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3" r:id="rId1"/>
  </p:sldMasterIdLst>
  <p:notesMasterIdLst>
    <p:notesMasterId r:id="rId18"/>
  </p:notesMasterIdLst>
  <p:sldIdLst>
    <p:sldId id="256" r:id="rId2"/>
    <p:sldId id="257" r:id="rId3"/>
    <p:sldId id="258" r:id="rId4"/>
    <p:sldId id="277" r:id="rId5"/>
    <p:sldId id="259" r:id="rId6"/>
    <p:sldId id="260" r:id="rId7"/>
    <p:sldId id="261" r:id="rId8"/>
    <p:sldId id="271" r:id="rId9"/>
    <p:sldId id="272" r:id="rId10"/>
    <p:sldId id="273" r:id="rId11"/>
    <p:sldId id="275" r:id="rId12"/>
    <p:sldId id="262" r:id="rId13"/>
    <p:sldId id="276" r:id="rId14"/>
    <p:sldId id="268" r:id="rId15"/>
    <p:sldId id="269" r:id="rId16"/>
    <p:sldId id="270" r:id="rId17"/>
  </p:sldIdLst>
  <p:sldSz cx="9144000" cy="6858000" type="screen4x3"/>
  <p:notesSz cx="7099300" cy="10234613"/>
  <p:embeddedFontLst>
    <p:embeddedFont>
      <p:font typeface="Cabin" panose="020B0604020202020204" charset="0"/>
      <p:regular r:id="rId19"/>
      <p:bold r:id="rId20"/>
      <p:italic r:id="rId21"/>
      <p:boldItalic r:id="rId22"/>
    </p:embeddedFon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Cambria Math" panose="02040503050406030204" pitchFamily="18" charset="0"/>
      <p:regular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AAA5172-4E20-4DFB-990F-92500771F769}" v="14" dt="2018-11-28T21:56:38.377"/>
    <p1510:client id="{BDB291D5-16DB-4F94-BB0C-A473CE2E2B9E}" v="10" dt="2018-11-29T16:47:02.42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iago Meireles" userId="6f4c738c3b60b599" providerId="LiveId" clId="{BDB291D5-16DB-4F94-BB0C-A473CE2E2B9E}"/>
    <pc:docChg chg="custSel addSld delSld modSld">
      <pc:chgData name="Thiago Meireles" userId="6f4c738c3b60b599" providerId="LiveId" clId="{BDB291D5-16DB-4F94-BB0C-A473CE2E2B9E}" dt="2018-11-29T16:47:24.297" v="545" actId="5793"/>
      <pc:docMkLst>
        <pc:docMk/>
      </pc:docMkLst>
      <pc:sldChg chg="modSp">
        <pc:chgData name="Thiago Meireles" userId="6f4c738c3b60b599" providerId="LiveId" clId="{BDB291D5-16DB-4F94-BB0C-A473CE2E2B9E}" dt="2018-11-29T13:22:33.267" v="381" actId="255"/>
        <pc:sldMkLst>
          <pc:docMk/>
          <pc:sldMk cId="0" sldId="256"/>
        </pc:sldMkLst>
        <pc:spChg chg="mod">
          <ac:chgData name="Thiago Meireles" userId="6f4c738c3b60b599" providerId="LiveId" clId="{BDB291D5-16DB-4F94-BB0C-A473CE2E2B9E}" dt="2018-11-29T13:22:33.267" v="381" actId="255"/>
          <ac:spMkLst>
            <pc:docMk/>
            <pc:sldMk cId="0" sldId="256"/>
            <ac:spMk id="54" creationId="{00000000-0000-0000-0000-000000000000}"/>
          </ac:spMkLst>
        </pc:spChg>
      </pc:sldChg>
      <pc:sldChg chg="modSp">
        <pc:chgData name="Thiago Meireles" userId="6f4c738c3b60b599" providerId="LiveId" clId="{BDB291D5-16DB-4F94-BB0C-A473CE2E2B9E}" dt="2018-11-29T10:53:58.872" v="9" actId="20577"/>
        <pc:sldMkLst>
          <pc:docMk/>
          <pc:sldMk cId="0" sldId="259"/>
        </pc:sldMkLst>
        <pc:spChg chg="mod">
          <ac:chgData name="Thiago Meireles" userId="6f4c738c3b60b599" providerId="LiveId" clId="{BDB291D5-16DB-4F94-BB0C-A473CE2E2B9E}" dt="2018-11-29T10:53:58.872" v="9" actId="20577"/>
          <ac:spMkLst>
            <pc:docMk/>
            <pc:sldMk cId="0" sldId="259"/>
            <ac:spMk id="89" creationId="{00000000-0000-0000-0000-000000000000}"/>
          </ac:spMkLst>
        </pc:spChg>
      </pc:sldChg>
      <pc:sldChg chg="modSp">
        <pc:chgData name="Thiago Meireles" userId="6f4c738c3b60b599" providerId="LiveId" clId="{BDB291D5-16DB-4F94-BB0C-A473CE2E2B9E}" dt="2018-11-29T16:47:24.297" v="545" actId="5793"/>
        <pc:sldMkLst>
          <pc:docMk/>
          <pc:sldMk cId="0" sldId="260"/>
        </pc:sldMkLst>
        <pc:spChg chg="mod">
          <ac:chgData name="Thiago Meireles" userId="6f4c738c3b60b599" providerId="LiveId" clId="{BDB291D5-16DB-4F94-BB0C-A473CE2E2B9E}" dt="2018-11-29T16:47:24.297" v="545" actId="5793"/>
          <ac:spMkLst>
            <pc:docMk/>
            <pc:sldMk cId="0" sldId="260"/>
            <ac:spMk id="99" creationId="{00000000-0000-0000-0000-000000000000}"/>
          </ac:spMkLst>
        </pc:spChg>
      </pc:sldChg>
      <pc:sldChg chg="addSp modSp">
        <pc:chgData name="Thiago Meireles" userId="6f4c738c3b60b599" providerId="LiveId" clId="{BDB291D5-16DB-4F94-BB0C-A473CE2E2B9E}" dt="2018-11-29T12:06:55.691" v="380" actId="1076"/>
        <pc:sldMkLst>
          <pc:docMk/>
          <pc:sldMk cId="0" sldId="262"/>
        </pc:sldMkLst>
        <pc:spChg chg="add mod">
          <ac:chgData name="Thiago Meireles" userId="6f4c738c3b60b599" providerId="LiveId" clId="{BDB291D5-16DB-4F94-BB0C-A473CE2E2B9E}" dt="2018-11-29T11:28:43.374" v="338" actId="1076"/>
          <ac:spMkLst>
            <pc:docMk/>
            <pc:sldMk cId="0" sldId="262"/>
            <ac:spMk id="21" creationId="{145F1194-6EE9-4AEF-A209-281E984375CC}"/>
          </ac:spMkLst>
        </pc:spChg>
        <pc:spChg chg="add mod">
          <ac:chgData name="Thiago Meireles" userId="6f4c738c3b60b599" providerId="LiveId" clId="{BDB291D5-16DB-4F94-BB0C-A473CE2E2B9E}" dt="2018-11-29T11:29:08.223" v="342" actId="14100"/>
          <ac:spMkLst>
            <pc:docMk/>
            <pc:sldMk cId="0" sldId="262"/>
            <ac:spMk id="22" creationId="{3AF13708-1338-4C02-986A-B3438FEA79A9}"/>
          </ac:spMkLst>
        </pc:spChg>
        <pc:spChg chg="add mod">
          <ac:chgData name="Thiago Meireles" userId="6f4c738c3b60b599" providerId="LiveId" clId="{BDB291D5-16DB-4F94-BB0C-A473CE2E2B9E}" dt="2018-11-29T12:06:55.691" v="380" actId="1076"/>
          <ac:spMkLst>
            <pc:docMk/>
            <pc:sldMk cId="0" sldId="262"/>
            <ac:spMk id="23" creationId="{96BD347A-0EA1-4AC3-A670-0EA83A2E526A}"/>
          </ac:spMkLst>
        </pc:spChg>
        <pc:picChg chg="add mod">
          <ac:chgData name="Thiago Meireles" userId="6f4c738c3b60b599" providerId="LiveId" clId="{BDB291D5-16DB-4F94-BB0C-A473CE2E2B9E}" dt="2018-11-29T11:28:36.909" v="336" actId="1076"/>
          <ac:picMkLst>
            <pc:docMk/>
            <pc:sldMk cId="0" sldId="262"/>
            <ac:picMk id="5" creationId="{3A9FEF07-80A6-45F5-BBFB-9C9FF75E28B7}"/>
          </ac:picMkLst>
        </pc:picChg>
      </pc:sldChg>
      <pc:sldChg chg="modSp">
        <pc:chgData name="Thiago Meireles" userId="6f4c738c3b60b599" providerId="LiveId" clId="{BDB291D5-16DB-4F94-BB0C-A473CE2E2B9E}" dt="2018-11-29T13:24:48.870" v="406" actId="20577"/>
        <pc:sldMkLst>
          <pc:docMk/>
          <pc:sldMk cId="0" sldId="268"/>
        </pc:sldMkLst>
        <pc:spChg chg="mod">
          <ac:chgData name="Thiago Meireles" userId="6f4c738c3b60b599" providerId="LiveId" clId="{BDB291D5-16DB-4F94-BB0C-A473CE2E2B9E}" dt="2018-11-29T13:24:48.870" v="406" actId="20577"/>
          <ac:spMkLst>
            <pc:docMk/>
            <pc:sldMk cId="0" sldId="268"/>
            <ac:spMk id="187" creationId="{00000000-0000-0000-0000-000000000000}"/>
          </ac:spMkLst>
        </pc:spChg>
      </pc:sldChg>
      <pc:sldChg chg="modSp">
        <pc:chgData name="Thiago Meireles" userId="6f4c738c3b60b599" providerId="LiveId" clId="{BDB291D5-16DB-4F94-BB0C-A473CE2E2B9E}" dt="2018-11-29T11:40:33.820" v="378" actId="20577"/>
        <pc:sldMkLst>
          <pc:docMk/>
          <pc:sldMk cId="0" sldId="269"/>
        </pc:sldMkLst>
        <pc:spChg chg="mod">
          <ac:chgData name="Thiago Meireles" userId="6f4c738c3b60b599" providerId="LiveId" clId="{BDB291D5-16DB-4F94-BB0C-A473CE2E2B9E}" dt="2018-11-29T11:40:33.820" v="378" actId="20577"/>
          <ac:spMkLst>
            <pc:docMk/>
            <pc:sldMk cId="0" sldId="269"/>
            <ac:spMk id="3" creationId="{BE72F0B6-F6A8-4EFA-883C-6DAF8A59E768}"/>
          </ac:spMkLst>
        </pc:spChg>
      </pc:sldChg>
      <pc:sldChg chg="modSp">
        <pc:chgData name="Thiago Meireles" userId="6f4c738c3b60b599" providerId="LiveId" clId="{BDB291D5-16DB-4F94-BB0C-A473CE2E2B9E}" dt="2018-11-29T13:25:07.322" v="408" actId="20577"/>
        <pc:sldMkLst>
          <pc:docMk/>
          <pc:sldMk cId="0" sldId="270"/>
        </pc:sldMkLst>
        <pc:spChg chg="mod">
          <ac:chgData name="Thiago Meireles" userId="6f4c738c3b60b599" providerId="LiveId" clId="{BDB291D5-16DB-4F94-BB0C-A473CE2E2B9E}" dt="2018-11-29T13:25:07.322" v="408" actId="20577"/>
          <ac:spMkLst>
            <pc:docMk/>
            <pc:sldMk cId="0" sldId="270"/>
            <ac:spMk id="208" creationId="{00000000-0000-0000-0000-000000000000}"/>
          </ac:spMkLst>
        </pc:spChg>
      </pc:sldChg>
      <pc:sldChg chg="modSp">
        <pc:chgData name="Thiago Meireles" userId="6f4c738c3b60b599" providerId="LiveId" clId="{BDB291D5-16DB-4F94-BB0C-A473CE2E2B9E}" dt="2018-11-29T10:55:36.532" v="17" actId="113"/>
        <pc:sldMkLst>
          <pc:docMk/>
          <pc:sldMk cId="4018194555" sldId="271"/>
        </pc:sldMkLst>
        <pc:spChg chg="mod">
          <ac:chgData name="Thiago Meireles" userId="6f4c738c3b60b599" providerId="LiveId" clId="{BDB291D5-16DB-4F94-BB0C-A473CE2E2B9E}" dt="2018-11-29T10:55:36.532" v="17" actId="113"/>
          <ac:spMkLst>
            <pc:docMk/>
            <pc:sldMk cId="4018194555" sldId="271"/>
            <ac:spMk id="109" creationId="{00000000-0000-0000-0000-000000000000}"/>
          </ac:spMkLst>
        </pc:spChg>
      </pc:sldChg>
      <pc:sldChg chg="modSp">
        <pc:chgData name="Thiago Meireles" userId="6f4c738c3b60b599" providerId="LiveId" clId="{BDB291D5-16DB-4F94-BB0C-A473CE2E2B9E}" dt="2018-11-29T11:03:14.834" v="304" actId="114"/>
        <pc:sldMkLst>
          <pc:docMk/>
          <pc:sldMk cId="509449015" sldId="272"/>
        </pc:sldMkLst>
        <pc:spChg chg="mod">
          <ac:chgData name="Thiago Meireles" userId="6f4c738c3b60b599" providerId="LiveId" clId="{BDB291D5-16DB-4F94-BB0C-A473CE2E2B9E}" dt="2018-11-29T11:03:14.834" v="304" actId="114"/>
          <ac:spMkLst>
            <pc:docMk/>
            <pc:sldMk cId="509449015" sldId="272"/>
            <ac:spMk id="109" creationId="{00000000-0000-0000-0000-000000000000}"/>
          </ac:spMkLst>
        </pc:spChg>
        <pc:picChg chg="mod">
          <ac:chgData name="Thiago Meireles" userId="6f4c738c3b60b599" providerId="LiveId" clId="{BDB291D5-16DB-4F94-BB0C-A473CE2E2B9E}" dt="2018-11-29T10:56:26.281" v="21" actId="1076"/>
          <ac:picMkLst>
            <pc:docMk/>
            <pc:sldMk cId="509449015" sldId="272"/>
            <ac:picMk id="2" creationId="{5D8E4A24-8265-4581-8CB8-2F39ADE35430}"/>
          </ac:picMkLst>
        </pc:picChg>
        <pc:cxnChg chg="mod">
          <ac:chgData name="Thiago Meireles" userId="6f4c738c3b60b599" providerId="LiveId" clId="{BDB291D5-16DB-4F94-BB0C-A473CE2E2B9E}" dt="2018-11-29T10:56:37.265" v="25" actId="1076"/>
          <ac:cxnSpMkLst>
            <pc:docMk/>
            <pc:sldMk cId="509449015" sldId="272"/>
            <ac:cxnSpMk id="5" creationId="{F5FAA6D1-08D4-4A7F-A62B-8EDACC5C64CD}"/>
          </ac:cxnSpMkLst>
        </pc:cxnChg>
        <pc:cxnChg chg="mod">
          <ac:chgData name="Thiago Meireles" userId="6f4c738c3b60b599" providerId="LiveId" clId="{BDB291D5-16DB-4F94-BB0C-A473CE2E2B9E}" dt="2018-11-29T10:56:34.625" v="24" actId="1076"/>
          <ac:cxnSpMkLst>
            <pc:docMk/>
            <pc:sldMk cId="509449015" sldId="272"/>
            <ac:cxnSpMk id="10" creationId="{B2A2D0EF-4666-4AC6-8B61-1B049751A6BA}"/>
          </ac:cxnSpMkLst>
        </pc:cxnChg>
        <pc:cxnChg chg="mod">
          <ac:chgData name="Thiago Meireles" userId="6f4c738c3b60b599" providerId="LiveId" clId="{BDB291D5-16DB-4F94-BB0C-A473CE2E2B9E}" dt="2018-11-29T10:56:32.712" v="23" actId="1076"/>
          <ac:cxnSpMkLst>
            <pc:docMk/>
            <pc:sldMk cId="509449015" sldId="272"/>
            <ac:cxnSpMk id="11" creationId="{3A1F7FA6-027A-419D-B8C9-FCD38524A6A7}"/>
          </ac:cxnSpMkLst>
        </pc:cxnChg>
        <pc:cxnChg chg="mod">
          <ac:chgData name="Thiago Meireles" userId="6f4c738c3b60b599" providerId="LiveId" clId="{BDB291D5-16DB-4F94-BB0C-A473CE2E2B9E}" dt="2018-11-29T10:56:40.705" v="26" actId="1076"/>
          <ac:cxnSpMkLst>
            <pc:docMk/>
            <pc:sldMk cId="509449015" sldId="272"/>
            <ac:cxnSpMk id="12" creationId="{71F15E33-10BF-467A-B7B3-A47DDE390A65}"/>
          </ac:cxnSpMkLst>
        </pc:cxnChg>
      </pc:sldChg>
      <pc:sldChg chg="del">
        <pc:chgData name="Thiago Meireles" userId="6f4c738c3b60b599" providerId="LiveId" clId="{BDB291D5-16DB-4F94-BB0C-A473CE2E2B9E}" dt="2018-11-29T10:57:15.079" v="27" actId="2696"/>
        <pc:sldMkLst>
          <pc:docMk/>
          <pc:sldMk cId="4132044502" sldId="274"/>
        </pc:sldMkLst>
      </pc:sldChg>
      <pc:sldChg chg="modSp">
        <pc:chgData name="Thiago Meireles" userId="6f4c738c3b60b599" providerId="LiveId" clId="{BDB291D5-16DB-4F94-BB0C-A473CE2E2B9E}" dt="2018-11-29T11:00:28.521" v="301" actId="5793"/>
        <pc:sldMkLst>
          <pc:docMk/>
          <pc:sldMk cId="385987366" sldId="275"/>
        </pc:sldMkLst>
        <pc:spChg chg="mod">
          <ac:chgData name="Thiago Meireles" userId="6f4c738c3b60b599" providerId="LiveId" clId="{BDB291D5-16DB-4F94-BB0C-A473CE2E2B9E}" dt="2018-11-29T11:00:28.521" v="301" actId="5793"/>
          <ac:spMkLst>
            <pc:docMk/>
            <pc:sldMk cId="385987366" sldId="275"/>
            <ac:spMk id="10" creationId="{1D7E708B-2423-40F2-B26A-97396B1A0B8A}"/>
          </ac:spMkLst>
        </pc:spChg>
        <pc:graphicFrameChg chg="mod">
          <ac:chgData name="Thiago Meireles" userId="6f4c738c3b60b599" providerId="LiveId" clId="{BDB291D5-16DB-4F94-BB0C-A473CE2E2B9E}" dt="2018-11-29T10:58:30.864" v="125" actId="1076"/>
          <ac:graphicFrameMkLst>
            <pc:docMk/>
            <pc:sldMk cId="385987366" sldId="275"/>
            <ac:graphicFrameMk id="2" creationId="{029D23D0-03D2-473C-AA28-229F7855E2AB}"/>
          </ac:graphicFrameMkLst>
        </pc:graphicFrameChg>
      </pc:sldChg>
      <pc:sldChg chg="addSp delSp modSp">
        <pc:chgData name="Thiago Meireles" userId="6f4c738c3b60b599" providerId="LiveId" clId="{BDB291D5-16DB-4F94-BB0C-A473CE2E2B9E}" dt="2018-11-29T13:36:31.387" v="414" actId="1076"/>
        <pc:sldMkLst>
          <pc:docMk/>
          <pc:sldMk cId="3780832051" sldId="276"/>
        </pc:sldMkLst>
        <pc:picChg chg="add mod">
          <ac:chgData name="Thiago Meireles" userId="6f4c738c3b60b599" providerId="LiveId" clId="{BDB291D5-16DB-4F94-BB0C-A473CE2E2B9E}" dt="2018-11-29T13:36:31.387" v="414" actId="1076"/>
          <ac:picMkLst>
            <pc:docMk/>
            <pc:sldMk cId="3780832051" sldId="276"/>
            <ac:picMk id="3" creationId="{C8BE75BE-EC83-4360-9046-6C37B9318F99}"/>
          </ac:picMkLst>
        </pc:picChg>
        <pc:picChg chg="del">
          <ac:chgData name="Thiago Meireles" userId="6f4c738c3b60b599" providerId="LiveId" clId="{BDB291D5-16DB-4F94-BB0C-A473CE2E2B9E}" dt="2018-11-29T13:36:24.251" v="410" actId="478"/>
          <ac:picMkLst>
            <pc:docMk/>
            <pc:sldMk cId="3780832051" sldId="276"/>
            <ac:picMk id="13" creationId="{02B7FD8B-3546-4145-84A2-45A51F377963}"/>
          </ac:picMkLst>
        </pc:picChg>
      </pc:sldChg>
      <pc:sldChg chg="addSp delSp modSp add">
        <pc:chgData name="Thiago Meireles" userId="6f4c738c3b60b599" providerId="LiveId" clId="{BDB291D5-16DB-4F94-BB0C-A473CE2E2B9E}" dt="2018-11-29T16:14:13.679" v="530" actId="1076"/>
        <pc:sldMkLst>
          <pc:docMk/>
          <pc:sldMk cId="994162720" sldId="277"/>
        </pc:sldMkLst>
        <pc:spChg chg="add del mod">
          <ac:chgData name="Thiago Meireles" userId="6f4c738c3b60b599" providerId="LiveId" clId="{BDB291D5-16DB-4F94-BB0C-A473CE2E2B9E}" dt="2018-11-29T16:12:14.893" v="503" actId="478"/>
          <ac:spMkLst>
            <pc:docMk/>
            <pc:sldMk cId="994162720" sldId="277"/>
            <ac:spMk id="3" creationId="{F2019777-24FA-41C1-AF89-9A698F00FFB6}"/>
          </ac:spMkLst>
        </pc:spChg>
        <pc:spChg chg="del mod">
          <ac:chgData name="Thiago Meireles" userId="6f4c738c3b60b599" providerId="LiveId" clId="{BDB291D5-16DB-4F94-BB0C-A473CE2E2B9E}" dt="2018-11-29T16:12:12.976" v="502" actId="478"/>
          <ac:spMkLst>
            <pc:docMk/>
            <pc:sldMk cId="994162720" sldId="277"/>
            <ac:spMk id="7" creationId="{150D1B65-C2B0-4829-8C46-464A5AC2EF64}"/>
          </ac:spMkLst>
        </pc:spChg>
        <pc:spChg chg="add mod">
          <ac:chgData name="Thiago Meireles" userId="6f4c738c3b60b599" providerId="LiveId" clId="{BDB291D5-16DB-4F94-BB0C-A473CE2E2B9E}" dt="2018-11-29T16:13:29.814" v="517" actId="1076"/>
          <ac:spMkLst>
            <pc:docMk/>
            <pc:sldMk cId="994162720" sldId="277"/>
            <ac:spMk id="10" creationId="{193B9063-D399-452F-9338-0C95850F3960}"/>
          </ac:spMkLst>
        </pc:spChg>
        <pc:spChg chg="mod">
          <ac:chgData name="Thiago Meireles" userId="6f4c738c3b60b599" providerId="LiveId" clId="{BDB291D5-16DB-4F94-BB0C-A473CE2E2B9E}" dt="2018-11-29T16:11:29.261" v="500" actId="20577"/>
          <ac:spMkLst>
            <pc:docMk/>
            <pc:sldMk cId="994162720" sldId="277"/>
            <ac:spMk id="77" creationId="{00000000-0000-0000-0000-000000000000}"/>
          </ac:spMkLst>
        </pc:spChg>
        <pc:picChg chg="add mod">
          <ac:chgData name="Thiago Meireles" userId="6f4c738c3b60b599" providerId="LiveId" clId="{BDB291D5-16DB-4F94-BB0C-A473CE2E2B9E}" dt="2018-11-29T16:14:13.679" v="530" actId="1076"/>
          <ac:picMkLst>
            <pc:docMk/>
            <pc:sldMk cId="994162720" sldId="277"/>
            <ac:picMk id="4" creationId="{41653A23-C18C-498E-A137-8F1D76D1423D}"/>
          </ac:picMkLst>
        </pc:picChg>
        <pc:picChg chg="add mod">
          <ac:chgData name="Thiago Meireles" userId="6f4c738c3b60b599" providerId="LiveId" clId="{BDB291D5-16DB-4F94-BB0C-A473CE2E2B9E}" dt="2018-11-29T16:14:12.619" v="529" actId="1076"/>
          <ac:picMkLst>
            <pc:docMk/>
            <pc:sldMk cId="994162720" sldId="277"/>
            <ac:picMk id="5" creationId="{1439D8AB-0201-4F7B-BD80-EB8B8DEBA946}"/>
          </ac:picMkLst>
        </pc:picChg>
      </pc:sldChg>
    </pc:docChg>
  </pc:docChgLst>
  <pc:docChgLst>
    <pc:chgData name="Thiago Meireles" userId="6f4c738c3b60b599" providerId="LiveId" clId="{9AAA5172-4E20-4DFB-990F-92500771F769}"/>
    <pc:docChg chg="undo redo custSel modSld">
      <pc:chgData name="Thiago Meireles" userId="6f4c738c3b60b599" providerId="LiveId" clId="{9AAA5172-4E20-4DFB-990F-92500771F769}" dt="2018-11-28T21:56:38.376" v="1048"/>
      <pc:docMkLst>
        <pc:docMk/>
      </pc:docMkLst>
      <pc:sldChg chg="addSp delSp modSp">
        <pc:chgData name="Thiago Meireles" userId="6f4c738c3b60b599" providerId="LiveId" clId="{9AAA5172-4E20-4DFB-990F-92500771F769}" dt="2018-11-28T21:53:28.460" v="1009" actId="1076"/>
        <pc:sldMkLst>
          <pc:docMk/>
          <pc:sldMk cId="0" sldId="262"/>
        </pc:sldMkLst>
        <pc:spChg chg="add mod">
          <ac:chgData name="Thiago Meireles" userId="6f4c738c3b60b599" providerId="LiveId" clId="{9AAA5172-4E20-4DFB-990F-92500771F769}" dt="2018-11-28T21:51:28.651" v="982" actId="14100"/>
          <ac:spMkLst>
            <pc:docMk/>
            <pc:sldMk cId="0" sldId="262"/>
            <ac:spMk id="6" creationId="{635A16C3-DBAE-4BB3-85A7-A1D7F660EEC5}"/>
          </ac:spMkLst>
        </pc:spChg>
        <pc:spChg chg="add mod">
          <ac:chgData name="Thiago Meireles" userId="6f4c738c3b60b599" providerId="LiveId" clId="{9AAA5172-4E20-4DFB-990F-92500771F769}" dt="2018-11-28T21:51:37.268" v="984" actId="1076"/>
          <ac:spMkLst>
            <pc:docMk/>
            <pc:sldMk cId="0" sldId="262"/>
            <ac:spMk id="13" creationId="{C2A23BC4-CABC-48B4-8DF6-92CD349500CE}"/>
          </ac:spMkLst>
        </pc:spChg>
        <pc:spChg chg="add mod">
          <ac:chgData name="Thiago Meireles" userId="6f4c738c3b60b599" providerId="LiveId" clId="{9AAA5172-4E20-4DFB-990F-92500771F769}" dt="2018-11-28T21:51:46.069" v="987" actId="14100"/>
          <ac:spMkLst>
            <pc:docMk/>
            <pc:sldMk cId="0" sldId="262"/>
            <ac:spMk id="14" creationId="{5887589C-E6A6-4391-9CC4-F31EBFB79982}"/>
          </ac:spMkLst>
        </pc:spChg>
        <pc:spChg chg="add mod">
          <ac:chgData name="Thiago Meireles" userId="6f4c738c3b60b599" providerId="LiveId" clId="{9AAA5172-4E20-4DFB-990F-92500771F769}" dt="2018-11-28T21:51:54.043" v="989" actId="1076"/>
          <ac:spMkLst>
            <pc:docMk/>
            <pc:sldMk cId="0" sldId="262"/>
            <ac:spMk id="15" creationId="{D0F8ACE9-E47F-4A31-B62F-6C7D3D5EFA2E}"/>
          </ac:spMkLst>
        </pc:spChg>
        <pc:spChg chg="add mod">
          <ac:chgData name="Thiago Meireles" userId="6f4c738c3b60b599" providerId="LiveId" clId="{9AAA5172-4E20-4DFB-990F-92500771F769}" dt="2018-11-28T21:52:13.420" v="991" actId="1076"/>
          <ac:spMkLst>
            <pc:docMk/>
            <pc:sldMk cId="0" sldId="262"/>
            <ac:spMk id="16" creationId="{F904C70B-1CD4-4073-9D94-3A2CE3A59463}"/>
          </ac:spMkLst>
        </pc:spChg>
        <pc:spChg chg="add mod">
          <ac:chgData name="Thiago Meireles" userId="6f4c738c3b60b599" providerId="LiveId" clId="{9AAA5172-4E20-4DFB-990F-92500771F769}" dt="2018-11-28T21:52:23.476" v="994" actId="1076"/>
          <ac:spMkLst>
            <pc:docMk/>
            <pc:sldMk cId="0" sldId="262"/>
            <ac:spMk id="17" creationId="{0C127E3C-80A9-40DC-893B-76AAAA0F50C6}"/>
          </ac:spMkLst>
        </pc:spChg>
        <pc:spChg chg="add mod">
          <ac:chgData name="Thiago Meireles" userId="6f4c738c3b60b599" providerId="LiveId" clId="{9AAA5172-4E20-4DFB-990F-92500771F769}" dt="2018-11-28T21:52:37.892" v="999" actId="14100"/>
          <ac:spMkLst>
            <pc:docMk/>
            <pc:sldMk cId="0" sldId="262"/>
            <ac:spMk id="18" creationId="{6750F9F1-DA8B-41CE-94D6-1AAB2423CD01}"/>
          </ac:spMkLst>
        </pc:spChg>
        <pc:spChg chg="add mod">
          <ac:chgData name="Thiago Meireles" userId="6f4c738c3b60b599" providerId="LiveId" clId="{9AAA5172-4E20-4DFB-990F-92500771F769}" dt="2018-11-28T21:52:47.739" v="1001" actId="1076"/>
          <ac:spMkLst>
            <pc:docMk/>
            <pc:sldMk cId="0" sldId="262"/>
            <ac:spMk id="19" creationId="{B5FBBB28-A128-42C5-8D36-C520FF4C822B}"/>
          </ac:spMkLst>
        </pc:spChg>
        <pc:spChg chg="add mod">
          <ac:chgData name="Thiago Meireles" userId="6f4c738c3b60b599" providerId="LiveId" clId="{9AAA5172-4E20-4DFB-990F-92500771F769}" dt="2018-11-28T21:53:28.460" v="1009" actId="1076"/>
          <ac:spMkLst>
            <pc:docMk/>
            <pc:sldMk cId="0" sldId="262"/>
            <ac:spMk id="20" creationId="{79D23C8E-568D-4573-8DC4-CAF29BCDFE5B}"/>
          </ac:spMkLst>
        </pc:spChg>
        <pc:spChg chg="mod">
          <ac:chgData name="Thiago Meireles" userId="6f4c738c3b60b599" providerId="LiveId" clId="{9AAA5172-4E20-4DFB-990F-92500771F769}" dt="2018-11-28T21:48:52.073" v="955" actId="20577"/>
          <ac:spMkLst>
            <pc:docMk/>
            <pc:sldMk cId="0" sldId="262"/>
            <ac:spMk id="117" creationId="{00000000-0000-0000-0000-000000000000}"/>
          </ac:spMkLst>
        </pc:spChg>
        <pc:picChg chg="mod">
          <ac:chgData name="Thiago Meireles" userId="6f4c738c3b60b599" providerId="LiveId" clId="{9AAA5172-4E20-4DFB-990F-92500771F769}" dt="2018-11-28T21:51:00.493" v="977" actId="1076"/>
          <ac:picMkLst>
            <pc:docMk/>
            <pc:sldMk cId="0" sldId="262"/>
            <ac:picMk id="3" creationId="{5CBDA3E1-5DD2-4F3E-9D5E-8B478DE062D4}"/>
          </ac:picMkLst>
        </pc:picChg>
        <pc:picChg chg="add mod">
          <ac:chgData name="Thiago Meireles" userId="6f4c738c3b60b599" providerId="LiveId" clId="{9AAA5172-4E20-4DFB-990F-92500771F769}" dt="2018-11-28T21:53:24.779" v="1007" actId="1076"/>
          <ac:picMkLst>
            <pc:docMk/>
            <pc:sldMk cId="0" sldId="262"/>
            <ac:picMk id="4" creationId="{1A38D490-E472-4A30-8A10-F6822D9EF1F0}"/>
          </ac:picMkLst>
        </pc:picChg>
        <pc:picChg chg="del">
          <ac:chgData name="Thiago Meireles" userId="6f4c738c3b60b599" providerId="LiveId" clId="{9AAA5172-4E20-4DFB-990F-92500771F769}" dt="2018-11-28T21:19:54.249" v="143" actId="478"/>
          <ac:picMkLst>
            <pc:docMk/>
            <pc:sldMk cId="0" sldId="262"/>
            <ac:picMk id="5" creationId="{6F158651-B496-4B14-939C-0C6AC990BF73}"/>
          </ac:picMkLst>
        </pc:picChg>
        <pc:picChg chg="del">
          <ac:chgData name="Thiago Meireles" userId="6f4c738c3b60b599" providerId="LiveId" clId="{9AAA5172-4E20-4DFB-990F-92500771F769}" dt="2018-11-28T21:19:47.177" v="142" actId="478"/>
          <ac:picMkLst>
            <pc:docMk/>
            <pc:sldMk cId="0" sldId="262"/>
            <ac:picMk id="9" creationId="{3A9FCA43-730C-4994-A00E-1EC17F954D6F}"/>
          </ac:picMkLst>
        </pc:picChg>
      </pc:sldChg>
      <pc:sldChg chg="modSp">
        <pc:chgData name="Thiago Meireles" userId="6f4c738c3b60b599" providerId="LiveId" clId="{9AAA5172-4E20-4DFB-990F-92500771F769}" dt="2018-11-28T21:45:30.070" v="561" actId="20577"/>
        <pc:sldMkLst>
          <pc:docMk/>
          <pc:sldMk cId="0" sldId="268"/>
        </pc:sldMkLst>
        <pc:spChg chg="mod">
          <ac:chgData name="Thiago Meireles" userId="6f4c738c3b60b599" providerId="LiveId" clId="{9AAA5172-4E20-4DFB-990F-92500771F769}" dt="2018-11-28T21:45:30.070" v="561" actId="20577"/>
          <ac:spMkLst>
            <pc:docMk/>
            <pc:sldMk cId="0" sldId="268"/>
            <ac:spMk id="187" creationId="{00000000-0000-0000-0000-000000000000}"/>
          </ac:spMkLst>
        </pc:spChg>
      </pc:sldChg>
      <pc:sldChg chg="addSp delSp modSp">
        <pc:chgData name="Thiago Meireles" userId="6f4c738c3b60b599" providerId="LiveId" clId="{9AAA5172-4E20-4DFB-990F-92500771F769}" dt="2018-11-28T21:56:17.683" v="1047" actId="6549"/>
        <pc:sldMkLst>
          <pc:docMk/>
          <pc:sldMk cId="0" sldId="269"/>
        </pc:sldMkLst>
        <pc:spChg chg="add mod">
          <ac:chgData name="Thiago Meireles" userId="6f4c738c3b60b599" providerId="LiveId" clId="{9AAA5172-4E20-4DFB-990F-92500771F769}" dt="2018-11-28T21:56:17.683" v="1047" actId="6549"/>
          <ac:spMkLst>
            <pc:docMk/>
            <pc:sldMk cId="0" sldId="269"/>
            <ac:spMk id="3" creationId="{BE72F0B6-F6A8-4EFA-883C-6DAF8A59E768}"/>
          </ac:spMkLst>
        </pc:spChg>
        <pc:spChg chg="add del">
          <ac:chgData name="Thiago Meireles" userId="6f4c738c3b60b599" providerId="LiveId" clId="{9AAA5172-4E20-4DFB-990F-92500771F769}" dt="2018-11-28T21:45:57.966" v="581" actId="478"/>
          <ac:spMkLst>
            <pc:docMk/>
            <pc:sldMk cId="0" sldId="269"/>
            <ac:spMk id="9" creationId="{6F0CBB13-9916-40C4-92E3-1A60EED92715}"/>
          </ac:spMkLst>
        </pc:spChg>
        <pc:spChg chg="mod">
          <ac:chgData name="Thiago Meireles" userId="6f4c738c3b60b599" providerId="LiveId" clId="{9AAA5172-4E20-4DFB-990F-92500771F769}" dt="2018-11-28T21:45:42.896" v="578" actId="20577"/>
          <ac:spMkLst>
            <pc:docMk/>
            <pc:sldMk cId="0" sldId="269"/>
            <ac:spMk id="196" creationId="{00000000-0000-0000-0000-000000000000}"/>
          </ac:spMkLst>
        </pc:spChg>
        <pc:spChg chg="del">
          <ac:chgData name="Thiago Meireles" userId="6f4c738c3b60b599" providerId="LiveId" clId="{9AAA5172-4E20-4DFB-990F-92500771F769}" dt="2018-11-28T21:45:48.096" v="579" actId="478"/>
          <ac:spMkLst>
            <pc:docMk/>
            <pc:sldMk cId="0" sldId="269"/>
            <ac:spMk id="198" creationId="{00000000-0000-0000-0000-000000000000}"/>
          </ac:spMkLst>
        </pc:spChg>
      </pc:sldChg>
      <pc:sldChg chg="modSp">
        <pc:chgData name="Thiago Meireles" userId="6f4c738c3b60b599" providerId="LiveId" clId="{9AAA5172-4E20-4DFB-990F-92500771F769}" dt="2018-11-28T21:56:38.376" v="1048"/>
        <pc:sldMkLst>
          <pc:docMk/>
          <pc:sldMk cId="0" sldId="270"/>
        </pc:sldMkLst>
        <pc:spChg chg="mod">
          <ac:chgData name="Thiago Meireles" userId="6f4c738c3b60b599" providerId="LiveId" clId="{9AAA5172-4E20-4DFB-990F-92500771F769}" dt="2018-11-28T21:56:38.376" v="1048"/>
          <ac:spMkLst>
            <pc:docMk/>
            <pc:sldMk cId="0" sldId="270"/>
            <ac:spMk id="205" creationId="{00000000-0000-0000-0000-000000000000}"/>
          </ac:spMkLst>
        </pc:spChg>
        <pc:spChg chg="mod">
          <ac:chgData name="Thiago Meireles" userId="6f4c738c3b60b599" providerId="LiveId" clId="{9AAA5172-4E20-4DFB-990F-92500771F769}" dt="2018-11-28T21:48:29.805" v="943" actId="1076"/>
          <ac:spMkLst>
            <pc:docMk/>
            <pc:sldMk cId="0" sldId="270"/>
            <ac:spMk id="206" creationId="{00000000-0000-0000-0000-000000000000}"/>
          </ac:spMkLst>
        </pc:spChg>
        <pc:spChg chg="mod">
          <ac:chgData name="Thiago Meireles" userId="6f4c738c3b60b599" providerId="LiveId" clId="{9AAA5172-4E20-4DFB-990F-92500771F769}" dt="2018-11-28T21:48:18.630" v="939" actId="1076"/>
          <ac:spMkLst>
            <pc:docMk/>
            <pc:sldMk cId="0" sldId="270"/>
            <ac:spMk id="207" creationId="{00000000-0000-0000-0000-000000000000}"/>
          </ac:spMkLst>
        </pc:spChg>
        <pc:spChg chg="mod">
          <ac:chgData name="Thiago Meireles" userId="6f4c738c3b60b599" providerId="LiveId" clId="{9AAA5172-4E20-4DFB-990F-92500771F769}" dt="2018-11-28T21:48:18.630" v="939" actId="1076"/>
          <ac:spMkLst>
            <pc:docMk/>
            <pc:sldMk cId="0" sldId="270"/>
            <ac:spMk id="208" creationId="{00000000-0000-0000-0000-000000000000}"/>
          </ac:spMkLst>
        </pc:spChg>
      </pc:sldChg>
      <pc:sldChg chg="modSp">
        <pc:chgData name="Thiago Meireles" userId="6f4c738c3b60b599" providerId="LiveId" clId="{9AAA5172-4E20-4DFB-990F-92500771F769}" dt="2018-11-28T21:49:37.421" v="975" actId="20577"/>
        <pc:sldMkLst>
          <pc:docMk/>
          <pc:sldMk cId="385987366" sldId="275"/>
        </pc:sldMkLst>
        <pc:graphicFrameChg chg="modGraphic">
          <ac:chgData name="Thiago Meireles" userId="6f4c738c3b60b599" providerId="LiveId" clId="{9AAA5172-4E20-4DFB-990F-92500771F769}" dt="2018-11-28T21:49:37.421" v="975" actId="20577"/>
          <ac:graphicFrameMkLst>
            <pc:docMk/>
            <pc:sldMk cId="385987366" sldId="275"/>
            <ac:graphicFrameMk id="2" creationId="{029D23D0-03D2-473C-AA28-229F7855E2AB}"/>
          </ac:graphicFrameMkLst>
        </pc:graphicFrameChg>
      </pc:sldChg>
      <pc:sldChg chg="modSp">
        <pc:chgData name="Thiago Meireles" userId="6f4c738c3b60b599" providerId="LiveId" clId="{9AAA5172-4E20-4DFB-990F-92500771F769}" dt="2018-11-28T21:48:56.935" v="967" actId="20577"/>
        <pc:sldMkLst>
          <pc:docMk/>
          <pc:sldMk cId="3780832051" sldId="276"/>
        </pc:sldMkLst>
        <pc:spChg chg="mod">
          <ac:chgData name="Thiago Meireles" userId="6f4c738c3b60b599" providerId="LiveId" clId="{9AAA5172-4E20-4DFB-990F-92500771F769}" dt="2018-11-28T21:48:56.935" v="967" actId="20577"/>
          <ac:spMkLst>
            <pc:docMk/>
            <pc:sldMk cId="3780832051" sldId="276"/>
            <ac:spMk id="117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021294" y="0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" name="Google Shape;44;p1:notes"/>
          <p:cNvSpPr txBox="1">
            <a:spLocks noGrp="1"/>
          </p:cNvSpPr>
          <p:nvPr>
            <p:ph type="body" idx="1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1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p1:notes"/>
          <p:cNvSpPr txBox="1">
            <a:spLocks noGrp="1"/>
          </p:cNvSpPr>
          <p:nvPr>
            <p:ph type="dt" idx="10"/>
          </p:nvPr>
        </p:nvSpPr>
        <p:spPr>
          <a:xfrm>
            <a:off x="4021294" y="0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494cb9d591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g494cb9d591_0_46:notes"/>
          <p:cNvSpPr txBox="1">
            <a:spLocks noGrp="1"/>
          </p:cNvSpPr>
          <p:nvPr>
            <p:ph type="body" idx="1"/>
          </p:nvPr>
        </p:nvSpPr>
        <p:spPr>
          <a:xfrm>
            <a:off x="709930" y="4861441"/>
            <a:ext cx="5679300" cy="460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171450" marR="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pt-BR"/>
              <a:t>Path planning and trajectory tracking are two of the fundamental tasks when it comes to  mobile robots</a:t>
            </a:r>
            <a:endParaRPr/>
          </a:p>
          <a:p>
            <a:pPr marL="171450" marR="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pt-BR"/>
              <a:t>Can be studied as a two-step approach. First, plan a path from a start position to a goal position (path planning). Second, then track the created path (trajectory Tracking). </a:t>
            </a:r>
            <a:endParaRPr/>
          </a:p>
          <a:p>
            <a:pPr marL="171450" marR="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pt-BR"/>
              <a:t>On image: robot represented as a ball. Red ball is robot’s initial position, green ball is the desired destination. Triangles are the planned path, green line (full and dashed) the tracked trajectory based on the triangle path.</a:t>
            </a:r>
            <a:endParaRPr/>
          </a:p>
        </p:txBody>
      </p:sp>
      <p:sp>
        <p:nvSpPr>
          <p:cNvPr id="103" name="Google Shape;103;g494cb9d591_0_46:notes"/>
          <p:cNvSpPr txBox="1">
            <a:spLocks noGrp="1"/>
          </p:cNvSpPr>
          <p:nvPr>
            <p:ph type="dt" idx="10"/>
          </p:nvPr>
        </p:nvSpPr>
        <p:spPr>
          <a:xfrm>
            <a:off x="4021294" y="0"/>
            <a:ext cx="3076500" cy="51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g494cb9d591_0_46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500" cy="51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952079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494cb9d591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2" name="Google Shape;112;g494cb9d591_0_65:notes"/>
          <p:cNvSpPr txBox="1">
            <a:spLocks noGrp="1"/>
          </p:cNvSpPr>
          <p:nvPr>
            <p:ph type="body" idx="1"/>
          </p:nvPr>
        </p:nvSpPr>
        <p:spPr>
          <a:xfrm>
            <a:off x="709930" y="4861441"/>
            <a:ext cx="5679300" cy="460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171450" marR="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pt-BR"/>
              <a:t>Path planning and trajectory tracking are two of the fundamental tasks when it comes to  mobile robots</a:t>
            </a:r>
            <a:endParaRPr/>
          </a:p>
          <a:p>
            <a:pPr marL="171450" marR="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pt-BR"/>
              <a:t>Can be studied as a two-step approach. First, plan a path from a start position to a goal position (path planning). Second, then track the created path (trajectory Tracking). </a:t>
            </a:r>
            <a:endParaRPr/>
          </a:p>
          <a:p>
            <a:pPr marL="171450" marR="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pt-BR"/>
              <a:t>On image: robot represented as a ball. Red ball is robot’s initial position, green ball is the desired destination. Triangles are the planned path, green line (full and dashed) the tracked trajectory based on the triangle path.</a:t>
            </a:r>
            <a:endParaRPr/>
          </a:p>
        </p:txBody>
      </p:sp>
      <p:sp>
        <p:nvSpPr>
          <p:cNvPr id="113" name="Google Shape;113;g494cb9d591_0_65:notes"/>
          <p:cNvSpPr txBox="1">
            <a:spLocks noGrp="1"/>
          </p:cNvSpPr>
          <p:nvPr>
            <p:ph type="dt" idx="10"/>
          </p:nvPr>
        </p:nvSpPr>
        <p:spPr>
          <a:xfrm>
            <a:off x="4021294" y="0"/>
            <a:ext cx="3076500" cy="51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g494cb9d591_0_65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500" cy="51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198095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494cb9d591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2" name="Google Shape;112;g494cb9d591_0_65:notes"/>
          <p:cNvSpPr txBox="1">
            <a:spLocks noGrp="1"/>
          </p:cNvSpPr>
          <p:nvPr>
            <p:ph type="body" idx="1"/>
          </p:nvPr>
        </p:nvSpPr>
        <p:spPr>
          <a:xfrm>
            <a:off x="709930" y="4861441"/>
            <a:ext cx="5679300" cy="460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171450" marR="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pt-BR"/>
              <a:t>Path planning and trajectory tracking are two of the fundamental tasks when it comes to  mobile robots</a:t>
            </a:r>
            <a:endParaRPr/>
          </a:p>
          <a:p>
            <a:pPr marL="171450" marR="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pt-BR"/>
              <a:t>Can be studied as a two-step approach. First, plan a path from a start position to a goal position (path planning). Second, then track the created path (trajectory Tracking). </a:t>
            </a:r>
            <a:endParaRPr/>
          </a:p>
          <a:p>
            <a:pPr marL="171450" marR="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pt-BR"/>
              <a:t>On image: robot represented as a ball. Red ball is robot’s initial position, green ball is the desired destination. Triangles are the planned path, green line (full and dashed) the tracked trajectory based on the triangle path.</a:t>
            </a:r>
            <a:endParaRPr/>
          </a:p>
        </p:txBody>
      </p:sp>
      <p:sp>
        <p:nvSpPr>
          <p:cNvPr id="113" name="Google Shape;113;g494cb9d591_0_65:notes"/>
          <p:cNvSpPr txBox="1">
            <a:spLocks noGrp="1"/>
          </p:cNvSpPr>
          <p:nvPr>
            <p:ph type="dt" idx="10"/>
          </p:nvPr>
        </p:nvSpPr>
        <p:spPr>
          <a:xfrm>
            <a:off x="4021294" y="0"/>
            <a:ext cx="3076500" cy="51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g494cb9d591_0_65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500" cy="51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494cb9d591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2" name="Google Shape;112;g494cb9d591_0_65:notes"/>
          <p:cNvSpPr txBox="1">
            <a:spLocks noGrp="1"/>
          </p:cNvSpPr>
          <p:nvPr>
            <p:ph type="body" idx="1"/>
          </p:nvPr>
        </p:nvSpPr>
        <p:spPr>
          <a:xfrm>
            <a:off x="709930" y="4861441"/>
            <a:ext cx="5679300" cy="460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171450" marR="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pt-BR"/>
              <a:t>Path planning and trajectory tracking are two of the fundamental tasks when it comes to  mobile robots</a:t>
            </a:r>
            <a:endParaRPr/>
          </a:p>
          <a:p>
            <a:pPr marL="171450" marR="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pt-BR"/>
              <a:t>Can be studied as a two-step approach. First, plan a path from a start position to a goal position (path planning). Second, then track the created path (trajectory Tracking). </a:t>
            </a:r>
            <a:endParaRPr/>
          </a:p>
          <a:p>
            <a:pPr marL="171450" marR="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pt-BR"/>
              <a:t>On image: robot represented as a ball. Red ball is robot’s initial position, green ball is the desired destination. Triangles are the planned path, green line (full and dashed) the tracked trajectory based on the triangle path.</a:t>
            </a:r>
            <a:endParaRPr/>
          </a:p>
        </p:txBody>
      </p:sp>
      <p:sp>
        <p:nvSpPr>
          <p:cNvPr id="113" name="Google Shape;113;g494cb9d591_0_65:notes"/>
          <p:cNvSpPr txBox="1">
            <a:spLocks noGrp="1"/>
          </p:cNvSpPr>
          <p:nvPr>
            <p:ph type="dt" idx="10"/>
          </p:nvPr>
        </p:nvSpPr>
        <p:spPr>
          <a:xfrm>
            <a:off x="4021294" y="0"/>
            <a:ext cx="3076500" cy="51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g494cb9d591_0_65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500" cy="51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772999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494cb9d591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9" name="Google Shape;179;g494cb9d591_0_98:notes"/>
          <p:cNvSpPr txBox="1">
            <a:spLocks noGrp="1"/>
          </p:cNvSpPr>
          <p:nvPr>
            <p:ph type="body" idx="1"/>
          </p:nvPr>
        </p:nvSpPr>
        <p:spPr>
          <a:xfrm>
            <a:off x="709930" y="4861441"/>
            <a:ext cx="5679300" cy="460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171450" marR="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pt-BR"/>
              <a:t>Path planning and trajectory tracking are two of the fundamental tasks when it comes to  mobile robots</a:t>
            </a:r>
            <a:endParaRPr/>
          </a:p>
          <a:p>
            <a:pPr marL="171450" marR="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pt-BR"/>
              <a:t>Can be studied as a two-step approach. First, plan a path from a start position to a goal position (path planning). Second, then track the created path (trajectory Tracking). </a:t>
            </a:r>
            <a:endParaRPr/>
          </a:p>
          <a:p>
            <a:pPr marL="171450" marR="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pt-BR"/>
              <a:t>On image: robot represented as a ball. Red ball is robot’s initial position, green ball is the desired destination. Triangles are the planned path, green line (full and dashed) the tracked trajectory based on the triangle path.</a:t>
            </a:r>
            <a:endParaRPr/>
          </a:p>
        </p:txBody>
      </p:sp>
      <p:sp>
        <p:nvSpPr>
          <p:cNvPr id="180" name="Google Shape;180;g494cb9d591_0_98:notes"/>
          <p:cNvSpPr txBox="1">
            <a:spLocks noGrp="1"/>
          </p:cNvSpPr>
          <p:nvPr>
            <p:ph type="dt" idx="10"/>
          </p:nvPr>
        </p:nvSpPr>
        <p:spPr>
          <a:xfrm>
            <a:off x="4021294" y="0"/>
            <a:ext cx="3076500" cy="51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g494cb9d591_0_98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500" cy="51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39b146a1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0" name="Google Shape;190;g339b146a11_0_0:notes"/>
          <p:cNvSpPr txBox="1">
            <a:spLocks noGrp="1"/>
          </p:cNvSpPr>
          <p:nvPr>
            <p:ph type="body" idx="1"/>
          </p:nvPr>
        </p:nvSpPr>
        <p:spPr>
          <a:xfrm>
            <a:off x="709930" y="4861441"/>
            <a:ext cx="5679300" cy="460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171450" marR="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pt-BR"/>
              <a:t>Path planning and trajectory tracking are two of the fundamental tasks when it comes to  mobile robots</a:t>
            </a:r>
            <a:endParaRPr/>
          </a:p>
          <a:p>
            <a:pPr marL="171450" marR="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pt-BR"/>
              <a:t>Can be studied as a two-step approach. First, plan a path from a start position to a goal position (path planning). Second, then track the created path (trajectory Tracking). </a:t>
            </a:r>
            <a:endParaRPr/>
          </a:p>
          <a:p>
            <a:pPr marL="171450" marR="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pt-BR"/>
              <a:t>On image: robot represented as a ball. Red ball is robot’s initial position, green ball is the desired destination. Triangles are the planned path, green line (full and dashed) the tracked trajectory based on the triangle path.</a:t>
            </a:r>
            <a:endParaRPr/>
          </a:p>
        </p:txBody>
      </p:sp>
      <p:sp>
        <p:nvSpPr>
          <p:cNvPr id="191" name="Google Shape;191;g339b146a11_0_0:notes"/>
          <p:cNvSpPr txBox="1">
            <a:spLocks noGrp="1"/>
          </p:cNvSpPr>
          <p:nvPr>
            <p:ph type="dt" idx="10"/>
          </p:nvPr>
        </p:nvSpPr>
        <p:spPr>
          <a:xfrm>
            <a:off x="4021294" y="0"/>
            <a:ext cx="3076500" cy="51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g339b146a11_0_0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500" cy="51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p3:notes"/>
          <p:cNvSpPr txBox="1">
            <a:spLocks noGrp="1"/>
          </p:cNvSpPr>
          <p:nvPr>
            <p:ph type="body" idx="1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171450" marR="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3:notes"/>
          <p:cNvSpPr txBox="1">
            <a:spLocks noGrp="1"/>
          </p:cNvSpPr>
          <p:nvPr>
            <p:ph type="dt" idx="10"/>
          </p:nvPr>
        </p:nvSpPr>
        <p:spPr>
          <a:xfrm>
            <a:off x="4021294" y="0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3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p2:notes"/>
          <p:cNvSpPr txBox="1">
            <a:spLocks noGrp="1"/>
          </p:cNvSpPr>
          <p:nvPr>
            <p:ph type="body" idx="1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171450" marR="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pt-BR"/>
              <a:t>Path planning and trajectory tracking are two of the fundamental tasks when it comes to  mobile robots</a:t>
            </a:r>
            <a:endParaRPr/>
          </a:p>
          <a:p>
            <a:pPr marL="171450" marR="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pt-BR"/>
              <a:t>Can be studied as a two-step approach. First, plan a path from a start position to a goal position (path planning). Second, then track the created path (trajectory Tracking). </a:t>
            </a:r>
            <a:endParaRPr/>
          </a:p>
          <a:p>
            <a:pPr marL="171450" marR="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pt-BR"/>
              <a:t>On image: robot represented as a ball. Red ball is robot’s initial position, green ball is the desired destination. Triangles are the planned path, green line (full and dashed) the tracked trajectory based on the triangle path.</a:t>
            </a:r>
            <a:endParaRPr/>
          </a:p>
        </p:txBody>
      </p:sp>
      <p:sp>
        <p:nvSpPr>
          <p:cNvPr id="59" name="Google Shape;59;p2:notes"/>
          <p:cNvSpPr txBox="1">
            <a:spLocks noGrp="1"/>
          </p:cNvSpPr>
          <p:nvPr>
            <p:ph type="dt" idx="10"/>
          </p:nvPr>
        </p:nvSpPr>
        <p:spPr>
          <a:xfrm>
            <a:off x="4021294" y="0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494cb9d591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" name="Google Shape;71;g494cb9d591_0_4:notes"/>
          <p:cNvSpPr txBox="1">
            <a:spLocks noGrp="1"/>
          </p:cNvSpPr>
          <p:nvPr>
            <p:ph type="body" idx="1"/>
          </p:nvPr>
        </p:nvSpPr>
        <p:spPr>
          <a:xfrm>
            <a:off x="709930" y="4861441"/>
            <a:ext cx="5679300" cy="460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171450" marR="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pt-BR" dirty="0"/>
              <a:t>Path </a:t>
            </a:r>
            <a:r>
              <a:rPr lang="pt-BR" dirty="0" err="1"/>
              <a:t>planning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trajectory</a:t>
            </a:r>
            <a:r>
              <a:rPr lang="pt-BR" dirty="0"/>
              <a:t> </a:t>
            </a:r>
            <a:r>
              <a:rPr lang="pt-BR" dirty="0" err="1"/>
              <a:t>tracking</a:t>
            </a:r>
            <a:r>
              <a:rPr lang="pt-BR" dirty="0"/>
              <a:t> are </a:t>
            </a:r>
            <a:r>
              <a:rPr lang="pt-BR" dirty="0" err="1"/>
              <a:t>two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fundamental </a:t>
            </a:r>
            <a:r>
              <a:rPr lang="pt-BR" dirty="0" err="1"/>
              <a:t>tasks</a:t>
            </a:r>
            <a:r>
              <a:rPr lang="pt-BR" dirty="0"/>
              <a:t> </a:t>
            </a:r>
            <a:r>
              <a:rPr lang="pt-BR" dirty="0" err="1"/>
              <a:t>when</a:t>
            </a:r>
            <a:r>
              <a:rPr lang="pt-BR" dirty="0"/>
              <a:t> it comes </a:t>
            </a:r>
            <a:r>
              <a:rPr lang="pt-BR" dirty="0" err="1"/>
              <a:t>to</a:t>
            </a:r>
            <a:r>
              <a:rPr lang="pt-BR" dirty="0"/>
              <a:t>  mobile </a:t>
            </a:r>
            <a:r>
              <a:rPr lang="pt-BR" dirty="0" err="1"/>
              <a:t>robots</a:t>
            </a:r>
            <a:endParaRPr dirty="0"/>
          </a:p>
          <a:p>
            <a:pPr marL="171450" marR="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pt-BR" dirty="0" err="1"/>
              <a:t>Can</a:t>
            </a:r>
            <a:r>
              <a:rPr lang="pt-BR" dirty="0"/>
              <a:t> </a:t>
            </a:r>
            <a:r>
              <a:rPr lang="pt-BR" dirty="0" err="1"/>
              <a:t>be</a:t>
            </a:r>
            <a:r>
              <a:rPr lang="pt-BR" dirty="0"/>
              <a:t> </a:t>
            </a:r>
            <a:r>
              <a:rPr lang="pt-BR" dirty="0" err="1"/>
              <a:t>studied</a:t>
            </a:r>
            <a:r>
              <a:rPr lang="pt-BR" dirty="0"/>
              <a:t> as a </a:t>
            </a:r>
            <a:r>
              <a:rPr lang="pt-BR" dirty="0" err="1"/>
              <a:t>two-step</a:t>
            </a:r>
            <a:r>
              <a:rPr lang="pt-BR" dirty="0"/>
              <a:t> approach. </a:t>
            </a:r>
            <a:r>
              <a:rPr lang="pt-BR" dirty="0" err="1"/>
              <a:t>First</a:t>
            </a:r>
            <a:r>
              <a:rPr lang="pt-BR" dirty="0"/>
              <a:t>, </a:t>
            </a:r>
            <a:r>
              <a:rPr lang="pt-BR" dirty="0" err="1"/>
              <a:t>plan</a:t>
            </a:r>
            <a:r>
              <a:rPr lang="pt-BR" dirty="0"/>
              <a:t> a path </a:t>
            </a:r>
            <a:r>
              <a:rPr lang="pt-BR" dirty="0" err="1"/>
              <a:t>from</a:t>
            </a:r>
            <a:r>
              <a:rPr lang="pt-BR" dirty="0"/>
              <a:t> a start position </a:t>
            </a:r>
            <a:r>
              <a:rPr lang="pt-BR" dirty="0" err="1"/>
              <a:t>to</a:t>
            </a:r>
            <a:r>
              <a:rPr lang="pt-BR" dirty="0"/>
              <a:t> a </a:t>
            </a:r>
            <a:r>
              <a:rPr lang="pt-BR" dirty="0" err="1"/>
              <a:t>goal</a:t>
            </a:r>
            <a:r>
              <a:rPr lang="pt-BR" dirty="0"/>
              <a:t> position (path </a:t>
            </a:r>
            <a:r>
              <a:rPr lang="pt-BR" dirty="0" err="1"/>
              <a:t>planning</a:t>
            </a:r>
            <a:r>
              <a:rPr lang="pt-BR" dirty="0"/>
              <a:t>). </a:t>
            </a:r>
            <a:r>
              <a:rPr lang="pt-BR" dirty="0" err="1"/>
              <a:t>Second</a:t>
            </a:r>
            <a:r>
              <a:rPr lang="pt-BR" dirty="0"/>
              <a:t>, </a:t>
            </a:r>
            <a:r>
              <a:rPr lang="pt-BR" dirty="0" err="1"/>
              <a:t>then</a:t>
            </a:r>
            <a:r>
              <a:rPr lang="pt-BR" dirty="0"/>
              <a:t> track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created</a:t>
            </a:r>
            <a:r>
              <a:rPr lang="pt-BR" dirty="0"/>
              <a:t> path (</a:t>
            </a:r>
            <a:r>
              <a:rPr lang="pt-BR" dirty="0" err="1"/>
              <a:t>trajectory</a:t>
            </a:r>
            <a:r>
              <a:rPr lang="pt-BR" dirty="0"/>
              <a:t> </a:t>
            </a:r>
            <a:r>
              <a:rPr lang="pt-BR" dirty="0" err="1"/>
              <a:t>Tracking</a:t>
            </a:r>
            <a:r>
              <a:rPr lang="pt-BR" dirty="0"/>
              <a:t>). </a:t>
            </a:r>
            <a:endParaRPr dirty="0"/>
          </a:p>
          <a:p>
            <a:pPr marL="171450" marR="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pt-BR" dirty="0" err="1"/>
              <a:t>On</a:t>
            </a:r>
            <a:r>
              <a:rPr lang="pt-BR" dirty="0"/>
              <a:t> </a:t>
            </a:r>
            <a:r>
              <a:rPr lang="pt-BR" dirty="0" err="1"/>
              <a:t>image</a:t>
            </a:r>
            <a:r>
              <a:rPr lang="pt-BR" dirty="0"/>
              <a:t>: </a:t>
            </a:r>
            <a:r>
              <a:rPr lang="pt-BR" dirty="0" err="1"/>
              <a:t>robot</a:t>
            </a:r>
            <a:r>
              <a:rPr lang="pt-BR" dirty="0"/>
              <a:t> </a:t>
            </a:r>
            <a:r>
              <a:rPr lang="pt-BR" dirty="0" err="1"/>
              <a:t>represented</a:t>
            </a:r>
            <a:r>
              <a:rPr lang="pt-BR" dirty="0"/>
              <a:t> as a </a:t>
            </a:r>
            <a:r>
              <a:rPr lang="pt-BR" dirty="0" err="1"/>
              <a:t>ball</a:t>
            </a:r>
            <a:r>
              <a:rPr lang="pt-BR" dirty="0"/>
              <a:t>. </a:t>
            </a:r>
            <a:r>
              <a:rPr lang="pt-BR" dirty="0" err="1"/>
              <a:t>Red</a:t>
            </a:r>
            <a:r>
              <a:rPr lang="pt-BR" dirty="0"/>
              <a:t> </a:t>
            </a:r>
            <a:r>
              <a:rPr lang="pt-BR" dirty="0" err="1"/>
              <a:t>ball</a:t>
            </a:r>
            <a:r>
              <a:rPr lang="pt-BR" dirty="0"/>
              <a:t> </a:t>
            </a:r>
            <a:r>
              <a:rPr lang="pt-BR" dirty="0" err="1"/>
              <a:t>is</a:t>
            </a:r>
            <a:r>
              <a:rPr lang="pt-BR" dirty="0"/>
              <a:t> </a:t>
            </a:r>
            <a:r>
              <a:rPr lang="pt-BR" dirty="0" err="1"/>
              <a:t>robot’s</a:t>
            </a:r>
            <a:r>
              <a:rPr lang="pt-BR" dirty="0"/>
              <a:t> </a:t>
            </a:r>
            <a:r>
              <a:rPr lang="pt-BR" dirty="0" err="1"/>
              <a:t>initial</a:t>
            </a:r>
            <a:r>
              <a:rPr lang="pt-BR" dirty="0"/>
              <a:t> position, </a:t>
            </a:r>
            <a:r>
              <a:rPr lang="pt-BR" dirty="0" err="1"/>
              <a:t>green</a:t>
            </a:r>
            <a:r>
              <a:rPr lang="pt-BR" dirty="0"/>
              <a:t> </a:t>
            </a:r>
            <a:r>
              <a:rPr lang="pt-BR" dirty="0" err="1"/>
              <a:t>ball</a:t>
            </a:r>
            <a:r>
              <a:rPr lang="pt-BR" dirty="0"/>
              <a:t> </a:t>
            </a:r>
            <a:r>
              <a:rPr lang="pt-BR" dirty="0" err="1"/>
              <a:t>is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desired</a:t>
            </a:r>
            <a:r>
              <a:rPr lang="pt-BR" dirty="0"/>
              <a:t> </a:t>
            </a:r>
            <a:r>
              <a:rPr lang="pt-BR" dirty="0" err="1"/>
              <a:t>destination</a:t>
            </a:r>
            <a:r>
              <a:rPr lang="pt-BR" dirty="0"/>
              <a:t>. </a:t>
            </a:r>
            <a:r>
              <a:rPr lang="pt-BR" dirty="0" err="1"/>
              <a:t>Triangles</a:t>
            </a:r>
            <a:r>
              <a:rPr lang="pt-BR" dirty="0"/>
              <a:t> are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planned</a:t>
            </a:r>
            <a:r>
              <a:rPr lang="pt-BR" dirty="0"/>
              <a:t> path, </a:t>
            </a:r>
            <a:r>
              <a:rPr lang="pt-BR" dirty="0" err="1"/>
              <a:t>green</a:t>
            </a:r>
            <a:r>
              <a:rPr lang="pt-BR" dirty="0"/>
              <a:t> </a:t>
            </a:r>
            <a:r>
              <a:rPr lang="pt-BR" dirty="0" err="1"/>
              <a:t>line</a:t>
            </a:r>
            <a:r>
              <a:rPr lang="pt-BR" dirty="0"/>
              <a:t> (full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dashed</a:t>
            </a:r>
            <a:r>
              <a:rPr lang="pt-BR" dirty="0"/>
              <a:t>)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tracked</a:t>
            </a:r>
            <a:r>
              <a:rPr lang="pt-BR" dirty="0"/>
              <a:t> </a:t>
            </a:r>
            <a:r>
              <a:rPr lang="pt-BR" dirty="0" err="1"/>
              <a:t>trajectory</a:t>
            </a:r>
            <a:r>
              <a:rPr lang="pt-BR" dirty="0"/>
              <a:t> </a:t>
            </a:r>
            <a:r>
              <a:rPr lang="pt-BR" dirty="0" err="1"/>
              <a:t>based</a:t>
            </a:r>
            <a:r>
              <a:rPr lang="pt-BR" dirty="0"/>
              <a:t> </a:t>
            </a:r>
            <a:r>
              <a:rPr lang="pt-BR" dirty="0" err="1"/>
              <a:t>on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triangle</a:t>
            </a:r>
            <a:r>
              <a:rPr lang="pt-BR" dirty="0"/>
              <a:t> path.</a:t>
            </a:r>
            <a:endParaRPr dirty="0"/>
          </a:p>
        </p:txBody>
      </p:sp>
      <p:sp>
        <p:nvSpPr>
          <p:cNvPr id="72" name="Google Shape;72;g494cb9d591_0_4:notes"/>
          <p:cNvSpPr txBox="1">
            <a:spLocks noGrp="1"/>
          </p:cNvSpPr>
          <p:nvPr>
            <p:ph type="dt" idx="10"/>
          </p:nvPr>
        </p:nvSpPr>
        <p:spPr>
          <a:xfrm>
            <a:off x="4021294" y="0"/>
            <a:ext cx="3076500" cy="51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g494cb9d591_0_4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500" cy="51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494cb9d591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" name="Google Shape;71;g494cb9d591_0_4:notes"/>
          <p:cNvSpPr txBox="1">
            <a:spLocks noGrp="1"/>
          </p:cNvSpPr>
          <p:nvPr>
            <p:ph type="body" idx="1"/>
          </p:nvPr>
        </p:nvSpPr>
        <p:spPr>
          <a:xfrm>
            <a:off x="709930" y="4861441"/>
            <a:ext cx="5679300" cy="460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171450" marR="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pt-BR" dirty="0"/>
              <a:t>Path </a:t>
            </a:r>
            <a:r>
              <a:rPr lang="pt-BR" dirty="0" err="1"/>
              <a:t>planning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trajectory</a:t>
            </a:r>
            <a:r>
              <a:rPr lang="pt-BR" dirty="0"/>
              <a:t> </a:t>
            </a:r>
            <a:r>
              <a:rPr lang="pt-BR" dirty="0" err="1"/>
              <a:t>tracking</a:t>
            </a:r>
            <a:r>
              <a:rPr lang="pt-BR" dirty="0"/>
              <a:t> are </a:t>
            </a:r>
            <a:r>
              <a:rPr lang="pt-BR" dirty="0" err="1"/>
              <a:t>two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fundamental </a:t>
            </a:r>
            <a:r>
              <a:rPr lang="pt-BR" dirty="0" err="1"/>
              <a:t>tasks</a:t>
            </a:r>
            <a:r>
              <a:rPr lang="pt-BR" dirty="0"/>
              <a:t> </a:t>
            </a:r>
            <a:r>
              <a:rPr lang="pt-BR" dirty="0" err="1"/>
              <a:t>when</a:t>
            </a:r>
            <a:r>
              <a:rPr lang="pt-BR" dirty="0"/>
              <a:t> it comes </a:t>
            </a:r>
            <a:r>
              <a:rPr lang="pt-BR" dirty="0" err="1"/>
              <a:t>to</a:t>
            </a:r>
            <a:r>
              <a:rPr lang="pt-BR" dirty="0"/>
              <a:t>  mobile </a:t>
            </a:r>
            <a:r>
              <a:rPr lang="pt-BR" dirty="0" err="1"/>
              <a:t>robots</a:t>
            </a:r>
            <a:endParaRPr dirty="0"/>
          </a:p>
          <a:p>
            <a:pPr marL="171450" marR="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pt-BR" dirty="0" err="1"/>
              <a:t>Can</a:t>
            </a:r>
            <a:r>
              <a:rPr lang="pt-BR" dirty="0"/>
              <a:t> </a:t>
            </a:r>
            <a:r>
              <a:rPr lang="pt-BR" dirty="0" err="1"/>
              <a:t>be</a:t>
            </a:r>
            <a:r>
              <a:rPr lang="pt-BR" dirty="0"/>
              <a:t> </a:t>
            </a:r>
            <a:r>
              <a:rPr lang="pt-BR" dirty="0" err="1"/>
              <a:t>studied</a:t>
            </a:r>
            <a:r>
              <a:rPr lang="pt-BR" dirty="0"/>
              <a:t> as a </a:t>
            </a:r>
            <a:r>
              <a:rPr lang="pt-BR" dirty="0" err="1"/>
              <a:t>two-step</a:t>
            </a:r>
            <a:r>
              <a:rPr lang="pt-BR" dirty="0"/>
              <a:t> approach. </a:t>
            </a:r>
            <a:r>
              <a:rPr lang="pt-BR" dirty="0" err="1"/>
              <a:t>First</a:t>
            </a:r>
            <a:r>
              <a:rPr lang="pt-BR" dirty="0"/>
              <a:t>, </a:t>
            </a:r>
            <a:r>
              <a:rPr lang="pt-BR" dirty="0" err="1"/>
              <a:t>plan</a:t>
            </a:r>
            <a:r>
              <a:rPr lang="pt-BR" dirty="0"/>
              <a:t> a path </a:t>
            </a:r>
            <a:r>
              <a:rPr lang="pt-BR" dirty="0" err="1"/>
              <a:t>from</a:t>
            </a:r>
            <a:r>
              <a:rPr lang="pt-BR" dirty="0"/>
              <a:t> a start position </a:t>
            </a:r>
            <a:r>
              <a:rPr lang="pt-BR" dirty="0" err="1"/>
              <a:t>to</a:t>
            </a:r>
            <a:r>
              <a:rPr lang="pt-BR" dirty="0"/>
              <a:t> a </a:t>
            </a:r>
            <a:r>
              <a:rPr lang="pt-BR" dirty="0" err="1"/>
              <a:t>goal</a:t>
            </a:r>
            <a:r>
              <a:rPr lang="pt-BR" dirty="0"/>
              <a:t> position (path </a:t>
            </a:r>
            <a:r>
              <a:rPr lang="pt-BR" dirty="0" err="1"/>
              <a:t>planning</a:t>
            </a:r>
            <a:r>
              <a:rPr lang="pt-BR" dirty="0"/>
              <a:t>). </a:t>
            </a:r>
            <a:r>
              <a:rPr lang="pt-BR" dirty="0" err="1"/>
              <a:t>Second</a:t>
            </a:r>
            <a:r>
              <a:rPr lang="pt-BR" dirty="0"/>
              <a:t>, </a:t>
            </a:r>
            <a:r>
              <a:rPr lang="pt-BR" dirty="0" err="1"/>
              <a:t>then</a:t>
            </a:r>
            <a:r>
              <a:rPr lang="pt-BR" dirty="0"/>
              <a:t> track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created</a:t>
            </a:r>
            <a:r>
              <a:rPr lang="pt-BR" dirty="0"/>
              <a:t> path (</a:t>
            </a:r>
            <a:r>
              <a:rPr lang="pt-BR" dirty="0" err="1"/>
              <a:t>trajectory</a:t>
            </a:r>
            <a:r>
              <a:rPr lang="pt-BR" dirty="0"/>
              <a:t> </a:t>
            </a:r>
            <a:r>
              <a:rPr lang="pt-BR" dirty="0" err="1"/>
              <a:t>Tracking</a:t>
            </a:r>
            <a:r>
              <a:rPr lang="pt-BR" dirty="0"/>
              <a:t>). </a:t>
            </a:r>
            <a:endParaRPr dirty="0"/>
          </a:p>
          <a:p>
            <a:pPr marL="171450" marR="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pt-BR" dirty="0" err="1"/>
              <a:t>On</a:t>
            </a:r>
            <a:r>
              <a:rPr lang="pt-BR" dirty="0"/>
              <a:t> </a:t>
            </a:r>
            <a:r>
              <a:rPr lang="pt-BR" dirty="0" err="1"/>
              <a:t>image</a:t>
            </a:r>
            <a:r>
              <a:rPr lang="pt-BR" dirty="0"/>
              <a:t>: </a:t>
            </a:r>
            <a:r>
              <a:rPr lang="pt-BR" dirty="0" err="1"/>
              <a:t>robot</a:t>
            </a:r>
            <a:r>
              <a:rPr lang="pt-BR" dirty="0"/>
              <a:t> </a:t>
            </a:r>
            <a:r>
              <a:rPr lang="pt-BR" dirty="0" err="1"/>
              <a:t>represented</a:t>
            </a:r>
            <a:r>
              <a:rPr lang="pt-BR" dirty="0"/>
              <a:t> as a </a:t>
            </a:r>
            <a:r>
              <a:rPr lang="pt-BR" dirty="0" err="1"/>
              <a:t>ball</a:t>
            </a:r>
            <a:r>
              <a:rPr lang="pt-BR" dirty="0"/>
              <a:t>. </a:t>
            </a:r>
            <a:r>
              <a:rPr lang="pt-BR" dirty="0" err="1"/>
              <a:t>Red</a:t>
            </a:r>
            <a:r>
              <a:rPr lang="pt-BR" dirty="0"/>
              <a:t> </a:t>
            </a:r>
            <a:r>
              <a:rPr lang="pt-BR" dirty="0" err="1"/>
              <a:t>ball</a:t>
            </a:r>
            <a:r>
              <a:rPr lang="pt-BR" dirty="0"/>
              <a:t> </a:t>
            </a:r>
            <a:r>
              <a:rPr lang="pt-BR" dirty="0" err="1"/>
              <a:t>is</a:t>
            </a:r>
            <a:r>
              <a:rPr lang="pt-BR" dirty="0"/>
              <a:t> </a:t>
            </a:r>
            <a:r>
              <a:rPr lang="pt-BR" dirty="0" err="1"/>
              <a:t>robot’s</a:t>
            </a:r>
            <a:r>
              <a:rPr lang="pt-BR" dirty="0"/>
              <a:t> </a:t>
            </a:r>
            <a:r>
              <a:rPr lang="pt-BR" dirty="0" err="1"/>
              <a:t>initial</a:t>
            </a:r>
            <a:r>
              <a:rPr lang="pt-BR" dirty="0"/>
              <a:t> position, </a:t>
            </a:r>
            <a:r>
              <a:rPr lang="pt-BR" dirty="0" err="1"/>
              <a:t>green</a:t>
            </a:r>
            <a:r>
              <a:rPr lang="pt-BR" dirty="0"/>
              <a:t> </a:t>
            </a:r>
            <a:r>
              <a:rPr lang="pt-BR" dirty="0" err="1"/>
              <a:t>ball</a:t>
            </a:r>
            <a:r>
              <a:rPr lang="pt-BR" dirty="0"/>
              <a:t> </a:t>
            </a:r>
            <a:r>
              <a:rPr lang="pt-BR" dirty="0" err="1"/>
              <a:t>is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desired</a:t>
            </a:r>
            <a:r>
              <a:rPr lang="pt-BR" dirty="0"/>
              <a:t> </a:t>
            </a:r>
            <a:r>
              <a:rPr lang="pt-BR" dirty="0" err="1"/>
              <a:t>destination</a:t>
            </a:r>
            <a:r>
              <a:rPr lang="pt-BR" dirty="0"/>
              <a:t>. </a:t>
            </a:r>
            <a:r>
              <a:rPr lang="pt-BR" dirty="0" err="1"/>
              <a:t>Triangles</a:t>
            </a:r>
            <a:r>
              <a:rPr lang="pt-BR" dirty="0"/>
              <a:t> are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planned</a:t>
            </a:r>
            <a:r>
              <a:rPr lang="pt-BR" dirty="0"/>
              <a:t> path, </a:t>
            </a:r>
            <a:r>
              <a:rPr lang="pt-BR" dirty="0" err="1"/>
              <a:t>green</a:t>
            </a:r>
            <a:r>
              <a:rPr lang="pt-BR" dirty="0"/>
              <a:t> </a:t>
            </a:r>
            <a:r>
              <a:rPr lang="pt-BR" dirty="0" err="1"/>
              <a:t>line</a:t>
            </a:r>
            <a:r>
              <a:rPr lang="pt-BR" dirty="0"/>
              <a:t> (full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dashed</a:t>
            </a:r>
            <a:r>
              <a:rPr lang="pt-BR" dirty="0"/>
              <a:t>)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tracked</a:t>
            </a:r>
            <a:r>
              <a:rPr lang="pt-BR" dirty="0"/>
              <a:t> </a:t>
            </a:r>
            <a:r>
              <a:rPr lang="pt-BR" dirty="0" err="1"/>
              <a:t>trajectory</a:t>
            </a:r>
            <a:r>
              <a:rPr lang="pt-BR" dirty="0"/>
              <a:t> </a:t>
            </a:r>
            <a:r>
              <a:rPr lang="pt-BR" dirty="0" err="1"/>
              <a:t>based</a:t>
            </a:r>
            <a:r>
              <a:rPr lang="pt-BR" dirty="0"/>
              <a:t> </a:t>
            </a:r>
            <a:r>
              <a:rPr lang="pt-BR" dirty="0" err="1"/>
              <a:t>on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triangle</a:t>
            </a:r>
            <a:r>
              <a:rPr lang="pt-BR" dirty="0"/>
              <a:t> path.</a:t>
            </a:r>
            <a:endParaRPr dirty="0"/>
          </a:p>
        </p:txBody>
      </p:sp>
      <p:sp>
        <p:nvSpPr>
          <p:cNvPr id="72" name="Google Shape;72;g494cb9d591_0_4:notes"/>
          <p:cNvSpPr txBox="1">
            <a:spLocks noGrp="1"/>
          </p:cNvSpPr>
          <p:nvPr>
            <p:ph type="dt" idx="10"/>
          </p:nvPr>
        </p:nvSpPr>
        <p:spPr>
          <a:xfrm>
            <a:off x="4021294" y="0"/>
            <a:ext cx="3076500" cy="51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g494cb9d591_0_4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500" cy="51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036349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494cb9d591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" name="Google Shape;82;g494cb9d591_0_29:notes"/>
          <p:cNvSpPr txBox="1">
            <a:spLocks noGrp="1"/>
          </p:cNvSpPr>
          <p:nvPr>
            <p:ph type="body" idx="1"/>
          </p:nvPr>
        </p:nvSpPr>
        <p:spPr>
          <a:xfrm>
            <a:off x="709930" y="4861441"/>
            <a:ext cx="5679300" cy="460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171450" marR="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pt-BR"/>
              <a:t>Path planning and trajectory tracking are two of the fundamental tasks when it comes to  mobile robots</a:t>
            </a:r>
            <a:endParaRPr/>
          </a:p>
          <a:p>
            <a:pPr marL="171450" marR="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pt-BR"/>
              <a:t>Can be studied as a two-step approach. First, plan a path from a start position to a goal position (path planning). Second, then track the created path (trajectory Tracking). </a:t>
            </a:r>
            <a:endParaRPr/>
          </a:p>
          <a:p>
            <a:pPr marL="171450" marR="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pt-BR"/>
              <a:t>On image: robot represented as a ball. Red ball is robot’s initial position, green ball is the desired destination. Triangles are the planned path, green line (full and dashed) the tracked trajectory based on the triangle path.</a:t>
            </a:r>
            <a:endParaRPr/>
          </a:p>
        </p:txBody>
      </p:sp>
      <p:sp>
        <p:nvSpPr>
          <p:cNvPr id="83" name="Google Shape;83;g494cb9d591_0_29:notes"/>
          <p:cNvSpPr txBox="1">
            <a:spLocks noGrp="1"/>
          </p:cNvSpPr>
          <p:nvPr>
            <p:ph type="dt" idx="10"/>
          </p:nvPr>
        </p:nvSpPr>
        <p:spPr>
          <a:xfrm>
            <a:off x="4021294" y="0"/>
            <a:ext cx="3076500" cy="51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g494cb9d591_0_29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500" cy="51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494cb9d591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g494cb9d591_0_18:notes"/>
          <p:cNvSpPr txBox="1">
            <a:spLocks noGrp="1"/>
          </p:cNvSpPr>
          <p:nvPr>
            <p:ph type="body" idx="1"/>
          </p:nvPr>
        </p:nvSpPr>
        <p:spPr>
          <a:xfrm>
            <a:off x="709930" y="4861441"/>
            <a:ext cx="5679300" cy="460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171450" marR="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pt-BR"/>
              <a:t>Path planning and trajectory tracking are two of the fundamental tasks when it comes to  mobile robots</a:t>
            </a:r>
            <a:endParaRPr/>
          </a:p>
          <a:p>
            <a:pPr marL="171450" marR="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pt-BR"/>
              <a:t>Can be studied as a two-step approach. First, plan a path from a start position to a goal position (path planning). Second, then track the created path (trajectory Tracking). </a:t>
            </a:r>
            <a:endParaRPr/>
          </a:p>
          <a:p>
            <a:pPr marL="171450" marR="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pt-BR"/>
              <a:t>On image: robot represented as a ball. Red ball is robot’s initial position, green ball is the desired destination. Triangles are the planned path, green line (full and dashed) the tracked trajectory based on the triangle path.</a:t>
            </a:r>
            <a:endParaRPr/>
          </a:p>
        </p:txBody>
      </p:sp>
      <p:sp>
        <p:nvSpPr>
          <p:cNvPr id="93" name="Google Shape;93;g494cb9d591_0_18:notes"/>
          <p:cNvSpPr txBox="1">
            <a:spLocks noGrp="1"/>
          </p:cNvSpPr>
          <p:nvPr>
            <p:ph type="dt" idx="10"/>
          </p:nvPr>
        </p:nvSpPr>
        <p:spPr>
          <a:xfrm>
            <a:off x="4021294" y="0"/>
            <a:ext cx="3076500" cy="51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g494cb9d591_0_18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500" cy="51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494cb9d591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g494cb9d591_0_46:notes"/>
          <p:cNvSpPr txBox="1">
            <a:spLocks noGrp="1"/>
          </p:cNvSpPr>
          <p:nvPr>
            <p:ph type="body" idx="1"/>
          </p:nvPr>
        </p:nvSpPr>
        <p:spPr>
          <a:xfrm>
            <a:off x="709930" y="4861441"/>
            <a:ext cx="5679300" cy="460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171450" marR="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pt-BR"/>
              <a:t>Path planning and trajectory tracking are two of the fundamental tasks when it comes to  mobile robots</a:t>
            </a:r>
            <a:endParaRPr/>
          </a:p>
          <a:p>
            <a:pPr marL="171450" marR="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pt-BR"/>
              <a:t>Can be studied as a two-step approach. First, plan a path from a start position to a goal position (path planning). Second, then track the created path (trajectory Tracking). </a:t>
            </a:r>
            <a:endParaRPr/>
          </a:p>
          <a:p>
            <a:pPr marL="171450" marR="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pt-BR"/>
              <a:t>On image: robot represented as a ball. Red ball is robot’s initial position, green ball is the desired destination. Triangles are the planned path, green line (full and dashed) the tracked trajectory based on the triangle path.</a:t>
            </a:r>
            <a:endParaRPr/>
          </a:p>
        </p:txBody>
      </p:sp>
      <p:sp>
        <p:nvSpPr>
          <p:cNvPr id="103" name="Google Shape;103;g494cb9d591_0_46:notes"/>
          <p:cNvSpPr txBox="1">
            <a:spLocks noGrp="1"/>
          </p:cNvSpPr>
          <p:nvPr>
            <p:ph type="dt" idx="10"/>
          </p:nvPr>
        </p:nvSpPr>
        <p:spPr>
          <a:xfrm>
            <a:off x="4021294" y="0"/>
            <a:ext cx="3076500" cy="51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g494cb9d591_0_46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500" cy="51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494cb9d591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g494cb9d591_0_46:notes"/>
          <p:cNvSpPr txBox="1">
            <a:spLocks noGrp="1"/>
          </p:cNvSpPr>
          <p:nvPr>
            <p:ph type="body" idx="1"/>
          </p:nvPr>
        </p:nvSpPr>
        <p:spPr>
          <a:xfrm>
            <a:off x="709930" y="4861441"/>
            <a:ext cx="5679300" cy="460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171450" marR="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pt-BR"/>
              <a:t>Path planning and trajectory tracking are two of the fundamental tasks when it comes to  mobile robots</a:t>
            </a:r>
            <a:endParaRPr/>
          </a:p>
          <a:p>
            <a:pPr marL="171450" marR="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pt-BR"/>
              <a:t>Can be studied as a two-step approach. First, plan a path from a start position to a goal position (path planning). Second, then track the created path (trajectory Tracking). </a:t>
            </a:r>
            <a:endParaRPr/>
          </a:p>
          <a:p>
            <a:pPr marL="171450" marR="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pt-BR"/>
              <a:t>On image: robot represented as a ball. Red ball is robot’s initial position, green ball is the desired destination. Triangles are the planned path, green line (full and dashed) the tracked trajectory based on the triangle path.</a:t>
            </a:r>
            <a:endParaRPr/>
          </a:p>
        </p:txBody>
      </p:sp>
      <p:sp>
        <p:nvSpPr>
          <p:cNvPr id="103" name="Google Shape;103;g494cb9d591_0_46:notes"/>
          <p:cNvSpPr txBox="1">
            <a:spLocks noGrp="1"/>
          </p:cNvSpPr>
          <p:nvPr>
            <p:ph type="dt" idx="10"/>
          </p:nvPr>
        </p:nvSpPr>
        <p:spPr>
          <a:xfrm>
            <a:off x="4021294" y="0"/>
            <a:ext cx="3076500" cy="51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g494cb9d591_0_46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500" cy="51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511335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494cb9d591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g494cb9d591_0_46:notes"/>
          <p:cNvSpPr txBox="1">
            <a:spLocks noGrp="1"/>
          </p:cNvSpPr>
          <p:nvPr>
            <p:ph type="body" idx="1"/>
          </p:nvPr>
        </p:nvSpPr>
        <p:spPr>
          <a:xfrm>
            <a:off x="709930" y="4861441"/>
            <a:ext cx="5679300" cy="460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171450" marR="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pt-BR"/>
              <a:t>Path planning and trajectory tracking are two of the fundamental tasks when it comes to  mobile robots</a:t>
            </a:r>
            <a:endParaRPr/>
          </a:p>
          <a:p>
            <a:pPr marL="171450" marR="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pt-BR"/>
              <a:t>Can be studied as a two-step approach. First, plan a path from a start position to a goal position (path planning). Second, then track the created path (trajectory Tracking). </a:t>
            </a:r>
            <a:endParaRPr/>
          </a:p>
          <a:p>
            <a:pPr marL="171450" marR="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pt-BR"/>
              <a:t>On image: robot represented as a ball. Red ball is robot’s initial position, green ball is the desired destination. Triangles are the planned path, green line (full and dashed) the tracked trajectory based on the triangle path.</a:t>
            </a:r>
            <a:endParaRPr/>
          </a:p>
        </p:txBody>
      </p:sp>
      <p:sp>
        <p:nvSpPr>
          <p:cNvPr id="103" name="Google Shape;103;g494cb9d591_0_46:notes"/>
          <p:cNvSpPr txBox="1">
            <a:spLocks noGrp="1"/>
          </p:cNvSpPr>
          <p:nvPr>
            <p:ph type="dt" idx="10"/>
          </p:nvPr>
        </p:nvSpPr>
        <p:spPr>
          <a:xfrm>
            <a:off x="4021294" y="0"/>
            <a:ext cx="3076500" cy="51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g494cb9d591_0_46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500" cy="51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352944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228600" y="1036320"/>
            <a:ext cx="8686800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960B22"/>
              </a:buClr>
              <a:buSzPts val="3600"/>
              <a:buFont typeface="Cabin"/>
              <a:buNone/>
              <a:defRPr sz="3600" b="1" i="0" u="none" strike="noStrike" cap="none">
                <a:solidFill>
                  <a:srgbClr val="960B22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body" idx="1"/>
          </p:nvPr>
        </p:nvSpPr>
        <p:spPr>
          <a:xfrm>
            <a:off x="228600" y="1331999"/>
            <a:ext cx="8686800" cy="48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57200" algn="l" rtl="0">
              <a:spcBef>
                <a:spcPts val="720"/>
              </a:spcBef>
              <a:spcAft>
                <a:spcPts val="0"/>
              </a:spcAft>
              <a:buClr>
                <a:srgbClr val="595959"/>
              </a:buClr>
              <a:buSzPts val="3600"/>
              <a:buFont typeface="Noto Sans Symbols"/>
              <a:buChar char="▪"/>
              <a:defRPr sz="3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marR="0" lvl="1" indent="-431800" algn="l" rtl="0">
              <a:spcBef>
                <a:spcPts val="640"/>
              </a:spcBef>
              <a:spcAft>
                <a:spcPts val="0"/>
              </a:spcAft>
              <a:buClr>
                <a:srgbClr val="595959"/>
              </a:buClr>
              <a:buSzPts val="3200"/>
              <a:buFont typeface="Noto Sans Symbols"/>
              <a:buChar char="▪"/>
              <a:defRPr sz="3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marR="0" lvl="2" indent="-406400" algn="l" rtl="0">
              <a:spcBef>
                <a:spcPts val="560"/>
              </a:spcBef>
              <a:spcAft>
                <a:spcPts val="0"/>
              </a:spcAft>
              <a:buClr>
                <a:srgbClr val="595959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marR="0" lvl="3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marR="0" lvl="4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»"/>
              <a:defRPr sz="2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19" name="Google Shape;19;p3"/>
          <p:cNvSpPr/>
          <p:nvPr/>
        </p:nvSpPr>
        <p:spPr>
          <a:xfrm>
            <a:off x="0" y="91440"/>
            <a:ext cx="108000" cy="624548"/>
          </a:xfrm>
          <a:prstGeom prst="rect">
            <a:avLst/>
          </a:prstGeom>
          <a:solidFill>
            <a:srgbClr val="960B2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id="20" name="Google Shape;20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8600" y="6499550"/>
            <a:ext cx="838498" cy="15087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34379" y="6508503"/>
            <a:ext cx="737029" cy="212972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3"/>
          <p:cNvSpPr txBox="1">
            <a:spLocks noGrp="1"/>
          </p:cNvSpPr>
          <p:nvPr>
            <p:ph type="ftr" idx="11"/>
          </p:nvPr>
        </p:nvSpPr>
        <p:spPr>
          <a:xfrm>
            <a:off x="2574955" y="6356350"/>
            <a:ext cx="537969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ldNum" idx="12"/>
          </p:nvPr>
        </p:nvSpPr>
        <p:spPr>
          <a:xfrm>
            <a:off x="8458199" y="6356350"/>
            <a:ext cx="4641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/>
          </p:nvPr>
        </p:nvSpPr>
        <p:spPr>
          <a:xfrm>
            <a:off x="235527" y="151200"/>
            <a:ext cx="8686800" cy="6245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960B22"/>
              </a:buClr>
              <a:buSzPts val="4400"/>
              <a:buFont typeface="Cabin"/>
              <a:buNone/>
              <a:defRPr sz="4400" b="0" i="0" u="none" strike="noStrike" cap="none">
                <a:solidFill>
                  <a:srgbClr val="960B22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ftr" idx="11"/>
          </p:nvPr>
        </p:nvSpPr>
        <p:spPr>
          <a:xfrm>
            <a:off x="1805940" y="6416675"/>
            <a:ext cx="55321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>
                <a:solidFill>
                  <a:srgbClr val="A5A5A5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and Content">
  <p:cSld name="2_Title and Conten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235527" y="151200"/>
            <a:ext cx="8686800" cy="6245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960B22"/>
              </a:buClr>
              <a:buSzPts val="4400"/>
              <a:buFont typeface="Cabin"/>
              <a:buNone/>
              <a:defRPr sz="4400" b="0" i="0" u="none" strike="noStrike" cap="none">
                <a:solidFill>
                  <a:srgbClr val="960B22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228600" y="1332000"/>
            <a:ext cx="8686800" cy="48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57200" algn="l" rtl="0">
              <a:spcBef>
                <a:spcPts val="720"/>
              </a:spcBef>
              <a:spcAft>
                <a:spcPts val="0"/>
              </a:spcAft>
              <a:buClr>
                <a:srgbClr val="595959"/>
              </a:buClr>
              <a:buSzPts val="3600"/>
              <a:buFont typeface="Noto Sans Symbols"/>
              <a:buChar char="▪"/>
              <a:defRPr sz="3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marR="0" lvl="1" indent="-431800" algn="l" rtl="0">
              <a:spcBef>
                <a:spcPts val="640"/>
              </a:spcBef>
              <a:spcAft>
                <a:spcPts val="0"/>
              </a:spcAft>
              <a:buClr>
                <a:srgbClr val="595959"/>
              </a:buClr>
              <a:buSzPts val="3200"/>
              <a:buFont typeface="Noto Sans Symbols"/>
              <a:buChar char="▪"/>
              <a:defRPr sz="3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marR="0" lvl="2" indent="-406400" algn="l" rtl="0">
              <a:spcBef>
                <a:spcPts val="560"/>
              </a:spcBef>
              <a:spcAft>
                <a:spcPts val="0"/>
              </a:spcAft>
              <a:buClr>
                <a:srgbClr val="595959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marR="0" lvl="3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marR="0" lvl="4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»"/>
              <a:defRPr sz="2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ubTitle" idx="2"/>
          </p:nvPr>
        </p:nvSpPr>
        <p:spPr>
          <a:xfrm>
            <a:off x="235527" y="720327"/>
            <a:ext cx="8686800" cy="453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56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Noto Sans Symbols"/>
              <a:buNone/>
              <a:defRPr sz="2800" b="0" i="0" u="none" strike="noStrike" cap="none">
                <a:solidFill>
                  <a:srgbClr val="960B2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R="0" lvl="1" algn="ctr" rtl="0"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Noto Sans Symbols"/>
              <a:buNone/>
              <a:defRPr sz="36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R="0" lvl="2" algn="ctr" rtl="0">
              <a:spcBef>
                <a:spcPts val="64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Noto Sans Symbols"/>
              <a:buNone/>
              <a:defRPr sz="32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R="0" lvl="3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R="0" lvl="4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0" y="91440"/>
            <a:ext cx="108000" cy="1044000"/>
          </a:xfrm>
          <a:prstGeom prst="rect">
            <a:avLst/>
          </a:prstGeom>
          <a:solidFill>
            <a:srgbClr val="960B2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id="32" name="Google Shape;32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8600" y="6499550"/>
            <a:ext cx="838498" cy="150878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Google Shape;33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34379" y="6508503"/>
            <a:ext cx="737028" cy="212972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2574955" y="6356350"/>
            <a:ext cx="537969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458199" y="6356350"/>
            <a:ext cx="4641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bin"/>
              <a:buNone/>
              <a:defRPr sz="40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bin"/>
              <a:buNone/>
              <a:defRPr sz="4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82600" algn="l" rtl="0"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4000"/>
              <a:buFont typeface="Noto Sans Symbols"/>
              <a:buChar char="▪"/>
              <a:defRPr sz="4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marR="0" lvl="1" indent="-457200" algn="l" rtl="0"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Noto Sans Symbols"/>
              <a:buChar char="▪"/>
              <a:defRPr sz="3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marR="0" lvl="2" indent="-431800" algn="l" rtl="0">
              <a:spcBef>
                <a:spcPts val="64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Noto Sans Symbols"/>
              <a:buChar char="▪"/>
              <a:defRPr sz="3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marR="0" lvl="3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marR="0" lvl="4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»"/>
              <a:defRPr sz="2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1.gif"/><Relationship Id="rId5" Type="http://schemas.openxmlformats.org/officeDocument/2006/relationships/image" Target="../media/image20.gif"/><Relationship Id="rId4" Type="http://schemas.openxmlformats.org/officeDocument/2006/relationships/image" Target="../media/image19.gi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6.jpg"/><Relationship Id="rId4" Type="http://schemas.openxmlformats.org/officeDocument/2006/relationships/image" Target="../media/image25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gif"/><Relationship Id="rId4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ctrTitle"/>
          </p:nvPr>
        </p:nvSpPr>
        <p:spPr>
          <a:xfrm>
            <a:off x="-205740" y="304800"/>
            <a:ext cx="9555600" cy="12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3400"/>
            </a:pPr>
            <a:r>
              <a:rPr lang="pt-BR" sz="3400" dirty="0"/>
              <a:t>Algoritmo genético para planejamento de caminhos baseados em curvas de </a:t>
            </a:r>
            <a:r>
              <a:rPr lang="pt-BR" sz="3400" dirty="0" err="1"/>
              <a:t>Bezier</a:t>
            </a:r>
            <a:endParaRPr sz="3400" b="1" i="0" u="none" strike="noStrike" cap="none" dirty="0">
              <a:solidFill>
                <a:srgbClr val="960B2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9" name="Google Shape;49;p7"/>
          <p:cNvSpPr txBox="1"/>
          <p:nvPr/>
        </p:nvSpPr>
        <p:spPr>
          <a:xfrm>
            <a:off x="2509425" y="2971800"/>
            <a:ext cx="4125000" cy="10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Trabalho Final de Robótica Móvel - 2018/2</a:t>
            </a:r>
            <a:endParaRPr sz="1600" b="0" i="0" u="none" strike="noStrike" cap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Departamento </a:t>
            </a:r>
            <a:r>
              <a:rPr lang="pt-BR" sz="16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de</a:t>
            </a:r>
            <a:r>
              <a:rPr lang="pt-BR" sz="1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pt-BR" sz="16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Ciência da Computação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Universidade Federal de Minas Gerais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Belo Horizonte – MG – Brasil</a:t>
            </a:r>
            <a:endParaRPr/>
          </a:p>
        </p:txBody>
      </p:sp>
      <p:pic>
        <p:nvPicPr>
          <p:cNvPr id="50" name="Google Shape;50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2000" y="4966986"/>
            <a:ext cx="1918733" cy="369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1" name="Google Shape;51;p7" descr="F:\escola\doutorado\tese\apresentacao\img\principal_completa3_ufmg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245063" y="4704592"/>
            <a:ext cx="2060737" cy="901384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7"/>
          <p:cNvSpPr txBox="1"/>
          <p:nvPr/>
        </p:nvSpPr>
        <p:spPr>
          <a:xfrm>
            <a:off x="1689399" y="6109150"/>
            <a:ext cx="58929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id="53" name="Google Shape;53;p7" descr="DCC_right.jp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48156" y="4748342"/>
            <a:ext cx="1629484" cy="758326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7"/>
          <p:cNvSpPr/>
          <p:nvPr/>
        </p:nvSpPr>
        <p:spPr>
          <a:xfrm>
            <a:off x="761970" y="1979350"/>
            <a:ext cx="7543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 b="1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Thiago Meireles Grabe</a:t>
            </a:r>
            <a:endParaRPr sz="2200" dirty="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55" name="Google Shape;55;p7"/>
          <p:cNvSpPr/>
          <p:nvPr/>
        </p:nvSpPr>
        <p:spPr>
          <a:xfrm>
            <a:off x="2857250" y="1903240"/>
            <a:ext cx="2420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 u="sng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2"/>
          <p:cNvSpPr txBox="1">
            <a:spLocks noGrp="1"/>
          </p:cNvSpPr>
          <p:nvPr>
            <p:ph type="sldNum" idx="12"/>
          </p:nvPr>
        </p:nvSpPr>
        <p:spPr>
          <a:xfrm>
            <a:off x="8458199" y="6356350"/>
            <a:ext cx="464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10</a:t>
            </a:fld>
            <a:endParaRPr/>
          </a:p>
        </p:txBody>
      </p:sp>
      <p:sp>
        <p:nvSpPr>
          <p:cNvPr id="107" name="Google Shape;107;p12"/>
          <p:cNvSpPr txBox="1">
            <a:spLocks noGrp="1"/>
          </p:cNvSpPr>
          <p:nvPr>
            <p:ph type="title"/>
          </p:nvPr>
        </p:nvSpPr>
        <p:spPr>
          <a:xfrm>
            <a:off x="235527" y="151200"/>
            <a:ext cx="8686800" cy="6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960B22"/>
              </a:buClr>
              <a:buSzPts val="4400"/>
              <a:buFont typeface="Cabin"/>
              <a:buNone/>
            </a:pPr>
            <a:r>
              <a:rPr lang="pt-BR"/>
              <a:t>Metodologia</a:t>
            </a:r>
            <a:endParaRPr sz="4400" b="0" i="0" u="none" strike="noStrike" cap="none">
              <a:solidFill>
                <a:srgbClr val="960B2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08" name="Google Shape;108;p12"/>
          <p:cNvSpPr txBox="1">
            <a:spLocks noGrp="1"/>
          </p:cNvSpPr>
          <p:nvPr>
            <p:ph type="subTitle" idx="2"/>
          </p:nvPr>
        </p:nvSpPr>
        <p:spPr>
          <a:xfrm>
            <a:off x="235527" y="720327"/>
            <a:ext cx="8686800" cy="4533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560"/>
              </a:spcBef>
              <a:spcAft>
                <a:spcPts val="0"/>
              </a:spcAft>
              <a:buNone/>
            </a:pPr>
            <a:r>
              <a:rPr lang="pt-BR" dirty="0"/>
              <a:t>Planejamento de trajetória</a:t>
            </a:r>
            <a:endParaRPr dirty="0"/>
          </a:p>
        </p:txBody>
      </p:sp>
      <p:sp>
        <p:nvSpPr>
          <p:cNvPr id="109" name="Google Shape;109;p12"/>
          <p:cNvSpPr txBox="1">
            <a:spLocks noGrp="1"/>
          </p:cNvSpPr>
          <p:nvPr>
            <p:ph type="body" idx="1"/>
          </p:nvPr>
        </p:nvSpPr>
        <p:spPr>
          <a:xfrm>
            <a:off x="235525" y="1173625"/>
            <a:ext cx="8915400" cy="55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just">
              <a:spcBef>
                <a:spcPts val="0"/>
              </a:spcBef>
            </a:pPr>
            <a:r>
              <a:rPr lang="pt-BR" sz="2400" dirty="0"/>
              <a:t>Operadores genéticos elitistas são chamados dada uma devida probabilidade de ocorrência:</a:t>
            </a:r>
          </a:p>
          <a:p>
            <a:pPr lvl="1" algn="just">
              <a:spcBef>
                <a:spcPts val="0"/>
              </a:spcBef>
            </a:pPr>
            <a:endParaRPr lang="pt-BR" sz="2000" dirty="0"/>
          </a:p>
          <a:p>
            <a:pPr lvl="1" algn="just">
              <a:spcBef>
                <a:spcPts val="0"/>
              </a:spcBef>
            </a:pPr>
            <a:r>
              <a:rPr lang="pt-BR" sz="2000" dirty="0"/>
              <a:t>Mutação = 10%</a:t>
            </a:r>
          </a:p>
          <a:p>
            <a:pPr lvl="1" algn="just">
              <a:spcBef>
                <a:spcPts val="0"/>
              </a:spcBef>
            </a:pPr>
            <a:r>
              <a:rPr lang="pt-BR" sz="2000" dirty="0"/>
              <a:t>Cruzamento = 90%</a:t>
            </a:r>
          </a:p>
          <a:p>
            <a:pPr lvl="1" algn="just">
              <a:spcBef>
                <a:spcPts val="0"/>
              </a:spcBef>
            </a:pPr>
            <a:endParaRPr lang="pt-BR" sz="2000" dirty="0"/>
          </a:p>
          <a:p>
            <a:pPr lvl="2" algn="just">
              <a:spcBef>
                <a:spcPts val="0"/>
              </a:spcBef>
            </a:pPr>
            <a:r>
              <a:rPr lang="pt-BR" sz="1600" dirty="0"/>
              <a:t>Mutação permite busca por todo o espaço de busca.</a:t>
            </a:r>
          </a:p>
          <a:p>
            <a:pPr lvl="2" algn="just">
              <a:spcBef>
                <a:spcPts val="0"/>
              </a:spcBef>
            </a:pPr>
            <a:r>
              <a:rPr lang="pt-BR" sz="1600" dirty="0"/>
              <a:t>Cruzamento permite a convergência para um mínimo (local ou global).</a:t>
            </a:r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74770E93-8004-494F-8BC7-96AFEEF9E6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7583" y="3892177"/>
            <a:ext cx="3991993" cy="2245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8035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3"/>
          <p:cNvSpPr txBox="1">
            <a:spLocks noGrp="1"/>
          </p:cNvSpPr>
          <p:nvPr>
            <p:ph type="sldNum" idx="12"/>
          </p:nvPr>
        </p:nvSpPr>
        <p:spPr>
          <a:xfrm>
            <a:off x="8458199" y="6356350"/>
            <a:ext cx="464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11</a:t>
            </a:fld>
            <a:endParaRPr/>
          </a:p>
        </p:txBody>
      </p:sp>
      <p:sp>
        <p:nvSpPr>
          <p:cNvPr id="117" name="Google Shape;117;p13"/>
          <p:cNvSpPr txBox="1">
            <a:spLocks noGrp="1"/>
          </p:cNvSpPr>
          <p:nvPr>
            <p:ph type="title"/>
          </p:nvPr>
        </p:nvSpPr>
        <p:spPr>
          <a:xfrm>
            <a:off x="235527" y="151200"/>
            <a:ext cx="8686800" cy="6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960B22"/>
              </a:buClr>
              <a:buSzPts val="4400"/>
              <a:buFont typeface="Cabin"/>
              <a:buNone/>
            </a:pPr>
            <a:r>
              <a:rPr lang="pt-BR"/>
              <a:t>Experimentos</a:t>
            </a:r>
            <a:endParaRPr sz="4400" b="0" i="0" u="none" strike="noStrike" cap="none">
              <a:solidFill>
                <a:srgbClr val="960B2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18" name="Google Shape;118;p13"/>
          <p:cNvSpPr txBox="1">
            <a:spLocks noGrp="1"/>
          </p:cNvSpPr>
          <p:nvPr>
            <p:ph type="subTitle" idx="2"/>
          </p:nvPr>
        </p:nvSpPr>
        <p:spPr>
          <a:xfrm>
            <a:off x="235527" y="720327"/>
            <a:ext cx="8686800" cy="4533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560"/>
              </a:spcBef>
              <a:spcAft>
                <a:spcPts val="0"/>
              </a:spcAft>
              <a:buNone/>
            </a:pPr>
            <a:r>
              <a:rPr lang="pt-BR" dirty="0"/>
              <a:t>Planejamento de Trajetórias</a:t>
            </a:r>
            <a:endParaRPr dirty="0"/>
          </a:p>
        </p:txBody>
      </p:sp>
      <p:sp>
        <p:nvSpPr>
          <p:cNvPr id="119" name="Google Shape;119;p13"/>
          <p:cNvSpPr txBox="1">
            <a:spLocks noGrp="1"/>
          </p:cNvSpPr>
          <p:nvPr>
            <p:ph type="body" idx="1"/>
          </p:nvPr>
        </p:nvSpPr>
        <p:spPr>
          <a:xfrm>
            <a:off x="235525" y="1173625"/>
            <a:ext cx="8915400" cy="55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" name="Google Shape;109;p12">
            <a:extLst>
              <a:ext uri="{FF2B5EF4-FFF2-40B4-BE49-F238E27FC236}">
                <a16:creationId xmlns:a16="http://schemas.microsoft.com/office/drawing/2014/main" id="{1D7E708B-2423-40F2-B26A-97396B1A0B8A}"/>
              </a:ext>
            </a:extLst>
          </p:cNvPr>
          <p:cNvSpPr txBox="1">
            <a:spLocks/>
          </p:cNvSpPr>
          <p:nvPr/>
        </p:nvSpPr>
        <p:spPr>
          <a:xfrm>
            <a:off x="114300" y="1310100"/>
            <a:ext cx="8915400" cy="55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57200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595959"/>
              </a:buClr>
              <a:buSzPts val="3600"/>
              <a:buFont typeface="Noto Sans Symbols"/>
              <a:buChar char="▪"/>
              <a:defRPr sz="3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marR="0" lvl="1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595959"/>
              </a:buClr>
              <a:buSzPts val="3200"/>
              <a:buFont typeface="Noto Sans Symbols"/>
              <a:buChar char="▪"/>
              <a:defRPr sz="3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marR="0" lvl="2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595959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»"/>
              <a:defRPr sz="2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lvl="1" algn="just">
              <a:spcBef>
                <a:spcPts val="0"/>
              </a:spcBef>
            </a:pPr>
            <a:r>
              <a:rPr lang="pt-BR" sz="3400" dirty="0"/>
              <a:t>Parâmetros:</a:t>
            </a:r>
          </a:p>
          <a:p>
            <a:pPr marL="482600" lvl="1" indent="0" algn="just">
              <a:spcBef>
                <a:spcPts val="0"/>
              </a:spcBef>
              <a:buNone/>
            </a:pPr>
            <a:endParaRPr lang="pt-BR" sz="3400" dirty="0"/>
          </a:p>
          <a:p>
            <a:pPr lvl="2" algn="just">
              <a:spcBef>
                <a:spcPts val="0"/>
              </a:spcBef>
            </a:pPr>
            <a:r>
              <a:rPr lang="pt-BR" sz="2600" dirty="0"/>
              <a:t>Número de Indivíduos</a:t>
            </a:r>
          </a:p>
          <a:p>
            <a:pPr lvl="2" algn="just">
              <a:spcBef>
                <a:spcPts val="0"/>
              </a:spcBef>
            </a:pPr>
            <a:r>
              <a:rPr lang="pt-BR" sz="2600" dirty="0"/>
              <a:t>Número de Gerações</a:t>
            </a:r>
          </a:p>
          <a:p>
            <a:pPr lvl="2" algn="just">
              <a:spcBef>
                <a:spcPts val="0"/>
              </a:spcBef>
            </a:pPr>
            <a:r>
              <a:rPr lang="pt-BR" sz="2600" dirty="0"/>
              <a:t>Quantidade de pontos de controle da curva de </a:t>
            </a:r>
            <a:r>
              <a:rPr lang="pt-BR" sz="2600" dirty="0" err="1"/>
              <a:t>Bezier</a:t>
            </a:r>
            <a:endParaRPr lang="pt-BR" sz="2600" dirty="0"/>
          </a:p>
          <a:p>
            <a:pPr lvl="2" algn="just">
              <a:spcBef>
                <a:spcPts val="0"/>
              </a:spcBef>
            </a:pPr>
            <a:r>
              <a:rPr lang="pt-BR" sz="2600" dirty="0"/>
              <a:t>Quantidade de configurações por trajetória</a:t>
            </a:r>
          </a:p>
          <a:p>
            <a:pPr lvl="2" algn="just">
              <a:spcBef>
                <a:spcPts val="0"/>
              </a:spcBef>
            </a:pPr>
            <a:r>
              <a:rPr lang="pt-BR" sz="2600" dirty="0"/>
              <a:t>Probabilidade de mutação e cruzamento</a:t>
            </a:r>
          </a:p>
          <a:p>
            <a:pPr lvl="2" algn="just">
              <a:spcBef>
                <a:spcPts val="0"/>
              </a:spcBef>
            </a:pPr>
            <a:r>
              <a:rPr lang="pt-BR" sz="2600" i="1" dirty="0"/>
              <a:t>Fitness</a:t>
            </a:r>
            <a:r>
              <a:rPr lang="pt-BR" sz="2600" dirty="0"/>
              <a:t> mínima (elitismo)</a:t>
            </a:r>
          </a:p>
          <a:p>
            <a:pPr lvl="2" algn="just">
              <a:spcBef>
                <a:spcPts val="0"/>
              </a:spcBef>
            </a:pPr>
            <a:r>
              <a:rPr lang="pt-BR" sz="2600" dirty="0"/>
              <a:t>Obstáculos</a:t>
            </a:r>
          </a:p>
          <a:p>
            <a:pPr marL="965200" lvl="2" indent="0" algn="just">
              <a:spcBef>
                <a:spcPts val="0"/>
              </a:spcBef>
              <a:buNone/>
            </a:pPr>
            <a:endParaRPr lang="pt-BR" sz="3000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29D23D0-03D2-473C-AA28-229F7855E2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3307768"/>
              </p:ext>
            </p:extLst>
          </p:nvPr>
        </p:nvGraphicFramePr>
        <p:xfrm>
          <a:off x="9272150" y="5374640"/>
          <a:ext cx="3048000" cy="1483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33274179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Número de Gerações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6378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1705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2735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9853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9873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3"/>
          <p:cNvSpPr txBox="1">
            <a:spLocks noGrp="1"/>
          </p:cNvSpPr>
          <p:nvPr>
            <p:ph type="sldNum" idx="12"/>
          </p:nvPr>
        </p:nvSpPr>
        <p:spPr>
          <a:xfrm>
            <a:off x="8458199" y="6356350"/>
            <a:ext cx="464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12</a:t>
            </a:fld>
            <a:endParaRPr/>
          </a:p>
        </p:txBody>
      </p:sp>
      <p:sp>
        <p:nvSpPr>
          <p:cNvPr id="117" name="Google Shape;117;p13"/>
          <p:cNvSpPr txBox="1">
            <a:spLocks noGrp="1"/>
          </p:cNvSpPr>
          <p:nvPr>
            <p:ph type="title"/>
          </p:nvPr>
        </p:nvSpPr>
        <p:spPr>
          <a:xfrm>
            <a:off x="235527" y="151200"/>
            <a:ext cx="8686800" cy="6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960B22"/>
              </a:buClr>
              <a:buSzPts val="4400"/>
              <a:buFont typeface="Cabin"/>
              <a:buNone/>
            </a:pPr>
            <a:r>
              <a:rPr lang="pt-BR" dirty="0"/>
              <a:t>Resultados</a:t>
            </a:r>
            <a:endParaRPr sz="4400" b="0" i="0" u="none" strike="noStrike" cap="none" dirty="0">
              <a:solidFill>
                <a:srgbClr val="960B2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18" name="Google Shape;118;p13"/>
          <p:cNvSpPr txBox="1">
            <a:spLocks noGrp="1"/>
          </p:cNvSpPr>
          <p:nvPr>
            <p:ph type="subTitle" idx="2"/>
          </p:nvPr>
        </p:nvSpPr>
        <p:spPr>
          <a:xfrm>
            <a:off x="235527" y="720327"/>
            <a:ext cx="8686800" cy="4533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560"/>
              </a:spcBef>
              <a:spcAft>
                <a:spcPts val="0"/>
              </a:spcAft>
              <a:buNone/>
            </a:pPr>
            <a:r>
              <a:rPr lang="pt-BR" dirty="0"/>
              <a:t>Planejamento de Trajetórias</a:t>
            </a:r>
            <a:endParaRPr dirty="0"/>
          </a:p>
        </p:txBody>
      </p:sp>
      <p:sp>
        <p:nvSpPr>
          <p:cNvPr id="119" name="Google Shape;119;p13"/>
          <p:cNvSpPr txBox="1">
            <a:spLocks noGrp="1"/>
          </p:cNvSpPr>
          <p:nvPr>
            <p:ph type="body" idx="1"/>
          </p:nvPr>
        </p:nvSpPr>
        <p:spPr>
          <a:xfrm>
            <a:off x="235525" y="1173625"/>
            <a:ext cx="8915400" cy="55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CBDA3E1-5DD2-4F3E-9D5E-8B478DE062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3225" y="3911188"/>
            <a:ext cx="4320000" cy="18508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B37718B-D383-44F4-9E01-43EE07358B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5525" y="1173625"/>
            <a:ext cx="4320000" cy="214321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A38D490-E472-4A30-8A10-F6822D9EF1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5525" y="3764870"/>
            <a:ext cx="4320000" cy="201780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35A16C3-DBAE-4BB3-85A7-A1D7F660EEC5}"/>
              </a:ext>
            </a:extLst>
          </p:cNvPr>
          <p:cNvSpPr/>
          <p:nvPr/>
        </p:nvSpPr>
        <p:spPr>
          <a:xfrm>
            <a:off x="168676" y="3714668"/>
            <a:ext cx="4403324" cy="19651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2A23BC4-CABC-48B4-8DF6-92CD349500CE}"/>
              </a:ext>
            </a:extLst>
          </p:cNvPr>
          <p:cNvSpPr/>
          <p:nvPr/>
        </p:nvSpPr>
        <p:spPr>
          <a:xfrm>
            <a:off x="193863" y="5708622"/>
            <a:ext cx="4403324" cy="19651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887589C-E6A6-4391-9CC4-F31EBFB79982}"/>
              </a:ext>
            </a:extLst>
          </p:cNvPr>
          <p:cNvSpPr/>
          <p:nvPr/>
        </p:nvSpPr>
        <p:spPr>
          <a:xfrm>
            <a:off x="4555525" y="1095996"/>
            <a:ext cx="4403324" cy="33283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0F8ACE9-E47F-4A31-B62F-6C7D3D5EFA2E}"/>
              </a:ext>
            </a:extLst>
          </p:cNvPr>
          <p:cNvSpPr/>
          <p:nvPr/>
        </p:nvSpPr>
        <p:spPr>
          <a:xfrm>
            <a:off x="4518975" y="3228052"/>
            <a:ext cx="4403324" cy="33283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904C70B-1CD4-4073-9D94-3A2CE3A59463}"/>
              </a:ext>
            </a:extLst>
          </p:cNvPr>
          <p:cNvSpPr/>
          <p:nvPr/>
        </p:nvSpPr>
        <p:spPr>
          <a:xfrm>
            <a:off x="4638849" y="3707812"/>
            <a:ext cx="4403324" cy="33283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C127E3C-80A9-40DC-893B-76AAAA0F50C6}"/>
              </a:ext>
            </a:extLst>
          </p:cNvPr>
          <p:cNvSpPr/>
          <p:nvPr/>
        </p:nvSpPr>
        <p:spPr>
          <a:xfrm rot="5400000">
            <a:off x="6685274" y="3707812"/>
            <a:ext cx="4403324" cy="33283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750F9F1-DA8B-41CE-94D6-1AAB2423CD01}"/>
              </a:ext>
            </a:extLst>
          </p:cNvPr>
          <p:cNvSpPr/>
          <p:nvPr/>
        </p:nvSpPr>
        <p:spPr>
          <a:xfrm rot="5400000">
            <a:off x="3361812" y="4932384"/>
            <a:ext cx="2774029" cy="36072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5FBBB28-A128-42C5-8D36-C520FF4C822B}"/>
              </a:ext>
            </a:extLst>
          </p:cNvPr>
          <p:cNvSpPr/>
          <p:nvPr/>
        </p:nvSpPr>
        <p:spPr>
          <a:xfrm rot="5400000">
            <a:off x="3021102" y="2306856"/>
            <a:ext cx="2774029" cy="36072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9D23C8E-568D-4573-8DC4-CAF29BCDFE5B}"/>
              </a:ext>
            </a:extLst>
          </p:cNvPr>
          <p:cNvSpPr/>
          <p:nvPr/>
        </p:nvSpPr>
        <p:spPr>
          <a:xfrm rot="5400000">
            <a:off x="705403" y="4704160"/>
            <a:ext cx="2774029" cy="13922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9FEF07-80A6-45F5-BBFB-9C9FF75E28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406" y="1231817"/>
            <a:ext cx="4320000" cy="2026834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145F1194-6EE9-4AEF-A209-281E984375CC}"/>
              </a:ext>
            </a:extLst>
          </p:cNvPr>
          <p:cNvSpPr/>
          <p:nvPr/>
        </p:nvSpPr>
        <p:spPr>
          <a:xfrm>
            <a:off x="18082" y="1223829"/>
            <a:ext cx="4403324" cy="19651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AF13708-1338-4C02-986A-B3438FEA79A9}"/>
              </a:ext>
            </a:extLst>
          </p:cNvPr>
          <p:cNvSpPr/>
          <p:nvPr/>
        </p:nvSpPr>
        <p:spPr>
          <a:xfrm rot="5400000">
            <a:off x="-976300" y="2277953"/>
            <a:ext cx="2247306" cy="1855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6BD347A-0EA1-4AC3-A670-0EA83A2E526A}"/>
              </a:ext>
            </a:extLst>
          </p:cNvPr>
          <p:cNvSpPr/>
          <p:nvPr/>
        </p:nvSpPr>
        <p:spPr>
          <a:xfrm rot="5400000">
            <a:off x="3212672" y="2432893"/>
            <a:ext cx="2247306" cy="1855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3"/>
          <p:cNvSpPr txBox="1">
            <a:spLocks noGrp="1"/>
          </p:cNvSpPr>
          <p:nvPr>
            <p:ph type="sldNum" idx="12"/>
          </p:nvPr>
        </p:nvSpPr>
        <p:spPr>
          <a:xfrm>
            <a:off x="8458199" y="6356350"/>
            <a:ext cx="464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13</a:t>
            </a:fld>
            <a:endParaRPr/>
          </a:p>
        </p:txBody>
      </p:sp>
      <p:sp>
        <p:nvSpPr>
          <p:cNvPr id="117" name="Google Shape;117;p13"/>
          <p:cNvSpPr txBox="1">
            <a:spLocks noGrp="1"/>
          </p:cNvSpPr>
          <p:nvPr>
            <p:ph type="title"/>
          </p:nvPr>
        </p:nvSpPr>
        <p:spPr>
          <a:xfrm>
            <a:off x="235527" y="151200"/>
            <a:ext cx="8686800" cy="6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960B22"/>
              </a:buClr>
              <a:buSzPts val="4400"/>
              <a:buFont typeface="Cabin"/>
              <a:buNone/>
            </a:pPr>
            <a:r>
              <a:rPr lang="pt-BR" dirty="0"/>
              <a:t>Resultados</a:t>
            </a:r>
            <a:endParaRPr sz="4400" b="0" i="0" u="none" strike="noStrike" cap="none" dirty="0">
              <a:solidFill>
                <a:srgbClr val="960B2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18" name="Google Shape;118;p13"/>
          <p:cNvSpPr txBox="1">
            <a:spLocks noGrp="1"/>
          </p:cNvSpPr>
          <p:nvPr>
            <p:ph type="subTitle" idx="2"/>
          </p:nvPr>
        </p:nvSpPr>
        <p:spPr>
          <a:xfrm>
            <a:off x="235527" y="720327"/>
            <a:ext cx="8686800" cy="4533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560"/>
              </a:spcBef>
              <a:spcAft>
                <a:spcPts val="0"/>
              </a:spcAft>
              <a:buNone/>
            </a:pPr>
            <a:r>
              <a:rPr lang="pt-BR" dirty="0"/>
              <a:t>Planejamento de Trajetórias</a:t>
            </a:r>
            <a:endParaRPr dirty="0"/>
          </a:p>
        </p:txBody>
      </p:sp>
      <p:sp>
        <p:nvSpPr>
          <p:cNvPr id="119" name="Google Shape;119;p13"/>
          <p:cNvSpPr txBox="1">
            <a:spLocks noGrp="1"/>
          </p:cNvSpPr>
          <p:nvPr>
            <p:ph type="body" idx="1"/>
          </p:nvPr>
        </p:nvSpPr>
        <p:spPr>
          <a:xfrm>
            <a:off x="235525" y="1173625"/>
            <a:ext cx="8915400" cy="55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7" name="Picture 16" descr="A close up of a mans face&#10;&#10;Description automatically generated">
            <a:extLst>
              <a:ext uri="{FF2B5EF4-FFF2-40B4-BE49-F238E27FC236}">
                <a16:creationId xmlns:a16="http://schemas.microsoft.com/office/drawing/2014/main" id="{C3A53413-8361-4C2D-B73A-8B28A222D2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395" y="1086963"/>
            <a:ext cx="4320000" cy="2880000"/>
          </a:xfrm>
          <a:prstGeom prst="rect">
            <a:avLst/>
          </a:prstGeom>
        </p:spPr>
      </p:pic>
      <p:pic>
        <p:nvPicPr>
          <p:cNvPr id="19" name="Picture 18" descr="A screenshot of a cell phone&#10;&#10;Description automatically generated">
            <a:extLst>
              <a:ext uri="{FF2B5EF4-FFF2-40B4-BE49-F238E27FC236}">
                <a16:creationId xmlns:a16="http://schemas.microsoft.com/office/drawing/2014/main" id="{DE9430E5-AF47-4D54-9349-09658F7017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0249" y="1076351"/>
            <a:ext cx="4320000" cy="2880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8BE75BE-EC83-4360-9046-6C37B9318F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06788" y="4064237"/>
            <a:ext cx="3480149" cy="2610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8320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9"/>
          <p:cNvSpPr txBox="1">
            <a:spLocks noGrp="1"/>
          </p:cNvSpPr>
          <p:nvPr>
            <p:ph type="sldNum" idx="12"/>
          </p:nvPr>
        </p:nvSpPr>
        <p:spPr>
          <a:xfrm>
            <a:off x="8458199" y="6356350"/>
            <a:ext cx="464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14</a:t>
            </a:fld>
            <a:endParaRPr/>
          </a:p>
        </p:txBody>
      </p:sp>
      <p:sp>
        <p:nvSpPr>
          <p:cNvPr id="184" name="Google Shape;184;p19"/>
          <p:cNvSpPr txBox="1">
            <a:spLocks noGrp="1"/>
          </p:cNvSpPr>
          <p:nvPr>
            <p:ph type="title"/>
          </p:nvPr>
        </p:nvSpPr>
        <p:spPr>
          <a:xfrm>
            <a:off x="235527" y="151200"/>
            <a:ext cx="8686800" cy="6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960B22"/>
              </a:buClr>
              <a:buSzPts val="4400"/>
              <a:buFont typeface="Cabin"/>
              <a:buNone/>
            </a:pPr>
            <a:r>
              <a:rPr lang="pt-BR"/>
              <a:t>Conclusões</a:t>
            </a:r>
            <a:endParaRPr sz="4400" b="0" i="0" u="none" strike="noStrike" cap="none">
              <a:solidFill>
                <a:srgbClr val="960B2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85" name="Google Shape;185;p19"/>
          <p:cNvSpPr txBox="1">
            <a:spLocks noGrp="1"/>
          </p:cNvSpPr>
          <p:nvPr>
            <p:ph type="subTitle" idx="2"/>
          </p:nvPr>
        </p:nvSpPr>
        <p:spPr>
          <a:xfrm>
            <a:off x="235527" y="720327"/>
            <a:ext cx="8686800" cy="4533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560"/>
              </a:spcBef>
              <a:spcAft>
                <a:spcPts val="0"/>
              </a:spcAft>
              <a:buNone/>
            </a:pPr>
            <a:r>
              <a:rPr lang="pt-BR" dirty="0"/>
              <a:t>Trabalho Final – Robótica Móvel</a:t>
            </a:r>
            <a:endParaRPr dirty="0"/>
          </a:p>
        </p:txBody>
      </p:sp>
      <p:sp>
        <p:nvSpPr>
          <p:cNvPr id="186" name="Google Shape;186;p19"/>
          <p:cNvSpPr txBox="1">
            <a:spLocks noGrp="1"/>
          </p:cNvSpPr>
          <p:nvPr>
            <p:ph type="body" idx="1"/>
          </p:nvPr>
        </p:nvSpPr>
        <p:spPr>
          <a:xfrm>
            <a:off x="6925" y="1173625"/>
            <a:ext cx="9144000" cy="55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9"/>
          <p:cNvSpPr txBox="1">
            <a:spLocks noGrp="1"/>
          </p:cNvSpPr>
          <p:nvPr>
            <p:ph type="body" idx="1"/>
          </p:nvPr>
        </p:nvSpPr>
        <p:spPr>
          <a:xfrm>
            <a:off x="6925" y="1173625"/>
            <a:ext cx="9144000" cy="55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just">
              <a:spcBef>
                <a:spcPts val="0"/>
              </a:spcBef>
            </a:pPr>
            <a:r>
              <a:rPr lang="pt-BR" sz="2400" dirty="0"/>
              <a:t>Paradigma robótico hierárquico</a:t>
            </a:r>
          </a:p>
          <a:p>
            <a:pPr algn="just">
              <a:spcBef>
                <a:spcPts val="0"/>
              </a:spcBef>
            </a:pPr>
            <a:endParaRPr lang="pt-BR" sz="2400" dirty="0"/>
          </a:p>
          <a:p>
            <a:pPr algn="just">
              <a:spcBef>
                <a:spcPts val="0"/>
              </a:spcBef>
            </a:pPr>
            <a:r>
              <a:rPr lang="pt-BR" sz="2400" dirty="0"/>
              <a:t>Algoritmo genético utilizando cruzamento e mutação como operadores genéticos apresentou soluções válidas</a:t>
            </a:r>
          </a:p>
          <a:p>
            <a:pPr algn="just">
              <a:spcBef>
                <a:spcPts val="0"/>
              </a:spcBef>
            </a:pPr>
            <a:endParaRPr lang="pt-BR" sz="2400" dirty="0"/>
          </a:p>
          <a:p>
            <a:pPr algn="just">
              <a:spcBef>
                <a:spcPts val="0"/>
              </a:spcBef>
            </a:pPr>
            <a:r>
              <a:rPr lang="pt-BR" sz="2400" dirty="0"/>
              <a:t>Planejamento de caminho é feito pelo método proposto</a:t>
            </a:r>
          </a:p>
          <a:p>
            <a:pPr algn="just">
              <a:spcBef>
                <a:spcPts val="0"/>
              </a:spcBef>
            </a:pPr>
            <a:endParaRPr lang="pt-BR" sz="2400" dirty="0"/>
          </a:p>
          <a:p>
            <a:pPr algn="just">
              <a:spcBef>
                <a:spcPts val="0"/>
              </a:spcBef>
            </a:pPr>
            <a:r>
              <a:rPr lang="pt-BR" sz="2400" dirty="0"/>
              <a:t>Elitismo causa problemas de mínimos locais</a:t>
            </a:r>
          </a:p>
          <a:p>
            <a:pPr algn="just">
              <a:spcBef>
                <a:spcPts val="0"/>
              </a:spcBef>
            </a:pPr>
            <a:endParaRPr lang="pt-BR" sz="2400" dirty="0"/>
          </a:p>
          <a:p>
            <a:pPr algn="just">
              <a:spcBef>
                <a:spcPts val="0"/>
              </a:spcBef>
            </a:pPr>
            <a:r>
              <a:rPr lang="pt-BR" sz="2400" dirty="0"/>
              <a:t>Ajuste de parâmetros de forma empírica (esperado)</a:t>
            </a:r>
          </a:p>
          <a:p>
            <a:pPr marL="0" indent="0" algn="just">
              <a:spcBef>
                <a:spcPts val="0"/>
              </a:spcBef>
              <a:buNone/>
            </a:pPr>
            <a:endParaRPr lang="pt-BR" sz="2400" dirty="0"/>
          </a:p>
          <a:p>
            <a:pPr algn="just">
              <a:spcBef>
                <a:spcPts val="0"/>
              </a:spcBef>
            </a:pPr>
            <a:endParaRPr sz="2400" dirty="0"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dirty="0"/>
          </a:p>
          <a:p>
            <a:pPr marL="4572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dirty="0"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3000" dirty="0"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0"/>
          <p:cNvSpPr txBox="1">
            <a:spLocks noGrp="1"/>
          </p:cNvSpPr>
          <p:nvPr>
            <p:ph type="sldNum" idx="12"/>
          </p:nvPr>
        </p:nvSpPr>
        <p:spPr>
          <a:xfrm>
            <a:off x="8458199" y="6356350"/>
            <a:ext cx="464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15</a:t>
            </a:fld>
            <a:endParaRPr/>
          </a:p>
        </p:txBody>
      </p:sp>
      <p:sp>
        <p:nvSpPr>
          <p:cNvPr id="195" name="Google Shape;195;p20"/>
          <p:cNvSpPr txBox="1">
            <a:spLocks noGrp="1"/>
          </p:cNvSpPr>
          <p:nvPr>
            <p:ph type="title"/>
          </p:nvPr>
        </p:nvSpPr>
        <p:spPr>
          <a:xfrm>
            <a:off x="235527" y="151200"/>
            <a:ext cx="8686800" cy="6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960B22"/>
              </a:buClr>
              <a:buSzPts val="4400"/>
              <a:buFont typeface="Cabin"/>
              <a:buNone/>
            </a:pPr>
            <a:r>
              <a:rPr lang="pt-BR" dirty="0"/>
              <a:t>Conclusões</a:t>
            </a:r>
            <a:endParaRPr sz="4400" b="0" i="0" u="none" strike="noStrike" cap="none" dirty="0">
              <a:solidFill>
                <a:srgbClr val="960B2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96" name="Google Shape;196;p20"/>
          <p:cNvSpPr txBox="1">
            <a:spLocks noGrp="1"/>
          </p:cNvSpPr>
          <p:nvPr>
            <p:ph type="subTitle" idx="2"/>
          </p:nvPr>
        </p:nvSpPr>
        <p:spPr>
          <a:xfrm>
            <a:off x="235527" y="720327"/>
            <a:ext cx="8686800" cy="4533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560"/>
              </a:spcBef>
              <a:spcAft>
                <a:spcPts val="0"/>
              </a:spcAft>
              <a:buNone/>
            </a:pPr>
            <a:r>
              <a:rPr lang="pt-BR" dirty="0"/>
              <a:t>Trabalhos Futuros</a:t>
            </a:r>
            <a:endParaRPr dirty="0"/>
          </a:p>
        </p:txBody>
      </p:sp>
      <p:sp>
        <p:nvSpPr>
          <p:cNvPr id="197" name="Google Shape;197;p20"/>
          <p:cNvSpPr txBox="1">
            <a:spLocks noGrp="1"/>
          </p:cNvSpPr>
          <p:nvPr>
            <p:ph type="body" idx="1"/>
          </p:nvPr>
        </p:nvSpPr>
        <p:spPr>
          <a:xfrm>
            <a:off x="6925" y="1173625"/>
            <a:ext cx="9144000" cy="55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72F0B6-F6A8-4EFA-883C-6DAF8A59E7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2400" dirty="0"/>
              <a:t>Controlar elitismo para explorar melhor espaço </a:t>
            </a:r>
            <a:r>
              <a:rPr lang="pt-BR" sz="2400"/>
              <a:t>de busca</a:t>
            </a:r>
            <a:endParaRPr lang="pt-BR" sz="2400" dirty="0"/>
          </a:p>
          <a:p>
            <a:pPr marL="0" indent="0">
              <a:buNone/>
            </a:pPr>
            <a:endParaRPr lang="pt-BR" sz="2400" dirty="0"/>
          </a:p>
          <a:p>
            <a:r>
              <a:rPr lang="pt-BR" sz="2400" dirty="0"/>
              <a:t>Aprimorar a função de </a:t>
            </a:r>
            <a:r>
              <a:rPr lang="pt-BR" sz="2400" i="1" dirty="0"/>
              <a:t>fitness</a:t>
            </a:r>
          </a:p>
          <a:p>
            <a:endParaRPr lang="pt-BR" sz="2400" dirty="0"/>
          </a:p>
          <a:p>
            <a:r>
              <a:rPr lang="pt-BR" sz="2400" dirty="0"/>
              <a:t>Ajuste de parâmetros para diversos mapas ou conjunto de mapas</a:t>
            </a:r>
          </a:p>
          <a:p>
            <a:endParaRPr lang="pt-BR" sz="2400" dirty="0"/>
          </a:p>
          <a:p>
            <a:r>
              <a:rPr lang="pt-BR" sz="2400" dirty="0"/>
              <a:t>Melhorar tempo de deliberação</a:t>
            </a:r>
          </a:p>
          <a:p>
            <a:endParaRPr lang="pt-BR" sz="2400" dirty="0"/>
          </a:p>
          <a:p>
            <a:r>
              <a:rPr lang="pt-BR" sz="2400" dirty="0"/>
              <a:t>Implementação para robôs diferenciais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1"/>
          <p:cNvSpPr txBox="1">
            <a:spLocks noGrp="1"/>
          </p:cNvSpPr>
          <p:nvPr>
            <p:ph type="ftr" idx="11"/>
          </p:nvPr>
        </p:nvSpPr>
        <p:spPr>
          <a:xfrm>
            <a:off x="1082850" y="6416675"/>
            <a:ext cx="7285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pt-BR" dirty="0"/>
              <a:t>Algoritmo genético para planejamento de caminhos baseados em curvas de </a:t>
            </a:r>
            <a:r>
              <a:rPr lang="pt-BR" dirty="0" err="1"/>
              <a:t>Bezier</a:t>
            </a:r>
            <a:endParaRPr sz="1200" b="0" dirty="0">
              <a:solidFill>
                <a:srgbClr val="A5A5A5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06" name="Google Shape;206;p21"/>
          <p:cNvSpPr txBox="1"/>
          <p:nvPr/>
        </p:nvSpPr>
        <p:spPr>
          <a:xfrm>
            <a:off x="2372953" y="2048658"/>
            <a:ext cx="4366144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bin"/>
              <a:buNone/>
            </a:pPr>
            <a:r>
              <a:rPr lang="pt-BR" sz="6600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Obrigado!</a:t>
            </a:r>
            <a:br>
              <a:rPr lang="pt-BR" sz="6600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</a:br>
            <a:endParaRPr sz="6600" dirty="0"/>
          </a:p>
        </p:txBody>
      </p:sp>
      <p:sp>
        <p:nvSpPr>
          <p:cNvPr id="207" name="Google Shape;207;p21"/>
          <p:cNvSpPr txBox="1"/>
          <p:nvPr/>
        </p:nvSpPr>
        <p:spPr>
          <a:xfrm>
            <a:off x="2833816" y="3660276"/>
            <a:ext cx="44562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Thiago Meireles Grabe</a:t>
            </a:r>
            <a:endParaRPr sz="2400" dirty="0"/>
          </a:p>
        </p:txBody>
      </p:sp>
      <p:sp>
        <p:nvSpPr>
          <p:cNvPr id="208" name="Google Shape;208;p21"/>
          <p:cNvSpPr txBox="1"/>
          <p:nvPr/>
        </p:nvSpPr>
        <p:spPr>
          <a:xfrm>
            <a:off x="2833816" y="4244976"/>
            <a:ext cx="4215625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thiago.grabe@dcc.ufmg.br</a:t>
            </a:r>
            <a:endParaRPr dirty="0"/>
          </a:p>
        </p:txBody>
      </p:sp>
      <p:pic>
        <p:nvPicPr>
          <p:cNvPr id="209" name="Google Shape;209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09800" y="5378932"/>
            <a:ext cx="1191383" cy="229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21" descr="F:\escola\doutorado\tese\apresentacao\img\principal_completa3_ufmg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710868" y="5213842"/>
            <a:ext cx="1279555" cy="5596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21" descr="DCC_right.jp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050135" y="5227442"/>
            <a:ext cx="1011781" cy="4708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8"/>
          <p:cNvSpPr txBox="1">
            <a:spLocks noGrp="1"/>
          </p:cNvSpPr>
          <p:nvPr>
            <p:ph type="sldNum" idx="12"/>
          </p:nvPr>
        </p:nvSpPr>
        <p:spPr>
          <a:xfrm>
            <a:off x="8458199" y="6356350"/>
            <a:ext cx="4641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2</a:t>
            </a:fld>
            <a:endParaRPr/>
          </a:p>
        </p:txBody>
      </p:sp>
      <p:sp>
        <p:nvSpPr>
          <p:cNvPr id="63" name="Google Shape;63;p8"/>
          <p:cNvSpPr txBox="1">
            <a:spLocks noGrp="1"/>
          </p:cNvSpPr>
          <p:nvPr>
            <p:ph type="title"/>
          </p:nvPr>
        </p:nvSpPr>
        <p:spPr>
          <a:xfrm>
            <a:off x="235527" y="151200"/>
            <a:ext cx="8686800" cy="6245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960B22"/>
              </a:buClr>
              <a:buSzPts val="4400"/>
              <a:buFont typeface="Cabin"/>
              <a:buNone/>
            </a:pPr>
            <a:r>
              <a:rPr lang="pt-BR" sz="4400" b="0" i="0" u="none" strike="noStrike" cap="none">
                <a:solidFill>
                  <a:srgbClr val="960B22"/>
                </a:solidFill>
                <a:latin typeface="Cabin"/>
                <a:ea typeface="Cabin"/>
                <a:cs typeface="Cabin"/>
                <a:sym typeface="Cabin"/>
              </a:rPr>
              <a:t>In</a:t>
            </a:r>
            <a:r>
              <a:rPr lang="pt-BR"/>
              <a:t>trodução</a:t>
            </a:r>
            <a:endParaRPr sz="4400" b="0" i="0" u="none" strike="noStrike" cap="none">
              <a:solidFill>
                <a:srgbClr val="960B2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64" name="Google Shape;64;p8"/>
          <p:cNvSpPr txBox="1">
            <a:spLocks noGrp="1"/>
          </p:cNvSpPr>
          <p:nvPr>
            <p:ph type="body" idx="1"/>
          </p:nvPr>
        </p:nvSpPr>
        <p:spPr>
          <a:xfrm>
            <a:off x="228600" y="1332000"/>
            <a:ext cx="8915400" cy="48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▪"/>
            </a:pPr>
            <a:r>
              <a:rPr lang="pt-BR" sz="3000" b="1" dirty="0"/>
              <a:t>Planejamento de Trajetórias</a:t>
            </a:r>
          </a:p>
          <a:p>
            <a:pPr marL="457200" marR="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▪"/>
            </a:pPr>
            <a:endParaRPr lang="pt-BR" sz="3000" b="1" dirty="0"/>
          </a:p>
          <a:p>
            <a:pPr lvl="1" indent="-419100">
              <a:spcBef>
                <a:spcPts val="0"/>
              </a:spcBef>
              <a:buSzPts val="3000"/>
            </a:pPr>
            <a:r>
              <a:rPr lang="pt-BR" sz="2600" b="1" dirty="0"/>
              <a:t>Encontrar um conjunto de configurações VÁLIDAS para que o robô navegue de um ponto inicial a um ponto final.</a:t>
            </a:r>
          </a:p>
          <a:p>
            <a:pPr marL="952500" lvl="2" indent="0">
              <a:spcBef>
                <a:spcPts val="0"/>
              </a:spcBef>
              <a:buSzPts val="3000"/>
              <a:buNone/>
            </a:pPr>
            <a:endParaRPr lang="pt-BR" sz="2200" b="1" dirty="0"/>
          </a:p>
          <a:p>
            <a:pPr marL="457200" marR="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▪"/>
            </a:pPr>
            <a:endParaRPr lang="pt-BR" sz="3000" b="1" dirty="0"/>
          </a:p>
          <a:p>
            <a:pPr lvl="1" indent="-419100">
              <a:spcBef>
                <a:spcPts val="0"/>
              </a:spcBef>
              <a:buSzPts val="3000"/>
            </a:pPr>
            <a:endParaRPr sz="2600" b="1" dirty="0"/>
          </a:p>
        </p:txBody>
      </p:sp>
      <p:sp>
        <p:nvSpPr>
          <p:cNvPr id="65" name="Google Shape;65;p8"/>
          <p:cNvSpPr txBox="1">
            <a:spLocks noGrp="1"/>
          </p:cNvSpPr>
          <p:nvPr>
            <p:ph type="subTitle" idx="2"/>
          </p:nvPr>
        </p:nvSpPr>
        <p:spPr>
          <a:xfrm>
            <a:off x="235527" y="720327"/>
            <a:ext cx="8686800" cy="4533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560"/>
              </a:spcBef>
              <a:spcAft>
                <a:spcPts val="0"/>
              </a:spcAft>
              <a:buNone/>
            </a:pPr>
            <a:r>
              <a:rPr lang="pt-BR" dirty="0"/>
              <a:t>Motivação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6F34E24-C02B-47DD-A602-7CD2E4EFEF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9506" y="4731749"/>
            <a:ext cx="2965142" cy="1180127"/>
          </a:xfrm>
          <a:prstGeom prst="rect">
            <a:avLst/>
          </a:prstGeom>
        </p:spPr>
      </p:pic>
      <p:pic>
        <p:nvPicPr>
          <p:cNvPr id="1028" name="Picture 4" descr="Resultado de imagem para Path planning why?">
            <a:extLst>
              <a:ext uri="{FF2B5EF4-FFF2-40B4-BE49-F238E27FC236}">
                <a16:creationId xmlns:a16="http://schemas.microsoft.com/office/drawing/2014/main" id="{73C71561-AE38-400C-B98F-63402422F9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0197" y="3429000"/>
            <a:ext cx="2557462" cy="2857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9"/>
          <p:cNvSpPr txBox="1">
            <a:spLocks noGrp="1"/>
          </p:cNvSpPr>
          <p:nvPr>
            <p:ph type="sldNum" idx="12"/>
          </p:nvPr>
        </p:nvSpPr>
        <p:spPr>
          <a:xfrm>
            <a:off x="8458199" y="6356350"/>
            <a:ext cx="464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3</a:t>
            </a:fld>
            <a:endParaRPr/>
          </a:p>
        </p:txBody>
      </p:sp>
      <p:sp>
        <p:nvSpPr>
          <p:cNvPr id="76" name="Google Shape;76;p9"/>
          <p:cNvSpPr txBox="1">
            <a:spLocks noGrp="1"/>
          </p:cNvSpPr>
          <p:nvPr>
            <p:ph type="title"/>
          </p:nvPr>
        </p:nvSpPr>
        <p:spPr>
          <a:xfrm>
            <a:off x="235527" y="151200"/>
            <a:ext cx="8686800" cy="6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960B22"/>
              </a:buClr>
              <a:buSzPts val="4400"/>
              <a:buFont typeface="Cabin"/>
              <a:buNone/>
            </a:pPr>
            <a:r>
              <a:rPr lang="pt-BR" sz="4400" b="0" i="0" u="none" strike="noStrike" cap="none">
                <a:solidFill>
                  <a:srgbClr val="960B22"/>
                </a:solidFill>
                <a:latin typeface="Cabin"/>
                <a:ea typeface="Cabin"/>
                <a:cs typeface="Cabin"/>
                <a:sym typeface="Cabin"/>
              </a:rPr>
              <a:t>In</a:t>
            </a:r>
            <a:r>
              <a:rPr lang="pt-BR"/>
              <a:t>trodução</a:t>
            </a:r>
            <a:endParaRPr sz="4400" b="0" i="0" u="none" strike="noStrike" cap="none">
              <a:solidFill>
                <a:srgbClr val="960B2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77" name="Google Shape;77;p9"/>
          <p:cNvSpPr txBox="1">
            <a:spLocks noGrp="1"/>
          </p:cNvSpPr>
          <p:nvPr>
            <p:ph type="subTitle" idx="2"/>
          </p:nvPr>
        </p:nvSpPr>
        <p:spPr>
          <a:xfrm>
            <a:off x="235527" y="720327"/>
            <a:ext cx="8686800" cy="4533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/>
            <a:r>
              <a:rPr lang="pt-BR" dirty="0"/>
              <a:t>Motivação</a:t>
            </a:r>
          </a:p>
        </p:txBody>
      </p:sp>
      <p:sp>
        <p:nvSpPr>
          <p:cNvPr id="7" name="Google Shape;64;p8">
            <a:extLst>
              <a:ext uri="{FF2B5EF4-FFF2-40B4-BE49-F238E27FC236}">
                <a16:creationId xmlns:a16="http://schemas.microsoft.com/office/drawing/2014/main" id="{150D1B65-C2B0-4829-8C46-464A5AC2EF6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28600" y="1332000"/>
            <a:ext cx="8915400" cy="48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▪"/>
            </a:pPr>
            <a:r>
              <a:rPr lang="pt-BR" sz="3000" b="1" dirty="0"/>
              <a:t>Planejamento de Trajetórias</a:t>
            </a:r>
          </a:p>
          <a:p>
            <a:pPr marL="457200" marR="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▪"/>
            </a:pPr>
            <a:endParaRPr lang="pt-BR" sz="3000" b="1" dirty="0"/>
          </a:p>
          <a:p>
            <a:pPr lvl="1" indent="-419100">
              <a:spcBef>
                <a:spcPts val="0"/>
              </a:spcBef>
              <a:buSzPts val="3000"/>
            </a:pPr>
            <a:r>
              <a:rPr lang="pt-BR" sz="2600" b="1" dirty="0"/>
              <a:t>Encontrar um conjunto de configurações VÁLIDAS para que o robô navegue de um ponto inicial a um ponto final </a:t>
            </a:r>
            <a:r>
              <a:rPr lang="pt-BR" sz="2600" b="1" dirty="0">
                <a:solidFill>
                  <a:srgbClr val="FF0000"/>
                </a:solidFill>
              </a:rPr>
              <a:t>de forma eficiente!!!</a:t>
            </a:r>
          </a:p>
          <a:p>
            <a:pPr lvl="1" indent="-419100">
              <a:spcBef>
                <a:spcPts val="0"/>
              </a:spcBef>
              <a:buSzPts val="3000"/>
            </a:pPr>
            <a:endParaRPr lang="pt-BR" sz="2600" b="1" dirty="0">
              <a:solidFill>
                <a:srgbClr val="FF0000"/>
              </a:solidFill>
            </a:endParaRPr>
          </a:p>
          <a:p>
            <a:pPr lvl="2" indent="-419100">
              <a:spcBef>
                <a:spcPts val="0"/>
              </a:spcBef>
              <a:buSzPts val="3000"/>
            </a:pPr>
            <a:r>
              <a:rPr lang="pt-BR" sz="2200" b="1" dirty="0">
                <a:solidFill>
                  <a:schemeClr val="tx1"/>
                </a:solidFill>
              </a:rPr>
              <a:t>Tempo de deliberação;</a:t>
            </a:r>
          </a:p>
          <a:p>
            <a:pPr lvl="2" indent="-419100">
              <a:spcBef>
                <a:spcPts val="0"/>
              </a:spcBef>
              <a:buSzPts val="3000"/>
            </a:pPr>
            <a:r>
              <a:rPr lang="pt-BR" sz="2200" b="1" dirty="0">
                <a:solidFill>
                  <a:schemeClr val="tx1"/>
                </a:solidFill>
              </a:rPr>
              <a:t>Contorno eficiente de obstáculos;</a:t>
            </a:r>
          </a:p>
          <a:p>
            <a:pPr lvl="2" indent="-419100">
              <a:spcBef>
                <a:spcPts val="0"/>
              </a:spcBef>
              <a:buSzPts val="3000"/>
            </a:pPr>
            <a:r>
              <a:rPr lang="pt-BR" sz="2200" b="1" dirty="0">
                <a:solidFill>
                  <a:schemeClr val="tx1"/>
                </a:solidFill>
              </a:rPr>
              <a:t>Caminho “suave”.</a:t>
            </a:r>
          </a:p>
          <a:p>
            <a:pPr marL="952500" lvl="2" indent="0">
              <a:spcBef>
                <a:spcPts val="0"/>
              </a:spcBef>
              <a:buSzPts val="3000"/>
              <a:buNone/>
            </a:pPr>
            <a:endParaRPr lang="pt-BR" sz="2200" b="1" dirty="0"/>
          </a:p>
          <a:p>
            <a:pPr marL="457200" marR="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▪"/>
            </a:pPr>
            <a:endParaRPr lang="pt-BR" sz="3000" b="1" dirty="0"/>
          </a:p>
          <a:p>
            <a:pPr lvl="1" indent="-419100">
              <a:spcBef>
                <a:spcPts val="0"/>
              </a:spcBef>
              <a:buSzPts val="3000"/>
            </a:pPr>
            <a:endParaRPr sz="26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9"/>
          <p:cNvSpPr txBox="1">
            <a:spLocks noGrp="1"/>
          </p:cNvSpPr>
          <p:nvPr>
            <p:ph type="sldNum" idx="12"/>
          </p:nvPr>
        </p:nvSpPr>
        <p:spPr>
          <a:xfrm>
            <a:off x="8458199" y="6356350"/>
            <a:ext cx="464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4</a:t>
            </a:fld>
            <a:endParaRPr/>
          </a:p>
        </p:txBody>
      </p:sp>
      <p:sp>
        <p:nvSpPr>
          <p:cNvPr id="76" name="Google Shape;76;p9"/>
          <p:cNvSpPr txBox="1">
            <a:spLocks noGrp="1"/>
          </p:cNvSpPr>
          <p:nvPr>
            <p:ph type="title"/>
          </p:nvPr>
        </p:nvSpPr>
        <p:spPr>
          <a:xfrm>
            <a:off x="235527" y="151200"/>
            <a:ext cx="8686800" cy="6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960B22"/>
              </a:buClr>
              <a:buSzPts val="4400"/>
              <a:buFont typeface="Cabin"/>
              <a:buNone/>
            </a:pPr>
            <a:r>
              <a:rPr lang="pt-BR" sz="4400" b="0" i="0" u="none" strike="noStrike" cap="none" dirty="0">
                <a:solidFill>
                  <a:srgbClr val="960B22"/>
                </a:solidFill>
                <a:latin typeface="Cabin"/>
                <a:ea typeface="Cabin"/>
                <a:cs typeface="Cabin"/>
                <a:sym typeface="Cabin"/>
              </a:rPr>
              <a:t>In</a:t>
            </a:r>
            <a:r>
              <a:rPr lang="pt-BR" dirty="0"/>
              <a:t>trodução</a:t>
            </a:r>
            <a:endParaRPr sz="4400" b="0" i="0" u="none" strike="noStrike" cap="none" dirty="0">
              <a:solidFill>
                <a:srgbClr val="960B2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77" name="Google Shape;77;p9"/>
          <p:cNvSpPr txBox="1">
            <a:spLocks noGrp="1"/>
          </p:cNvSpPr>
          <p:nvPr>
            <p:ph type="subTitle" idx="2"/>
          </p:nvPr>
        </p:nvSpPr>
        <p:spPr>
          <a:xfrm>
            <a:off x="235527" y="720327"/>
            <a:ext cx="8686800" cy="4533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/>
            <a:r>
              <a:rPr lang="pt-BR" dirty="0"/>
              <a:t>Trabalhos Relacionados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653A23-C18C-498E-A137-8F1D76D142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2000" y="3802967"/>
            <a:ext cx="5400000" cy="233470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439D8AB-0201-4F7B-BD80-EB8B8DEBA9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8927" y="1252614"/>
            <a:ext cx="5400000" cy="233691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Google Shape;64;p8">
            <a:extLst>
              <a:ext uri="{FF2B5EF4-FFF2-40B4-BE49-F238E27FC236}">
                <a16:creationId xmlns:a16="http://schemas.microsoft.com/office/drawing/2014/main" id="{193B9063-D399-452F-9338-0C95850F396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48069" y="3191706"/>
            <a:ext cx="8915400" cy="798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952500" lvl="2" indent="0">
              <a:spcBef>
                <a:spcPts val="0"/>
              </a:spcBef>
              <a:buSzPts val="3000"/>
              <a:buNone/>
            </a:pPr>
            <a:endParaRPr lang="pt-BR" sz="2200" b="1" dirty="0"/>
          </a:p>
          <a:p>
            <a:pPr marL="457200" marR="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▪"/>
            </a:pPr>
            <a:endParaRPr lang="pt-BR" sz="3000" b="1" dirty="0"/>
          </a:p>
          <a:p>
            <a:pPr lvl="1" indent="-419100">
              <a:spcBef>
                <a:spcPts val="0"/>
              </a:spcBef>
              <a:buSzPts val="3000"/>
            </a:pPr>
            <a:endParaRPr sz="2600" b="1" dirty="0"/>
          </a:p>
        </p:txBody>
      </p:sp>
    </p:spTree>
    <p:extLst>
      <p:ext uri="{BB962C8B-B14F-4D97-AF65-F5344CB8AC3E}">
        <p14:creationId xmlns:p14="http://schemas.microsoft.com/office/powerpoint/2010/main" val="994162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0"/>
          <p:cNvSpPr txBox="1">
            <a:spLocks noGrp="1"/>
          </p:cNvSpPr>
          <p:nvPr>
            <p:ph type="sldNum" idx="12"/>
          </p:nvPr>
        </p:nvSpPr>
        <p:spPr>
          <a:xfrm>
            <a:off x="8458199" y="6356350"/>
            <a:ext cx="464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5</a:t>
            </a:fld>
            <a:endParaRPr/>
          </a:p>
        </p:txBody>
      </p:sp>
      <p:sp>
        <p:nvSpPr>
          <p:cNvPr id="87" name="Google Shape;87;p10"/>
          <p:cNvSpPr txBox="1">
            <a:spLocks noGrp="1"/>
          </p:cNvSpPr>
          <p:nvPr>
            <p:ph type="title"/>
          </p:nvPr>
        </p:nvSpPr>
        <p:spPr>
          <a:xfrm>
            <a:off x="235527" y="151200"/>
            <a:ext cx="8686800" cy="6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960B22"/>
              </a:buClr>
              <a:buSzPts val="4400"/>
              <a:buFont typeface="Cabin"/>
              <a:buNone/>
            </a:pPr>
            <a:r>
              <a:rPr lang="pt-BR" sz="4400" b="0" i="0" u="none" strike="noStrike" cap="none">
                <a:solidFill>
                  <a:srgbClr val="960B22"/>
                </a:solidFill>
                <a:latin typeface="Cabin"/>
                <a:ea typeface="Cabin"/>
                <a:cs typeface="Cabin"/>
                <a:sym typeface="Cabin"/>
              </a:rPr>
              <a:t>In</a:t>
            </a:r>
            <a:r>
              <a:rPr lang="pt-BR"/>
              <a:t>trodução</a:t>
            </a:r>
            <a:endParaRPr sz="4400" b="0" i="0" u="none" strike="noStrike" cap="none">
              <a:solidFill>
                <a:srgbClr val="960B2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88" name="Google Shape;88;p10"/>
          <p:cNvSpPr txBox="1">
            <a:spLocks noGrp="1"/>
          </p:cNvSpPr>
          <p:nvPr>
            <p:ph type="subTitle" idx="2"/>
          </p:nvPr>
        </p:nvSpPr>
        <p:spPr>
          <a:xfrm>
            <a:off x="235527" y="720327"/>
            <a:ext cx="8686800" cy="4533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560"/>
              </a:spcBef>
              <a:spcAft>
                <a:spcPts val="0"/>
              </a:spcAft>
              <a:buNone/>
            </a:pPr>
            <a:r>
              <a:rPr lang="pt-BR" dirty="0"/>
              <a:t>Formulação do Problema</a:t>
            </a:r>
            <a:endParaRPr dirty="0"/>
          </a:p>
        </p:txBody>
      </p:sp>
      <p:sp>
        <p:nvSpPr>
          <p:cNvPr id="89" name="Google Shape;89;p10"/>
          <p:cNvSpPr txBox="1">
            <a:spLocks noGrp="1"/>
          </p:cNvSpPr>
          <p:nvPr>
            <p:ph type="body" idx="1"/>
          </p:nvPr>
        </p:nvSpPr>
        <p:spPr>
          <a:xfrm>
            <a:off x="235525" y="1252800"/>
            <a:ext cx="8915400" cy="51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just">
              <a:spcBef>
                <a:spcPts val="0"/>
              </a:spcBef>
            </a:pPr>
            <a:r>
              <a:rPr lang="pt-BR" sz="2400" dirty="0"/>
              <a:t>Dado um mapa e suas características (obstáculos), uma configuração inicial e final, qual caminho o robô deve seguir para ir de um ponto a outro de forma eficiente, sem mudanças bruscas de direção e sem colisão com obstáculos? É possível utilizar um algoritmo genético para planejar um caminho?</a:t>
            </a:r>
          </a:p>
          <a:p>
            <a:pPr algn="just">
              <a:spcBef>
                <a:spcPts val="0"/>
              </a:spcBef>
            </a:pPr>
            <a:endParaRPr lang="pt-BR" sz="2400" dirty="0"/>
          </a:p>
          <a:p>
            <a:pPr algn="just">
              <a:spcBef>
                <a:spcPts val="0"/>
              </a:spcBef>
            </a:pPr>
            <a:endParaRPr sz="2400" dirty="0"/>
          </a:p>
        </p:txBody>
      </p:sp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D07AF85A-B505-47F5-B56D-613F949B30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8918" y="3991219"/>
            <a:ext cx="2880000" cy="1920000"/>
          </a:xfrm>
          <a:prstGeom prst="rect">
            <a:avLst/>
          </a:prstGeom>
        </p:spPr>
      </p:pic>
      <p:pic>
        <p:nvPicPr>
          <p:cNvPr id="2050" name="Picture 2" descr="Resultado de imagem para Path planning genetic algorithm">
            <a:extLst>
              <a:ext uri="{FF2B5EF4-FFF2-40B4-BE49-F238E27FC236}">
                <a16:creationId xmlns:a16="http://schemas.microsoft.com/office/drawing/2014/main" id="{1E6FF247-68A4-4FA7-8C32-F2DE6776ED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458" y="3991219"/>
            <a:ext cx="2146454" cy="2146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esultado de imagem para Path planning genetic algorithm">
            <a:extLst>
              <a:ext uri="{FF2B5EF4-FFF2-40B4-BE49-F238E27FC236}">
                <a16:creationId xmlns:a16="http://schemas.microsoft.com/office/drawing/2014/main" id="{19042475-E0BD-438E-A6FB-45D4B93B54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6859" y="3917717"/>
            <a:ext cx="2496124" cy="2073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1"/>
          <p:cNvSpPr txBox="1">
            <a:spLocks noGrp="1"/>
          </p:cNvSpPr>
          <p:nvPr>
            <p:ph type="sldNum" idx="12"/>
          </p:nvPr>
        </p:nvSpPr>
        <p:spPr>
          <a:xfrm>
            <a:off x="8458199" y="6356350"/>
            <a:ext cx="464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6</a:t>
            </a:fld>
            <a:endParaRPr/>
          </a:p>
        </p:txBody>
      </p:sp>
      <p:sp>
        <p:nvSpPr>
          <p:cNvPr id="97" name="Google Shape;97;p11"/>
          <p:cNvSpPr txBox="1">
            <a:spLocks noGrp="1"/>
          </p:cNvSpPr>
          <p:nvPr>
            <p:ph type="title"/>
          </p:nvPr>
        </p:nvSpPr>
        <p:spPr>
          <a:xfrm>
            <a:off x="235527" y="151200"/>
            <a:ext cx="8686800" cy="6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960B22"/>
              </a:buClr>
              <a:buSzPts val="4400"/>
              <a:buFont typeface="Cabin"/>
              <a:buNone/>
            </a:pPr>
            <a:r>
              <a:rPr lang="pt-BR"/>
              <a:t>Metodologia</a:t>
            </a:r>
            <a:endParaRPr sz="4400" b="0" i="0" u="none" strike="noStrike" cap="none">
              <a:solidFill>
                <a:srgbClr val="960B2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98" name="Google Shape;98;p11"/>
          <p:cNvSpPr txBox="1">
            <a:spLocks noGrp="1"/>
          </p:cNvSpPr>
          <p:nvPr>
            <p:ph type="subTitle" idx="2"/>
          </p:nvPr>
        </p:nvSpPr>
        <p:spPr>
          <a:xfrm>
            <a:off x="235527" y="720327"/>
            <a:ext cx="8686800" cy="4533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560"/>
              </a:spcBef>
              <a:spcAft>
                <a:spcPts val="0"/>
              </a:spcAft>
              <a:buNone/>
            </a:pPr>
            <a:r>
              <a:rPr lang="pt-BR" dirty="0"/>
              <a:t>Curvas de </a:t>
            </a:r>
            <a:r>
              <a:rPr lang="pt-BR" dirty="0" err="1"/>
              <a:t>Bezier</a:t>
            </a:r>
            <a:endParaRPr dirty="0"/>
          </a:p>
        </p:txBody>
      </p:sp>
      <p:sp>
        <p:nvSpPr>
          <p:cNvPr id="99" name="Google Shape;99;p11"/>
          <p:cNvSpPr txBox="1">
            <a:spLocks noGrp="1"/>
          </p:cNvSpPr>
          <p:nvPr>
            <p:ph type="body" idx="1"/>
          </p:nvPr>
        </p:nvSpPr>
        <p:spPr>
          <a:xfrm>
            <a:off x="235525" y="1173625"/>
            <a:ext cx="8915400" cy="55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81000" indent="-342900">
              <a:spcBef>
                <a:spcPts val="0"/>
              </a:spcBef>
              <a:buSzPts val="3000"/>
            </a:pPr>
            <a:r>
              <a:rPr lang="pt-BR" sz="2400" dirty="0"/>
              <a:t>Curvas de </a:t>
            </a:r>
            <a:r>
              <a:rPr lang="pt-BR" sz="2400" dirty="0" err="1"/>
              <a:t>Bezier</a:t>
            </a:r>
            <a:r>
              <a:rPr lang="pt-BR" sz="2400" dirty="0"/>
              <a:t> são curvas paramétricas polinomiais no plano ou </a:t>
            </a:r>
            <a:r>
              <a:rPr lang="pt-BR" sz="2400"/>
              <a:t>no espaço.</a:t>
            </a:r>
          </a:p>
          <a:p>
            <a:pPr marL="38100" indent="0">
              <a:spcBef>
                <a:spcPts val="0"/>
              </a:spcBef>
              <a:buSzPts val="3000"/>
              <a:buNone/>
            </a:pPr>
            <a:endParaRPr lang="pt-BR" sz="2400" dirty="0"/>
          </a:p>
          <a:p>
            <a:pPr marL="381000" indent="-342900">
              <a:spcBef>
                <a:spcPts val="0"/>
              </a:spcBef>
              <a:buSzPts val="3000"/>
            </a:pPr>
            <a:r>
              <a:rPr lang="pt-BR" sz="2400" dirty="0"/>
              <a:t>Utilizadas em modelagem tridimensional, animações, engenharia e arquitetura.</a:t>
            </a:r>
            <a:endParaRPr sz="2400" dirty="0"/>
          </a:p>
        </p:txBody>
      </p:sp>
      <p:pic>
        <p:nvPicPr>
          <p:cNvPr id="4100" name="Picture 4" descr="Resultado de imagem para curvas de bezier">
            <a:extLst>
              <a:ext uri="{FF2B5EF4-FFF2-40B4-BE49-F238E27FC236}">
                <a16:creationId xmlns:a16="http://schemas.microsoft.com/office/drawing/2014/main" id="{3BEFCF69-D924-4618-84CB-4E542AD168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416" y="3947575"/>
            <a:ext cx="2752725" cy="165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Resultado de imagem para curvas de bezier">
            <a:extLst>
              <a:ext uri="{FF2B5EF4-FFF2-40B4-BE49-F238E27FC236}">
                <a16:creationId xmlns:a16="http://schemas.microsoft.com/office/drawing/2014/main" id="{5573AFF0-D31D-4498-8A66-C9CC056A87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9081" y="3947575"/>
            <a:ext cx="2590800" cy="176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2"/>
          <p:cNvSpPr txBox="1">
            <a:spLocks noGrp="1"/>
          </p:cNvSpPr>
          <p:nvPr>
            <p:ph type="sldNum" idx="12"/>
          </p:nvPr>
        </p:nvSpPr>
        <p:spPr>
          <a:xfrm>
            <a:off x="8458199" y="6356350"/>
            <a:ext cx="464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7</a:t>
            </a:fld>
            <a:endParaRPr/>
          </a:p>
        </p:txBody>
      </p:sp>
      <p:sp>
        <p:nvSpPr>
          <p:cNvPr id="107" name="Google Shape;107;p12"/>
          <p:cNvSpPr txBox="1">
            <a:spLocks noGrp="1"/>
          </p:cNvSpPr>
          <p:nvPr>
            <p:ph type="title"/>
          </p:nvPr>
        </p:nvSpPr>
        <p:spPr>
          <a:xfrm>
            <a:off x="235527" y="151200"/>
            <a:ext cx="8686800" cy="6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960B22"/>
              </a:buClr>
              <a:buSzPts val="4400"/>
              <a:buFont typeface="Cabin"/>
              <a:buNone/>
            </a:pPr>
            <a:r>
              <a:rPr lang="pt-BR"/>
              <a:t>Metodologia</a:t>
            </a:r>
            <a:endParaRPr sz="4400" b="0" i="0" u="none" strike="noStrike" cap="none">
              <a:solidFill>
                <a:srgbClr val="960B2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08" name="Google Shape;108;p12"/>
          <p:cNvSpPr txBox="1">
            <a:spLocks noGrp="1"/>
          </p:cNvSpPr>
          <p:nvPr>
            <p:ph type="subTitle" idx="2"/>
          </p:nvPr>
        </p:nvSpPr>
        <p:spPr>
          <a:xfrm>
            <a:off x="235527" y="720327"/>
            <a:ext cx="8686800" cy="4533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560"/>
              </a:spcBef>
              <a:spcAft>
                <a:spcPts val="0"/>
              </a:spcAft>
              <a:buNone/>
            </a:pPr>
            <a:r>
              <a:rPr lang="pt-BR" dirty="0"/>
              <a:t>Algoritmo Genético</a:t>
            </a:r>
            <a:endParaRPr dirty="0"/>
          </a:p>
        </p:txBody>
      </p:sp>
      <p:sp>
        <p:nvSpPr>
          <p:cNvPr id="109" name="Google Shape;109;p12"/>
          <p:cNvSpPr txBox="1">
            <a:spLocks noGrp="1"/>
          </p:cNvSpPr>
          <p:nvPr>
            <p:ph type="body" idx="1"/>
          </p:nvPr>
        </p:nvSpPr>
        <p:spPr>
          <a:xfrm>
            <a:off x="235525" y="1173625"/>
            <a:ext cx="8915400" cy="55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just">
              <a:spcBef>
                <a:spcPts val="0"/>
              </a:spcBef>
            </a:pPr>
            <a:r>
              <a:rPr lang="pt-BR" sz="2400" dirty="0"/>
              <a:t>Algoritmo evolucionário de otimização e busca para diversos problemas.</a:t>
            </a:r>
          </a:p>
          <a:p>
            <a:pPr algn="just">
              <a:spcBef>
                <a:spcPts val="0"/>
              </a:spcBef>
            </a:pPr>
            <a:r>
              <a:rPr lang="pt-BR" sz="2400" dirty="0"/>
              <a:t>São eficientes para busca de soluções ótimas ou quase ótimas.</a:t>
            </a:r>
          </a:p>
          <a:p>
            <a:pPr algn="just">
              <a:spcBef>
                <a:spcPts val="0"/>
              </a:spcBef>
            </a:pPr>
            <a:endParaRPr lang="pt-BR" sz="2400" dirty="0"/>
          </a:p>
          <a:p>
            <a:pPr algn="just">
              <a:spcBef>
                <a:spcPts val="0"/>
              </a:spcBef>
            </a:pPr>
            <a:endParaRPr lang="pt-BR" sz="2400" dirty="0"/>
          </a:p>
          <a:p>
            <a:pPr algn="just">
              <a:spcBef>
                <a:spcPts val="0"/>
              </a:spcBef>
            </a:pPr>
            <a:endParaRPr lang="pt-BR" sz="2400" dirty="0"/>
          </a:p>
          <a:p>
            <a:pPr algn="just">
              <a:spcBef>
                <a:spcPts val="0"/>
              </a:spcBef>
            </a:pPr>
            <a:endParaRPr lang="pt-BR" sz="2400" dirty="0"/>
          </a:p>
          <a:p>
            <a:pPr algn="just">
              <a:spcBef>
                <a:spcPts val="0"/>
              </a:spcBef>
            </a:pPr>
            <a:endParaRPr lang="pt-BR" sz="2400" dirty="0"/>
          </a:p>
          <a:p>
            <a:pPr algn="just">
              <a:spcBef>
                <a:spcPts val="0"/>
              </a:spcBef>
            </a:pPr>
            <a:endParaRPr lang="pt-BR" sz="2400" dirty="0"/>
          </a:p>
          <a:p>
            <a:pPr algn="just">
              <a:spcBef>
                <a:spcPts val="0"/>
              </a:spcBef>
            </a:pPr>
            <a:endParaRPr lang="pt-BR" sz="2400" dirty="0"/>
          </a:p>
          <a:p>
            <a:pPr algn="just">
              <a:spcBef>
                <a:spcPts val="0"/>
              </a:spcBef>
            </a:pPr>
            <a:endParaRPr lang="pt-BR" sz="2400" dirty="0"/>
          </a:p>
          <a:p>
            <a:pPr algn="just">
              <a:spcBef>
                <a:spcPts val="0"/>
              </a:spcBef>
            </a:pPr>
            <a:endParaRPr lang="pt-BR" sz="2400" dirty="0"/>
          </a:p>
          <a:p>
            <a:pPr algn="just">
              <a:spcBef>
                <a:spcPts val="0"/>
              </a:spcBef>
            </a:pPr>
            <a:endParaRPr lang="pt-BR" sz="2400" dirty="0"/>
          </a:p>
          <a:p>
            <a:pPr marL="0" indent="0" algn="ctr">
              <a:spcBef>
                <a:spcPts val="0"/>
              </a:spcBef>
              <a:buNone/>
            </a:pPr>
            <a:r>
              <a:rPr lang="pt-BR" sz="1200" dirty="0"/>
              <a:t>Figura da disciplina Computação Natural – Gisele L. </a:t>
            </a:r>
            <a:r>
              <a:rPr lang="pt-BR" sz="1200" dirty="0" err="1"/>
              <a:t>Pappa</a:t>
            </a:r>
            <a:endParaRPr sz="12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261F062-09BF-44BC-B3A7-5EC87D8539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0788" y="2419592"/>
            <a:ext cx="5222423" cy="351062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2"/>
          <p:cNvSpPr txBox="1">
            <a:spLocks noGrp="1"/>
          </p:cNvSpPr>
          <p:nvPr>
            <p:ph type="sldNum" idx="12"/>
          </p:nvPr>
        </p:nvSpPr>
        <p:spPr>
          <a:xfrm>
            <a:off x="8458199" y="6356350"/>
            <a:ext cx="464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8</a:t>
            </a:fld>
            <a:endParaRPr/>
          </a:p>
        </p:txBody>
      </p:sp>
      <p:sp>
        <p:nvSpPr>
          <p:cNvPr id="107" name="Google Shape;107;p12"/>
          <p:cNvSpPr txBox="1">
            <a:spLocks noGrp="1"/>
          </p:cNvSpPr>
          <p:nvPr>
            <p:ph type="title"/>
          </p:nvPr>
        </p:nvSpPr>
        <p:spPr>
          <a:xfrm>
            <a:off x="235527" y="151200"/>
            <a:ext cx="8686800" cy="6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960B22"/>
              </a:buClr>
              <a:buSzPts val="4400"/>
              <a:buFont typeface="Cabin"/>
              <a:buNone/>
            </a:pPr>
            <a:r>
              <a:rPr lang="pt-BR"/>
              <a:t>Metodologia</a:t>
            </a:r>
            <a:endParaRPr sz="4400" b="0" i="0" u="none" strike="noStrike" cap="none">
              <a:solidFill>
                <a:srgbClr val="960B2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08" name="Google Shape;108;p12"/>
          <p:cNvSpPr txBox="1">
            <a:spLocks noGrp="1"/>
          </p:cNvSpPr>
          <p:nvPr>
            <p:ph type="subTitle" idx="2"/>
          </p:nvPr>
        </p:nvSpPr>
        <p:spPr>
          <a:xfrm>
            <a:off x="235527" y="720327"/>
            <a:ext cx="8686800" cy="4533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560"/>
              </a:spcBef>
              <a:spcAft>
                <a:spcPts val="0"/>
              </a:spcAft>
              <a:buNone/>
            </a:pPr>
            <a:r>
              <a:rPr lang="pt-BR" dirty="0"/>
              <a:t>Planejamento de trajetória</a:t>
            </a:r>
            <a:endParaRPr dirty="0"/>
          </a:p>
        </p:txBody>
      </p:sp>
      <p:sp>
        <p:nvSpPr>
          <p:cNvPr id="109" name="Google Shape;109;p12"/>
          <p:cNvSpPr txBox="1">
            <a:spLocks noGrp="1"/>
          </p:cNvSpPr>
          <p:nvPr>
            <p:ph type="body" idx="1"/>
          </p:nvPr>
        </p:nvSpPr>
        <p:spPr>
          <a:xfrm>
            <a:off x="235525" y="1173625"/>
            <a:ext cx="8915400" cy="55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just">
              <a:spcBef>
                <a:spcPts val="0"/>
              </a:spcBef>
            </a:pPr>
            <a:r>
              <a:rPr lang="pt-BR" sz="2400" dirty="0"/>
              <a:t>Como premissa principal, o mapa é conhecido bem como a posição do agente.</a:t>
            </a:r>
          </a:p>
          <a:p>
            <a:pPr marL="0" indent="0" algn="just">
              <a:spcBef>
                <a:spcPts val="0"/>
              </a:spcBef>
              <a:buNone/>
            </a:pPr>
            <a:endParaRPr lang="pt-BR" sz="2400" dirty="0"/>
          </a:p>
          <a:p>
            <a:pPr algn="just">
              <a:spcBef>
                <a:spcPts val="0"/>
              </a:spcBef>
            </a:pPr>
            <a:endParaRPr lang="pt-BR" sz="2400" dirty="0"/>
          </a:p>
          <a:p>
            <a:pPr algn="just">
              <a:spcBef>
                <a:spcPts val="0"/>
              </a:spcBef>
            </a:pPr>
            <a:r>
              <a:rPr lang="pt-BR" sz="2400" dirty="0"/>
              <a:t>Os pontos inicial e final são, o primeiro e último ponto de controle, da curva de </a:t>
            </a:r>
            <a:r>
              <a:rPr lang="pt-BR" sz="2400" dirty="0" err="1"/>
              <a:t>Bezier</a:t>
            </a:r>
            <a:r>
              <a:rPr lang="pt-BR" sz="2400" dirty="0"/>
              <a:t>.</a:t>
            </a:r>
          </a:p>
          <a:p>
            <a:pPr marL="0" indent="0" algn="just">
              <a:spcBef>
                <a:spcPts val="0"/>
              </a:spcBef>
              <a:buNone/>
            </a:pPr>
            <a:endParaRPr lang="pt-BR" sz="2400" dirty="0"/>
          </a:p>
          <a:p>
            <a:pPr algn="just">
              <a:spcBef>
                <a:spcPts val="0"/>
              </a:spcBef>
            </a:pPr>
            <a:endParaRPr lang="pt-BR" sz="2400" dirty="0"/>
          </a:p>
          <a:p>
            <a:pPr algn="just">
              <a:spcBef>
                <a:spcPts val="0"/>
              </a:spcBef>
            </a:pPr>
            <a:r>
              <a:rPr lang="pt-BR" sz="2400" dirty="0"/>
              <a:t>Os demais </a:t>
            </a:r>
            <a:r>
              <a:rPr lang="pt-BR" sz="2400" b="1" i="1" dirty="0"/>
              <a:t>z</a:t>
            </a:r>
            <a:r>
              <a:rPr lang="pt-BR" sz="2400" i="1" dirty="0"/>
              <a:t> </a:t>
            </a:r>
            <a:r>
              <a:rPr lang="pt-BR" sz="2400" dirty="0"/>
              <a:t>pontos de controle são escolhidos aleatoriamente.</a:t>
            </a:r>
          </a:p>
          <a:p>
            <a:pPr marL="0" indent="0" algn="just">
              <a:spcBef>
                <a:spcPts val="0"/>
              </a:spcBef>
              <a:buNone/>
            </a:pPr>
            <a:endParaRPr lang="pt-BR" sz="2400" dirty="0"/>
          </a:p>
          <a:p>
            <a:pPr algn="just">
              <a:spcBef>
                <a:spcPts val="0"/>
              </a:spcBef>
            </a:pPr>
            <a:endParaRPr lang="pt-BR" sz="2400" dirty="0"/>
          </a:p>
          <a:p>
            <a:pPr algn="just">
              <a:spcBef>
                <a:spcPts val="0"/>
              </a:spcBef>
            </a:pPr>
            <a:r>
              <a:rPr lang="pt-BR" sz="2400" dirty="0"/>
              <a:t>Curva de </a:t>
            </a:r>
            <a:r>
              <a:rPr lang="pt-BR" sz="2400" dirty="0" err="1"/>
              <a:t>Bezier</a:t>
            </a:r>
            <a:r>
              <a:rPr lang="pt-BR" sz="2400" dirty="0"/>
              <a:t> é definida e os </a:t>
            </a:r>
            <a:r>
              <a:rPr lang="pt-BR" sz="2400" b="1" i="1" dirty="0"/>
              <a:t>n</a:t>
            </a:r>
            <a:r>
              <a:rPr lang="pt-BR" sz="2400" i="1" dirty="0"/>
              <a:t> </a:t>
            </a:r>
            <a:r>
              <a:rPr lang="pt-BR" sz="2400" dirty="0"/>
              <a:t>pontos que definem a curva são armazenados em um vetor (solução candidata).</a:t>
            </a:r>
          </a:p>
          <a:p>
            <a:pPr marL="0" indent="0" algn="just">
              <a:spcBef>
                <a:spcPts val="0"/>
              </a:spcBef>
              <a:buNone/>
            </a:pP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40181945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2"/>
          <p:cNvSpPr txBox="1">
            <a:spLocks noGrp="1"/>
          </p:cNvSpPr>
          <p:nvPr>
            <p:ph type="sldNum" idx="12"/>
          </p:nvPr>
        </p:nvSpPr>
        <p:spPr>
          <a:xfrm>
            <a:off x="8458199" y="6356350"/>
            <a:ext cx="464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9</a:t>
            </a:fld>
            <a:endParaRPr/>
          </a:p>
        </p:txBody>
      </p:sp>
      <p:sp>
        <p:nvSpPr>
          <p:cNvPr id="107" name="Google Shape;107;p12"/>
          <p:cNvSpPr txBox="1">
            <a:spLocks noGrp="1"/>
          </p:cNvSpPr>
          <p:nvPr>
            <p:ph type="title"/>
          </p:nvPr>
        </p:nvSpPr>
        <p:spPr>
          <a:xfrm>
            <a:off x="235527" y="151200"/>
            <a:ext cx="8686800" cy="6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960B22"/>
              </a:buClr>
              <a:buSzPts val="4400"/>
              <a:buFont typeface="Cabin"/>
              <a:buNone/>
            </a:pPr>
            <a:r>
              <a:rPr lang="pt-BR"/>
              <a:t>Metodologia</a:t>
            </a:r>
            <a:endParaRPr sz="4400" b="0" i="0" u="none" strike="noStrike" cap="none">
              <a:solidFill>
                <a:srgbClr val="960B2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08" name="Google Shape;108;p12"/>
          <p:cNvSpPr txBox="1">
            <a:spLocks noGrp="1"/>
          </p:cNvSpPr>
          <p:nvPr>
            <p:ph type="subTitle" idx="2"/>
          </p:nvPr>
        </p:nvSpPr>
        <p:spPr>
          <a:xfrm>
            <a:off x="235527" y="720327"/>
            <a:ext cx="8686800" cy="4533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560"/>
              </a:spcBef>
              <a:spcAft>
                <a:spcPts val="0"/>
              </a:spcAft>
              <a:buNone/>
            </a:pPr>
            <a:r>
              <a:rPr lang="pt-BR" dirty="0"/>
              <a:t>Planejamento de trajetória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Google Shape;109;p12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235525" y="1173625"/>
                <a:ext cx="8915400" cy="554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algn="just">
                  <a:spcBef>
                    <a:spcPts val="0"/>
                  </a:spcBef>
                </a:pPr>
                <a:r>
                  <a:rPr lang="pt-BR" sz="2400" dirty="0"/>
                  <a:t>Todas as soluções são avaliadas de acordo com uma </a:t>
                </a:r>
                <a:r>
                  <a:rPr lang="pt-BR" sz="2400" i="1" dirty="0"/>
                  <a:t>fitness</a:t>
                </a:r>
                <a:r>
                  <a:rPr lang="pt-BR" sz="2400" dirty="0"/>
                  <a:t> específica do trabalho.</a:t>
                </a:r>
              </a:p>
              <a:p>
                <a:pPr algn="just">
                  <a:spcBef>
                    <a:spcPts val="0"/>
                  </a:spcBef>
                </a:pPr>
                <a:endParaRPr lang="pt-BR" sz="2400" dirty="0"/>
              </a:p>
              <a:p>
                <a:pPr algn="just">
                  <a:spcBef>
                    <a:spcPts val="0"/>
                  </a:spcBef>
                </a:pPr>
                <a:endParaRPr lang="pt-BR" sz="2400" dirty="0"/>
              </a:p>
              <a:p>
                <a:pPr algn="just">
                  <a:spcBef>
                    <a:spcPts val="0"/>
                  </a:spcBef>
                </a:pPr>
                <a:endParaRPr lang="pt-BR" sz="2400" dirty="0"/>
              </a:p>
              <a:p>
                <a:pPr algn="just">
                  <a:spcBef>
                    <a:spcPts val="0"/>
                  </a:spcBef>
                </a:pPr>
                <a:endParaRPr lang="pt-BR" sz="2400" dirty="0"/>
              </a:p>
              <a:p>
                <a:pPr algn="just">
                  <a:spcBef>
                    <a:spcPts val="0"/>
                  </a:spcBef>
                </a:pPr>
                <a:endParaRPr lang="pt-BR" sz="2400" dirty="0"/>
              </a:p>
              <a:p>
                <a:pPr lvl="1" algn="just">
                  <a:spcBef>
                    <a:spcPts val="0"/>
                  </a:spcBef>
                </a:pPr>
                <a:r>
                  <a:rPr lang="pt-BR" sz="2000" dirty="0"/>
                  <a:t>ϒ 	</a:t>
                </a:r>
                <a:r>
                  <a:rPr lang="pt-BR" sz="2000" i="1" dirty="0"/>
                  <a:t>Fitness</a:t>
                </a:r>
                <a:r>
                  <a:rPr lang="pt-BR" sz="2000" dirty="0"/>
                  <a:t> a ser calculada</a:t>
                </a:r>
              </a:p>
              <a:p>
                <a:pPr lvl="1" algn="just">
                  <a:spcBef>
                    <a:spcPts val="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l-G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sz="2000" dirty="0"/>
                          <m:t>ω</m:t>
                        </m:r>
                      </m:e>
                      <m:sub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pt-BR" sz="2000" dirty="0"/>
                  <a:t> 	Curvatura da trajetória normalizada</a:t>
                </a:r>
              </a:p>
              <a:p>
                <a:pPr lvl="1" algn="just">
                  <a:spcBef>
                    <a:spcPts val="0"/>
                  </a:spcBef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i="1">
                        <a:latin typeface="Cambria Math" panose="02040503050406030204" pitchFamily="18" charset="0"/>
                      </a:rPr>
                      <m:t>Λ</m:t>
                    </m:r>
                    <m:r>
                      <a:rPr lang="el-GR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sz="2000" dirty="0"/>
                  <a:t>	Distância euclidiana da trajetória normalizada</a:t>
                </a:r>
              </a:p>
              <a:p>
                <a:pPr lvl="1" algn="just">
                  <a:spcBef>
                    <a:spcPts val="0"/>
                  </a:spcBef>
                </a:pPr>
                <a:r>
                  <a:rPr lang="pt-BR" sz="2000" dirty="0"/>
                  <a:t>Φ 	Obstáculos na trajetória</a:t>
                </a:r>
              </a:p>
              <a:p>
                <a:pPr lvl="1" algn="just">
                  <a:spcBef>
                    <a:spcPts val="0"/>
                  </a:spcBef>
                </a:pPr>
                <a:endParaRPr lang="pt-BR" sz="2000" dirty="0"/>
              </a:p>
            </p:txBody>
          </p:sp>
        </mc:Choice>
        <mc:Fallback xmlns="">
          <p:sp>
            <p:nvSpPr>
              <p:cNvPr id="109" name="Google Shape;109;p1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35525" y="1173625"/>
                <a:ext cx="8915400" cy="5547900"/>
              </a:xfrm>
              <a:prstGeom prst="rect">
                <a:avLst/>
              </a:prstGeom>
              <a:blipFill>
                <a:blip r:embed="rId3"/>
                <a:stretch>
                  <a:fillRect l="-2120" t="-4286" r="-102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5D8E4A24-8265-4581-8CB8-2F39ADE354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6894" y="2262987"/>
            <a:ext cx="3190211" cy="994797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5FAA6D1-08D4-4A7F-A62B-8EDACC5C64CD}"/>
              </a:ext>
            </a:extLst>
          </p:cNvPr>
          <p:cNvCxnSpPr/>
          <p:nvPr/>
        </p:nvCxnSpPr>
        <p:spPr>
          <a:xfrm>
            <a:off x="1555072" y="3953858"/>
            <a:ext cx="5326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2A2D0EF-4666-4AC6-8B61-1B049751A6BA}"/>
              </a:ext>
            </a:extLst>
          </p:cNvPr>
          <p:cNvCxnSpPr/>
          <p:nvPr/>
        </p:nvCxnSpPr>
        <p:spPr>
          <a:xfrm>
            <a:off x="1555072" y="4241865"/>
            <a:ext cx="5326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A1F7FA6-027A-419D-B8C9-FCD38524A6A7}"/>
              </a:ext>
            </a:extLst>
          </p:cNvPr>
          <p:cNvCxnSpPr/>
          <p:nvPr/>
        </p:nvCxnSpPr>
        <p:spPr>
          <a:xfrm>
            <a:off x="1555072" y="4557774"/>
            <a:ext cx="5326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1F15E33-10BF-467A-B7B3-A47DDE390A65}"/>
              </a:ext>
            </a:extLst>
          </p:cNvPr>
          <p:cNvCxnSpPr/>
          <p:nvPr/>
        </p:nvCxnSpPr>
        <p:spPr>
          <a:xfrm>
            <a:off x="1572122" y="4873683"/>
            <a:ext cx="5326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94490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678</TotalTime>
  <Words>1918</Words>
  <Application>Microsoft Office PowerPoint</Application>
  <PresentationFormat>On-screen Show (4:3)</PresentationFormat>
  <Paragraphs>214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Cabin</vt:lpstr>
      <vt:lpstr>Noto Sans Symbols</vt:lpstr>
      <vt:lpstr>Cambria Math</vt:lpstr>
      <vt:lpstr>Arial</vt:lpstr>
      <vt:lpstr>Calibri</vt:lpstr>
      <vt:lpstr>Office Theme</vt:lpstr>
      <vt:lpstr>Algoritmo genético para planejamento de caminhos baseados em curvas de Bezier</vt:lpstr>
      <vt:lpstr>Introdução</vt:lpstr>
      <vt:lpstr>Introdução</vt:lpstr>
      <vt:lpstr>Introdução</vt:lpstr>
      <vt:lpstr>Introdução</vt:lpstr>
      <vt:lpstr>Metodologia</vt:lpstr>
      <vt:lpstr>Metodologia</vt:lpstr>
      <vt:lpstr>Metodologia</vt:lpstr>
      <vt:lpstr>Metodologia</vt:lpstr>
      <vt:lpstr>Metodologia</vt:lpstr>
      <vt:lpstr>Experimentos</vt:lpstr>
      <vt:lpstr>Resultados</vt:lpstr>
      <vt:lpstr>Resultados</vt:lpstr>
      <vt:lpstr>Conclusões</vt:lpstr>
      <vt:lpstr>Conclusões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Monitoramento de múltiplos perímetros utilizando equipes de robôs com diferente número de agentes</dc:title>
  <cp:lastModifiedBy>Thiago Meireles</cp:lastModifiedBy>
  <cp:revision>5</cp:revision>
  <dcterms:modified xsi:type="dcterms:W3CDTF">2018-11-29T16:47:38Z</dcterms:modified>
</cp:coreProperties>
</file>