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_rels/data1.xml.rels" ContentType="application/vnd.openxmlformats-package.relationships+xml"/>
  <Override PartName="/ppt/diagrams/_rels/drawing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media/image1.jpeg" ContentType="image/jpeg"/>
  <Override PartName="/ppt/media/image3.png" ContentType="image/png"/>
  <Override PartName="/ppt/media/OOXDiagramDrawingRels1_3.png" ContentType="image/png"/>
  <Override PartName="/ppt/media/OOXDiagramDataRels1_1.svg" ContentType="image/svg"/>
  <Override PartName="/ppt/media/OOXDiagramDrawingRels1_0.png" ContentType="image/png"/>
  <Override PartName="/ppt/media/image2.jpeg" ContentType="image/jpeg"/>
  <Override PartName="/ppt/media/OOXDiagramDataRels1_0.png" ContentType="image/png"/>
  <Override PartName="/ppt/media/OOXDiagramDataRels1_2.svg" ContentType="image/svg"/>
  <Override PartName="/ppt/media/OOXDiagramDataRels1_3.png" ContentType="image/png"/>
  <Override PartName="/ppt/media/OOXDiagramDataRels1_4.svg" ContentType="image/svg"/>
  <Override PartName="/ppt/media/OOXDiagramDataRels1_5.png" ContentType="image/png"/>
  <Override PartName="/ppt/media/OOXDiagramDrawingRels1_1.svg" ContentType="image/svg"/>
  <Override PartName="/ppt/media/image27.jpeg" ContentType="image/jpeg"/>
  <Override PartName="/ppt/media/OOXDiagramDataRels1_6.svg" ContentType="image/svg"/>
  <Override PartName="/ppt/media/OOXDiagramDataRels1_7.png" ContentType="image/png"/>
  <Override PartName="/ppt/media/OOXDiagramDataRels1_8.svg" ContentType="image/svg"/>
  <Override PartName="/ppt/media/image4.jpeg" ContentType="image/jpeg"/>
  <Override PartName="/ppt/media/OOXDiagramDataRels1_9.png" ContentType="image/png"/>
  <Override PartName="/ppt/media/OOXDiagramDrawingRels1_2.svg" ContentType="image/svg"/>
  <Override PartName="/ppt/media/OOXDiagramDrawingRels1_4.svg" ContentType="image/svg"/>
  <Override PartName="/ppt/media/OOXDiagramDrawingRels1_5.png" ContentType="image/png"/>
  <Override PartName="/ppt/media/OOXDiagramDrawingRels1_6.svg" ContentType="image/svg"/>
  <Override PartName="/ppt/media/OOXDiagramDrawingRels1_7.png" ContentType="image/png"/>
  <Override PartName="/ppt/media/OOXDiagramDrawingRels1_8.svg" ContentType="image/svg"/>
  <Override PartName="/ppt/media/OOXDiagramDrawingRels1_9.png" ContentType="image/png"/>
  <Override PartName="/ppt/media/image5.png" ContentType="image/png"/>
  <Override PartName="/ppt/media/image6.jpeg" ContentType="image/jpeg"/>
  <Override PartName="/ppt/media/image21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24.jpeg" ContentType="image/jpeg"/>
  <Override PartName="/ppt/media/image18.png" ContentType="image/png"/>
  <Override PartName="/ppt/media/image19.png" ContentType="image/png"/>
  <Override PartName="/ppt/media/image20.png" ContentType="image/png"/>
  <Override PartName="/ppt/media/image22.png" ContentType="image/png"/>
  <Override PartName="/ppt/media/image23.png" ContentType="image/png"/>
  <Override PartName="/ppt/media/image25.png" ContentType="image/png"/>
  <Override PartName="/ppt/media/image26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presProps" Target="presProps.xml"/>
</Relationships>
</file>

<file path=ppt/diagrams/_rels/data1.xml.rels><?xml version="1.0" encoding="UTF-8"?>
<Relationships xmlns="http://schemas.openxmlformats.org/package/2006/relationships"><Relationship Id="rId1" Type="http://schemas.openxmlformats.org/officeDocument/2006/relationships/image" Target="../media/OOXDiagramDataRels1_0.png"/><Relationship Id="rId10" Type="http://schemas.openxmlformats.org/officeDocument/2006/relationships/image" Target="../media/OOXDiagramDataRels1_1.svg"/><Relationship Id="rId2" Type="http://schemas.openxmlformats.org/officeDocument/2006/relationships/image" Target="../media/OOXDiagramDataRels1_2.svg"/><Relationship Id="rId3" Type="http://schemas.openxmlformats.org/officeDocument/2006/relationships/image" Target="../media/OOXDiagramDataRels1_3.png"/><Relationship Id="rId4" Type="http://schemas.openxmlformats.org/officeDocument/2006/relationships/image" Target="../media/OOXDiagramDataRels1_4.svg"/><Relationship Id="rId5" Type="http://schemas.openxmlformats.org/officeDocument/2006/relationships/image" Target="../media/OOXDiagramDataRels1_5.png"/><Relationship Id="rId6" Type="http://schemas.openxmlformats.org/officeDocument/2006/relationships/image" Target="../media/OOXDiagramDataRels1_6.svg"/><Relationship Id="rId7" Type="http://schemas.openxmlformats.org/officeDocument/2006/relationships/image" Target="../media/OOXDiagramDataRels1_7.png"/><Relationship Id="rId8" Type="http://schemas.openxmlformats.org/officeDocument/2006/relationships/image" Target="../media/OOXDiagramDataRels1_8.svg"/><Relationship Id="rId9" Type="http://schemas.openxmlformats.org/officeDocument/2006/relationships/image" Target="../media/OOXDiagramDataRels1_9.png"/>
</Relationships>
</file>

<file path=ppt/diagrams/_rels/drawing1.xml.rels><?xml version="1.0" encoding="UTF-8"?>
<Relationships xmlns="http://schemas.openxmlformats.org/package/2006/relationships"><Relationship Id="rId1" Type="http://schemas.openxmlformats.org/officeDocument/2006/relationships/image" Target="../media/OOXDiagramDrawingRels1_0.png"/><Relationship Id="rId10" Type="http://schemas.openxmlformats.org/officeDocument/2006/relationships/image" Target="../media/OOXDiagramDrawingRels1_1.svg"/><Relationship Id="rId2" Type="http://schemas.openxmlformats.org/officeDocument/2006/relationships/image" Target="../media/OOXDiagramDrawingRels1_2.svg"/><Relationship Id="rId3" Type="http://schemas.openxmlformats.org/officeDocument/2006/relationships/image" Target="../media/OOXDiagramDrawingRels1_3.png"/><Relationship Id="rId4" Type="http://schemas.openxmlformats.org/officeDocument/2006/relationships/image" Target="../media/OOXDiagramDrawingRels1_4.svg"/><Relationship Id="rId5" Type="http://schemas.openxmlformats.org/officeDocument/2006/relationships/image" Target="../media/OOXDiagramDrawingRels1_5.png"/><Relationship Id="rId6" Type="http://schemas.openxmlformats.org/officeDocument/2006/relationships/image" Target="../media/OOXDiagramDrawingRels1_6.svg"/><Relationship Id="rId7" Type="http://schemas.openxmlformats.org/officeDocument/2006/relationships/image" Target="../media/OOXDiagramDrawingRels1_7.png"/><Relationship Id="rId8" Type="http://schemas.openxmlformats.org/officeDocument/2006/relationships/image" Target="../media/OOXDiagramDrawingRels1_8.svg"/><Relationship Id="rId9" Type="http://schemas.openxmlformats.org/officeDocument/2006/relationships/image" Target="../media/OOXDiagramDrawingRels1_9.png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7F19-1F50-4B42-A7A0-278DF9D25BB1}" type="doc">
      <dgm:prSet loTypeId="urn:microsoft.com/office/officeart/2018/2/layout/IconVerticalSolidList#9" loCatId="icon" qsTypeId="urn:microsoft.com/office/officeart/2005/8/quickstyle/simple1" qsCatId="simple" csTypeId="urn:microsoft.com/office/officeart/2005/8/colors/accent2_2" csCatId="accent2" phldr="1"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2EE95FC5-CD6B-4A50-9262-DC414E16C3EA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pt-BR" dirty="0">
              <a:latin typeface="Calibri Light" panose="020F0302020204030204"/>
            </a:rPr>
            <a:t> 1.</a:t>
          </a:r>
          <a:r>
            <a:rPr lang="pt-BR" dirty="0">
              <a:solidFill>
                <a:srgbClr val="000000"/>
              </a:solidFill>
              <a:latin typeface="Calibri Light" panose="020F0302020204030204"/>
            </a:rPr>
            <a:t> </a:t>
          </a:r>
          <a:r>
            <a:rPr lang="pt-BR" dirty="0">
              <a:latin typeface="Calibri Light" panose="020F0302020204030204"/>
            </a:rPr>
            <a:t>Sistema Geral</a:t>
          </a:r>
          <a:endParaRPr lang="pt-BR" dirty="0"/>
        </a:p>
      </dgm:t>
    </dgm:pt>
    <dgm:pt modelId="{75374347-884B-4721-8CFF-DF080F5B1C79}" type="parTrans" cxnId="{B3F19EC2-A372-4EC3-BFE0-C62FFDFE3DF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C99EBBB1-E916-471C-83C9-ABE85B42AC26}" type="sibTrans" cxnId="{B3F19EC2-A372-4EC3-BFE0-C62FFDFE3DF6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F05611F0-8256-4954-B6CB-ED6B4F2DD397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pt-BR" b="0" i="0" dirty="0">
              <a:solidFill>
                <a:schemeClr val="tx1">
                  <a:alpha val="60000"/>
                </a:schemeClr>
              </a:solidFill>
            </a:rPr>
            <a:t> </a:t>
          </a:r>
          <a:r>
            <a:rPr lang="pt-BR" b="0" i="0" dirty="0">
              <a:solidFill>
                <a:schemeClr val="tx1">
                  <a:alpha val="60000"/>
                </a:schemeClr>
              </a:solidFill>
              <a:latin typeface="Calibri Light"/>
              <a:ea typeface="Calibri Light"/>
              <a:cs typeface="Calibri Light"/>
            </a:rPr>
            <a:t>2</a:t>
          </a:r>
          <a:r>
            <a:rPr lang="pt-BR" b="0" i="0" dirty="0">
              <a:solidFill>
                <a:srgbClr val="000000"/>
              </a:solidFill>
              <a:latin typeface="Calibri"/>
              <a:ea typeface="Calibri"/>
              <a:cs typeface="Calibri"/>
            </a:rPr>
            <a:t>.</a:t>
          </a:r>
          <a:r>
            <a:rPr lang="pt-BR" dirty="0">
              <a:solidFill>
                <a:srgbClr val="000000"/>
              </a:solidFill>
              <a:latin typeface="Calibri"/>
              <a:ea typeface="Calibri"/>
              <a:cs typeface="Calibri"/>
            </a:rPr>
            <a:t> Cadastro de professores</a:t>
          </a:r>
        </a:p>
      </dgm:t>
    </dgm:pt>
    <dgm:pt modelId="{CD7328D6-9FAE-4506-9BDB-E06A571EC1D4}" type="parTrans" cxnId="{914FACD2-336A-4471-9E99-312B3F8EAB04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6BD5265A-8333-420D-BDB2-65F10B3EBD76}" type="sibTrans" cxnId="{914FACD2-336A-4471-9E99-312B3F8EAB04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22625139-F93A-4F3F-A7AA-4923A01AEDF3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pt-BR" dirty="0">
              <a:solidFill>
                <a:schemeClr val="accent1">
                  <a:lumMod val="50000"/>
                </a:schemeClr>
              </a:solidFill>
              <a:latin typeface="Calibri Light" panose="020F0302020204030204"/>
            </a:rPr>
            <a:t> </a:t>
          </a:r>
          <a:r>
            <a:rPr lang="pt-BR" dirty="0">
              <a:solidFill>
                <a:schemeClr val="accent1">
                  <a:lumMod val="50000"/>
                </a:schemeClr>
              </a:solidFill>
              <a:latin typeface="Calibri Light"/>
              <a:ea typeface="Calibri Light"/>
              <a:cs typeface="Calibri Light"/>
            </a:rPr>
            <a:t>3</a:t>
          </a:r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. Cadastro de Kits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F549A0EB-6BE9-4749-8336-B02A279AE302}" type="parTrans" cxnId="{FC7721F0-429B-4CE7-BE98-C2F3C41FE9C7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A8E2FA08-4DD4-4654-A85D-9A99162D6201}" type="sibTrans" cxnId="{FC7721F0-429B-4CE7-BE98-C2F3C41FE9C7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140952D0-0E1D-4F48-9F16-53581487CFA0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pt-BR" dirty="0">
              <a:solidFill>
                <a:srgbClr val="000000"/>
              </a:solidFill>
              <a:latin typeface="Calibri"/>
              <a:ea typeface="Calibri"/>
              <a:cs typeface="Calibri"/>
            </a:rPr>
            <a:t> 4. Registro de Retirada e Devolução de Kit</a:t>
          </a:r>
        </a:p>
      </dgm:t>
    </dgm:pt>
    <dgm:pt modelId="{790C446F-6917-41E7-BE01-7AFE2676D505}" type="parTrans" cxnId="{B07163E8-ADEC-492A-8F07-7E5786AB23AE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2804F27C-9BA9-4D07-AB02-74BE7DFA2C0E}" type="sibTrans" cxnId="{B07163E8-ADEC-492A-8F07-7E5786AB23AE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C2F8C7F7-44C4-414A-BCCD-56E91DD0A777}">
      <dgm:prSet/>
      <dgm:spPr/>
      <dgm:t>
        <a:bodyPr rtlCol="0"/>
        <a:lstStyle>
          <a:defPPr>
            <a:defRPr lang="pt-BR"/>
          </a:defPPr>
        </a:lstStyle>
        <a:p>
          <a:pPr>
            <a:lnSpc>
              <a:spcPct val="100000"/>
            </a:lnSpc>
          </a:pPr>
          <a:r>
            <a:rPr lang="pt-BR" dirty="0">
              <a:solidFill>
                <a:srgbClr val="444444"/>
              </a:solidFill>
              <a:latin typeface="Calibri"/>
              <a:ea typeface="Calibri"/>
              <a:cs typeface="Calibri"/>
            </a:rPr>
            <a:t>  5. Histórico </a:t>
          </a:r>
          <a:endParaRPr lang="en-US" dirty="0">
            <a:solidFill>
              <a:srgbClr val="444444"/>
            </a:solidFill>
            <a:latin typeface="Calibri"/>
            <a:ea typeface="Calibri"/>
            <a:cs typeface="Calibri"/>
          </a:endParaRPr>
        </a:p>
      </dgm:t>
    </dgm:pt>
    <dgm:pt modelId="{E6C6DF88-9436-40D7-BA84-18FE896A6151}" type="parTrans" cxnId="{14D43B81-F92D-4CD8-9D1E-78CBF092C75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4E39967D-43EF-4F15-814A-2F491D900D43}" type="sibTrans" cxnId="{14D43B81-F92D-4CD8-9D1E-78CBF092C750}">
      <dgm:prSet/>
      <dgm:spPr/>
      <dgm:t>
        <a:bodyPr rtlCol="0"/>
        <a:lstStyle>
          <a:defPPr>
            <a:defRPr lang="pt-BR"/>
          </a:defPPr>
        </a:lstStyle>
        <a:p>
          <a:pPr rtl="0"/>
          <a:endParaRPr lang="pt-BR"/>
        </a:p>
      </dgm:t>
    </dgm:pt>
    <dgm:pt modelId="{539F0B2D-763D-4639-B4AA-CC4EE0B8029F}" type="pres">
      <dgm:prSet presAssocID="{D0F07F19-1F50-4B42-A7A0-278DF9D25BB1}" presName="root" presStyleCnt="0">
        <dgm:presLayoutVars>
          <dgm:dir/>
          <dgm:resizeHandles val="exact"/>
        </dgm:presLayoutVars>
      </dgm:prSet>
      <dgm:spPr/>
    </dgm:pt>
    <dgm:pt modelId="{7C57C5FD-BC94-4852-B3EC-3A72C51988CA}" type="pres">
      <dgm:prSet presAssocID="{2EE95FC5-CD6B-4A50-9262-DC414E16C3EA}" presName="compNode" presStyleCnt="0"/>
      <dgm:spPr/>
    </dgm:pt>
    <dgm:pt modelId="{8D5BCCB0-FE2C-4B39-92FA-86E015360BFE}" type="pres">
      <dgm:prSet presAssocID="{2EE95FC5-CD6B-4A50-9262-DC414E16C3EA}" presName="bgRect" presStyleLbl="bgShp" presStyleIdx="0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B970FC54-593D-4FE9-AFCD-C77EE53A4F01}" type="pres">
      <dgm:prSet presAssocID="{2EE95FC5-CD6B-4A50-9262-DC414E16C3EA}" presName="iconRect" presStyleLbl="node1" presStyleIdx="0" presStyleCnt="5"/>
      <dgm:spPr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8B0477A4-6C5F-46E6-8910-A51FA1F661B5}" type="pres">
      <dgm:prSet presAssocID="{2EE95FC5-CD6B-4A50-9262-DC414E16C3EA}" presName="spaceRect" presStyleCnt="0"/>
      <dgm:spPr/>
    </dgm:pt>
    <dgm:pt modelId="{1002F504-21FD-4710-AB54-6DD4AE8B1DEB}" type="pres">
      <dgm:prSet presAssocID="{2EE95FC5-CD6B-4A50-9262-DC414E16C3EA}" presName="parTx" presStyleLbl="revTx" presStyleIdx="0" presStyleCnt="5" custLinFactNeighborX="-2848">
        <dgm:presLayoutVars>
          <dgm:chMax val="0"/>
          <dgm:chPref val="0"/>
        </dgm:presLayoutVars>
      </dgm:prSet>
      <dgm:spPr/>
    </dgm:pt>
    <dgm:pt modelId="{C5D2D154-D04C-4060-B371-4FA5C99B7538}" type="pres">
      <dgm:prSet presAssocID="{C99EBBB1-E916-471C-83C9-ABE85B42AC26}" presName="sibTrans" presStyleCnt="0"/>
      <dgm:spPr/>
    </dgm:pt>
    <dgm:pt modelId="{0E0B23C8-D5E1-4B41-BDA7-2CE57755BE6A}" type="pres">
      <dgm:prSet presAssocID="{F05611F0-8256-4954-B6CB-ED6B4F2DD397}" presName="compNode" presStyleCnt="0"/>
      <dgm:spPr/>
    </dgm:pt>
    <dgm:pt modelId="{CD05AFB1-E184-456B-B0D2-9C36C4272D02}" type="pres">
      <dgm:prSet presAssocID="{F05611F0-8256-4954-B6CB-ED6B4F2DD397}" presName="bgRect" presStyleLbl="bgShp" presStyleIdx="1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4FDC127-8DFD-4460-AE93-0411105DEB60}" type="pres">
      <dgm:prSet presAssocID="{F05611F0-8256-4954-B6CB-ED6B4F2DD397}" presName="iconRect" presStyleLbl="node1" presStyleIdx="1" presStyleCnt="5"/>
      <dgm:spPr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58414D7F-A9B2-47FB-8B18-5EF591AE26CC}" type="pres">
      <dgm:prSet presAssocID="{F05611F0-8256-4954-B6CB-ED6B4F2DD397}" presName="spaceRect" presStyleCnt="0"/>
      <dgm:spPr/>
    </dgm:pt>
    <dgm:pt modelId="{1A91019B-6FF6-4E88-A622-AA77E19BE965}" type="pres">
      <dgm:prSet presAssocID="{F05611F0-8256-4954-B6CB-ED6B4F2DD397}" presName="parTx" presStyleLbl="revTx" presStyleIdx="1" presStyleCnt="5" custLinFactNeighborX="-2848">
        <dgm:presLayoutVars>
          <dgm:chMax val="0"/>
          <dgm:chPref val="0"/>
        </dgm:presLayoutVars>
      </dgm:prSet>
      <dgm:spPr/>
    </dgm:pt>
    <dgm:pt modelId="{7016EE3B-7F4A-42C5-A09F-919C1401C4BC}" type="pres">
      <dgm:prSet presAssocID="{6BD5265A-8333-420D-BDB2-65F10B3EBD76}" presName="sibTrans" presStyleCnt="0"/>
      <dgm:spPr/>
    </dgm:pt>
    <dgm:pt modelId="{815AA52A-6D18-4177-AE6D-E0559FAFDE78}" type="pres">
      <dgm:prSet presAssocID="{22625139-F93A-4F3F-A7AA-4923A01AEDF3}" presName="compNode" presStyleCnt="0"/>
      <dgm:spPr/>
    </dgm:pt>
    <dgm:pt modelId="{A8176E5D-B119-4234-91AB-EFE9C2CF80B7}" type="pres">
      <dgm:prSet presAssocID="{22625139-F93A-4F3F-A7AA-4923A01AEDF3}" presName="bgRect" presStyleLbl="bgShp" presStyleIdx="2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DB85AE0A-C466-4604-9C2E-87F8EA52DD0F}" type="pres">
      <dgm:prSet presAssocID="{22625139-F93A-4F3F-A7AA-4923A01AEDF3}" presName="iconRect" presStyleLbl="node1" presStyleIdx="2" presStyleCnt="5"/>
      <dgm:spPr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A8722341-C6F1-4D89-89A6-4EF02F8B76E1}" type="pres">
      <dgm:prSet presAssocID="{22625139-F93A-4F3F-A7AA-4923A01AEDF3}" presName="spaceRect" presStyleCnt="0"/>
      <dgm:spPr/>
    </dgm:pt>
    <dgm:pt modelId="{5A5E0268-7557-41F6-A6CC-892DF11AAC18}" type="pres">
      <dgm:prSet presAssocID="{22625139-F93A-4F3F-A7AA-4923A01AEDF3}" presName="parTx" presStyleLbl="revTx" presStyleIdx="2" presStyleCnt="5" custLinFactNeighborX="-2848">
        <dgm:presLayoutVars>
          <dgm:chMax val="0"/>
          <dgm:chPref val="0"/>
        </dgm:presLayoutVars>
      </dgm:prSet>
      <dgm:spPr/>
    </dgm:pt>
    <dgm:pt modelId="{5ACA2613-1755-4541-BF52-A7AD043980F4}" type="pres">
      <dgm:prSet presAssocID="{A8E2FA08-4DD4-4654-A85D-9A99162D6201}" presName="sibTrans" presStyleCnt="0"/>
      <dgm:spPr/>
    </dgm:pt>
    <dgm:pt modelId="{D58F1FE7-CDEB-42F6-BC01-82FB71EDF9C0}" type="pres">
      <dgm:prSet presAssocID="{140952D0-0E1D-4F48-9F16-53581487CFA0}" presName="compNode" presStyleCnt="0"/>
      <dgm:spPr/>
    </dgm:pt>
    <dgm:pt modelId="{A102E018-9C2C-4317-8572-9362E8FC1AF8}" type="pres">
      <dgm:prSet presAssocID="{140952D0-0E1D-4F48-9F16-53581487CFA0}" presName="bgRect" presStyleLbl="bgShp" presStyleIdx="3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3353CF1D-5822-47BA-A6C2-AC7DC94D5A9C}" type="pres">
      <dgm:prSet presAssocID="{140952D0-0E1D-4F48-9F16-53581487CFA0}" presName="iconRect" presStyleLbl="node1" presStyleIdx="3" presStyleCnt="5"/>
      <dgm:spPr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326715C-7787-454B-B5D4-2E4B73514584}" type="pres">
      <dgm:prSet presAssocID="{140952D0-0E1D-4F48-9F16-53581487CFA0}" presName="spaceRect" presStyleCnt="0"/>
      <dgm:spPr/>
    </dgm:pt>
    <dgm:pt modelId="{B05634FC-081B-4BC5-BE4E-70E96448CBC7}" type="pres">
      <dgm:prSet presAssocID="{140952D0-0E1D-4F48-9F16-53581487CFA0}" presName="parTx" presStyleLbl="revTx" presStyleIdx="3" presStyleCnt="5" custLinFactNeighborX="-2848">
        <dgm:presLayoutVars>
          <dgm:chMax val="0"/>
          <dgm:chPref val="0"/>
        </dgm:presLayoutVars>
      </dgm:prSet>
      <dgm:spPr/>
    </dgm:pt>
    <dgm:pt modelId="{941E5EAA-3190-4C8A-9550-C01AB013F3B6}" type="pres">
      <dgm:prSet presAssocID="{2804F27C-9BA9-4D07-AB02-74BE7DFA2C0E}" presName="sibTrans" presStyleCnt="0"/>
      <dgm:spPr/>
    </dgm:pt>
    <dgm:pt modelId="{E4485791-256C-479D-93C2-2AB8EE372B1D}" type="pres">
      <dgm:prSet presAssocID="{C2F8C7F7-44C4-414A-BCCD-56E91DD0A777}" presName="compNode" presStyleCnt="0"/>
      <dgm:spPr/>
    </dgm:pt>
    <dgm:pt modelId="{E3FB0205-9E6F-404E-BB9F-D3662F49AF1C}" type="pres">
      <dgm:prSet presAssocID="{C2F8C7F7-44C4-414A-BCCD-56E91DD0A777}" presName="bgRect" presStyleLbl="bgShp" presStyleIdx="4" presStyleCnt="5"/>
      <dgm:spPr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</dgm:spPr>
    </dgm:pt>
    <dgm:pt modelId="{7169F0BE-38ED-4AA0-BD0F-6AEA778C8DB9}" type="pres">
      <dgm:prSet presAssocID="{C2F8C7F7-44C4-414A-BCCD-56E91DD0A777}" presName="iconRect" presStyleLbl="node1" presStyleIdx="4" presStyleCnt="5"/>
      <dgm:spPr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8BC7B20-3838-469F-BE20-773F9621E096}" type="pres">
      <dgm:prSet presAssocID="{C2F8C7F7-44C4-414A-BCCD-56E91DD0A777}" presName="spaceRect" presStyleCnt="0"/>
      <dgm:spPr/>
    </dgm:pt>
    <dgm:pt modelId="{EB0F5FA3-DAEB-4780-B272-E569966A52CF}" type="pres">
      <dgm:prSet presAssocID="{C2F8C7F7-44C4-414A-BCCD-56E91DD0A777}" presName="parTx" presStyleLbl="revTx" presStyleIdx="4" presStyleCnt="5" custLinFactNeighborX="-3204">
        <dgm:presLayoutVars>
          <dgm:chMax val="0"/>
          <dgm:chPref val="0"/>
        </dgm:presLayoutVars>
      </dgm:prSet>
      <dgm:spPr/>
    </dgm:pt>
  </dgm:ptLst>
  <dgm:cxnLst>
    <dgm:cxn modelId="{3F3B3E21-D11D-47C2-A4BB-8FD8BA966BD5}" type="presOf" srcId="{2EE95FC5-CD6B-4A50-9262-DC414E16C3EA}" destId="{1002F504-21FD-4710-AB54-6DD4AE8B1DEB}" srcOrd="0" destOrd="0" presId="urn:microsoft.com/office/officeart/2018/2/layout/IconVerticalSolidList#9"/>
    <dgm:cxn modelId="{16FD897D-C2AC-43FD-A224-ED4366CE7918}" type="presOf" srcId="{22625139-F93A-4F3F-A7AA-4923A01AEDF3}" destId="{5A5E0268-7557-41F6-A6CC-892DF11AAC18}" srcOrd="0" destOrd="0" presId="urn:microsoft.com/office/officeart/2018/2/layout/IconVerticalSolidList#9"/>
    <dgm:cxn modelId="{14D43B81-F92D-4CD8-9D1E-78CBF092C750}" srcId="{D0F07F19-1F50-4B42-A7A0-278DF9D25BB1}" destId="{C2F8C7F7-44C4-414A-BCCD-56E91DD0A777}" srcOrd="4" destOrd="0" parTransId="{E6C6DF88-9436-40D7-BA84-18FE896A6151}" sibTransId="{4E39967D-43EF-4F15-814A-2F491D900D43}"/>
    <dgm:cxn modelId="{FA896689-06F0-4649-9FF7-0D3A04B5B25E}" type="presOf" srcId="{D0F07F19-1F50-4B42-A7A0-278DF9D25BB1}" destId="{539F0B2D-763D-4639-B4AA-CC4EE0B8029F}" srcOrd="0" destOrd="0" presId="urn:microsoft.com/office/officeart/2018/2/layout/IconVerticalSolidList#9"/>
    <dgm:cxn modelId="{5BBBC2B9-D2EC-43E4-AC57-4EC73B25F552}" type="presOf" srcId="{C2F8C7F7-44C4-414A-BCCD-56E91DD0A777}" destId="{EB0F5FA3-DAEB-4780-B272-E569966A52CF}" srcOrd="0" destOrd="0" presId="urn:microsoft.com/office/officeart/2018/2/layout/IconVerticalSolidList#9"/>
    <dgm:cxn modelId="{B3F19EC2-A372-4EC3-BFE0-C62FFDFE3DF6}" srcId="{D0F07F19-1F50-4B42-A7A0-278DF9D25BB1}" destId="{2EE95FC5-CD6B-4A50-9262-DC414E16C3EA}" srcOrd="0" destOrd="0" parTransId="{75374347-884B-4721-8CFF-DF080F5B1C79}" sibTransId="{C99EBBB1-E916-471C-83C9-ABE85B42AC26}"/>
    <dgm:cxn modelId="{914FACD2-336A-4471-9E99-312B3F8EAB04}" srcId="{D0F07F19-1F50-4B42-A7A0-278DF9D25BB1}" destId="{F05611F0-8256-4954-B6CB-ED6B4F2DD397}" srcOrd="1" destOrd="0" parTransId="{CD7328D6-9FAE-4506-9BDB-E06A571EC1D4}" sibTransId="{6BD5265A-8333-420D-BDB2-65F10B3EBD76}"/>
    <dgm:cxn modelId="{B07163E8-ADEC-492A-8F07-7E5786AB23AE}" srcId="{D0F07F19-1F50-4B42-A7A0-278DF9D25BB1}" destId="{140952D0-0E1D-4F48-9F16-53581487CFA0}" srcOrd="3" destOrd="0" parTransId="{790C446F-6917-41E7-BE01-7AFE2676D505}" sibTransId="{2804F27C-9BA9-4D07-AB02-74BE7DFA2C0E}"/>
    <dgm:cxn modelId="{E124B6E8-ED11-48D8-A2BB-012048A63E4A}" type="presOf" srcId="{F05611F0-8256-4954-B6CB-ED6B4F2DD397}" destId="{1A91019B-6FF6-4E88-A622-AA77E19BE965}" srcOrd="0" destOrd="0" presId="urn:microsoft.com/office/officeart/2018/2/layout/IconVerticalSolidList#9"/>
    <dgm:cxn modelId="{FC7721F0-429B-4CE7-BE98-C2F3C41FE9C7}" srcId="{D0F07F19-1F50-4B42-A7A0-278DF9D25BB1}" destId="{22625139-F93A-4F3F-A7AA-4923A01AEDF3}" srcOrd="2" destOrd="0" parTransId="{F549A0EB-6BE9-4749-8336-B02A279AE302}" sibTransId="{A8E2FA08-4DD4-4654-A85D-9A99162D6201}"/>
    <dgm:cxn modelId="{7E64B3FA-734B-44BE-802C-80F691DAA396}" type="presOf" srcId="{140952D0-0E1D-4F48-9F16-53581487CFA0}" destId="{B05634FC-081B-4BC5-BE4E-70E96448CBC7}" srcOrd="0" destOrd="0" presId="urn:microsoft.com/office/officeart/2018/2/layout/IconVerticalSolidList#9"/>
    <dgm:cxn modelId="{762E6CE2-1158-45A2-A743-07A8BA175FCE}" type="presParOf" srcId="{539F0B2D-763D-4639-B4AA-CC4EE0B8029F}" destId="{7C57C5FD-BC94-4852-B3EC-3A72C51988CA}" srcOrd="0" destOrd="0" presId="urn:microsoft.com/office/officeart/2018/2/layout/IconVerticalSolidList#9"/>
    <dgm:cxn modelId="{0FE1CF6F-8E9B-4558-B435-720BBC1AF479}" type="presParOf" srcId="{7C57C5FD-BC94-4852-B3EC-3A72C51988CA}" destId="{8D5BCCB0-FE2C-4B39-92FA-86E015360BFE}" srcOrd="0" destOrd="0" presId="urn:microsoft.com/office/officeart/2018/2/layout/IconVerticalSolidList#9"/>
    <dgm:cxn modelId="{0FDEFEFD-6B6B-4909-97B2-FE7808D7D0D6}" type="presParOf" srcId="{7C57C5FD-BC94-4852-B3EC-3A72C51988CA}" destId="{B970FC54-593D-4FE9-AFCD-C77EE53A4F01}" srcOrd="1" destOrd="0" presId="urn:microsoft.com/office/officeart/2018/2/layout/IconVerticalSolidList#9"/>
    <dgm:cxn modelId="{16EFCAAC-3AB7-464E-8E77-D05E759CC165}" type="presParOf" srcId="{7C57C5FD-BC94-4852-B3EC-3A72C51988CA}" destId="{8B0477A4-6C5F-46E6-8910-A51FA1F661B5}" srcOrd="2" destOrd="0" presId="urn:microsoft.com/office/officeart/2018/2/layout/IconVerticalSolidList#9"/>
    <dgm:cxn modelId="{D29A391D-FA2C-48BC-B9F4-57AAD5CE1E22}" type="presParOf" srcId="{7C57C5FD-BC94-4852-B3EC-3A72C51988CA}" destId="{1002F504-21FD-4710-AB54-6DD4AE8B1DEB}" srcOrd="3" destOrd="0" presId="urn:microsoft.com/office/officeart/2018/2/layout/IconVerticalSolidList#9"/>
    <dgm:cxn modelId="{E159F46A-F55A-49AB-A86E-9F4ABD386ED4}" type="presParOf" srcId="{539F0B2D-763D-4639-B4AA-CC4EE0B8029F}" destId="{C5D2D154-D04C-4060-B371-4FA5C99B7538}" srcOrd="1" destOrd="0" presId="urn:microsoft.com/office/officeart/2018/2/layout/IconVerticalSolidList#9"/>
    <dgm:cxn modelId="{1DDA34B6-E7E7-42D1-B661-8588175CD49A}" type="presParOf" srcId="{539F0B2D-763D-4639-B4AA-CC4EE0B8029F}" destId="{0E0B23C8-D5E1-4B41-BDA7-2CE57755BE6A}" srcOrd="2" destOrd="0" presId="urn:microsoft.com/office/officeart/2018/2/layout/IconVerticalSolidList#9"/>
    <dgm:cxn modelId="{DC04C555-9D83-44CA-8979-393A8FE8CD91}" type="presParOf" srcId="{0E0B23C8-D5E1-4B41-BDA7-2CE57755BE6A}" destId="{CD05AFB1-E184-456B-B0D2-9C36C4272D02}" srcOrd="0" destOrd="0" presId="urn:microsoft.com/office/officeart/2018/2/layout/IconVerticalSolidList#9"/>
    <dgm:cxn modelId="{A0FFC108-0342-4CD4-90CA-A93BD414E3B1}" type="presParOf" srcId="{0E0B23C8-D5E1-4B41-BDA7-2CE57755BE6A}" destId="{74FDC127-8DFD-4460-AE93-0411105DEB60}" srcOrd="1" destOrd="0" presId="urn:microsoft.com/office/officeart/2018/2/layout/IconVerticalSolidList#9"/>
    <dgm:cxn modelId="{6ADEEA75-D811-4B73-826A-8E7298F76D3D}" type="presParOf" srcId="{0E0B23C8-D5E1-4B41-BDA7-2CE57755BE6A}" destId="{58414D7F-A9B2-47FB-8B18-5EF591AE26CC}" srcOrd="2" destOrd="0" presId="urn:microsoft.com/office/officeart/2018/2/layout/IconVerticalSolidList#9"/>
    <dgm:cxn modelId="{D63E726A-882C-40BC-B062-CB4B0BEC0B5D}" type="presParOf" srcId="{0E0B23C8-D5E1-4B41-BDA7-2CE57755BE6A}" destId="{1A91019B-6FF6-4E88-A622-AA77E19BE965}" srcOrd="3" destOrd="0" presId="urn:microsoft.com/office/officeart/2018/2/layout/IconVerticalSolidList#9"/>
    <dgm:cxn modelId="{33942D56-DF74-429F-8F6F-0B3B008E8D03}" type="presParOf" srcId="{539F0B2D-763D-4639-B4AA-CC4EE0B8029F}" destId="{7016EE3B-7F4A-42C5-A09F-919C1401C4BC}" srcOrd="3" destOrd="0" presId="urn:microsoft.com/office/officeart/2018/2/layout/IconVerticalSolidList#9"/>
    <dgm:cxn modelId="{3B1A6A06-1359-4DB8-A665-483F6031DCF1}" type="presParOf" srcId="{539F0B2D-763D-4639-B4AA-CC4EE0B8029F}" destId="{815AA52A-6D18-4177-AE6D-E0559FAFDE78}" srcOrd="4" destOrd="0" presId="urn:microsoft.com/office/officeart/2018/2/layout/IconVerticalSolidList#9"/>
    <dgm:cxn modelId="{0071A057-D724-4FDD-9E7C-04B95D7FCB11}" type="presParOf" srcId="{815AA52A-6D18-4177-AE6D-E0559FAFDE78}" destId="{A8176E5D-B119-4234-91AB-EFE9C2CF80B7}" srcOrd="0" destOrd="0" presId="urn:microsoft.com/office/officeart/2018/2/layout/IconVerticalSolidList#9"/>
    <dgm:cxn modelId="{F5FC5FA2-13EB-4EE7-B92D-C02D2723944F}" type="presParOf" srcId="{815AA52A-6D18-4177-AE6D-E0559FAFDE78}" destId="{DB85AE0A-C466-4604-9C2E-87F8EA52DD0F}" srcOrd="1" destOrd="0" presId="urn:microsoft.com/office/officeart/2018/2/layout/IconVerticalSolidList#9"/>
    <dgm:cxn modelId="{655A3119-D727-47D4-A189-DD254F79E37D}" type="presParOf" srcId="{815AA52A-6D18-4177-AE6D-E0559FAFDE78}" destId="{A8722341-C6F1-4D89-89A6-4EF02F8B76E1}" srcOrd="2" destOrd="0" presId="urn:microsoft.com/office/officeart/2018/2/layout/IconVerticalSolidList#9"/>
    <dgm:cxn modelId="{A5FEADC0-17DD-43FA-966C-384E3CC4FE7C}" type="presParOf" srcId="{815AA52A-6D18-4177-AE6D-E0559FAFDE78}" destId="{5A5E0268-7557-41F6-A6CC-892DF11AAC18}" srcOrd="3" destOrd="0" presId="urn:microsoft.com/office/officeart/2018/2/layout/IconVerticalSolidList#9"/>
    <dgm:cxn modelId="{36B7C764-2C44-4479-98F7-08D5243ED1D2}" type="presParOf" srcId="{539F0B2D-763D-4639-B4AA-CC4EE0B8029F}" destId="{5ACA2613-1755-4541-BF52-A7AD043980F4}" srcOrd="5" destOrd="0" presId="urn:microsoft.com/office/officeart/2018/2/layout/IconVerticalSolidList#9"/>
    <dgm:cxn modelId="{0EB92183-78AF-45DD-B906-E7C6D023D75B}" type="presParOf" srcId="{539F0B2D-763D-4639-B4AA-CC4EE0B8029F}" destId="{D58F1FE7-CDEB-42F6-BC01-82FB71EDF9C0}" srcOrd="6" destOrd="0" presId="urn:microsoft.com/office/officeart/2018/2/layout/IconVerticalSolidList#9"/>
    <dgm:cxn modelId="{8C266902-5F35-45B0-8F06-59ECF7B92406}" type="presParOf" srcId="{D58F1FE7-CDEB-42F6-BC01-82FB71EDF9C0}" destId="{A102E018-9C2C-4317-8572-9362E8FC1AF8}" srcOrd="0" destOrd="0" presId="urn:microsoft.com/office/officeart/2018/2/layout/IconVerticalSolidList#9"/>
    <dgm:cxn modelId="{9A871B12-6B0E-4E0E-83D6-1FD5018F0816}" type="presParOf" srcId="{D58F1FE7-CDEB-42F6-BC01-82FB71EDF9C0}" destId="{3353CF1D-5822-47BA-A6C2-AC7DC94D5A9C}" srcOrd="1" destOrd="0" presId="urn:microsoft.com/office/officeart/2018/2/layout/IconVerticalSolidList#9"/>
    <dgm:cxn modelId="{A4C381A5-F67F-4C0D-A375-A877F1A5AACB}" type="presParOf" srcId="{D58F1FE7-CDEB-42F6-BC01-82FB71EDF9C0}" destId="{0326715C-7787-454B-B5D4-2E4B73514584}" srcOrd="2" destOrd="0" presId="urn:microsoft.com/office/officeart/2018/2/layout/IconVerticalSolidList#9"/>
    <dgm:cxn modelId="{20C0CE77-F98C-4E51-BE45-6B730E4DC5F4}" type="presParOf" srcId="{D58F1FE7-CDEB-42F6-BC01-82FB71EDF9C0}" destId="{B05634FC-081B-4BC5-BE4E-70E96448CBC7}" srcOrd="3" destOrd="0" presId="urn:microsoft.com/office/officeart/2018/2/layout/IconVerticalSolidList#9"/>
    <dgm:cxn modelId="{03821C00-5AC4-4BC7-B164-88B9EF94040E}" type="presParOf" srcId="{539F0B2D-763D-4639-B4AA-CC4EE0B8029F}" destId="{941E5EAA-3190-4C8A-9550-C01AB013F3B6}" srcOrd="7" destOrd="0" presId="urn:microsoft.com/office/officeart/2018/2/layout/IconVerticalSolidList#9"/>
    <dgm:cxn modelId="{97DB7276-F3DC-436B-B151-8D2D8C40B3A3}" type="presParOf" srcId="{539F0B2D-763D-4639-B4AA-CC4EE0B8029F}" destId="{E4485791-256C-479D-93C2-2AB8EE372B1D}" srcOrd="8" destOrd="0" presId="urn:microsoft.com/office/officeart/2018/2/layout/IconVerticalSolidList#9"/>
    <dgm:cxn modelId="{17E17A6C-C9DD-41D8-BC70-93C3E6896DB9}" type="presParOf" srcId="{E4485791-256C-479D-93C2-2AB8EE372B1D}" destId="{E3FB0205-9E6F-404E-BB9F-D3662F49AF1C}" srcOrd="0" destOrd="0" presId="urn:microsoft.com/office/officeart/2018/2/layout/IconVerticalSolidList#9"/>
    <dgm:cxn modelId="{76AF88E5-6A74-4154-A17D-F35EC56F6C7A}" type="presParOf" srcId="{E4485791-256C-479D-93C2-2AB8EE372B1D}" destId="{7169F0BE-38ED-4AA0-BD0F-6AEA778C8DB9}" srcOrd="1" destOrd="0" presId="urn:microsoft.com/office/officeart/2018/2/layout/IconVerticalSolidList#9"/>
    <dgm:cxn modelId="{4DFC9DED-EC05-4DED-A7B3-4894316A6C9B}" type="presParOf" srcId="{E4485791-256C-479D-93C2-2AB8EE372B1D}" destId="{58BC7B20-3838-469F-BE20-773F9621E096}" srcOrd="2" destOrd="0" presId="urn:microsoft.com/office/officeart/2018/2/layout/IconVerticalSolidList#9"/>
    <dgm:cxn modelId="{589EFD03-109A-4885-9973-844B7570A486}" type="presParOf" srcId="{E4485791-256C-479D-93C2-2AB8EE372B1D}" destId="{EB0F5FA3-DAEB-4780-B272-E569966A52CF}" srcOrd="3" destOrd="0" presId="urn:microsoft.com/office/officeart/2018/2/layout/IconVerticalSolidList#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BCCB0-FE2C-4B39-92FA-86E015360BFE}">
      <dsp:nvSpPr>
        <dsp:cNvPr id="0" name=""/>
        <dsp:cNvSpPr/>
      </dsp:nvSpPr>
      <dsp:spPr>
        <a:xfrm>
          <a:off x="0" y="2928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70FC54-593D-4FE9-AFCD-C77EE53A4F01}">
      <dsp:nvSpPr>
        <dsp:cNvPr id="0" name=""/>
        <dsp:cNvSpPr/>
      </dsp:nvSpPr>
      <dsp:spPr>
        <a:xfrm>
          <a:off x="188670" y="143261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1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2F504-21FD-4710-AB54-6DD4AE8B1DEB}">
      <dsp:nvSpPr>
        <dsp:cNvPr id="0" name=""/>
        <dsp:cNvSpPr/>
      </dsp:nvSpPr>
      <dsp:spPr>
        <a:xfrm>
          <a:off x="599789" y="2928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 Light" panose="020F0302020204030204"/>
            </a:rPr>
            <a:t> 1.</a:t>
          </a:r>
          <a:r>
            <a:rPr lang="pt-BR" sz="1800" kern="1200" dirty="0">
              <a:solidFill>
                <a:srgbClr val="000000"/>
              </a:solidFill>
              <a:latin typeface="Calibri Light" panose="020F0302020204030204"/>
            </a:rPr>
            <a:t> </a:t>
          </a:r>
          <a:r>
            <a:rPr lang="pt-BR" sz="1800" kern="1200" dirty="0">
              <a:latin typeface="Calibri Light" panose="020F0302020204030204"/>
            </a:rPr>
            <a:t>Sistema Geral</a:t>
          </a:r>
          <a:endParaRPr lang="pt-BR" sz="1800" kern="1200" dirty="0"/>
        </a:p>
      </dsp:txBody>
      <dsp:txXfrm>
        <a:off x="599789" y="2928"/>
        <a:ext cx="4234207" cy="623705"/>
      </dsp:txXfrm>
    </dsp:sp>
    <dsp:sp modelId="{CD05AFB1-E184-456B-B0D2-9C36C4272D02}">
      <dsp:nvSpPr>
        <dsp:cNvPr id="0" name=""/>
        <dsp:cNvSpPr/>
      </dsp:nvSpPr>
      <dsp:spPr>
        <a:xfrm>
          <a:off x="0" y="782559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FDC127-8DFD-4460-AE93-0411105DEB60}">
      <dsp:nvSpPr>
        <dsp:cNvPr id="0" name=""/>
        <dsp:cNvSpPr/>
      </dsp:nvSpPr>
      <dsp:spPr>
        <a:xfrm>
          <a:off x="188670" y="922893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019B-6FF6-4E88-A622-AA77E19BE965}">
      <dsp:nvSpPr>
        <dsp:cNvPr id="0" name=""/>
        <dsp:cNvSpPr/>
      </dsp:nvSpPr>
      <dsp:spPr>
        <a:xfrm>
          <a:off x="599789" y="782559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0" i="0" kern="1200" dirty="0">
              <a:solidFill>
                <a:schemeClr val="tx1">
                  <a:alpha val="60000"/>
                </a:schemeClr>
              </a:solidFill>
            </a:rPr>
            <a:t> </a:t>
          </a:r>
          <a:r>
            <a:rPr lang="pt-BR" sz="1800" b="0" i="0" kern="1200" dirty="0">
              <a:solidFill>
                <a:schemeClr val="tx1">
                  <a:alpha val="60000"/>
                </a:schemeClr>
              </a:solidFill>
              <a:latin typeface="Calibri Light"/>
              <a:ea typeface="Calibri Light"/>
              <a:cs typeface="Calibri Light"/>
            </a:rPr>
            <a:t>2</a:t>
          </a:r>
          <a:r>
            <a:rPr lang="pt-BR" sz="1800" b="0" i="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.</a:t>
          </a:r>
          <a:r>
            <a:rPr lang="pt-BR" sz="18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 Cadastro de professores</a:t>
          </a:r>
        </a:p>
      </dsp:txBody>
      <dsp:txXfrm>
        <a:off x="599789" y="782559"/>
        <a:ext cx="4234207" cy="623705"/>
      </dsp:txXfrm>
    </dsp:sp>
    <dsp:sp modelId="{A8176E5D-B119-4234-91AB-EFE9C2CF80B7}">
      <dsp:nvSpPr>
        <dsp:cNvPr id="0" name=""/>
        <dsp:cNvSpPr/>
      </dsp:nvSpPr>
      <dsp:spPr>
        <a:xfrm>
          <a:off x="0" y="1562191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5AE0A-C466-4604-9C2E-87F8EA52DD0F}">
      <dsp:nvSpPr>
        <dsp:cNvPr id="0" name=""/>
        <dsp:cNvSpPr/>
      </dsp:nvSpPr>
      <dsp:spPr>
        <a:xfrm>
          <a:off x="188670" y="1702525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E0268-7557-41F6-A6CC-892DF11AAC18}">
      <dsp:nvSpPr>
        <dsp:cNvPr id="0" name=""/>
        <dsp:cNvSpPr/>
      </dsp:nvSpPr>
      <dsp:spPr>
        <a:xfrm>
          <a:off x="599789" y="1562191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chemeClr val="accent1">
                  <a:lumMod val="50000"/>
                </a:schemeClr>
              </a:solidFill>
              <a:latin typeface="Calibri Light" panose="020F0302020204030204"/>
            </a:rPr>
            <a:t> </a:t>
          </a:r>
          <a:r>
            <a:rPr lang="pt-BR" sz="1800" kern="1200" dirty="0">
              <a:solidFill>
                <a:schemeClr val="accent1">
                  <a:lumMod val="50000"/>
                </a:schemeClr>
              </a:solidFill>
              <a:latin typeface="Calibri Light"/>
              <a:ea typeface="Calibri Light"/>
              <a:cs typeface="Calibri Light"/>
            </a:rPr>
            <a:t>3</a:t>
          </a:r>
          <a:r>
            <a:rPr lang="pt-BR" sz="1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. Cadastro de Kits</a:t>
          </a:r>
          <a:endParaRPr lang="en-US" sz="18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599789" y="1562191"/>
        <a:ext cx="4234207" cy="623705"/>
      </dsp:txXfrm>
    </dsp:sp>
    <dsp:sp modelId="{A102E018-9C2C-4317-8572-9362E8FC1AF8}">
      <dsp:nvSpPr>
        <dsp:cNvPr id="0" name=""/>
        <dsp:cNvSpPr/>
      </dsp:nvSpPr>
      <dsp:spPr>
        <a:xfrm>
          <a:off x="0" y="2341822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53CF1D-5822-47BA-A6C2-AC7DC94D5A9C}">
      <dsp:nvSpPr>
        <dsp:cNvPr id="0" name=""/>
        <dsp:cNvSpPr/>
      </dsp:nvSpPr>
      <dsp:spPr>
        <a:xfrm>
          <a:off x="188670" y="2482156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7">
            <a:alphaModFix amt="5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634FC-081B-4BC5-BE4E-70E96448CBC7}">
      <dsp:nvSpPr>
        <dsp:cNvPr id="0" name=""/>
        <dsp:cNvSpPr/>
      </dsp:nvSpPr>
      <dsp:spPr>
        <a:xfrm>
          <a:off x="599789" y="2341822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000000"/>
              </a:solidFill>
              <a:latin typeface="Calibri"/>
              <a:ea typeface="Calibri"/>
              <a:cs typeface="Calibri"/>
            </a:rPr>
            <a:t> 4. Registro de Retirada e Devolução de Kit</a:t>
          </a:r>
        </a:p>
      </dsp:txBody>
      <dsp:txXfrm>
        <a:off x="599789" y="2341822"/>
        <a:ext cx="4234207" cy="623705"/>
      </dsp:txXfrm>
    </dsp:sp>
    <dsp:sp modelId="{E3FB0205-9E6F-404E-BB9F-D3662F49AF1C}">
      <dsp:nvSpPr>
        <dsp:cNvPr id="0" name=""/>
        <dsp:cNvSpPr/>
      </dsp:nvSpPr>
      <dsp:spPr>
        <a:xfrm>
          <a:off x="0" y="3121454"/>
          <a:ext cx="4954587" cy="623705"/>
        </a:xfrm>
        <a:prstGeom prst="rect">
          <a:avLst/>
        </a:prstGeom>
        <a:solidFill>
          <a:schemeClr val="accent1">
            <a:lumMod val="40000"/>
            <a:lumOff val="60000"/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69F0BE-38ED-4AA0-BD0F-6AEA778C8DB9}">
      <dsp:nvSpPr>
        <dsp:cNvPr id="0" name=""/>
        <dsp:cNvSpPr/>
      </dsp:nvSpPr>
      <dsp:spPr>
        <a:xfrm>
          <a:off x="188670" y="3261788"/>
          <a:ext cx="343037" cy="343037"/>
        </a:xfrm>
        <a:prstGeom prst="rect">
          <a:avLst/>
        </a:prstGeom>
        <a:blipFill dpi="0" rotWithShape="1">
          <a:blip xmlns:r="http://schemas.openxmlformats.org/officeDocument/2006/relationships" r:embed="rId9">
            <a:alphaModFix amt="50000"/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F5FA3-DAEB-4780-B272-E569966A52CF}">
      <dsp:nvSpPr>
        <dsp:cNvPr id="0" name=""/>
        <dsp:cNvSpPr/>
      </dsp:nvSpPr>
      <dsp:spPr>
        <a:xfrm>
          <a:off x="584715" y="3121454"/>
          <a:ext cx="4234207" cy="62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009" tIns="66009" rIns="66009" bIns="66009" numCol="1" spcCol="1270" rtlCol="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  5. Histórico </a:t>
          </a:r>
          <a:endParaRPr lang="en-US" sz="1800" kern="1200" dirty="0">
            <a:solidFill>
              <a:srgbClr val="444444"/>
            </a:solidFill>
            <a:latin typeface="Calibri"/>
            <a:ea typeface="Calibri"/>
            <a:cs typeface="Calibri"/>
          </a:endParaRPr>
        </a:p>
      </dsp:txBody>
      <dsp:txXfrm>
        <a:off x="584715" y="3121454"/>
        <a:ext cx="4234207" cy="62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#9">
  <dgm:title val="Lista Sólida vertical de Ícones"/>
  <dgm:desc val="Use para mostrar uma série de recursos visuais de cima para baixo com texto de Nível 1 ou de Nível 1 e Nível 2 de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Clique para editar o formato de notas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&lt;cabeçalho&gt;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4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ftr" idx="4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sldNum" idx="4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79666D3-F894-4A79-BBAA-3A4ECA2B7581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CE6BB8-AC46-4FBA-A3B6-9E3BDEA64195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DB6A9F-4170-41C7-87A3-3E16EF5D9150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037D66-6CA3-4F0A-9EA0-C9B75AA9E3E9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3F3122-EF93-434E-9198-68AA95E9AF4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6D0E36F-3774-4AAD-AEFC-F55F83508AB0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97FD9C-8F0D-4894-9AB1-CAED7C4FD2D3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A7CA69-A0A0-45E1-A27D-C20AF8B5EB8D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D92164-C0BD-4998-A0AE-86D5BF9EBD39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99B344-237A-4857-BFEF-49C23FE896D3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77349C-371B-4FEE-A7C2-971B47E991DA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C48FBC-4D92-4989-A32D-CFEAD043D4E7}" type="slidenum">
              <a:rPr b="0" lang="pt-BR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2191760" cy="45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89E313-2CEA-4DD9-A184-0D8591CC21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BCF37A4A-D531-4FBA-857A-440F66A575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0A0B5BE-4FD6-4E15-8F10-1B5711E9B1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4F32652-CDF8-4C91-8D15-B7DA9ED95E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908D205-0463-4370-B8EF-7DC7AB99BB7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F63268-8271-4DA2-B230-903F76973B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E4B5E3-F3CB-4298-9D42-8DE23CC7A5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064DE6-9C93-4369-9943-425CA42B1A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91F6023-3078-47B6-B31D-970B0CF97D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6EE0AF-0C8F-414C-ACBA-0D7AB27EFB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0" y="0"/>
            <a:ext cx="5949360" cy="45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47080" y="0"/>
            <a:ext cx="5949360" cy="457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50C08FC-F8DE-4232-A93B-FBB4EC0F2B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340DDDC-8A19-40B3-8863-4D8EFF1243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64EC6E5-C69B-41CD-A752-B7DF5816CD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2" name="Retâ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80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4" name="Conector Reto 8"/>
          <p:cNvCxnSpPr/>
          <p:nvPr/>
        </p:nvCxnSpPr>
        <p:spPr>
          <a:xfrm>
            <a:off x="1207440" y="447444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DD17A7-5223-438C-BDFC-ADC52BD4CAD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formato de texto dos tópicos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2.º nível de tópicos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3.º nível de tópicos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4.º nível de tópicos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5.º nível de tópicos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6.º nível de tópicos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7.º nível de tópicos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0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91" name="PlaceHolder 1"/>
          <p:cNvSpPr>
            <a:spLocks noGrp="1"/>
          </p:cNvSpPr>
          <p:nvPr>
            <p:ph type="body"/>
          </p:nvPr>
        </p:nvSpPr>
        <p:spPr>
          <a:xfrm>
            <a:off x="0" y="1907280"/>
            <a:ext cx="12191760" cy="449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1097280" y="23040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097280" y="2464560"/>
            <a:ext cx="1005804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28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29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30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3558E9A-2F5F-4532-AE55-C8564FA528DE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7" name="Conector Reto 4"/>
          <p:cNvCxnSpPr/>
          <p:nvPr/>
        </p:nvCxnSpPr>
        <p:spPr>
          <a:xfrm>
            <a:off x="0" y="1900440"/>
            <a:ext cx="12192120" cy="360"/>
          </a:xfrm>
          <a:prstGeom prst="straightConnector1">
            <a:avLst/>
          </a:prstGeom>
          <a:ln>
            <a:solidFill>
              <a:srgbClr val="262626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9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00" name="Retâ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dt" idx="31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32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33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8C4287-522A-4ACE-B474-6F66BEAB9F8E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0" y="1907280"/>
            <a:ext cx="12191760" cy="449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title"/>
          </p:nvPr>
        </p:nvSpPr>
        <p:spPr>
          <a:xfrm>
            <a:off x="1097280" y="23040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body"/>
          </p:nvPr>
        </p:nvSpPr>
        <p:spPr>
          <a:xfrm>
            <a:off x="1080360" y="2346120"/>
            <a:ext cx="10058040" cy="374796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107" name="Conector Reto 8"/>
          <p:cNvCxnSpPr/>
          <p:nvPr/>
        </p:nvCxnSpPr>
        <p:spPr>
          <a:xfrm>
            <a:off x="0" y="1900440"/>
            <a:ext cx="12192120" cy="360"/>
          </a:xfrm>
          <a:prstGeom prst="straightConnector1">
            <a:avLst/>
          </a:prstGeom>
          <a:ln>
            <a:solidFill>
              <a:srgbClr val="262626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9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09728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109728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516000" y="2057400"/>
            <a:ext cx="463932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000" spc="-1" strike="noStrike" cap="all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516000" y="2958120"/>
            <a:ext cx="463932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dt" idx="3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ftr" idx="35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sldNum" idx="36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66C496-91B0-4E42-A7E2-9D9780C9326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tâ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19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dt" idx="3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38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 idx="39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E4BC994-7683-49D7-9421-EE47DB22086D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3" name="Retâ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dt" idx="4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ftr" idx="5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sldNum" idx="6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8D8E4A-C015-4BCE-811A-33C6A8281FA6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8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1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3997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792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0" name="Retângulo 7"/>
          <p:cNvSpPr/>
          <p:nvPr/>
        </p:nvSpPr>
        <p:spPr>
          <a:xfrm>
            <a:off x="4804560" y="0"/>
            <a:ext cx="7387200" cy="6446160"/>
          </a:xfrm>
          <a:prstGeom prst="rect">
            <a:avLst/>
          </a:pr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Retângulo 10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643320" y="488160"/>
            <a:ext cx="3517200" cy="108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4166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accent1">
                    <a:lumMod val="50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03560" y="2038680"/>
            <a:ext cx="3517200" cy="331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16000" indent="-216000" defTabSz="914400">
              <a:lnSpc>
                <a:spcPct val="100000"/>
              </a:lnSpc>
              <a:spcBef>
                <a:spcPts val="1199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7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8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sldNum" idx="9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4C488D-25AA-4931-AE03-BBC3360E0D23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7"/>
          <p:cNvSpPr>
            <a:spLocks noGrp="1"/>
          </p:cNvSpPr>
          <p:nvPr>
            <p:ph type="body"/>
          </p:nvPr>
        </p:nvSpPr>
        <p:spPr>
          <a:xfrm>
            <a:off x="5599080" y="1692360"/>
            <a:ext cx="6592680" cy="3190680"/>
          </a:xfrm>
          <a:prstGeom prst="rect">
            <a:avLst/>
          </a:prstGeom>
          <a:solidFill>
            <a:schemeClr val="lt1">
              <a:lumMod val="85000"/>
              <a:alpha val="50000"/>
            </a:schemeClr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28" name="Conector Reto 15"/>
          <p:cNvCxnSpPr/>
          <p:nvPr/>
        </p:nvCxnSpPr>
        <p:spPr>
          <a:xfrm>
            <a:off x="723600" y="1767600"/>
            <a:ext cx="3292200" cy="360"/>
          </a:xfrm>
          <a:prstGeom prst="straightConnector1">
            <a:avLst/>
          </a:prstGeom>
          <a:ln w="15875">
            <a:solidFill>
              <a:srgbClr val="262626"/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31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2840" cy="6400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56440" y="5034960"/>
            <a:ext cx="6834960" cy="81684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396000" rIns="0" tIns="0" bIns="45720" anchor="ctr">
            <a:norm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400" spc="-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Subtítulo</a:t>
            </a:r>
            <a:endParaRPr b="0" lang="pt-BR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title"/>
          </p:nvPr>
        </p:nvSpPr>
        <p:spPr>
          <a:xfrm>
            <a:off x="5356080" y="3975120"/>
            <a:ext cx="6835320" cy="108900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396000" rIns="91440" tIns="25200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lt1"/>
                </a:solidFill>
                <a:latin typeface="Calibri Light"/>
              </a:rPr>
              <a:t>Resumo da primeira lição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" name="Retângulo 10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8600" y="0"/>
            <a:ext cx="3998520" cy="585180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360000" rIns="360000" tIns="46800" bIns="45720" anchor="ctr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chemeClr val="lt1"/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dt" idx="10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ftr" idx="11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sldNum" idx="12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4DBD0E-ABD1-41FD-8EC6-9C14A40BE565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0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41" name="Retângulo 7"/>
          <p:cNvSpPr/>
          <p:nvPr/>
        </p:nvSpPr>
        <p:spPr>
          <a:xfrm>
            <a:off x="0" y="4578480"/>
            <a:ext cx="12188520" cy="22791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578120"/>
          </a:xfrm>
          <a:prstGeom prst="rect">
            <a:avLst/>
          </a:prstGeom>
          <a:solidFill>
            <a:schemeClr val="lt1">
              <a:lumMod val="85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32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1097280" y="47995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rgbClr val="ffffff"/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Clique para editar o texto Mestre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3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14"/>
          </p:nvPr>
        </p:nvSpPr>
        <p:spPr>
          <a:xfrm>
            <a:off x="109728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15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656F26-E36D-4148-9A81-52B217BAB104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9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0" name="Retâ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097280" y="466344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400" spc="199" strike="noStrike" cap="all">
                <a:solidFill>
                  <a:schemeClr val="dk1"/>
                </a:solidFill>
                <a:latin typeface="Calibri"/>
              </a:rPr>
              <a:t>Clique para editar o texto Mestre</a:t>
            </a:r>
            <a:endParaRPr b="0" lang="pt-BR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53" name="Conector Reto 8"/>
          <p:cNvCxnSpPr/>
          <p:nvPr/>
        </p:nvCxnSpPr>
        <p:spPr>
          <a:xfrm>
            <a:off x="1207440" y="4484880"/>
            <a:ext cx="987588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4" name="PlaceHolder 3"/>
          <p:cNvSpPr>
            <a:spLocks noGrp="1"/>
          </p:cNvSpPr>
          <p:nvPr>
            <p:ph type="dt" idx="16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17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18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1C8A9F-E5A5-4AA4-9DE7-A70A65852823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8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9728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516000" y="2120760"/>
            <a:ext cx="463932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19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20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21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5BE94C-B7F0-4B4F-95A4-21D3E64ADDE7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9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70" name="Retâ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dt" idx="22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ftr" idx="23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24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AD8E75-47E2-433D-98A5-00BAC1ACF154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40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720000" rIns="91440" tIns="10800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744480" y="1812600"/>
            <a:ext cx="495396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499800" y="1812600"/>
            <a:ext cx="4953960" cy="37479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78" name="Conector Reto 15"/>
          <p:cNvCxnSpPr/>
          <p:nvPr/>
        </p:nvCxnSpPr>
        <p:spPr>
          <a:xfrm>
            <a:off x="-360" y="1283400"/>
            <a:ext cx="1219320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6" hidden="1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0" name="Conector Reto 9"/>
          <p:cNvCxnSpPr/>
          <p:nvPr/>
        </p:nvCxnSpPr>
        <p:spPr>
          <a:xfrm>
            <a:off x="1193400" y="1897200"/>
            <a:ext cx="996732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  <p:sp>
        <p:nvSpPr>
          <p:cNvPr id="81" name="Retângulo 9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dt" idx="25"/>
          </p:nvPr>
        </p:nvSpPr>
        <p:spPr>
          <a:xfrm>
            <a:off x="8218440" y="6446880"/>
            <a:ext cx="258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pt-BR" sz="900" spc="-1" strike="noStrike">
                <a:solidFill>
                  <a:srgbClr val="ffffff"/>
                </a:solidFill>
                <a:latin typeface="Calibri"/>
              </a:rPr>
              <a:t>&lt;data/hora&gt;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26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&lt;rodapé&gt;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27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01BB075-1A2C-42F8-88B8-09AC20409A29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40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chemeClr val="dk1"/>
                </a:solidFill>
                <a:latin typeface="Calibri"/>
              </a:rPr>
              <a:t>Clique no ícone para adicionar uma imagem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Clique para editar o estilo de título Mestre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748080" y="1812600"/>
            <a:ext cx="10905120" cy="4088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3f3de3"/>
              </a:buClr>
              <a:buFont typeface="Calibri"/>
              <a:buChar char=" "/>
            </a:pPr>
            <a:r>
              <a:rPr b="0" lang="pt-BR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Clique para editar o texto Mestre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Segundo nível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Terceiro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Quarto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404040"/>
              </a:buClr>
              <a:buFont typeface="Calibri"/>
              <a:buChar char="◦"/>
            </a:pPr>
            <a:r>
              <a:rPr b="0" lang="pt-BR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Quinto nível</a:t>
            </a:r>
            <a:endParaRPr b="0" lang="pt-BR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cxnSp>
        <p:nvCxnSpPr>
          <p:cNvPr id="88" name="Conector Reto 15"/>
          <p:cNvCxnSpPr/>
          <p:nvPr/>
        </p:nvCxnSpPr>
        <p:spPr>
          <a:xfrm>
            <a:off x="-360" y="1283400"/>
            <a:ext cx="12193200" cy="360"/>
          </a:xfrm>
          <a:prstGeom prst="straightConnector1">
            <a:avLst/>
          </a:prstGeom>
          <a:ln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image" Target="../media/image27.jpe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image" Target="../media/image4.jpeg"/><Relationship Id="rId8" Type="http://schemas.openxmlformats.org/officeDocument/2006/relationships/image" Target="../media/image5.png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tângulo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4915080"/>
            <a:ext cx="12188520" cy="194256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28720" y="5120640"/>
            <a:ext cx="7137000" cy="127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914400">
              <a:lnSpc>
                <a:spcPct val="90000"/>
              </a:lnSpc>
              <a:buNone/>
            </a:pPr>
            <a:r>
              <a:rPr b="0" lang="pt-BR" sz="4800" spc="-52" strike="noStrike">
                <a:solidFill>
                  <a:srgbClr val="ffffff"/>
                </a:solidFill>
                <a:latin typeface="Calibri Light"/>
              </a:rPr>
              <a:t>Sistema em Java</a:t>
            </a:r>
            <a:endParaRPr b="0" lang="pt-BR" sz="4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33" name="Conector Reto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27000" y="5166360"/>
            <a:ext cx="360" cy="1189080"/>
          </a:xfrm>
          <a:prstGeom prst="straightConnector1">
            <a:avLst/>
          </a:prstGeom>
          <a:ln w="19050">
            <a:solidFill>
              <a:srgbClr val="3f3de3"/>
            </a:solidFill>
            <a:round/>
          </a:ln>
        </p:spPr>
      </p:cxn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8289720" y="5166360"/>
            <a:ext cx="2575440" cy="118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3713"/>
          </a:bodyPr>
          <a:p>
            <a:pPr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pt-BR" sz="1500" spc="199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Integrantes: Caio OLIVEIRA, FELYPPE DE ASSIS, GABRIEL GONÇALVES, THIAGO ALVES, VICTOR HUGO.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35" name="Imagem 3" descr="Duas engenheiras no laboratório"/>
          <p:cNvPicPr/>
          <p:nvPr/>
        </p:nvPicPr>
        <p:blipFill>
          <a:blip r:embed="rId1"/>
          <a:stretch/>
        </p:blipFill>
        <p:spPr>
          <a:xfrm>
            <a:off x="0" y="0"/>
            <a:ext cx="12191760" cy="491472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4" descr="Java Programming Language: A Comprehensive Guide"/>
          <p:cNvPicPr/>
          <p:nvPr/>
        </p:nvPicPr>
        <p:blipFill>
          <a:blip r:embed="rId2"/>
          <a:stretch/>
        </p:blipFill>
        <p:spPr>
          <a:xfrm>
            <a:off x="-2160" y="-4320"/>
            <a:ext cx="12196080" cy="492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Espaço Reservado para Imagem 8" descr="O homem está escrevendo algo"/>
          <p:cNvPicPr/>
          <p:nvPr/>
        </p:nvPicPr>
        <p:blipFill>
          <a:blip r:embed="rId1"/>
          <a:stretch/>
        </p:blipFill>
        <p:spPr>
          <a:xfrm>
            <a:off x="9720" y="0"/>
            <a:ext cx="12173400" cy="6400440"/>
          </a:xfrm>
          <a:prstGeom prst="rect">
            <a:avLst/>
          </a:prstGeom>
          <a:ln w="0">
            <a:noFill/>
          </a:ln>
        </p:spPr>
      </p:pic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78600" y="0"/>
            <a:ext cx="3998520" cy="585180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360000" rIns="360000" tIns="46800" bIns="45720" anchor="ctr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20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05" name="Conector Reto 23"/>
          <p:cNvCxnSpPr/>
          <p:nvPr/>
        </p:nvCxnSpPr>
        <p:spPr>
          <a:xfrm>
            <a:off x="5770440" y="4973760"/>
            <a:ext cx="3292200" cy="360"/>
          </a:xfrm>
          <a:prstGeom prst="straightConnector1">
            <a:avLst/>
          </a:prstGeom>
          <a:ln w="15875">
            <a:solidFill>
              <a:srgbClr val="3f3de3"/>
            </a:solidFill>
            <a:round/>
          </a:ln>
        </p:spPr>
      </p:cxn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5356440" y="5034960"/>
            <a:ext cx="6834960" cy="81684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396000" rIns="0" tIns="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Eis o que aprendemos</a:t>
            </a:r>
            <a:endParaRPr b="0" lang="pt-BR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ftr" idx="59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pt-BR" sz="900" spc="-1" strike="noStrike" cap="all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ENSINE UM CURSO</a:t>
            </a:r>
            <a:endParaRPr b="0" lang="pt-BR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60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22CB1C-180C-4895-9B2D-65FE71222D95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9" name="Imagem 5" descr="Tela de celular com aplicativo aber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12960" y="3960"/>
            <a:ext cx="12165840" cy="639036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5"/>
          <p:cNvSpPr>
            <a:spLocks noGrp="1"/>
          </p:cNvSpPr>
          <p:nvPr>
            <p:ph type="title"/>
          </p:nvPr>
        </p:nvSpPr>
        <p:spPr>
          <a:xfrm>
            <a:off x="638640" y="-2880"/>
            <a:ext cx="11553120" cy="1089000"/>
          </a:xfrm>
          <a:prstGeom prst="rect">
            <a:avLst/>
          </a:prstGeom>
          <a:solidFill>
            <a:srgbClr val="262626"/>
          </a:solidFill>
          <a:ln w="0">
            <a:noFill/>
          </a:ln>
        </p:spPr>
        <p:txBody>
          <a:bodyPr lIns="396000" rIns="91440" tIns="25200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✅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Resumo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4893120"/>
            <a:ext cx="10113120" cy="743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🏁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Fim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12" name="Espaço Reservado para Imagem 13" descr="Grupo de estudantes&#10;"/>
          <p:cNvPicPr/>
          <p:nvPr/>
        </p:nvPicPr>
        <p:blipFill>
          <a:blip r:embed="rId1"/>
          <a:stretch/>
        </p:blipFill>
        <p:spPr>
          <a:xfrm>
            <a:off x="4320" y="0"/>
            <a:ext cx="12183120" cy="457812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097280" y="5715000"/>
            <a:ext cx="10112760" cy="60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pc="-1" strike="noStrike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pic>
        <p:nvPicPr>
          <p:cNvPr id="214" name="Imagem 1" descr="Mas eu ainda amo Java"/>
          <p:cNvPicPr/>
          <p:nvPr/>
        </p:nvPicPr>
        <p:blipFill>
          <a:blip r:embed="rId2"/>
          <a:stretch/>
        </p:blipFill>
        <p:spPr>
          <a:xfrm>
            <a:off x="10800" y="17280"/>
            <a:ext cx="12192480" cy="456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Espaço Reservado para Imagem 16" descr="Uma pessoa usando um computador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720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6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SISTEMA DE CONTROLE DE KITS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825096795"/>
              </p:ext>
            </p:extLst>
          </p:nvPr>
        </p:nvGraphicFramePr>
        <p:xfrm>
          <a:off x="625680" y="2132280"/>
          <a:ext cx="4954320" cy="374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9" name="Espaço Reservado para Conteúdo 5" descr="Mulher com laptop"/>
          <p:cNvPicPr/>
          <p:nvPr/>
        </p:nvPicPr>
        <p:blipFill>
          <a:blip r:embed="rId7"/>
          <a:stretch/>
        </p:blipFill>
        <p:spPr>
          <a:xfrm>
            <a:off x="6095880" y="1986840"/>
            <a:ext cx="5357520" cy="374616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2"/>
          <p:cNvSpPr>
            <a:spLocks noGrp="1"/>
          </p:cNvSpPr>
          <p:nvPr>
            <p:ph type="ftr" idx="43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4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C4330A1-5D4A-4FB0-92F5-FE7846A9ED2B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CaixaDeTexto 88"/>
          <p:cNvSpPr/>
          <p:nvPr/>
        </p:nvSpPr>
        <p:spPr>
          <a:xfrm>
            <a:off x="360000" y="1611000"/>
            <a:ext cx="5378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endParaRPr b="0" lang="pt-BR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8"/>
          <a:stretch/>
        </p:blipFill>
        <p:spPr>
          <a:xfrm>
            <a:off x="6095880" y="1986840"/>
            <a:ext cx="5357520" cy="37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tângulo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98320" y="516960"/>
            <a:ext cx="3447720" cy="166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🖥️   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Sistema Geral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46" name="Conector Reto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23600" y="2353320"/>
            <a:ext cx="3292200" cy="360"/>
          </a:xfrm>
          <a:prstGeom prst="straightConnector1">
            <a:avLst/>
          </a:prstGeom>
          <a:ln w="19050">
            <a:solidFill>
              <a:srgbClr val="3f3de3"/>
            </a:solidFill>
            <a:round/>
          </a:ln>
        </p:spPr>
      </p:cxn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5800" y="2604240"/>
            <a:ext cx="3447720" cy="33422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marL="216000" indent="0" defTabSz="9144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</a:rPr>
              <a:t>O que acontece:</a:t>
            </a:r>
            <a:endParaRPr b="0" lang="pt-BR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404640" indent="-216000" defTabSz="914400">
              <a:lnSpc>
                <a:spcPct val="100000"/>
              </a:lnSpc>
              <a:spcBef>
                <a:spcPts val="601"/>
              </a:spcBef>
              <a:buClr>
                <a:srgbClr val="3f3de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Cadastrar professores e kits.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404640" indent="-216000" defTabSz="914400">
              <a:lnSpc>
                <a:spcPct val="100000"/>
              </a:lnSpc>
              <a:spcBef>
                <a:spcPts val="601"/>
              </a:spcBef>
              <a:buClr>
                <a:srgbClr val="3f3de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Registrar quando um professor retira ou devolve um kit.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404640" indent="-216000" defTabSz="914400">
              <a:lnSpc>
                <a:spcPct val="100000"/>
              </a:lnSpc>
              <a:spcBef>
                <a:spcPts val="601"/>
              </a:spcBef>
              <a:buClr>
                <a:srgbClr val="3f3de3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pt-BR" sz="2000" spc="-1" strike="noStrike">
                <a:solidFill>
                  <a:srgbClr val="ffffff"/>
                </a:solidFill>
                <a:latin typeface="Calibri"/>
                <a:ea typeface="Calibri"/>
              </a:rPr>
              <a:t>Mostrar o histórico dessas ações.</a:t>
            </a:r>
            <a:endParaRPr b="0" lang="pt-BR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ftr" idx="45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pic>
        <p:nvPicPr>
          <p:cNvPr id="149" name="Espaço Reservado para Conteúdo 5" descr="Tela do laptop com um código"/>
          <p:cNvPicPr/>
          <p:nvPr/>
        </p:nvPicPr>
        <p:blipFill>
          <a:blip r:embed="rId1"/>
          <a:stretch/>
        </p:blipFill>
        <p:spPr>
          <a:xfrm>
            <a:off x="4655880" y="0"/>
            <a:ext cx="7534080" cy="68576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4"/>
          <p:cNvSpPr>
            <a:spLocks noGrp="1"/>
          </p:cNvSpPr>
          <p:nvPr>
            <p:ph type="sldNum" idx="46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AC9FE3B-0530-47F9-AABE-B123481BA16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pic>
        <p:nvPicPr>
          <p:cNvPr id="151" name="Imagem 6" descr=""/>
          <p:cNvPicPr/>
          <p:nvPr/>
        </p:nvPicPr>
        <p:blipFill>
          <a:blip r:embed="rId2"/>
          <a:stretch/>
        </p:blipFill>
        <p:spPr>
          <a:xfrm>
            <a:off x="4655880" y="3240"/>
            <a:ext cx="7530480" cy="68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Espaço Reservado para Imagem 15" descr="O homem mostra algo no laptop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22428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👨‍🏫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Cadastro de Professores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-720" y="2171520"/>
            <a:ext cx="4775400" cy="413532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É criado uma classe Professor a qual recebe duas variáveis de tipo String (texto).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O sistema pede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CPF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e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nome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do professor.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Cria um novo objeto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Professor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e adiciona na lista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professores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Registra essa ação no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histórico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ftr" idx="47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sldNum" idx="48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08EB88-BA50-4CDD-B1CD-E7F94B9A095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7" name="Imagem 2" descr="Tex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4610520" y="4341600"/>
            <a:ext cx="4001400" cy="2107440"/>
          </a:xfrm>
          <a:prstGeom prst="rect">
            <a:avLst/>
          </a:prstGeom>
          <a:ln w="0">
            <a:noFill/>
          </a:ln>
        </p:spPr>
      </p:pic>
      <p:pic>
        <p:nvPicPr>
          <p:cNvPr id="158" name="Imagem 3" descr="Tela de computador com fundo pre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4610880" y="1305720"/>
            <a:ext cx="3989520" cy="3047040"/>
          </a:xfrm>
          <a:prstGeom prst="rect">
            <a:avLst/>
          </a:prstGeom>
          <a:ln w="0">
            <a:noFill/>
          </a:ln>
        </p:spPr>
      </p:pic>
      <p:sp>
        <p:nvSpPr>
          <p:cNvPr id="159" name="CaixaDeTexto 6"/>
          <p:cNvSpPr/>
          <p:nvPr/>
        </p:nvSpPr>
        <p:spPr>
          <a:xfrm>
            <a:off x="645840" y="1710720"/>
            <a:ext cx="2742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O que acontece: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m 7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8501760" y="1297080"/>
            <a:ext cx="3704760" cy="517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Espaço Reservado para Imagem 15" descr="O homem mostra algo no laptop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📦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Cadastro de Kits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-4320" y="2171520"/>
            <a:ext cx="4560120" cy="423612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É criado uma classe Kit a qual recebe três variáveis, sendo duas de tipo String (texto), e uma booleano (verdadeiro ou falso).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O sistema pede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código do kit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e a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descrição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Cria um novo objeto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Kit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e adiciona na lista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kits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Registra essa ação no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histórico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49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50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152739-6FA0-407C-AAC7-1839E364D9A9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CaixaDeTexto 6"/>
          <p:cNvSpPr/>
          <p:nvPr/>
        </p:nvSpPr>
        <p:spPr>
          <a:xfrm>
            <a:off x="645840" y="1710720"/>
            <a:ext cx="2742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O que acontece: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8" descr="Tex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4766040" y="1290960"/>
            <a:ext cx="4126320" cy="321228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9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4764600" y="4407120"/>
            <a:ext cx="4128840" cy="166428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10" descr="Texto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8797680" y="1293840"/>
            <a:ext cx="3391920" cy="478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Espaço Reservado para Imagem 15" descr="O homem mostra algo no laptop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🔄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Registro de Retirada e Devolução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-4320" y="2172960"/>
            <a:ext cx="3989880" cy="426600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É criado uma classe Registro a qual recebe três variáveis, sendo uma de tipo String (texto), e as outras criadas a partir das classes Professor e Kit.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É criado outra classe AcaoRegistro a qual receberá as variáveis das classes Professor e Kit, além de duas outras, String e LocalDateTime.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Então é separado em dois construtores de mesmo nome AcaoRegistro, o primeiro usado quando não houver professor nem kit, sendo só uma descrição de ação, e o outro envolvendo ambos inseridos como retirada ou devolução.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0" defTabSz="914400">
              <a:lnSpc>
                <a:spcPct val="90000"/>
              </a:lnSpc>
              <a:spcBef>
                <a:spcPts val="1800"/>
              </a:spcBef>
              <a:buNone/>
            </a:pP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 idx="51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 idx="52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71C2DF-1DDB-4379-8A9F-A8D8EE81ABFC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CaixaDeTexto 6"/>
          <p:cNvSpPr/>
          <p:nvPr/>
        </p:nvSpPr>
        <p:spPr>
          <a:xfrm>
            <a:off x="645840" y="1710720"/>
            <a:ext cx="2742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O que acontece: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" descr="Tex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4059360" y="1295280"/>
            <a:ext cx="4321800" cy="516384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7" descr="Tela de computador com texto preto sobre fundo branc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8279280" y="1287360"/>
            <a:ext cx="3898800" cy="516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Espaço Reservado para Imagem 15" descr="O homem mostra algo no laptop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3348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🔄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Registro de Retirada e Devolução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-4320" y="2733120"/>
            <a:ext cx="5054400" cy="370584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Solicita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CPF do professor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e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código do kit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Verifica se o professor existe e se o kit está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disponível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Marca o kit como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indisponível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(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disponivel = false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).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Registra a ação no histórico com data/hora.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ftr" idx="53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sldNum" idx="54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9D4FBFE-2686-4E7D-AB4A-B17542EDAA29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CaixaDeTexto 6"/>
          <p:cNvSpPr/>
          <p:nvPr/>
        </p:nvSpPr>
        <p:spPr>
          <a:xfrm>
            <a:off x="645840" y="1710720"/>
            <a:ext cx="27428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O que acontece na Retirada: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3" descr="Tex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3204720" y="1297080"/>
            <a:ext cx="5389560" cy="5148720"/>
          </a:xfrm>
          <a:prstGeom prst="rect">
            <a:avLst/>
          </a:prstGeom>
          <a:ln w="0">
            <a:noFill/>
          </a:ln>
        </p:spPr>
      </p:pic>
      <p:pic>
        <p:nvPicPr>
          <p:cNvPr id="185" name="Imagem 9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8593560" y="1300320"/>
            <a:ext cx="359964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Espaço Reservado para Imagem 15" descr="O homem mostra algo no laptop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3348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🔄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Registro de Retirada e Devolução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840" y="2542680"/>
            <a:ext cx="3541680" cy="389628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Solicita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CPF do professor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e 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código do kit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Verifica se o professor existe e se o kit existe (não precisa estar indisponível).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Marca o kit como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disponível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(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disponivel = true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).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Registra a ação no histórico com data/hora.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ftr" idx="55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sldNum" idx="56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448C6C7-E0E2-473C-BDBC-2DFF20A7DBCF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CaixaDeTexto 6"/>
          <p:cNvSpPr/>
          <p:nvPr/>
        </p:nvSpPr>
        <p:spPr>
          <a:xfrm>
            <a:off x="645840" y="1710720"/>
            <a:ext cx="2742840" cy="82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O que acontece na Devolução: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Imagem 2" descr="Tex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4052160" y="1301760"/>
            <a:ext cx="5005800" cy="5139360"/>
          </a:xfrm>
          <a:prstGeom prst="rect">
            <a:avLst/>
          </a:prstGeom>
          <a:ln w="0">
            <a:noFill/>
          </a:ln>
        </p:spPr>
      </p:pic>
      <p:pic>
        <p:nvPicPr>
          <p:cNvPr id="193" name="Imagem 7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9052560" y="1300320"/>
            <a:ext cx="3140640" cy="51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Espaço Reservado para Imagem 15" descr="O homem mostra algo no laptop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2160" y="33480"/>
            <a:ext cx="12187080" cy="6407640"/>
          </a:xfrm>
          <a:prstGeom prst="rect">
            <a:avLst/>
          </a:prstGeom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96000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 w="0">
            <a:noFill/>
          </a:ln>
        </p:spPr>
        <p:txBody>
          <a:bodyPr lIns="684000" rIns="91440" tIns="10800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📜 </a:t>
            </a:r>
            <a:r>
              <a:rPr b="1" lang="pt-BR" sz="3600" spc="-52" strike="noStrike">
                <a:solidFill>
                  <a:srgbClr val="003366"/>
                </a:solidFill>
                <a:latin typeface="Calibri Light"/>
              </a:rPr>
              <a:t>Histórico</a:t>
            </a:r>
            <a:endParaRPr b="0" lang="pt-BR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840" y="2677320"/>
            <a:ext cx="6085440" cy="362736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45720" bIns="45720" anchor="t">
            <a:normAutofit/>
          </a:bodyPr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,Sans-Serif" charset="2"/>
              <a:buChar char=""/>
            </a:pPr>
            <a:r>
              <a:rPr b="0" lang="pt-BR" sz="15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É criado uma variável sobreposta de data de formatação, informando a data da retirada e devolução do kit, que aparecerá no histórico.</a:t>
            </a:r>
            <a:endParaRPr b="0" lang="pt-BR" sz="15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Mostra todas as ações registradas até agora com essas datas.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marL="171360" indent="-171360" defTabSz="914400">
              <a:lnSpc>
                <a:spcPct val="90000"/>
              </a:lnSpc>
              <a:spcBef>
                <a:spcPts val="1800"/>
              </a:spcBef>
              <a:buClr>
                <a:srgbClr val="3f3de3"/>
              </a:buClr>
              <a:buFont typeface="Wingdings" charset="2"/>
              <a:buChar char=""/>
            </a:pP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A classe 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onsolas"/>
                <a:ea typeface="Calibri"/>
              </a:rPr>
              <a:t>AcaoRegistro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formata a saída com </a:t>
            </a:r>
            <a:r>
              <a:rPr b="1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data e hora</a:t>
            </a:r>
            <a:r>
              <a:rPr b="0" lang="pt-BR" sz="16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  <a:ea typeface="Calibri"/>
              </a:rPr>
              <a:t> da ação.</a:t>
            </a:r>
            <a:endParaRPr b="0" lang="pt-BR" sz="16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57"/>
          </p:nvPr>
        </p:nvSpPr>
        <p:spPr>
          <a:xfrm>
            <a:off x="642960" y="6446880"/>
            <a:ext cx="68180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pt-BR" sz="900" spc="-1" strike="noStrike" cap="all">
              <a:solidFill>
                <a:schemeClr val="accent1">
                  <a:lumMod val="40000"/>
                  <a:lumOff val="60000"/>
                </a:schemeClr>
              </a:solidFill>
              <a:latin typeface="Calibri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58"/>
          </p:nvPr>
        </p:nvSpPr>
        <p:spPr>
          <a:xfrm>
            <a:off x="10930680" y="6446880"/>
            <a:ext cx="6174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C1B32FD-6338-4EC8-83F7-65A0E8459975}" type="slidenum">
              <a:rPr b="0" lang="pt-BR" sz="1050" spc="-1" strike="noStrike">
                <a:solidFill>
                  <a:srgbClr val="ffffff"/>
                </a:solidFill>
                <a:latin typeface="Calibri"/>
              </a:rPr>
              <a:t>&lt;número&gt;</a:t>
            </a:fld>
            <a:endParaRPr b="0" lang="pt-BR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CaixaDeTexto 6"/>
          <p:cNvSpPr/>
          <p:nvPr/>
        </p:nvSpPr>
        <p:spPr>
          <a:xfrm>
            <a:off x="645840" y="1710720"/>
            <a:ext cx="27428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1" lang="pt-BR" sz="2400" spc="-1" strike="noStrike">
                <a:solidFill>
                  <a:schemeClr val="dk1"/>
                </a:solidFill>
                <a:latin typeface="Calibri"/>
                <a:ea typeface="Calibri"/>
              </a:rPr>
              <a:t>O que acontece :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" descr="Texto&#10;&#10;O conteúdo gerado por IA pode estar incorreto."/>
          <p:cNvPicPr/>
          <p:nvPr/>
        </p:nvPicPr>
        <p:blipFill>
          <a:blip r:embed="rId2"/>
          <a:stretch/>
        </p:blipFill>
        <p:spPr>
          <a:xfrm>
            <a:off x="3379320" y="1304280"/>
            <a:ext cx="5051880" cy="2545560"/>
          </a:xfrm>
          <a:prstGeom prst="rect">
            <a:avLst/>
          </a:prstGeom>
          <a:ln w="0">
            <a:noFill/>
          </a:ln>
        </p:spPr>
      </p:pic>
      <p:pic>
        <p:nvPicPr>
          <p:cNvPr id="201" name="Imagem 7" descr="Texto&#10;&#10;O conteúdo gerado por IA pode estar incorreto."/>
          <p:cNvPicPr/>
          <p:nvPr/>
        </p:nvPicPr>
        <p:blipFill>
          <a:blip r:embed="rId3"/>
          <a:stretch/>
        </p:blipFill>
        <p:spPr>
          <a:xfrm>
            <a:off x="3384360" y="3716640"/>
            <a:ext cx="5041800" cy="2729880"/>
          </a:xfrm>
          <a:prstGeom prst="rect">
            <a:avLst/>
          </a:prstGeom>
          <a:ln w="0">
            <a:noFill/>
          </a:ln>
        </p:spPr>
      </p:pic>
      <p:pic>
        <p:nvPicPr>
          <p:cNvPr id="202" name="Imagem 8" descr="Tela preta com letras brancas&#10;&#10;O conteúdo gerado por IA pode estar incorreto."/>
          <p:cNvPicPr/>
          <p:nvPr/>
        </p:nvPicPr>
        <p:blipFill>
          <a:blip r:embed="rId4"/>
          <a:stretch/>
        </p:blipFill>
        <p:spPr>
          <a:xfrm>
            <a:off x="8410680" y="1303920"/>
            <a:ext cx="3796920" cy="512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VTI">
  <a:themeElements>
    <a:clrScheme name="Custom 62">
      <a:dk1>
        <a:srgbClr val="000000"/>
      </a:dk1>
      <a:lt1>
        <a:srgbClr val="ffffff"/>
      </a:lt1>
      <a:dk2>
        <a:srgbClr val="322441"/>
      </a:dk2>
      <a:lt2>
        <a:srgbClr val="e8e8e2"/>
      </a:lt2>
      <a:accent1>
        <a:srgbClr val="3f3de3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EC8651-C134-4BB0-A7EA-DD3F32D57C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26184A-CBF6-4A98-A23E-9D37379CD7F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338BACD-0E31-4ECE-AC0C-5ADA0D0CEF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2025-05-26T12:05:54Z</dcterms:created>
  <dc:creator/>
  <dc:description/>
  <dc:language>pt-BR</dc:language>
  <cp:lastModifiedBy/>
  <dcterms:modified xsi:type="dcterms:W3CDTF">2025-05-26T16:11:24Z</dcterms:modified>
  <cp:revision>491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11</vt:i4>
  </property>
  <property fmtid="{D5CDD505-2E9C-101B-9397-08002B2CF9AE}" pid="4" name="PresentationFormat">
    <vt:lpwstr>Widescreen</vt:lpwstr>
  </property>
  <property fmtid="{D5CDD505-2E9C-101B-9397-08002B2CF9AE}" pid="5" name="Slides">
    <vt:i4>11</vt:i4>
  </property>
</Properties>
</file>