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358" r:id="rId4"/>
    <p:sldId id="359" r:id="rId5"/>
    <p:sldId id="360" r:id="rId6"/>
    <p:sldId id="366" r:id="rId7"/>
    <p:sldId id="361" r:id="rId8"/>
    <p:sldId id="362" r:id="rId9"/>
    <p:sldId id="363" r:id="rId10"/>
    <p:sldId id="368" r:id="rId11"/>
    <p:sldId id="364" r:id="rId12"/>
    <p:sldId id="365" r:id="rId13"/>
    <p:sldId id="369" r:id="rId14"/>
    <p:sldId id="370" r:id="rId15"/>
    <p:sldId id="373" r:id="rId16"/>
    <p:sldId id="374" r:id="rId17"/>
    <p:sldId id="371" r:id="rId18"/>
    <p:sldId id="372" r:id="rId19"/>
    <p:sldId id="375" r:id="rId20"/>
    <p:sldId id="376" r:id="rId21"/>
    <p:sldId id="380" r:id="rId22"/>
    <p:sldId id="379" r:id="rId23"/>
    <p:sldId id="395" r:id="rId24"/>
    <p:sldId id="377" r:id="rId25"/>
    <p:sldId id="378" r:id="rId26"/>
    <p:sldId id="381" r:id="rId27"/>
    <p:sldId id="382" r:id="rId28"/>
    <p:sldId id="387" r:id="rId29"/>
    <p:sldId id="391" r:id="rId30"/>
    <p:sldId id="388" r:id="rId31"/>
    <p:sldId id="390" r:id="rId32"/>
    <p:sldId id="389" r:id="rId33"/>
    <p:sldId id="392" r:id="rId34"/>
    <p:sldId id="396" r:id="rId35"/>
    <p:sldId id="385" r:id="rId36"/>
    <p:sldId id="393" r:id="rId37"/>
    <p:sldId id="386" r:id="rId38"/>
    <p:sldId id="384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DCEC-DF62-45F9-8899-8448D5379004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D557-1963-4E7D-93DC-F7D91A2C4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3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47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29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08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8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40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3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75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2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10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83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51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134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6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336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92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34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874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06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05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502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71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409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46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99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08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56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8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17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1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26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9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83E3-7E72-443D-7B23-F777FB24F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3B677-5480-8C20-D519-2099C3ABF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9929D-6836-929C-4F14-4700D43F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23289-DBF0-30FE-F1B0-F653D3F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26C83-F093-75E4-0222-AD135E58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7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2B61E-D360-6B1F-0ED1-F598C2F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2E359-32BB-90FA-3EE3-8EBFE98E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F5A61-7AE1-152E-5C35-2B83FB0C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73834-F754-8BB4-C079-14D951B3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2F98E-082B-D7B8-1387-99AD0C07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F7EC1-63ED-986B-4B2D-B81ADDF46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48FA5B-294A-5E5A-FBCC-1D67FE9F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BC6C52-6711-2FF7-E83D-1F51B602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24A02-3BD7-F6A8-DA32-8E9C8EF2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1BC98-54E7-C896-E71A-3D8EA61C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3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570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94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91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281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04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0293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1149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48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1EAD-F202-10E0-86D0-B87F61E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73971-D1DE-04D1-64ED-1F9C0858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0EC86-4677-F49A-0A0B-1BAFEA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D197C-AC47-BB1F-26E5-7799A4F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C4DB4-273E-DE9B-911B-42E91AB4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4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2725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550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49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7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F5FA-0F4C-8D07-1F01-B76E656F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50EEF-EA7E-61A3-8CD2-BE5E64AA8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6D48F-4F48-5A77-8D7C-6785B04D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33215-8EB7-C1B8-E01B-358451B2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CE778-0B75-A9E0-A54B-B6DD058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CCD54-6E88-2CBF-4515-ABB7922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30F5F-DAA0-C078-E44B-127DF1A5B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B091E-386B-0437-229F-69AF3EF4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AB822D-DD2A-F749-7131-43AA2757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08FBC-1DCE-2534-224E-3E4D2A3A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19F888-AEC3-2753-5D3A-9DA9C790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5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F5D40-8C3C-9155-7D75-DF14BF09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34084-1374-7CCF-04A8-F8DEC835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DAA1D6-C1D6-4F16-A58F-5F43E3D6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6A5936-7B72-4328-785D-B89860F2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DF18CD-182C-15D6-469A-7DA217D5E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6F3CA8-CA15-881F-687E-FEFCFA3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FDD0A-47F7-2036-8E9C-A765D94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A17426-5E9F-9B98-A360-0B20690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2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AE09-CC5E-7459-C0F1-18768345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18EF1E-CAA2-B025-1A2A-8452082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5EA153-1917-0D84-FF3B-55913C34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110A29-6236-BE8D-AF9B-4E51367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2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BE571F-1200-5304-ED84-4C648AFA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06A974-8E5F-04CA-09E7-644EA7CE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FC322F-01BE-0393-391C-7E43F27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F06AF-033E-947B-C5C9-35642FEC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5634C-F530-CEFF-9F83-9178BA2E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E41C1-41F9-A8ED-A2A9-FF38B5680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106C7-956E-A75B-EFEF-165716E9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96950-DDD7-0DE6-44BC-15F98196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A7C2E0-DF36-D2E2-0BB4-20AD05DE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5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ABB2-F236-8929-6857-CC4FFE0A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48A3B4-34C3-4D1D-7369-732B1CEB0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B91A0-A6C9-656F-298E-BAA6DF6A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9DC79-6030-75B2-95B4-533230A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3F5F9-27FF-529F-2951-8301F68B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C53E1-66EE-4962-B59D-3A771218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AAB59B-8F9B-6FE4-1BD5-C4D562F7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08A2F-AA34-60B6-2499-B6063130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E6419-C279-9660-F2A9-980C52D1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89D2-FB7B-4182-8CA3-CA49486AEA8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1A7E7-CFF3-3529-A1CC-041FF8A8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298C0-BB37-06FE-42CE-1C80C27A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D660-8B38-4284-8DD3-AB7B53358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5740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consol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9EDC-0990-C238-9A8A-E23F8E107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96CD5-A914-1BBA-24B1-9912255E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2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https://aws.amazon.com/pt/about-aws/global-infrastructure/?p=ngi&amp;loc=1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649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57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Zonas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94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Locais onde são hospedados os data centers da AWS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Região possuem locais isolados chamados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regiões são conectadas com rede de alta velocidade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Isolamento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Regulação de dados local</a:t>
            </a:r>
          </a:p>
        </p:txBody>
      </p:sp>
    </p:spTree>
    <p:extLst>
      <p:ext uri="{BB962C8B-B14F-4D97-AF65-F5344CB8AC3E}">
        <p14:creationId xmlns:p14="http://schemas.microsoft.com/office/powerpoint/2010/main" val="47276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Disponibilidade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chamadas de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AZs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Zones)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Agrupamento de datacenters isolados dentro de uma Região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Rede, energia e conectividade redundantes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Próximas o suficiente para manter baixa latência, longe o suficiente para evitar que um desastre afete mais de uma AZ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Recomendação: Execute pelo menos em duas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AZs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Disponibilidade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10F8CE-A997-E149-5E07-7331F04D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99" y="1974734"/>
            <a:ext cx="8247996" cy="42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https://docs.aws.amazon.com/pt_br/AmazonRDS/latest/UserGuide/Concepts.RegionsAndAvailabilityZones.html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https://aws.amazon.com/pt/about-aws/global-infrastructure/regions_az/?p=ngi&amp;loc=2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https://aws.amazon.com/pt/about-aws/global-infrastructure/regional-product-services/?p=ngi&amp;loc=4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152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06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presença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97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 de presença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chamado de Edge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Locais de borda ou Redes de borda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Funcionam como pontos específicos pelo globo para distribuir conteúdo de forma rápida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serviços que se encontram nos locais de borda: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53(DNS), Cloud Front(CDN)</a:t>
            </a:r>
          </a:p>
        </p:txBody>
      </p:sp>
    </p:spTree>
    <p:extLst>
      <p:ext uri="{BB962C8B-B14F-4D97-AF65-F5344CB8AC3E}">
        <p14:creationId xmlns:p14="http://schemas.microsoft.com/office/powerpoint/2010/main" val="2063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 Global AWS</a:t>
            </a:r>
            <a:endParaRPr lang="en-US" sz="5333" b="1" kern="0" dirty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66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 de presença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17E78C-1004-1F44-2339-879782C9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8" y="1808067"/>
            <a:ext cx="8909376" cy="50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5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CloudFront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9A4B2F23-8419-885C-AAED-FEA50B10E09F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 de entrega de conteúdo: CDN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 a performance do seu serviço (baixa latência, alta taxa de transferência)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Provê conteúdo o mais próximo possível do seu usuário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73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53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9A4B2F23-8419-885C-AAED-FEA50B10E09F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 de DNS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Ajuda os clientes a redirecionar corretamente as requisições</a:t>
            </a:r>
          </a:p>
        </p:txBody>
      </p:sp>
    </p:spTree>
    <p:extLst>
      <p:ext uri="{BB962C8B-B14F-4D97-AF65-F5344CB8AC3E}">
        <p14:creationId xmlns:p14="http://schemas.microsoft.com/office/powerpoint/2010/main" val="26888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https://aws.amazon.com/pt/products/networking/edge-networking/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https://aws.amazon.com/pt/cloudfront/getting-started/?nc=sn&amp;loc=4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Cloud Front https://www.youtube.com/watch?v=A7PCmh6-YKs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https://aws.amazon.com/pt/cloudfront/features/?whats-new-cloudfront.sort-by=item.additionalFields.postDateTime&amp;whats-new-cloudfront.sort-order=desc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416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9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47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é possível interagir com serviços AWS ?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 de gerenciamento</a:t>
            </a: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CLI</a:t>
            </a:r>
          </a:p>
          <a:p>
            <a:pPr marL="457189" lvl="7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SDKs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39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de gerenciamento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iagrama">
            <a:extLst>
              <a:ext uri="{FF2B5EF4-FFF2-40B4-BE49-F238E27FC236}">
                <a16:creationId xmlns:a16="http://schemas.microsoft.com/office/drawing/2014/main" id="{18295383-7B37-CF80-27A8-B9B50963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68" y="2404672"/>
            <a:ext cx="7580032" cy="20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de gerenciamento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9C5D81AD-A26A-B638-A3D1-5F15E64ABF02}"/>
              </a:ext>
            </a:extLst>
          </p:cNvPr>
          <p:cNvSpPr txBox="1"/>
          <p:nvPr/>
        </p:nvSpPr>
        <p:spPr>
          <a:xfrm>
            <a:off x="751401" y="1982701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web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Site: 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https://aws.amazon.com/pt/console/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94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CLI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415B735-8607-95CE-0A7B-EB4DF95F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71958"/>
            <a:ext cx="111252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Compreender o que é Infraestrutura Global AWS e estrutura adjacente bem como também conhecer sobre provisão de recursos e interação com serviços.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563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CLI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85717CEE-9830-A945-260B-E28464A24E9A}"/>
              </a:ext>
            </a:extLst>
          </p:cNvPr>
          <p:cNvSpPr txBox="1"/>
          <p:nvPr/>
        </p:nvSpPr>
        <p:spPr>
          <a:xfrm>
            <a:off x="751401" y="1982701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Instalado na sua máquina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 com APIs da AWS através de linha de comando</a:t>
            </a:r>
          </a:p>
        </p:txBody>
      </p:sp>
    </p:spTree>
    <p:extLst>
      <p:ext uri="{BB962C8B-B14F-4D97-AF65-F5344CB8AC3E}">
        <p14:creationId xmlns:p14="http://schemas.microsoft.com/office/powerpoint/2010/main" val="3485517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SDKs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0CF8D3DA-B1C5-A8CF-D90D-BE99630D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0" y="2949351"/>
            <a:ext cx="9848581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6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SDKs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 as APIs AWS através de SDK</a:t>
            </a: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SDK possui versões em diversas linguagens, como: Java, C#, Go, Python, Javascript</a:t>
            </a:r>
          </a:p>
        </p:txBody>
      </p:sp>
    </p:spTree>
    <p:extLst>
      <p:ext uri="{BB962C8B-B14F-4D97-AF65-F5344CB8AC3E}">
        <p14:creationId xmlns:p14="http://schemas.microsoft.com/office/powerpoint/2010/main" val="3657747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Provisionando infraestrutura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Beanstalk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261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Beanstalk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46CC9DD-0364-A804-8A5F-9875FD42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76" y="1788552"/>
            <a:ext cx="8480448" cy="50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8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6375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CloudFormation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CBCEE44-6778-8325-6A81-424BF85B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078317"/>
            <a:ext cx="10058400" cy="38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6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https://aws.amazon.com/pt/console/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https://aws.amazon.com/pt/cli/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https://aws.amazon.com/pt/sdk-for-java/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https://aws.amazon.com/pt/sdk-for-net/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https://aws.amazon.com/pt/sdk-for-go/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https://aws.amazon.com/pt/elasticbeanstalk/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https://aws.amazon.com/pt/cloudformation/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006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4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Infraestrutura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Global AWS ?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Regiões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Zonas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disponibilidade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3017000" y="5007200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presença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Provisionamento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AWS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0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36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 AWS ?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9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 Global AWS é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DFAEEB59-3DF2-B1F1-D17D-257B33498E38}"/>
              </a:ext>
            </a:extLst>
          </p:cNvPr>
          <p:cNvSpPr txBox="1"/>
          <p:nvPr/>
        </p:nvSpPr>
        <p:spPr>
          <a:xfrm>
            <a:off x="403414" y="2160497"/>
            <a:ext cx="11039820" cy="307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Infraestrutura de datacenters em todo o mundo que fornecem os diversos serviços que você pode utilizar na AWS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Composto por Regiões e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Vantagens: Alta disponibilidade, Tolerância a falhas</a:t>
            </a:r>
          </a:p>
        </p:txBody>
      </p:sp>
    </p:spTree>
    <p:extLst>
      <p:ext uri="{BB962C8B-B14F-4D97-AF65-F5344CB8AC3E}">
        <p14:creationId xmlns:p14="http://schemas.microsoft.com/office/powerpoint/2010/main" val="308380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D374F4-3102-F97F-DC6E-6CE78A03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7" y="493059"/>
            <a:ext cx="9953927" cy="61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8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Widescreen</PresentationFormat>
  <Paragraphs>105</Paragraphs>
  <Slides>37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1</cp:revision>
  <dcterms:created xsi:type="dcterms:W3CDTF">2023-04-04T14:30:34Z</dcterms:created>
  <dcterms:modified xsi:type="dcterms:W3CDTF">2023-04-04T14:30:58Z</dcterms:modified>
</cp:coreProperties>
</file>