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0" r:id="rId4"/>
    <p:sldId id="286" r:id="rId5"/>
    <p:sldId id="314" r:id="rId6"/>
    <p:sldId id="315" r:id="rId7"/>
    <p:sldId id="288" r:id="rId8"/>
    <p:sldId id="316" r:id="rId9"/>
    <p:sldId id="318" r:id="rId10"/>
    <p:sldId id="335" r:id="rId11"/>
    <p:sldId id="334" r:id="rId12"/>
    <p:sldId id="319" r:id="rId13"/>
    <p:sldId id="320" r:id="rId14"/>
    <p:sldId id="323" r:id="rId15"/>
    <p:sldId id="317" r:id="rId16"/>
    <p:sldId id="328" r:id="rId17"/>
    <p:sldId id="330" r:id="rId18"/>
    <p:sldId id="331" r:id="rId19"/>
    <p:sldId id="332" r:id="rId20"/>
    <p:sldId id="333" r:id="rId21"/>
    <p:sldId id="327" r:id="rId22"/>
    <p:sldId id="336" r:id="rId23"/>
    <p:sldId id="344" r:id="rId24"/>
    <p:sldId id="345" r:id="rId25"/>
    <p:sldId id="346" r:id="rId26"/>
    <p:sldId id="347" r:id="rId27"/>
    <p:sldId id="339" r:id="rId28"/>
    <p:sldId id="348" r:id="rId29"/>
    <p:sldId id="342" r:id="rId30"/>
    <p:sldId id="343" r:id="rId31"/>
    <p:sldId id="349" r:id="rId32"/>
    <p:sldId id="350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05AD-8097-4873-AB46-7CC80A88153C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2614-3B45-4C42-8839-12EC16D3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5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7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1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2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2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6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7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3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5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4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129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7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1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1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738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51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5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5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00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16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09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62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95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61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9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7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3E9F5-22B1-19E2-1C84-4CA707E8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B7F7B-D0BC-0E9D-2ECE-4B00F4EB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FF3DE-1B72-3C00-44E5-5C69D70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F49A-A0BF-DAB1-ABF5-8DA3BE8C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C96F5-8863-10EC-9FB5-4B406A2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584A-1202-47F5-C889-F015B3AD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D1DF6-E490-BDC8-BEC7-6AB05FA4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EE67E-5D99-2B62-67F9-5FEC6F0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CFFDC-E480-B94C-118D-DBFDE08E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2D2D8-5ED1-4975-4DE2-A38457E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2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7FFDF-7B96-56BF-2860-B5C5469C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653A5-14EE-4473-2A9D-16A94B6A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6D2-6456-0B78-835F-E762413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54E2A0-5B5C-CD06-C120-FD32986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90509-058D-BE2E-0AC1-185D0CB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7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82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970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92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817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9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092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95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1015-5896-B919-9F8D-B3F033C3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82A0-DEC9-CF48-CA34-057E6ED6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EF2B3-CF03-32BE-9665-06B8B5E1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528E1-B28A-2A87-186C-5BF408E4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27A03-7C39-BD57-F846-19A2DCC1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9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79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77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5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7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340E9-044B-D8F5-BE12-B2A9F7F0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76699-8981-382A-B080-A87F9CC2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E8207-73E0-A3F3-82EB-279320E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AF430-F6EA-06E2-5E59-785F7E25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D3048-05E9-EF95-81E6-818DF28D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E87D-20B3-0912-BE03-D6CB0510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87DFE-3D8D-0038-2E5B-34D752BE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523C2-9B95-53C2-02BA-32314480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7A301-A61F-6334-4E0B-0C65DA5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AB29F-9D84-16F7-219E-32A26BDF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E0AD0-3ADA-307F-7CE8-B68E56B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AB54F-B594-283D-9A8D-75E6C2E9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DCE17C-A4D5-010C-1A84-A9C75F01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33FDC-B165-32ED-616B-0404C53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C7E597-572E-06E2-7FAE-79833A592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F346C2-0D5F-2794-E589-EE2453771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CE000D-7C09-68BE-4D11-684487C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D8178E-380D-41F4-21A4-629A83F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3757A2-FEB6-2C8F-32F9-F2DE6F0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3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6371-BA4B-EE0D-7D73-49825287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5758C-55BA-E731-6005-0E1EB9BD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1AD275-EFB5-7EAF-76D2-59BB5F32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B7FAA-3942-CBCE-8427-C8D67FFA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8DA498-1ABC-3F61-4744-4A063673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5DD98A-7FB1-EA75-7A68-823AB2CF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9D85D-1553-4A67-6B74-AD53FB5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D9CD-8358-DCBB-F3D9-EF57D478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C9515-7F8D-3E4C-8EE5-D439B74C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0CD1D-0BD4-B582-E608-7A16357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53BBA-0AF8-DDC1-A580-E7AF22F9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5353C-F364-D3A7-0B75-C3E3E1A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E7261-93DF-CA66-149D-1D20BC3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3AC-7025-F0DB-9C88-AF5F080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D2A84-5863-C433-EB91-36AF5277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9CA4-7DEF-FE8A-5A68-E5C2B58B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7F540-DDE3-0DF7-9338-8081D2AD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AF43F-7620-DE94-865A-9EB50D35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84B03-3C70-7381-7AC8-6CFE013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BD29E-81E8-D937-0268-30889B2B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12FC7-1F5E-D263-1027-2F434399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FB001-C2B9-A8AF-82FC-5DD44C6E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B0A6-D299-40FB-AC29-AEC5323946EA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1315F-AA3E-C22E-215E-233E5D0E0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305CE-084F-53AD-14F4-56F68E8F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12F4-51D4-4C4E-B487-D0A45699EF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777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D9F0-09E6-69B1-D1A3-9FC255DE1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DDDAC-E860-D04C-CA5F-A0A148107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 é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837417" y="1974685"/>
            <a:ext cx="10431219" cy="16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computação em nuvem é a entrega de recursos de TI sob demanda por meio da Internet com definição de preço de pagamento conforme o uso.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098" name="Picture 2" descr="Soluções de AWS | Inicie sua estratégia de AWS | SoftwareONE">
            <a:extLst>
              <a:ext uri="{FF2B5EF4-FFF2-40B4-BE49-F238E27FC236}">
                <a16:creationId xmlns:a16="http://schemas.microsoft.com/office/drawing/2014/main" id="{BA3876C3-6F5E-8103-74EE-F1E43C8D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3" y="3621741"/>
            <a:ext cx="3943880" cy="22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https://www.ipm.com.br/blog/administracao-geral/historia-da-computacao-em-nuvem-como-surgiu-a-cloud-computing/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https://aws.amazon.com/pt/what-is-cloud-computing/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https://d0.awsstatic.com/whitepapers/aws-overview.pdf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47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5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de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8" name="Picture 14" descr="Certificações e Conformidades Data Center reforçam qualidade do serviço">
            <a:extLst>
              <a:ext uri="{FF2B5EF4-FFF2-40B4-BE49-F238E27FC236}">
                <a16:creationId xmlns:a16="http://schemas.microsoft.com/office/drawing/2014/main" id="{9CA02BB8-3736-0444-2BEF-FBBA5C04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80" y="2375648"/>
            <a:ext cx="5761665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Troque despesas iniciais por despesas variáveis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53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Pare de tentar adivinhar a capacidade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170" name="Picture 2" descr="Hospedagem Cloud - Tudo sobre Hospedagem de Sites">
            <a:extLst>
              <a:ext uri="{FF2B5EF4-FFF2-40B4-BE49-F238E27FC236}">
                <a16:creationId xmlns:a16="http://schemas.microsoft.com/office/drawing/2014/main" id="{FE43BFA6-D4E4-4B61-1665-5C61CA4F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24" y="3184714"/>
            <a:ext cx="5035176" cy="18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7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Beneficie-se de enormes economias de escala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8194" name="Picture 2" descr="Comprar com desconto em Gramado - Gramado Sua Viagem">
            <a:extLst>
              <a:ext uri="{FF2B5EF4-FFF2-40B4-BE49-F238E27FC236}">
                <a16:creationId xmlns:a16="http://schemas.microsoft.com/office/drawing/2014/main" id="{20600B82-029D-A44D-7252-2B685C6F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81" y="2694931"/>
            <a:ext cx="4212123" cy="28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a velocidade e agilidade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9218" name="Picture 2" descr="Startup brasileira de comercialização de veículos deve receber aporte de  US$ 2 milhões - OverBR">
            <a:extLst>
              <a:ext uri="{FF2B5EF4-FFF2-40B4-BE49-F238E27FC236}">
                <a16:creationId xmlns:a16="http://schemas.microsoft.com/office/drawing/2014/main" id="{6446A503-F16E-FD05-2040-86D25B36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76" y="2639910"/>
            <a:ext cx="5595699" cy="29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3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Ter alcance global em minutos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52E52C-9AE3-6632-0682-1EDBBB94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4" y="2223246"/>
            <a:ext cx="6431532" cy="3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https://docs.aws.amazon.com/pt_br/whitepapers/latest/aws-overview/six-advantages-of-cloud-computing.html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80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Cloud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70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06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serviço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3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Também chamado de modelos de computação em nuvem;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com base no usuário do serviço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e seu objetivo/responsabilidade;</a:t>
            </a:r>
          </a:p>
        </p:txBody>
      </p:sp>
    </p:spTree>
    <p:extLst>
      <p:ext uri="{BB962C8B-B14F-4D97-AF65-F5344CB8AC3E}">
        <p14:creationId xmlns:p14="http://schemas.microsoft.com/office/powerpoint/2010/main" val="13399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Infraestrutura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Componentes básicos de TI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Disco, memória, CPU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Sysadmin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gerencia infraestrutura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05CEC33-A18F-5E33-4DCF-4E3870BA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4" y="1490976"/>
            <a:ext cx="3933049" cy="1938024"/>
          </a:xfrm>
          <a:prstGeom prst="rect">
            <a:avLst/>
          </a:prstGeom>
        </p:spPr>
      </p:pic>
      <p:pic>
        <p:nvPicPr>
          <p:cNvPr id="4" name="Imagem 3" descr="Gráfico de funil&#10;&#10;Descrição gerada automaticamente">
            <a:extLst>
              <a:ext uri="{FF2B5EF4-FFF2-40B4-BE49-F238E27FC236}">
                <a16:creationId xmlns:a16="http://schemas.microsoft.com/office/drawing/2014/main" id="{146EFA18-83DA-85A5-84C2-9E7171F0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18" y="3525816"/>
            <a:ext cx="4829013" cy="2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para implantar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deploy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Desenvolvedores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AFF5AD3-4EEB-63BB-EB33-612F9790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44" y="1318047"/>
            <a:ext cx="4674665" cy="2303459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6C4FCAF1-3873-FB26-4E47-DB7C4CF6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64" y="3500643"/>
            <a:ext cx="6128869" cy="30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Software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 completo, executado e gerenciado pelo provedor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Pense apenas em utilizar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057F57E-AD8E-E18B-1DE0-9F0D5572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7" y="1411733"/>
            <a:ext cx="4674665" cy="2303459"/>
          </a:xfrm>
          <a:prstGeom prst="rect">
            <a:avLst/>
          </a:prstGeom>
        </p:spPr>
      </p:pic>
      <p:pic>
        <p:nvPicPr>
          <p:cNvPr id="10" name="Imagem 9" descr="Ícone&#10;&#10;Descrição gerada automaticamente com confiança média">
            <a:extLst>
              <a:ext uri="{FF2B5EF4-FFF2-40B4-BE49-F238E27FC236}">
                <a16:creationId xmlns:a16="http://schemas.microsoft.com/office/drawing/2014/main" id="{6310A2A5-92EE-246E-73DC-79E6BA1C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62" y="371519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4538A359-2C1F-688B-0CCD-4716B81F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1974734"/>
            <a:ext cx="6112016" cy="46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F409BD8-2B32-3284-EF4B-23FECACE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2260235"/>
            <a:ext cx="7093125" cy="3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40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Entender o que é </a:t>
            </a:r>
            <a:r>
              <a:rPr lang="pt-BR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</a:t>
            </a:r>
            <a:r>
              <a:rPr lang="pt-BR" sz="3200" i="1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seus principais benefícios e descrever modelos de serviço e implantação.</a:t>
            </a:r>
            <a:endParaRPr lang="pt-BR" sz="3200" i="1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286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3" y="1160616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implantação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2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implantação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Modelos de implantação se relaciona com como os recursos de computação estão estruturados e distribuídos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Em outras palavras, onde o serviço está implantado</a:t>
            </a:r>
          </a:p>
        </p:txBody>
      </p:sp>
    </p:spTree>
    <p:extLst>
      <p:ext uri="{BB962C8B-B14F-4D97-AF65-F5344CB8AC3E}">
        <p14:creationId xmlns:p14="http://schemas.microsoft.com/office/powerpoint/2010/main" val="130121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On-premise,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Híbrido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511CB36-DDFD-5177-7261-6B11D30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70" y="2017733"/>
            <a:ext cx="7096061" cy="39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https://www.vmware.com/br/topics/glossary/content/private-cloud.html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https://docs.aws.amazon.com/pt_br/whitepapers/latest/aws-overview/types-of-cloud-computing.html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https://medium.com/sysadminas/modelos-de-implanta%C3%A7%C3%A3o-de-cloud-3d1256148a6c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055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8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Afinal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o que é </a:t>
            </a:r>
            <a:r>
              <a:rPr lang="en-US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Computing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i="1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3200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5;p17">
            <a:extLst>
              <a:ext uri="{FF2B5EF4-FFF2-40B4-BE49-F238E27FC236}">
                <a16:creationId xmlns:a16="http://schemas.microsoft.com/office/drawing/2014/main" id="{57F3D0C4-1BDA-3E37-6CDF-DB048CFBBB06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6;p17">
            <a:extLst>
              <a:ext uri="{FF2B5EF4-FFF2-40B4-BE49-F238E27FC236}">
                <a16:creationId xmlns:a16="http://schemas.microsoft.com/office/drawing/2014/main" id="{20A4A125-592B-27D9-3C97-06EC35185C2C}"/>
              </a:ext>
            </a:extLst>
          </p:cNvPr>
          <p:cNvSpPr/>
          <p:nvPr/>
        </p:nvSpPr>
        <p:spPr>
          <a:xfrm>
            <a:off x="3017000" y="5097151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Implantação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54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é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4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4AA07BA7-6CB1-D6F1-F57D-F420D8AFD9E7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Ambientes on-premises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Virtualização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32985909-A1A4-FCF0-4620-A35B4224F266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Pagamento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conforme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(Pay as you go)</a:t>
            </a:r>
          </a:p>
        </p:txBody>
      </p:sp>
    </p:spTree>
    <p:extLst>
      <p:ext uri="{BB962C8B-B14F-4D97-AF65-F5344CB8AC3E}">
        <p14:creationId xmlns:p14="http://schemas.microsoft.com/office/powerpoint/2010/main" val="162599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92</Paragraphs>
  <Slides>34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2023-04-04T14:13:17Z</dcterms:created>
  <dcterms:modified xsi:type="dcterms:W3CDTF">2023-04-15T15:03:05Z</dcterms:modified>
</cp:coreProperties>
</file>