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5" r:id="rId2"/>
    <p:sldId id="261" r:id="rId3"/>
    <p:sldId id="262" r:id="rId4"/>
    <p:sldId id="264" r:id="rId5"/>
    <p:sldId id="263" r:id="rId6"/>
    <p:sldId id="268" r:id="rId7"/>
    <p:sldId id="266" r:id="rId8"/>
    <p:sldId id="269" r:id="rId9"/>
    <p:sldId id="313" r:id="rId10"/>
    <p:sldId id="276" r:id="rId11"/>
    <p:sldId id="312" r:id="rId12"/>
    <p:sldId id="279" r:id="rId13"/>
    <p:sldId id="281" r:id="rId14"/>
    <p:sldId id="271" r:id="rId15"/>
    <p:sldId id="277" r:id="rId16"/>
    <p:sldId id="278" r:id="rId17"/>
    <p:sldId id="282" r:id="rId18"/>
    <p:sldId id="28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9FF21-A521-A258-3450-9AA46780E3C8}" v="4" dt="2023-04-13T13:06:41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30T22:44:13.9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54,'3'4,"-2"2,2-2,-1 1,1-1,0 0,1 0,-2 0,2 0,-1 0,1-1,0 1,0-2,0 1,9 5,1 1,46 35,4-4,0-1,1-4,3-3,1-3,93 26,451 86,-481-116,1137 158,-951-156,460 22,574-46,-688-6,-397-10,-92 1,378-56,-238 21,427-8,-74 10,250 10,-192 17,584-101,-836 64,1208-154,-1106 136,698-2,-1152 75,963 43,123 66,-945-109,58 1,-202 11,58 2,-136-16,-18 1,0 0,1 1,-2 1,2 2,-1-1,0 4,-1-2,24 10,-44-12,1-1,0 0,-1 1,1 0,0 0,-2 0,2 1,-1-2,0 2,0 0,0-1,-1 1,0 0,2-1,-2 1,-1 0,2-1,-1 2,0-1,-1 0,2-1,-2 2,0-1,0 0,0 1,0-2,0 1,0 1,-2-1,2-1,-1 2,1-1,-3 4,-1 2,2-1,-2 1,0-1,0 0,-2 0,1 0,0 0,-1-1,-14 13,3-8,0-1,-2-1,0 0,-1-2,2 0,-2-2,0 1,-2-3,2 0,-38 4,-61 15,79-15,-1-2,1-2,-82-1,80-3,0 1,1 2,-72 14,-11 18,-131 29,162-45,-13 3,1-4,-166 7,241-26,20-1,1 2,0 0,-2 0,2 0,-1 2,1-1,0 2,-11 2,20-5,0 1,0-1,-2 0,2 0,0 2,0-2,0 0,0 0,0 1,0-1,0 0,0 1,0-1,0 0,0 0,0 2,0-2,0 0,2 0,-2 1,0-1,0 0,0 0,0 1,0-1,0 0,1 0,-1 2,0-2,0 0,0 0,1 0,-1 0,0 1,0-1,2 0,-2 0,0 0,0 0,1 0,-1 0,0 0,0 0,1 0,-1 0,0 0,2 0,-2 0,21 11,39 10,0-4,117 22,126-6,-240-27,123 12,2-7,202-15,-370 1,1-1,-1 0,0-1,32-14,-44 17,-1-1,1 0,-2-1,2 0,-1 0,0-1,-1 0,0 1,0-2,0 0,-1 0,0 0,1-1,6-12,-12 19,1-1,-1 1,0-1,0 1,0-2,0 2,0-1,0 1,1-1,-1 1,0-2,0 2,-1-1,1 1,0-1,0 1,0-2,0 2,0-1,-1 1,1-1,0 1,0-2,-2 2,2-1,0 1,-1 0,1-1,0 1,-1-2,-1 2,-26-10,-38 6,60 4,-1027 4,908 1,-157 28,166-17,-196 6,119-21,77 3,-143-16,135-7,-102-7,-29 0,160 14,-114-1,-2099 14,1913 13,-11-1,382-14,-658 19,90-8,335-14,-3623 4,3863-2,-2 1,2-3,-1 1,2-2,-1 0,-26-11,-43-14,-604-123,290 68,318 73,-1 2,-1 5,-137 9,49 0,-2474-4,2522 12,15 1,86-13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7AA26-49C0-4620-A3A4-D7FB971A1FDD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C20-6B5E-4288-B7B4-2D6966004D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62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35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70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68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298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60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98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14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7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83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45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717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70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265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23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385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880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742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763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921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989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328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pt_BR/training-and-certification/docs-cloud-practitioner/AWS-Certified-Cloud-Practitioner_Exam-Guide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let.com/pt-b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yancaetan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willyancaetanode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exame de certificação AWS Cloud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Practitioner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Questão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AAAED2B0-4C8A-5DE0-362F-884A4D226CD9}"/>
              </a:ext>
            </a:extLst>
          </p:cNvPr>
          <p:cNvSpPr txBox="1"/>
          <p:nvPr/>
        </p:nvSpPr>
        <p:spPr>
          <a:xfrm>
            <a:off x="837417" y="1974685"/>
            <a:ext cx="10600551" cy="4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Qual serviço da AWS simplificaria a migração de um banco de dados para a AWS?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AWS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Gateway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AWS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Database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Migration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Service (AWS DMS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)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EC2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AppStream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2.0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46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Questão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AAAED2B0-4C8A-5DE0-362F-884A4D226CD9}"/>
              </a:ext>
            </a:extLst>
          </p:cNvPr>
          <p:cNvSpPr txBox="1"/>
          <p:nvPr/>
        </p:nvSpPr>
        <p:spPr>
          <a:xfrm>
            <a:off x="837417" y="1974685"/>
            <a:ext cx="10600551" cy="4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Qual serviço da AWS simplificaria a migração de um banco de dados para a AWS?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AWS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Gateway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AWS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Database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Migration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Service (AWS DMS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)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EC2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+mj-lt"/>
              <a:buAutoNum type="alphaUcPeriod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AppStream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2.0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6E7303C-A9EB-6C86-B67D-A72B74138C72}"/>
                  </a:ext>
                </a:extLst>
              </p14:cNvPr>
              <p14:cNvContentPartPr/>
              <p14:nvPr/>
            </p14:nvContentPartPr>
            <p14:xfrm>
              <a:off x="905040" y="4247421"/>
              <a:ext cx="6852960" cy="3259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6E7303C-A9EB-6C86-B67D-A72B74138C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040" y="4139381"/>
                <a:ext cx="6960600" cy="5416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16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-US" sz="2533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https://aws.amazon.com/pt/certification/certified-cloud-practitioner/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-US" sz="2533" b="1" u="sng" kern="0">
                <a:solidFill>
                  <a:srgbClr val="000000"/>
                </a:solidFill>
                <a:latin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https://d1.awsstatic.com/pt_BR/training-and-certification/docs-cloud-practitioner/AWS-Certified-Cloud-Practitioner_Exam-Guide.pdf</a:t>
            </a:r>
            <a:endParaRPr lang="en-US" sz="2533" b="1" u="sng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-US" sz="2533" b="1" u="sng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https://github.com/willyancaetano/estudos-aws-cloud-practitioner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-US" sz="2533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https://d1.awsstatic.com/pt_BR/training-and-certification/docs-cloud-practitioner/AWS-Certified-Cloud-Practitioner_Sample-Questions.pdf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871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69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 de estudo e preparo para o exame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 defTabSz="1219170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25498724-392B-93DF-5704-0101943423F6}"/>
              </a:ext>
            </a:extLst>
          </p:cNvPr>
          <p:cNvSpPr txBox="1"/>
          <p:nvPr/>
        </p:nvSpPr>
        <p:spPr>
          <a:xfrm>
            <a:off x="837417" y="1974685"/>
            <a:ext cx="10600551" cy="4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Sugestão: Repetição espaçada, mapas mentais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Simulados, muito simulados!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Leia a documentação da AWS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Procure materiais alternativos na web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Compreenda cada serviço que esteja estudando</a:t>
            </a:r>
          </a:p>
        </p:txBody>
      </p:sp>
    </p:spTree>
    <p:extLst>
      <p:ext uri="{BB962C8B-B14F-4D97-AF65-F5344CB8AC3E}">
        <p14:creationId xmlns:p14="http://schemas.microsoft.com/office/powerpoint/2010/main" val="256614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o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exame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B54F0358-F40D-1C05-BF9D-67274D5ECB43}"/>
              </a:ext>
            </a:extLst>
          </p:cNvPr>
          <p:cNvSpPr txBox="1"/>
          <p:nvPr/>
        </p:nvSpPr>
        <p:spPr>
          <a:xfrm>
            <a:off x="837417" y="1974685"/>
            <a:ext cx="10600551" cy="4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Descanse no dia anterior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Chegue com antecedência se for realizar o exame em um centro autorizado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Verifique as instruções que serão enviadas em seu e-mail</a:t>
            </a:r>
          </a:p>
        </p:txBody>
      </p:sp>
    </p:spTree>
    <p:extLst>
      <p:ext uri="{BB962C8B-B14F-4D97-AF65-F5344CB8AC3E}">
        <p14:creationId xmlns:p14="http://schemas.microsoft.com/office/powerpoint/2010/main" val="428892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1400" y="1723935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8965" indent="-507365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u="sng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https://www.mindmaps.app/</a:t>
            </a:r>
            <a:endParaRPr lang="pt-BR" dirty="0"/>
          </a:p>
          <a:p>
            <a:pPr marL="608965" indent="-507365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u="sng" kern="0" dirty="0">
                <a:solidFill>
                  <a:srgbClr val="000000"/>
                </a:solidFill>
                <a:latin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https://quizlet.com/pt-br</a:t>
            </a:r>
            <a:endParaRPr lang="en-US" sz="3200" u="sng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608965" indent="-507365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endParaRPr lang="en-US" sz="3200" u="sng" ker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992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93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754033" y="848733"/>
            <a:ext cx="4836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754033" y="1974733"/>
            <a:ext cx="10654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atuação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mercado</a:t>
            </a: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r>
              <a:rPr lang="pt-BR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Tech Lead</a:t>
            </a: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Viagens, Fotografia, Games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u="sng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https://github.com/willyancaetano</a:t>
            </a:r>
            <a:endParaRPr lang="en-US" sz="3200" u="sng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588" indent="-380990" defTabSz="1219170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3200" u="sng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https://www.linkedin.com/in/willyancaetanodev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23;p16">
            <a:extLst>
              <a:ext uri="{FF2B5EF4-FFF2-40B4-BE49-F238E27FC236}">
                <a16:creationId xmlns:a16="http://schemas.microsoft.com/office/drawing/2014/main" id="{8424A2FF-DCE6-186E-075F-9B3A9A34C56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7959" y="1019389"/>
            <a:ext cx="2105931" cy="281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Apresentar uma visão geral do exame de certificação </a:t>
            </a: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AWS </a:t>
            </a:r>
            <a:r>
              <a:rPr lang="pt-BR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Certified</a:t>
            </a: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Cloud </a:t>
            </a:r>
            <a:r>
              <a:rPr lang="pt-BR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Practitioner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Estrutura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geral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do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exame</a:t>
            </a:r>
            <a:endParaRPr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1100"/>
            </a:pPr>
            <a:r>
              <a:rPr lang="en-US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017000" y="3821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preparo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exame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para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?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DFAEEB59-3DF2-B1F1-D17D-257B33498E38}"/>
              </a:ext>
            </a:extLst>
          </p:cNvPr>
          <p:cNvSpPr txBox="1"/>
          <p:nvPr/>
        </p:nvSpPr>
        <p:spPr>
          <a:xfrm>
            <a:off x="403413" y="1792943"/>
            <a:ext cx="11039820" cy="454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Recomendação AWS: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(Seis) meses de exposição à AWS Cloud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Compreensão básica dos serviços de TI e seus usos na plataforma da AWS Cloud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Conhecimento dos principais serviços e casos de uso da AWS, modelos de cobrança e preços, conceitos de segurança e como a nuvem afeta seus negócios</a:t>
            </a:r>
            <a:endParaRPr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Domínios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abordados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1BE962-5E24-54B6-E002-E2424E66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603874"/>
            <a:ext cx="100965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Questões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E90D1964-3003-83A8-E0A6-1C092292ADB7}"/>
              </a:ext>
            </a:extLst>
          </p:cNvPr>
          <p:cNvSpPr txBox="1"/>
          <p:nvPr/>
        </p:nvSpPr>
        <p:spPr>
          <a:xfrm>
            <a:off x="842682" y="1974733"/>
            <a:ext cx="10600551" cy="4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Questão: Múltipla escolha, Resposta múltipla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Quantidade: 65 questões, sendo 50 avaliadas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Aprovação: 70% (Pontuação de 0 a 1000, mínimo 700)</a:t>
            </a:r>
          </a:p>
        </p:txBody>
      </p:sp>
    </p:spTree>
    <p:extLst>
      <p:ext uri="{BB962C8B-B14F-4D97-AF65-F5344CB8AC3E}">
        <p14:creationId xmlns:p14="http://schemas.microsoft.com/office/powerpoint/2010/main" val="4098076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69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4</cp:revision>
  <dcterms:created xsi:type="dcterms:W3CDTF">2023-04-05T17:43:36Z</dcterms:created>
  <dcterms:modified xsi:type="dcterms:W3CDTF">2023-05-04T15:02:06Z</dcterms:modified>
</cp:coreProperties>
</file>