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 flipH="1" rot="10800000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/>
          <p:nvPr/>
        </p:nvSpPr>
        <p:spPr>
          <a:xfrm flipH="1" rot="10800000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"/>
          <p:cNvSpPr/>
          <p:nvPr/>
        </p:nvSpPr>
        <p:spPr>
          <a:xfrm flipH="1" rot="10800000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"/>
          <p:cNvSpPr/>
          <p:nvPr/>
        </p:nvSpPr>
        <p:spPr>
          <a:xfrm flipH="1" rot="10800000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"/>
          <p:cNvSpPr/>
          <p:nvPr/>
        </p:nvSpPr>
        <p:spPr>
          <a:xfrm flipH="1" rot="10800000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2"/>
          <p:cNvSpPr/>
          <p:nvPr/>
        </p:nvSpPr>
        <p:spPr>
          <a:xfrm flipH="1" rot="10800000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2"/>
          <p:cNvSpPr txBox="1"/>
          <p:nvPr>
            <p:ph idx="1" type="subTitle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None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None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idx="10" type="dt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9" name="Google Shape;39;p2"/>
          <p:cNvSpPr txBox="1"/>
          <p:nvPr>
            <p:ph idx="11" type="ftr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3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5" name="Google Shape;45;p3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b="1" i="0" sz="43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None/>
              <a:defRPr b="0" i="0" sz="21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92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b="0" i="0" sz="19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2" type="body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92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b="0" i="0" sz="19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Georgia"/>
              <a:buNone/>
              <a:defRPr b="1" i="0" sz="1900" u="none" cap="none" strike="noStrik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None/>
              <a:defRPr b="1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None/>
              <a:defRPr b="1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2" type="body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Georgia"/>
              <a:buNone/>
              <a:defRPr b="1" i="0" sz="1900" u="none" cap="none" strike="noStrik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None/>
              <a:defRPr b="1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None/>
              <a:defRPr b="1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3" type="body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4" type="body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8" name="Google Shape;68;p6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7"/>
          <p:cNvSpPr txBox="1"/>
          <p:nvPr>
            <p:ph idx="10" type="dt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b="1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eorgia"/>
              <a:buNone/>
              <a:defRPr b="0" i="0" sz="1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Georgia"/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Char char="•"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4064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Georgia"/>
              <a:buChar char="▫"/>
              <a:defRPr b="0" i="0" sz="2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55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0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Georgia"/>
              <a:buNone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eorgia"/>
              <a:buNone/>
              <a:defRPr b="0" i="0" sz="1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Georgia"/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"/>
          <p:cNvSpPr/>
          <p:nvPr/>
        </p:nvSpPr>
        <p:spPr>
          <a:xfrm flipH="1" rot="10800000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"/>
          <p:cNvSpPr/>
          <p:nvPr/>
        </p:nvSpPr>
        <p:spPr>
          <a:xfrm flipH="1" rot="10800000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887" y="334265"/>
            <a:ext cx="3172009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3635896" y="1307824"/>
            <a:ext cx="5508104" cy="1077218"/>
          </a:xfrm>
          <a:prstGeom prst="rect">
            <a:avLst/>
          </a:prstGeom>
          <a:solidFill>
            <a:srgbClr val="9192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UniMarket: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 mercado da UNIRIO</a:t>
            </a:r>
            <a:endParaRPr b="0" i="0" sz="3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463887" y="4293096"/>
            <a:ext cx="770851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CURSO DE BACHARELADO EM SISTEMAS DE INFORMAÇÃO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SEMESTRE: 2018.1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PROFESSOR: Jefferson Elbert Simões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COMPONENTES: Andre Vasconcelos Cavalcanti, Pedro Paulo Araujo de Andrade, Henrique Soares Rodrigues, Thiago de Moura Parracho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LABCCET\Downloads\WhatsApp Image 2018-06-29 at 16.47.08.jpeg" id="173" name="Google Shape;1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596686"/>
            <a:ext cx="3240360" cy="57606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ABCCET\Downloads\WhatsApp Image 2018-06-29 at 16.47.09.jpeg" id="174" name="Google Shape;17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080" y="596686"/>
            <a:ext cx="3240360" cy="576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82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C:\Users\LABCCET\Downloads\WhatsApp Image 2018-06-29 at 16.52.49.jpeg"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547" y="628690"/>
            <a:ext cx="3357373" cy="5968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ABCCET\Downloads\WhatsApp Image 2018-06-29 at 16.52.49(1).jpeg" id="182" name="Google Shape;18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081" y="620689"/>
            <a:ext cx="3361874" cy="5976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DESAFIOS E SOLUÇÕES:</a:t>
            </a:r>
            <a:endParaRPr b="0" i="0" sz="4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APRENDER NOVA FERRAMENTA DE DESENVOLVIMETNO.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FALTA DE EXPERIÊNCIA EM DESENVOLVIMENTO  MOBILE. 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ORGANIZAÇÃO DE TAREFAS PARA A PRODUÇÃO DO CÓDIGO.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DIFICULDADE EM TRABALHAR COM BANCO DE DADOS.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APRECIAÇÕES</a:t>
            </a:r>
            <a:endParaRPr b="0" i="0" sz="4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UM APP QUE AUXILIE OS ALUNOS DURANTE O PERIODO INTERNO DA FACULDADE.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FORMA AUXILIAR DE ARRECADAR DINHEIRO PARA OS UNIVERSITÁRIOS DE FORMA SEGURA E OTIMIZADA.</a:t>
            </a:r>
            <a:endParaRPr/>
          </a:p>
          <a:p>
            <a:pPr indent="-782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82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82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467544" y="620688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CRIAÇÃO DE UMA IDEIA</a:t>
            </a:r>
            <a:endParaRPr b="0" i="0" sz="4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457200" y="1484313"/>
            <a:ext cx="8229600" cy="508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778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 de relacionamento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14300" marR="0" rtl="0" algn="l">
              <a:lnSpc>
                <a:spcPct val="7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 de negociações universitárias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467544" y="620688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ATUALMENTE:</a:t>
            </a:r>
            <a:endParaRPr b="0" i="0" sz="4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2" name="Google Shape;122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628800"/>
            <a:ext cx="3498117" cy="21932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ABCCET\Downloads\WhatsApp Image 2018-06-29 at 15.41.24.jpeg" id="123" name="Google Shape;12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0032" y="1556792"/>
            <a:ext cx="3120348" cy="23402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ABCCET\Downloads\WhatsApp Image 2018-06-29 at 15.41.26(1).jpeg" id="124" name="Google Shape;12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7824" y="4149080"/>
            <a:ext cx="2952328" cy="221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LABCCET\Downloads\WhatsApp Image 2018-06-29 at 15.41.25.jpeg" id="129" name="Google Shape;1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" y="2852936"/>
            <a:ext cx="2208245" cy="16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/>
          <p:nvPr/>
        </p:nvSpPr>
        <p:spPr>
          <a:xfrm>
            <a:off x="2411760" y="3573016"/>
            <a:ext cx="1800200" cy="3600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C:\Users\LABCCET\Downloads\gplay\2018.06.26-22.31_03.png" id="131" name="Google Shape;13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2280" y="1988840"/>
            <a:ext cx="2192910" cy="3960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ABCCET\Downloads\gplay\2018.06.26-22.31_01.png" id="132" name="Google Shape;13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988840"/>
            <a:ext cx="2232248" cy="39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 EM FUNCIONAMENTO:</a:t>
            </a:r>
            <a:endParaRPr b="0" i="0" sz="4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457200" y="2249488"/>
            <a:ext cx="8229600" cy="4324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524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COMPRADOR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14300" marR="0" rtl="0" algn="l">
              <a:lnSpc>
                <a:spcPct val="7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USUÁRIO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14300" marR="0" rtl="0" algn="l">
              <a:lnSpc>
                <a:spcPct val="7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vendedor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E:\321989-200.png"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3888" y="2204864"/>
            <a:ext cx="1872208" cy="18722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carrinho.png" id="140" name="Google Shape;14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3608" y="2492896"/>
            <a:ext cx="1440160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Cost-per-Click-(CPC)_icon-icons.com_53723.png" id="141" name="Google Shape;14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2492896"/>
            <a:ext cx="1512168" cy="151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82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C:\Users\LABCCET\Downloads\Diagrama_de_classesV0.1(1).png" id="148" name="Google Shape;1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548680"/>
            <a:ext cx="8671026" cy="576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C:\Users\LABCCET\Downloads\WhatsApp Image 2018-06-29 at 16.44.12.jpeg"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5" y="1196752"/>
            <a:ext cx="2701410" cy="4824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ABCCET\Downloads\gplay\2018.06.26-22.31_03.png" id="155" name="Google Shape;155;p1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2489" y="1196752"/>
            <a:ext cx="2709671" cy="4824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ABCCET\Downloads\gplay\2018.06.26-22.31_01.png" id="156" name="Google Shape;15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6176" y="1196752"/>
            <a:ext cx="2719284" cy="482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457200" y="908720"/>
            <a:ext cx="8229600" cy="566511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2032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ANÚNCIO</a:t>
            </a:r>
            <a:endParaRPr b="0" i="0" sz="3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2" marL="228600" marR="0" rtl="0" algn="l">
              <a:lnSpc>
                <a:spcPct val="7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SERVIÇO</a:t>
            </a:r>
            <a:endParaRPr b="0" i="0" sz="3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52400" lvl="3" marL="342900" marR="0" rtl="0" algn="l">
              <a:lnSpc>
                <a:spcPct val="7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DISTÂNCIA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524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PRESENCIAL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PRODUTO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52400" lvl="3" marL="342900" marR="0" rtl="0" algn="l">
              <a:lnSpc>
                <a:spcPct val="7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QUANTIDADE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82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C:\Users\LABCCET\Downloads\Diagrama_de_classesV0.1(2).png"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620688"/>
            <a:ext cx="6984776" cy="608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bano">
  <a:themeElements>
    <a:clrScheme name="Urbano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