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DBA31-8C09-485A-A76A-B77ED736C8D3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06885C9-57A5-486D-9842-419FA0778F74}">
      <dgm:prSet phldrT="[Texto]" custT="1"/>
      <dgm:spPr/>
      <dgm:t>
        <a:bodyPr/>
        <a:lstStyle/>
        <a:p>
          <a:r>
            <a:rPr lang="pt-BR" sz="2800" dirty="0" err="1" smtClean="0"/>
            <a:t>App</a:t>
          </a:r>
          <a:r>
            <a:rPr lang="pt-BR" sz="2800" dirty="0" smtClean="0"/>
            <a:t> de relacionamento</a:t>
          </a:r>
        </a:p>
        <a:p>
          <a:endParaRPr lang="pt-BR" sz="2800" dirty="0"/>
        </a:p>
      </dgm:t>
    </dgm:pt>
    <dgm:pt modelId="{DEB7FD1E-EBF1-43FA-90E6-4B9F9CB88791}" type="parTrans" cxnId="{3B52CACF-6576-4D35-8AFF-52541139F800}">
      <dgm:prSet/>
      <dgm:spPr/>
      <dgm:t>
        <a:bodyPr/>
        <a:lstStyle/>
        <a:p>
          <a:endParaRPr lang="pt-BR"/>
        </a:p>
      </dgm:t>
    </dgm:pt>
    <dgm:pt modelId="{BB6F2CA7-F859-48C6-98AC-77ED354278EB}" type="sibTrans" cxnId="{3B52CACF-6576-4D35-8AFF-52541139F800}">
      <dgm:prSet/>
      <dgm:spPr/>
      <dgm:t>
        <a:bodyPr/>
        <a:lstStyle/>
        <a:p>
          <a:endParaRPr lang="pt-BR"/>
        </a:p>
      </dgm:t>
    </dgm:pt>
    <dgm:pt modelId="{F79803A7-8F15-4A10-9C58-39E0D1FC2301}">
      <dgm:prSet phldrT="[Texto]" custT="1"/>
      <dgm:spPr/>
      <dgm:t>
        <a:bodyPr/>
        <a:lstStyle/>
        <a:p>
          <a:r>
            <a:rPr lang="pt-BR" sz="2800" dirty="0" err="1" smtClean="0"/>
            <a:t>App</a:t>
          </a:r>
          <a:r>
            <a:rPr lang="pt-BR" sz="2800" dirty="0" smtClean="0"/>
            <a:t> de negociações universitárias</a:t>
          </a:r>
          <a:endParaRPr lang="pt-BR" sz="2800" dirty="0"/>
        </a:p>
      </dgm:t>
    </dgm:pt>
    <dgm:pt modelId="{07DF819F-F5F1-453C-8022-C3DAFA71142D}" type="parTrans" cxnId="{3CFA3C58-9459-4343-80A5-942D86A3441D}">
      <dgm:prSet/>
      <dgm:spPr/>
      <dgm:t>
        <a:bodyPr/>
        <a:lstStyle/>
        <a:p>
          <a:endParaRPr lang="pt-BR"/>
        </a:p>
      </dgm:t>
    </dgm:pt>
    <dgm:pt modelId="{656C371F-756D-4FAF-9000-C2491022C87C}" type="sibTrans" cxnId="{3CFA3C58-9459-4343-80A5-942D86A3441D}">
      <dgm:prSet/>
      <dgm:spPr/>
      <dgm:t>
        <a:bodyPr/>
        <a:lstStyle/>
        <a:p>
          <a:endParaRPr lang="pt-BR"/>
        </a:p>
      </dgm:t>
    </dgm:pt>
    <dgm:pt modelId="{336D2B60-D831-442F-BA74-DB18DB9B0426}" type="pres">
      <dgm:prSet presAssocID="{F78DBA31-8C09-485A-A76A-B77ED736C8D3}" presName="arrowDiagram" presStyleCnt="0">
        <dgm:presLayoutVars>
          <dgm:chMax val="5"/>
          <dgm:dir/>
          <dgm:resizeHandles val="exact"/>
        </dgm:presLayoutVars>
      </dgm:prSet>
      <dgm:spPr/>
    </dgm:pt>
    <dgm:pt modelId="{41CAF4ED-2B2A-40B8-BD40-38BE2D96E833}" type="pres">
      <dgm:prSet presAssocID="{F78DBA31-8C09-485A-A76A-B77ED736C8D3}" presName="arrow" presStyleLbl="bgShp" presStyleIdx="0" presStyleCnt="1"/>
      <dgm:spPr/>
    </dgm:pt>
    <dgm:pt modelId="{A4274276-A26F-410B-A441-36DBD0C2DC06}" type="pres">
      <dgm:prSet presAssocID="{F78DBA31-8C09-485A-A76A-B77ED736C8D3}" presName="arrowDiagram2" presStyleCnt="0"/>
      <dgm:spPr/>
    </dgm:pt>
    <dgm:pt modelId="{0E7FCB23-1631-4F4E-9834-F6EABA6946E3}" type="pres">
      <dgm:prSet presAssocID="{C06885C9-57A5-486D-9842-419FA0778F74}" presName="bullet2a" presStyleLbl="node1" presStyleIdx="0" presStyleCnt="2" custLinFactX="-122099" custLinFactY="100000" custLinFactNeighborX="-200000" custLinFactNeighborY="139661"/>
      <dgm:spPr/>
    </dgm:pt>
    <dgm:pt modelId="{177CE430-12D5-41A6-BFAC-F46513F2AFF9}" type="pres">
      <dgm:prSet presAssocID="{C06885C9-57A5-486D-9842-419FA0778F74}" presName="textBox2a" presStyleLbl="revTx" presStyleIdx="0" presStyleCnt="2" custScaleY="9389" custLinFactNeighborX="-37351" custLinFactNeighborY="-1049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3C2B09-3915-45DA-A325-2BB8F7E1DED4}" type="pres">
      <dgm:prSet presAssocID="{F79803A7-8F15-4A10-9C58-39E0D1FC2301}" presName="bullet2b" presStyleLbl="node1" presStyleIdx="1" presStyleCnt="2" custLinFactX="100000" custLinFactNeighborX="117827" custLinFactNeighborY="-51444"/>
      <dgm:spPr/>
    </dgm:pt>
    <dgm:pt modelId="{C80479A6-A62E-4B4F-AC72-925CE7FFA25E}" type="pres">
      <dgm:prSet presAssocID="{F79803A7-8F15-4A10-9C58-39E0D1FC2301}" presName="textBox2b" presStyleLbl="revTx" presStyleIdx="1" presStyleCnt="2" custScaleY="9456" custLinFactNeighborX="28263" custLinFactNeighborY="-4074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D33533F-ED01-4BA4-B0B4-92F0B0DC2966}" type="presOf" srcId="{F79803A7-8F15-4A10-9C58-39E0D1FC2301}" destId="{C80479A6-A62E-4B4F-AC72-925CE7FFA25E}" srcOrd="0" destOrd="0" presId="urn:microsoft.com/office/officeart/2005/8/layout/arrow2"/>
    <dgm:cxn modelId="{3CFA3C58-9459-4343-80A5-942D86A3441D}" srcId="{F78DBA31-8C09-485A-A76A-B77ED736C8D3}" destId="{F79803A7-8F15-4A10-9C58-39E0D1FC2301}" srcOrd="1" destOrd="0" parTransId="{07DF819F-F5F1-453C-8022-C3DAFA71142D}" sibTransId="{656C371F-756D-4FAF-9000-C2491022C87C}"/>
    <dgm:cxn modelId="{3B52CACF-6576-4D35-8AFF-52541139F800}" srcId="{F78DBA31-8C09-485A-A76A-B77ED736C8D3}" destId="{C06885C9-57A5-486D-9842-419FA0778F74}" srcOrd="0" destOrd="0" parTransId="{DEB7FD1E-EBF1-43FA-90E6-4B9F9CB88791}" sibTransId="{BB6F2CA7-F859-48C6-98AC-77ED354278EB}"/>
    <dgm:cxn modelId="{E2C62CA7-B19D-4C28-B992-5D37FAD6F159}" type="presOf" srcId="{C06885C9-57A5-486D-9842-419FA0778F74}" destId="{177CE430-12D5-41A6-BFAC-F46513F2AFF9}" srcOrd="0" destOrd="0" presId="urn:microsoft.com/office/officeart/2005/8/layout/arrow2"/>
    <dgm:cxn modelId="{55429268-9F2D-419F-A143-F40ECDD1C033}" type="presOf" srcId="{F78DBA31-8C09-485A-A76A-B77ED736C8D3}" destId="{336D2B60-D831-442F-BA74-DB18DB9B0426}" srcOrd="0" destOrd="0" presId="urn:microsoft.com/office/officeart/2005/8/layout/arrow2"/>
    <dgm:cxn modelId="{E46FC95A-6326-4FD0-A43C-DC703E0144EE}" type="presParOf" srcId="{336D2B60-D831-442F-BA74-DB18DB9B0426}" destId="{41CAF4ED-2B2A-40B8-BD40-38BE2D96E833}" srcOrd="0" destOrd="0" presId="urn:microsoft.com/office/officeart/2005/8/layout/arrow2"/>
    <dgm:cxn modelId="{459592E8-5D06-4AAC-BF92-48B177296830}" type="presParOf" srcId="{336D2B60-D831-442F-BA74-DB18DB9B0426}" destId="{A4274276-A26F-410B-A441-36DBD0C2DC06}" srcOrd="1" destOrd="0" presId="urn:microsoft.com/office/officeart/2005/8/layout/arrow2"/>
    <dgm:cxn modelId="{52EFD3CC-0399-45D6-9EB8-7527BE5124D7}" type="presParOf" srcId="{A4274276-A26F-410B-A441-36DBD0C2DC06}" destId="{0E7FCB23-1631-4F4E-9834-F6EABA6946E3}" srcOrd="0" destOrd="0" presId="urn:microsoft.com/office/officeart/2005/8/layout/arrow2"/>
    <dgm:cxn modelId="{4B6F1C3E-01ED-401A-B36B-E061FB30BDA2}" type="presParOf" srcId="{A4274276-A26F-410B-A441-36DBD0C2DC06}" destId="{177CE430-12D5-41A6-BFAC-F46513F2AFF9}" srcOrd="1" destOrd="0" presId="urn:microsoft.com/office/officeart/2005/8/layout/arrow2"/>
    <dgm:cxn modelId="{86DB09DF-B1AE-41EF-B95F-9467AA0EC285}" type="presParOf" srcId="{A4274276-A26F-410B-A441-36DBD0C2DC06}" destId="{823C2B09-3915-45DA-A325-2BB8F7E1DED4}" srcOrd="2" destOrd="0" presId="urn:microsoft.com/office/officeart/2005/8/layout/arrow2"/>
    <dgm:cxn modelId="{CA71198D-3EEC-4DB0-B5F0-5D0506D9F23E}" type="presParOf" srcId="{A4274276-A26F-410B-A441-36DBD0C2DC06}" destId="{C80479A6-A62E-4B4F-AC72-925CE7FFA25E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4E9538-4F43-4605-A174-9F8092764891}" type="doc">
      <dgm:prSet loTypeId="urn:microsoft.com/office/officeart/2005/8/layout/hList7#1" loCatId="process" qsTypeId="urn:microsoft.com/office/officeart/2005/8/quickstyle/simple1" qsCatId="simple" csTypeId="urn:microsoft.com/office/officeart/2005/8/colors/accent1_2" csCatId="accent1" phldr="1"/>
      <dgm:spPr/>
    </dgm:pt>
    <dgm:pt modelId="{591BD7F3-14E2-4CCC-B3B3-42FE9145586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2400" dirty="0" smtClean="0"/>
            <a:t>COMPRADOR</a:t>
          </a:r>
          <a:endParaRPr lang="pt-BR" sz="2400" dirty="0"/>
        </a:p>
      </dgm:t>
    </dgm:pt>
    <dgm:pt modelId="{32584320-042C-4588-9762-9B3632FDD27D}" type="parTrans" cxnId="{EFC8822B-8FFB-458E-A992-B848A9A5FD3F}">
      <dgm:prSet/>
      <dgm:spPr/>
    </dgm:pt>
    <dgm:pt modelId="{8A5BA35D-6D21-4653-9AAC-38FA0F52005A}" type="sibTrans" cxnId="{EFC8822B-8FFB-458E-A992-B848A9A5FD3F}">
      <dgm:prSet/>
      <dgm:spPr/>
    </dgm:pt>
    <dgm:pt modelId="{7A7CC7B9-0714-410D-8B38-6F3257CB8434}">
      <dgm:prSet phldrT="[Texto]" custT="1"/>
      <dgm:spPr>
        <a:solidFill>
          <a:srgbClr val="0070C0"/>
        </a:solidFill>
      </dgm:spPr>
      <dgm:t>
        <a:bodyPr/>
        <a:lstStyle/>
        <a:p>
          <a:r>
            <a:rPr lang="pt-BR" sz="2800" dirty="0" smtClean="0"/>
            <a:t>USUÁRIO</a:t>
          </a:r>
          <a:endParaRPr lang="pt-BR" sz="2800" dirty="0"/>
        </a:p>
      </dgm:t>
    </dgm:pt>
    <dgm:pt modelId="{2D35B8C0-4592-4FF2-A6D3-E7641FE37249}" type="parTrans" cxnId="{705EBEC4-8A62-4131-AD53-909ABB6B2CC1}">
      <dgm:prSet/>
      <dgm:spPr/>
    </dgm:pt>
    <dgm:pt modelId="{3166A81D-8470-4A7A-A5A5-63E60EA73ED5}" type="sibTrans" cxnId="{705EBEC4-8A62-4131-AD53-909ABB6B2CC1}">
      <dgm:prSet/>
      <dgm:spPr/>
    </dgm:pt>
    <dgm:pt modelId="{622A4F5B-429D-4808-A8A9-431A21B25B56}">
      <dgm:prSet phldrT="[Texto]" custT="1"/>
      <dgm:spPr/>
      <dgm:t>
        <a:bodyPr/>
        <a:lstStyle/>
        <a:p>
          <a:r>
            <a:rPr lang="pt-BR" sz="2800" dirty="0" smtClean="0"/>
            <a:t>vendedor</a:t>
          </a:r>
          <a:endParaRPr lang="pt-BR" sz="2800" dirty="0"/>
        </a:p>
      </dgm:t>
    </dgm:pt>
    <dgm:pt modelId="{5765FE39-7208-40B7-B181-A42EE0BBEED0}" type="parTrans" cxnId="{5CCBA2BF-C99B-415A-9AF2-728A0A3421DC}">
      <dgm:prSet/>
      <dgm:spPr/>
    </dgm:pt>
    <dgm:pt modelId="{BDB19415-1956-46F2-A03E-652D81727452}" type="sibTrans" cxnId="{5CCBA2BF-C99B-415A-9AF2-728A0A3421DC}">
      <dgm:prSet/>
      <dgm:spPr/>
    </dgm:pt>
    <dgm:pt modelId="{FF617BC3-3CEF-4635-B807-ED26333AACA3}" type="pres">
      <dgm:prSet presAssocID="{3C4E9538-4F43-4605-A174-9F8092764891}" presName="Name0" presStyleCnt="0">
        <dgm:presLayoutVars>
          <dgm:dir/>
          <dgm:resizeHandles val="exact"/>
        </dgm:presLayoutVars>
      </dgm:prSet>
      <dgm:spPr/>
    </dgm:pt>
    <dgm:pt modelId="{2067EC3F-0152-4E4F-BF9F-8844DF7C288B}" type="pres">
      <dgm:prSet presAssocID="{3C4E9538-4F43-4605-A174-9F8092764891}" presName="fgShape" presStyleLbl="fgShp" presStyleIdx="0" presStyleCnt="1"/>
      <dgm:spPr/>
    </dgm:pt>
    <dgm:pt modelId="{5557ADDE-ED7C-4BB0-9ABB-526A1E25F598}" type="pres">
      <dgm:prSet presAssocID="{3C4E9538-4F43-4605-A174-9F8092764891}" presName="linComp" presStyleCnt="0"/>
      <dgm:spPr/>
    </dgm:pt>
    <dgm:pt modelId="{E14EC757-9AAA-4CF3-9B6A-1C658F9AFB91}" type="pres">
      <dgm:prSet presAssocID="{591BD7F3-14E2-4CCC-B3B3-42FE91455866}" presName="compNode" presStyleCnt="0"/>
      <dgm:spPr/>
    </dgm:pt>
    <dgm:pt modelId="{B12CA189-E3EE-4F13-AB94-0A6F039BC8EE}" type="pres">
      <dgm:prSet presAssocID="{591BD7F3-14E2-4CCC-B3B3-42FE91455866}" presName="bkgdShape" presStyleLbl="node1" presStyleIdx="0" presStyleCnt="3"/>
      <dgm:spPr/>
      <dgm:t>
        <a:bodyPr/>
        <a:lstStyle/>
        <a:p>
          <a:endParaRPr lang="pt-BR"/>
        </a:p>
      </dgm:t>
    </dgm:pt>
    <dgm:pt modelId="{289DBF42-D959-4CA6-998E-D9C2ADA77711}" type="pres">
      <dgm:prSet presAssocID="{591BD7F3-14E2-4CCC-B3B3-42FE91455866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D7A1C7-8EA9-45C0-B6E6-75134858AA98}" type="pres">
      <dgm:prSet presAssocID="{591BD7F3-14E2-4CCC-B3B3-42FE91455866}" presName="invisiNode" presStyleLbl="node1" presStyleIdx="0" presStyleCnt="3"/>
      <dgm:spPr/>
    </dgm:pt>
    <dgm:pt modelId="{3D7AB6B4-7C8D-4A25-8140-5EDF795E64A5}" type="pres">
      <dgm:prSet presAssocID="{591BD7F3-14E2-4CCC-B3B3-42FE91455866}" presName="imagNode" presStyleLbl="fgImgPlace1" presStyleIdx="0" presStyleCnt="3"/>
      <dgm:spPr/>
    </dgm:pt>
    <dgm:pt modelId="{1882C192-C13A-4704-87D8-11794D838792}" type="pres">
      <dgm:prSet presAssocID="{8A5BA35D-6D21-4653-9AAC-38FA0F52005A}" presName="sibTrans" presStyleLbl="sibTrans2D1" presStyleIdx="0" presStyleCnt="0"/>
      <dgm:spPr/>
    </dgm:pt>
    <dgm:pt modelId="{6E953EB1-0C42-449C-88E4-AF46884CDC77}" type="pres">
      <dgm:prSet presAssocID="{7A7CC7B9-0714-410D-8B38-6F3257CB8434}" presName="compNode" presStyleCnt="0"/>
      <dgm:spPr/>
    </dgm:pt>
    <dgm:pt modelId="{FE0A3FD7-5748-4184-863D-00636C5FA70C}" type="pres">
      <dgm:prSet presAssocID="{7A7CC7B9-0714-410D-8B38-6F3257CB8434}" presName="bkgdShape" presStyleLbl="node1" presStyleIdx="1" presStyleCnt="3"/>
      <dgm:spPr/>
      <dgm:t>
        <a:bodyPr/>
        <a:lstStyle/>
        <a:p>
          <a:endParaRPr lang="pt-BR"/>
        </a:p>
      </dgm:t>
    </dgm:pt>
    <dgm:pt modelId="{EFEB269C-599A-4FF4-B904-79E8EEF4FD20}" type="pres">
      <dgm:prSet presAssocID="{7A7CC7B9-0714-410D-8B38-6F3257CB8434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D7EFDF4-B553-4BDC-8E5D-44F5C09D0C5B}" type="pres">
      <dgm:prSet presAssocID="{7A7CC7B9-0714-410D-8B38-6F3257CB8434}" presName="invisiNode" presStyleLbl="node1" presStyleIdx="1" presStyleCnt="3"/>
      <dgm:spPr/>
    </dgm:pt>
    <dgm:pt modelId="{85419288-6AF3-42A1-8970-DDBCE62754B3}" type="pres">
      <dgm:prSet presAssocID="{7A7CC7B9-0714-410D-8B38-6F3257CB8434}" presName="imagNode" presStyleLbl="fgImgPlace1" presStyleIdx="1" presStyleCnt="3"/>
      <dgm:spPr/>
    </dgm:pt>
    <dgm:pt modelId="{565C6580-F39A-4D3A-8C5E-5B4623C43238}" type="pres">
      <dgm:prSet presAssocID="{3166A81D-8470-4A7A-A5A5-63E60EA73ED5}" presName="sibTrans" presStyleLbl="sibTrans2D1" presStyleIdx="0" presStyleCnt="0"/>
      <dgm:spPr/>
    </dgm:pt>
    <dgm:pt modelId="{EDCC7674-974B-4DA4-8089-F5A4C58F6B87}" type="pres">
      <dgm:prSet presAssocID="{622A4F5B-429D-4808-A8A9-431A21B25B56}" presName="compNode" presStyleCnt="0"/>
      <dgm:spPr/>
    </dgm:pt>
    <dgm:pt modelId="{0CE748B6-BB99-4A19-B52F-D93CBBC556B7}" type="pres">
      <dgm:prSet presAssocID="{622A4F5B-429D-4808-A8A9-431A21B25B56}" presName="bkgdShape" presStyleLbl="node1" presStyleIdx="2" presStyleCnt="3"/>
      <dgm:spPr/>
      <dgm:t>
        <a:bodyPr/>
        <a:lstStyle/>
        <a:p>
          <a:endParaRPr lang="pt-BR"/>
        </a:p>
      </dgm:t>
    </dgm:pt>
    <dgm:pt modelId="{AFFB7B1A-D0D1-46A4-A896-EF7EE92E429B}" type="pres">
      <dgm:prSet presAssocID="{622A4F5B-429D-4808-A8A9-431A21B25B5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7F1CCB-AE7E-46EF-B82B-1B2BC0B7810F}" type="pres">
      <dgm:prSet presAssocID="{622A4F5B-429D-4808-A8A9-431A21B25B56}" presName="invisiNode" presStyleLbl="node1" presStyleIdx="2" presStyleCnt="3"/>
      <dgm:spPr/>
    </dgm:pt>
    <dgm:pt modelId="{A8BC483F-FCDB-4375-A4D9-44A90C4BC92B}" type="pres">
      <dgm:prSet presAssocID="{622A4F5B-429D-4808-A8A9-431A21B25B56}" presName="imagNode" presStyleLbl="fgImgPlace1" presStyleIdx="2" presStyleCnt="3"/>
      <dgm:spPr/>
    </dgm:pt>
  </dgm:ptLst>
  <dgm:cxnLst>
    <dgm:cxn modelId="{AA844CAA-F252-42AF-8306-869AE83865BD}" type="presOf" srcId="{591BD7F3-14E2-4CCC-B3B3-42FE91455866}" destId="{289DBF42-D959-4CA6-998E-D9C2ADA77711}" srcOrd="1" destOrd="0" presId="urn:microsoft.com/office/officeart/2005/8/layout/hList7#1"/>
    <dgm:cxn modelId="{EFC8822B-8FFB-458E-A992-B848A9A5FD3F}" srcId="{3C4E9538-4F43-4605-A174-9F8092764891}" destId="{591BD7F3-14E2-4CCC-B3B3-42FE91455866}" srcOrd="0" destOrd="0" parTransId="{32584320-042C-4588-9762-9B3632FDD27D}" sibTransId="{8A5BA35D-6D21-4653-9AAC-38FA0F52005A}"/>
    <dgm:cxn modelId="{5C179E95-A555-43F7-B4F4-5FAEDA0B3B22}" type="presOf" srcId="{8A5BA35D-6D21-4653-9AAC-38FA0F52005A}" destId="{1882C192-C13A-4704-87D8-11794D838792}" srcOrd="0" destOrd="0" presId="urn:microsoft.com/office/officeart/2005/8/layout/hList7#1"/>
    <dgm:cxn modelId="{CE4C7861-5B91-4A68-A329-7028837B69FF}" type="presOf" srcId="{591BD7F3-14E2-4CCC-B3B3-42FE91455866}" destId="{B12CA189-E3EE-4F13-AB94-0A6F039BC8EE}" srcOrd="0" destOrd="0" presId="urn:microsoft.com/office/officeart/2005/8/layout/hList7#1"/>
    <dgm:cxn modelId="{AE24A7B6-CB19-4F45-A949-DEF3513C261F}" type="presOf" srcId="{7A7CC7B9-0714-410D-8B38-6F3257CB8434}" destId="{EFEB269C-599A-4FF4-B904-79E8EEF4FD20}" srcOrd="1" destOrd="0" presId="urn:microsoft.com/office/officeart/2005/8/layout/hList7#1"/>
    <dgm:cxn modelId="{705EBEC4-8A62-4131-AD53-909ABB6B2CC1}" srcId="{3C4E9538-4F43-4605-A174-9F8092764891}" destId="{7A7CC7B9-0714-410D-8B38-6F3257CB8434}" srcOrd="1" destOrd="0" parTransId="{2D35B8C0-4592-4FF2-A6D3-E7641FE37249}" sibTransId="{3166A81D-8470-4A7A-A5A5-63E60EA73ED5}"/>
    <dgm:cxn modelId="{4898B130-C80B-45CB-9651-D9F0EF12AEFE}" type="presOf" srcId="{622A4F5B-429D-4808-A8A9-431A21B25B56}" destId="{AFFB7B1A-D0D1-46A4-A896-EF7EE92E429B}" srcOrd="1" destOrd="0" presId="urn:microsoft.com/office/officeart/2005/8/layout/hList7#1"/>
    <dgm:cxn modelId="{5CCBA2BF-C99B-415A-9AF2-728A0A3421DC}" srcId="{3C4E9538-4F43-4605-A174-9F8092764891}" destId="{622A4F5B-429D-4808-A8A9-431A21B25B56}" srcOrd="2" destOrd="0" parTransId="{5765FE39-7208-40B7-B181-A42EE0BBEED0}" sibTransId="{BDB19415-1956-46F2-A03E-652D81727452}"/>
    <dgm:cxn modelId="{46EF37AD-20B8-4B03-B55E-B8746311DDE6}" type="presOf" srcId="{3166A81D-8470-4A7A-A5A5-63E60EA73ED5}" destId="{565C6580-F39A-4D3A-8C5E-5B4623C43238}" srcOrd="0" destOrd="0" presId="urn:microsoft.com/office/officeart/2005/8/layout/hList7#1"/>
    <dgm:cxn modelId="{35DD24CF-6D74-4D65-9FD3-6947D17E7A10}" type="presOf" srcId="{622A4F5B-429D-4808-A8A9-431A21B25B56}" destId="{0CE748B6-BB99-4A19-B52F-D93CBBC556B7}" srcOrd="0" destOrd="0" presId="urn:microsoft.com/office/officeart/2005/8/layout/hList7#1"/>
    <dgm:cxn modelId="{C29EC56A-EDC9-4F95-B8C0-2138B480A07D}" type="presOf" srcId="{3C4E9538-4F43-4605-A174-9F8092764891}" destId="{FF617BC3-3CEF-4635-B807-ED26333AACA3}" srcOrd="0" destOrd="0" presId="urn:microsoft.com/office/officeart/2005/8/layout/hList7#1"/>
    <dgm:cxn modelId="{A467C6DB-3208-47ED-A687-ECB11478DEB9}" type="presOf" srcId="{7A7CC7B9-0714-410D-8B38-6F3257CB8434}" destId="{FE0A3FD7-5748-4184-863D-00636C5FA70C}" srcOrd="0" destOrd="0" presId="urn:microsoft.com/office/officeart/2005/8/layout/hList7#1"/>
    <dgm:cxn modelId="{3992DE70-BB55-4FC7-9F71-E27ACA855A5E}" type="presParOf" srcId="{FF617BC3-3CEF-4635-B807-ED26333AACA3}" destId="{2067EC3F-0152-4E4F-BF9F-8844DF7C288B}" srcOrd="0" destOrd="0" presId="urn:microsoft.com/office/officeart/2005/8/layout/hList7#1"/>
    <dgm:cxn modelId="{5112BBF0-CBC6-40FA-95CA-5F4906565514}" type="presParOf" srcId="{FF617BC3-3CEF-4635-B807-ED26333AACA3}" destId="{5557ADDE-ED7C-4BB0-9ABB-526A1E25F598}" srcOrd="1" destOrd="0" presId="urn:microsoft.com/office/officeart/2005/8/layout/hList7#1"/>
    <dgm:cxn modelId="{A4BB2DBA-2EA8-4E2B-A6E5-1F74C702E3B1}" type="presParOf" srcId="{5557ADDE-ED7C-4BB0-9ABB-526A1E25F598}" destId="{E14EC757-9AAA-4CF3-9B6A-1C658F9AFB91}" srcOrd="0" destOrd="0" presId="urn:microsoft.com/office/officeart/2005/8/layout/hList7#1"/>
    <dgm:cxn modelId="{438E6D32-D750-4F52-90BA-8CA5E81B0812}" type="presParOf" srcId="{E14EC757-9AAA-4CF3-9B6A-1C658F9AFB91}" destId="{B12CA189-E3EE-4F13-AB94-0A6F039BC8EE}" srcOrd="0" destOrd="0" presId="urn:microsoft.com/office/officeart/2005/8/layout/hList7#1"/>
    <dgm:cxn modelId="{461B2F46-2FD5-4D63-A7B3-2B47E898EFE6}" type="presParOf" srcId="{E14EC757-9AAA-4CF3-9B6A-1C658F9AFB91}" destId="{289DBF42-D959-4CA6-998E-D9C2ADA77711}" srcOrd="1" destOrd="0" presId="urn:microsoft.com/office/officeart/2005/8/layout/hList7#1"/>
    <dgm:cxn modelId="{F1A16FBC-7C40-4029-801D-AD668C896A70}" type="presParOf" srcId="{E14EC757-9AAA-4CF3-9B6A-1C658F9AFB91}" destId="{A5D7A1C7-8EA9-45C0-B6E6-75134858AA98}" srcOrd="2" destOrd="0" presId="urn:microsoft.com/office/officeart/2005/8/layout/hList7#1"/>
    <dgm:cxn modelId="{AB496A9B-6774-405B-A15C-0F30E89A8B6B}" type="presParOf" srcId="{E14EC757-9AAA-4CF3-9B6A-1C658F9AFB91}" destId="{3D7AB6B4-7C8D-4A25-8140-5EDF795E64A5}" srcOrd="3" destOrd="0" presId="urn:microsoft.com/office/officeart/2005/8/layout/hList7#1"/>
    <dgm:cxn modelId="{541427F3-283C-47BC-BDDB-154DB1C17592}" type="presParOf" srcId="{5557ADDE-ED7C-4BB0-9ABB-526A1E25F598}" destId="{1882C192-C13A-4704-87D8-11794D838792}" srcOrd="1" destOrd="0" presId="urn:microsoft.com/office/officeart/2005/8/layout/hList7#1"/>
    <dgm:cxn modelId="{A005DE9B-582B-45EB-A889-A76B3BFF8D2C}" type="presParOf" srcId="{5557ADDE-ED7C-4BB0-9ABB-526A1E25F598}" destId="{6E953EB1-0C42-449C-88E4-AF46884CDC77}" srcOrd="2" destOrd="0" presId="urn:microsoft.com/office/officeart/2005/8/layout/hList7#1"/>
    <dgm:cxn modelId="{015C3BE6-1AAC-43B9-90FC-4DF0F909D2CB}" type="presParOf" srcId="{6E953EB1-0C42-449C-88E4-AF46884CDC77}" destId="{FE0A3FD7-5748-4184-863D-00636C5FA70C}" srcOrd="0" destOrd="0" presId="urn:microsoft.com/office/officeart/2005/8/layout/hList7#1"/>
    <dgm:cxn modelId="{7501B46D-0419-41D6-96F1-C15E8246345A}" type="presParOf" srcId="{6E953EB1-0C42-449C-88E4-AF46884CDC77}" destId="{EFEB269C-599A-4FF4-B904-79E8EEF4FD20}" srcOrd="1" destOrd="0" presId="urn:microsoft.com/office/officeart/2005/8/layout/hList7#1"/>
    <dgm:cxn modelId="{71FB868F-339E-4109-8F82-5AC50D67B90F}" type="presParOf" srcId="{6E953EB1-0C42-449C-88E4-AF46884CDC77}" destId="{7D7EFDF4-B553-4BDC-8E5D-44F5C09D0C5B}" srcOrd="2" destOrd="0" presId="urn:microsoft.com/office/officeart/2005/8/layout/hList7#1"/>
    <dgm:cxn modelId="{CFC4AC0C-356F-4A58-A073-3188AD3B603E}" type="presParOf" srcId="{6E953EB1-0C42-449C-88E4-AF46884CDC77}" destId="{85419288-6AF3-42A1-8970-DDBCE62754B3}" srcOrd="3" destOrd="0" presId="urn:microsoft.com/office/officeart/2005/8/layout/hList7#1"/>
    <dgm:cxn modelId="{6D75D3B9-941B-4410-9F85-BD3E75242B50}" type="presParOf" srcId="{5557ADDE-ED7C-4BB0-9ABB-526A1E25F598}" destId="{565C6580-F39A-4D3A-8C5E-5B4623C43238}" srcOrd="3" destOrd="0" presId="urn:microsoft.com/office/officeart/2005/8/layout/hList7#1"/>
    <dgm:cxn modelId="{03FCDCEB-90AD-46B2-8C35-4FB3D1AA4CF0}" type="presParOf" srcId="{5557ADDE-ED7C-4BB0-9ABB-526A1E25F598}" destId="{EDCC7674-974B-4DA4-8089-F5A4C58F6B87}" srcOrd="4" destOrd="0" presId="urn:microsoft.com/office/officeart/2005/8/layout/hList7#1"/>
    <dgm:cxn modelId="{F7F04EB3-122A-4AB8-9521-F313FF3D9E90}" type="presParOf" srcId="{EDCC7674-974B-4DA4-8089-F5A4C58F6B87}" destId="{0CE748B6-BB99-4A19-B52F-D93CBBC556B7}" srcOrd="0" destOrd="0" presId="urn:microsoft.com/office/officeart/2005/8/layout/hList7#1"/>
    <dgm:cxn modelId="{7B8D0E75-55EA-44E6-8EB2-E97D2F662123}" type="presParOf" srcId="{EDCC7674-974B-4DA4-8089-F5A4C58F6B87}" destId="{AFFB7B1A-D0D1-46A4-A896-EF7EE92E429B}" srcOrd="1" destOrd="0" presId="urn:microsoft.com/office/officeart/2005/8/layout/hList7#1"/>
    <dgm:cxn modelId="{B1834C02-6F04-43A2-9AE4-799AC8C371C1}" type="presParOf" srcId="{EDCC7674-974B-4DA4-8089-F5A4C58F6B87}" destId="{B87F1CCB-AE7E-46EF-B82B-1B2BC0B7810F}" srcOrd="2" destOrd="0" presId="urn:microsoft.com/office/officeart/2005/8/layout/hList7#1"/>
    <dgm:cxn modelId="{1341F1BC-2720-48D3-9252-510E5D8B116F}" type="presParOf" srcId="{EDCC7674-974B-4DA4-8089-F5A4C58F6B87}" destId="{A8BC483F-FCDB-4375-A4D9-44A90C4BC92B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3F7E74-B57A-4A64-9E46-52B9ADA6F52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3819626-93E6-4033-A0B1-8AECE756EF4C}">
      <dgm:prSet phldrT="[Texto]" custT="1"/>
      <dgm:spPr/>
      <dgm:t>
        <a:bodyPr/>
        <a:lstStyle/>
        <a:p>
          <a:r>
            <a:rPr lang="pt-BR" sz="3200" dirty="0" smtClean="0"/>
            <a:t>ANÚNCIO</a:t>
          </a:r>
          <a:endParaRPr lang="pt-BR" sz="3200" dirty="0"/>
        </a:p>
      </dgm:t>
    </dgm:pt>
    <dgm:pt modelId="{A1CF646F-3F44-45C7-94A8-D2075FC2F276}" type="parTrans" cxnId="{E1D31E48-3A65-452B-A5EA-507CF63F52A0}">
      <dgm:prSet/>
      <dgm:spPr/>
      <dgm:t>
        <a:bodyPr/>
        <a:lstStyle/>
        <a:p>
          <a:endParaRPr lang="pt-BR"/>
        </a:p>
      </dgm:t>
    </dgm:pt>
    <dgm:pt modelId="{7EA6F13A-FA69-4F18-8506-B8B47B24B9AB}" type="sibTrans" cxnId="{E1D31E48-3A65-452B-A5EA-507CF63F52A0}">
      <dgm:prSet/>
      <dgm:spPr/>
      <dgm:t>
        <a:bodyPr/>
        <a:lstStyle/>
        <a:p>
          <a:endParaRPr lang="pt-BR"/>
        </a:p>
      </dgm:t>
    </dgm:pt>
    <dgm:pt modelId="{8CF5EB59-3122-435B-B58F-F5C2E3000EF7}">
      <dgm:prSet phldrT="[Texto]" custT="1"/>
      <dgm:spPr/>
      <dgm:t>
        <a:bodyPr/>
        <a:lstStyle/>
        <a:p>
          <a:r>
            <a:rPr lang="pt-BR" sz="2800" dirty="0" smtClean="0"/>
            <a:t>PRODUTO</a:t>
          </a:r>
          <a:endParaRPr lang="pt-BR" sz="2800" dirty="0"/>
        </a:p>
      </dgm:t>
    </dgm:pt>
    <dgm:pt modelId="{27CFDC50-908B-449D-A6BD-288F40CC0D27}" type="sibTrans" cxnId="{092648B4-6EE7-4C9E-9FBE-C5999E1485A8}">
      <dgm:prSet/>
      <dgm:spPr/>
      <dgm:t>
        <a:bodyPr/>
        <a:lstStyle/>
        <a:p>
          <a:endParaRPr lang="pt-BR"/>
        </a:p>
      </dgm:t>
    </dgm:pt>
    <dgm:pt modelId="{D8316ED0-5E32-4ACF-84F9-54928395E430}" type="parTrans" cxnId="{092648B4-6EE7-4C9E-9FBE-C5999E1485A8}">
      <dgm:prSet/>
      <dgm:spPr/>
      <dgm:t>
        <a:bodyPr/>
        <a:lstStyle/>
        <a:p>
          <a:endParaRPr lang="pt-BR"/>
        </a:p>
      </dgm:t>
    </dgm:pt>
    <dgm:pt modelId="{5FE1065D-C6D5-453E-8DA4-CD31B3694A7E}">
      <dgm:prSet phldrT="[Texto]" custT="1"/>
      <dgm:spPr/>
      <dgm:t>
        <a:bodyPr/>
        <a:lstStyle/>
        <a:p>
          <a:r>
            <a:rPr lang="pt-BR" sz="2400" dirty="0" smtClean="0"/>
            <a:t>QUANTIDADE</a:t>
          </a:r>
          <a:endParaRPr lang="pt-BR" sz="2400" dirty="0"/>
        </a:p>
      </dgm:t>
    </dgm:pt>
    <dgm:pt modelId="{9C0718F4-27BD-41C2-8C2F-3E09B204C2C7}" type="sibTrans" cxnId="{C73F9590-B94B-489A-9FD4-504A46D3FE5E}">
      <dgm:prSet/>
      <dgm:spPr/>
      <dgm:t>
        <a:bodyPr/>
        <a:lstStyle/>
        <a:p>
          <a:endParaRPr lang="pt-BR"/>
        </a:p>
      </dgm:t>
    </dgm:pt>
    <dgm:pt modelId="{B837FA06-94C9-478E-940D-DAC63AAF1D22}" type="parTrans" cxnId="{C73F9590-B94B-489A-9FD4-504A46D3FE5E}">
      <dgm:prSet/>
      <dgm:spPr/>
      <dgm:t>
        <a:bodyPr/>
        <a:lstStyle/>
        <a:p>
          <a:endParaRPr lang="pt-BR"/>
        </a:p>
      </dgm:t>
    </dgm:pt>
    <dgm:pt modelId="{D26E4AB1-2862-4FCA-824C-FA1D79D9AE46}">
      <dgm:prSet phldrT="[Texto]" custT="1"/>
      <dgm:spPr/>
      <dgm:t>
        <a:bodyPr/>
        <a:lstStyle/>
        <a:p>
          <a:r>
            <a:rPr lang="pt-BR" sz="2400" dirty="0" smtClean="0"/>
            <a:t>PRESENCIAL</a:t>
          </a:r>
          <a:endParaRPr lang="pt-BR" sz="2400" dirty="0"/>
        </a:p>
      </dgm:t>
    </dgm:pt>
    <dgm:pt modelId="{EFE913A0-4FA4-4BD7-B149-802B48F1ABAA}" type="sibTrans" cxnId="{6FC54CA0-31BE-4A73-A005-DEEB55A39B9A}">
      <dgm:prSet/>
      <dgm:spPr/>
      <dgm:t>
        <a:bodyPr/>
        <a:lstStyle/>
        <a:p>
          <a:endParaRPr lang="pt-BR"/>
        </a:p>
      </dgm:t>
    </dgm:pt>
    <dgm:pt modelId="{6760C9D9-4235-48FB-A975-EDD7ACCD5D0A}" type="parTrans" cxnId="{6FC54CA0-31BE-4A73-A005-DEEB55A39B9A}">
      <dgm:prSet/>
      <dgm:spPr/>
      <dgm:t>
        <a:bodyPr/>
        <a:lstStyle/>
        <a:p>
          <a:endParaRPr lang="pt-BR"/>
        </a:p>
      </dgm:t>
    </dgm:pt>
    <dgm:pt modelId="{AE73E860-010B-4B0C-9C15-DFEEBB5F3A9E}">
      <dgm:prSet phldrT="[Texto]" custT="1"/>
      <dgm:spPr/>
      <dgm:t>
        <a:bodyPr/>
        <a:lstStyle/>
        <a:p>
          <a:r>
            <a:rPr lang="pt-BR" sz="2400" dirty="0" smtClean="0"/>
            <a:t>A DISTÂNCIA</a:t>
          </a:r>
          <a:endParaRPr lang="pt-BR" sz="2400" dirty="0"/>
        </a:p>
      </dgm:t>
    </dgm:pt>
    <dgm:pt modelId="{63285BFA-EBD2-45C5-8C30-C8EC57646037}" type="sibTrans" cxnId="{D00765A6-F815-447A-943C-27B97ABA0833}">
      <dgm:prSet/>
      <dgm:spPr/>
      <dgm:t>
        <a:bodyPr/>
        <a:lstStyle/>
        <a:p>
          <a:endParaRPr lang="pt-BR"/>
        </a:p>
      </dgm:t>
    </dgm:pt>
    <dgm:pt modelId="{4B1038D4-9162-4D3B-852F-4F4AF862C0B3}" type="parTrans" cxnId="{D00765A6-F815-447A-943C-27B97ABA0833}">
      <dgm:prSet/>
      <dgm:spPr/>
      <dgm:t>
        <a:bodyPr/>
        <a:lstStyle/>
        <a:p>
          <a:endParaRPr lang="pt-BR"/>
        </a:p>
      </dgm:t>
    </dgm:pt>
    <dgm:pt modelId="{967096FC-2102-4BA4-80CE-3C05568630C9}">
      <dgm:prSet phldrT="[Texto]" custT="1"/>
      <dgm:spPr/>
      <dgm:t>
        <a:bodyPr/>
        <a:lstStyle/>
        <a:p>
          <a:r>
            <a:rPr lang="pt-BR" sz="3200" dirty="0" smtClean="0"/>
            <a:t>SERVIÇO</a:t>
          </a:r>
          <a:endParaRPr lang="pt-BR" sz="3200" dirty="0"/>
        </a:p>
      </dgm:t>
    </dgm:pt>
    <dgm:pt modelId="{3F77B552-33DD-4C78-821F-39F3B6FE3499}" type="sibTrans" cxnId="{4E5D3F58-6E31-46BF-A527-3C7F9BD208D7}">
      <dgm:prSet/>
      <dgm:spPr/>
      <dgm:t>
        <a:bodyPr/>
        <a:lstStyle/>
        <a:p>
          <a:endParaRPr lang="pt-BR"/>
        </a:p>
      </dgm:t>
    </dgm:pt>
    <dgm:pt modelId="{DE82223A-BF73-4E5B-8D83-D91CFADD4EC6}" type="parTrans" cxnId="{4E5D3F58-6E31-46BF-A527-3C7F9BD208D7}">
      <dgm:prSet/>
      <dgm:spPr/>
      <dgm:t>
        <a:bodyPr/>
        <a:lstStyle/>
        <a:p>
          <a:endParaRPr lang="pt-BR"/>
        </a:p>
      </dgm:t>
    </dgm:pt>
    <dgm:pt modelId="{9DC6E3A7-3673-4103-B65D-3E305C13FE52}" type="pres">
      <dgm:prSet presAssocID="{923F7E74-B57A-4A64-9E46-52B9ADA6F52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6BA6D32-DB62-40CC-A12A-CFD7535CE2A8}" type="pres">
      <dgm:prSet presAssocID="{43819626-93E6-4033-A0B1-8AECE756EF4C}" presName="root1" presStyleCnt="0"/>
      <dgm:spPr/>
      <dgm:t>
        <a:bodyPr/>
        <a:lstStyle/>
        <a:p>
          <a:endParaRPr lang="pt-BR"/>
        </a:p>
      </dgm:t>
    </dgm:pt>
    <dgm:pt modelId="{5C2D518F-0A94-4CB4-B88D-05235F3D8FE0}" type="pres">
      <dgm:prSet presAssocID="{43819626-93E6-4033-A0B1-8AECE756EF4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8BDE9F-7745-4607-9E4C-4B07375C3CB6}" type="pres">
      <dgm:prSet presAssocID="{43819626-93E6-4033-A0B1-8AECE756EF4C}" presName="level2hierChild" presStyleCnt="0"/>
      <dgm:spPr/>
      <dgm:t>
        <a:bodyPr/>
        <a:lstStyle/>
        <a:p>
          <a:endParaRPr lang="pt-BR"/>
        </a:p>
      </dgm:t>
    </dgm:pt>
    <dgm:pt modelId="{A53C23F1-08AB-4673-A0C5-D3395D93ABE3}" type="pres">
      <dgm:prSet presAssocID="{DE82223A-BF73-4E5B-8D83-D91CFADD4EC6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5CFEAEB4-438D-4F8A-AFC9-A19BFEF2F081}" type="pres">
      <dgm:prSet presAssocID="{DE82223A-BF73-4E5B-8D83-D91CFADD4EC6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FF7A97D-8E54-40D8-AC3C-12FEF9535EC8}" type="pres">
      <dgm:prSet presAssocID="{967096FC-2102-4BA4-80CE-3C05568630C9}" presName="root2" presStyleCnt="0"/>
      <dgm:spPr/>
      <dgm:t>
        <a:bodyPr/>
        <a:lstStyle/>
        <a:p>
          <a:endParaRPr lang="pt-BR"/>
        </a:p>
      </dgm:t>
    </dgm:pt>
    <dgm:pt modelId="{66A3FA8C-5BFB-4C8E-A793-F4802C1EC8E1}" type="pres">
      <dgm:prSet presAssocID="{967096FC-2102-4BA4-80CE-3C05568630C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B642FA-4CBD-47A1-BE33-89CBA7FBECAD}" type="pres">
      <dgm:prSet presAssocID="{967096FC-2102-4BA4-80CE-3C05568630C9}" presName="level3hierChild" presStyleCnt="0"/>
      <dgm:spPr/>
      <dgm:t>
        <a:bodyPr/>
        <a:lstStyle/>
        <a:p>
          <a:endParaRPr lang="pt-BR"/>
        </a:p>
      </dgm:t>
    </dgm:pt>
    <dgm:pt modelId="{C5B71A11-E8AD-414D-B57B-A9DD99429F3A}" type="pres">
      <dgm:prSet presAssocID="{4B1038D4-9162-4D3B-852F-4F4AF862C0B3}" presName="conn2-1" presStyleLbl="parChTrans1D3" presStyleIdx="0" presStyleCnt="3"/>
      <dgm:spPr/>
      <dgm:t>
        <a:bodyPr/>
        <a:lstStyle/>
        <a:p>
          <a:endParaRPr lang="pt-BR"/>
        </a:p>
      </dgm:t>
    </dgm:pt>
    <dgm:pt modelId="{DFBD4740-C6C4-4E85-9D4D-279847F98F36}" type="pres">
      <dgm:prSet presAssocID="{4B1038D4-9162-4D3B-852F-4F4AF862C0B3}" presName="connTx" presStyleLbl="parChTrans1D3" presStyleIdx="0" presStyleCnt="3"/>
      <dgm:spPr/>
      <dgm:t>
        <a:bodyPr/>
        <a:lstStyle/>
        <a:p>
          <a:endParaRPr lang="pt-BR"/>
        </a:p>
      </dgm:t>
    </dgm:pt>
    <dgm:pt modelId="{D27028FF-B181-42AB-B187-A5CD9FFA8D55}" type="pres">
      <dgm:prSet presAssocID="{AE73E860-010B-4B0C-9C15-DFEEBB5F3A9E}" presName="root2" presStyleCnt="0"/>
      <dgm:spPr/>
      <dgm:t>
        <a:bodyPr/>
        <a:lstStyle/>
        <a:p>
          <a:endParaRPr lang="pt-BR"/>
        </a:p>
      </dgm:t>
    </dgm:pt>
    <dgm:pt modelId="{7A65E702-AF46-42B1-8B10-83B6FE630D4E}" type="pres">
      <dgm:prSet presAssocID="{AE73E860-010B-4B0C-9C15-DFEEBB5F3A9E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086DA7-F3D1-4CC2-9AAE-FFCFE0E2B3DC}" type="pres">
      <dgm:prSet presAssocID="{AE73E860-010B-4B0C-9C15-DFEEBB5F3A9E}" presName="level3hierChild" presStyleCnt="0"/>
      <dgm:spPr/>
      <dgm:t>
        <a:bodyPr/>
        <a:lstStyle/>
        <a:p>
          <a:endParaRPr lang="pt-BR"/>
        </a:p>
      </dgm:t>
    </dgm:pt>
    <dgm:pt modelId="{59F83EB5-6438-4485-B92A-74AA280EC570}" type="pres">
      <dgm:prSet presAssocID="{6760C9D9-4235-48FB-A975-EDD7ACCD5D0A}" presName="conn2-1" presStyleLbl="parChTrans1D3" presStyleIdx="1" presStyleCnt="3"/>
      <dgm:spPr/>
      <dgm:t>
        <a:bodyPr/>
        <a:lstStyle/>
        <a:p>
          <a:endParaRPr lang="pt-BR"/>
        </a:p>
      </dgm:t>
    </dgm:pt>
    <dgm:pt modelId="{63D94783-4DAF-4822-8942-8A85584411A0}" type="pres">
      <dgm:prSet presAssocID="{6760C9D9-4235-48FB-A975-EDD7ACCD5D0A}" presName="connTx" presStyleLbl="parChTrans1D3" presStyleIdx="1" presStyleCnt="3"/>
      <dgm:spPr/>
      <dgm:t>
        <a:bodyPr/>
        <a:lstStyle/>
        <a:p>
          <a:endParaRPr lang="pt-BR"/>
        </a:p>
      </dgm:t>
    </dgm:pt>
    <dgm:pt modelId="{B672ACB3-B599-4C16-BBAF-5532A8A93C38}" type="pres">
      <dgm:prSet presAssocID="{D26E4AB1-2862-4FCA-824C-FA1D79D9AE46}" presName="root2" presStyleCnt="0"/>
      <dgm:spPr/>
      <dgm:t>
        <a:bodyPr/>
        <a:lstStyle/>
        <a:p>
          <a:endParaRPr lang="pt-BR"/>
        </a:p>
      </dgm:t>
    </dgm:pt>
    <dgm:pt modelId="{D630B130-A099-4AFA-A00C-7A8749D620A2}" type="pres">
      <dgm:prSet presAssocID="{D26E4AB1-2862-4FCA-824C-FA1D79D9AE4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38E3E3E-ED79-44EE-B64F-3FE3A783735F}" type="pres">
      <dgm:prSet presAssocID="{D26E4AB1-2862-4FCA-824C-FA1D79D9AE46}" presName="level3hierChild" presStyleCnt="0"/>
      <dgm:spPr/>
      <dgm:t>
        <a:bodyPr/>
        <a:lstStyle/>
        <a:p>
          <a:endParaRPr lang="pt-BR"/>
        </a:p>
      </dgm:t>
    </dgm:pt>
    <dgm:pt modelId="{8C23D28E-968B-4C22-9C98-5ABFFE81A99A}" type="pres">
      <dgm:prSet presAssocID="{D8316ED0-5E32-4ACF-84F9-54928395E430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86D4C3F5-9D61-4343-A91F-33B38F70FF21}" type="pres">
      <dgm:prSet presAssocID="{D8316ED0-5E32-4ACF-84F9-54928395E430}" presName="connTx" presStyleLbl="parChTrans1D2" presStyleIdx="1" presStyleCnt="2"/>
      <dgm:spPr/>
      <dgm:t>
        <a:bodyPr/>
        <a:lstStyle/>
        <a:p>
          <a:endParaRPr lang="pt-BR"/>
        </a:p>
      </dgm:t>
    </dgm:pt>
    <dgm:pt modelId="{9C7D5111-66C7-4869-8D78-385A55EE01A6}" type="pres">
      <dgm:prSet presAssocID="{8CF5EB59-3122-435B-B58F-F5C2E3000EF7}" presName="root2" presStyleCnt="0"/>
      <dgm:spPr/>
      <dgm:t>
        <a:bodyPr/>
        <a:lstStyle/>
        <a:p>
          <a:endParaRPr lang="pt-BR"/>
        </a:p>
      </dgm:t>
    </dgm:pt>
    <dgm:pt modelId="{6FF9FC34-87AB-4CDD-B076-C54B14462CDF}" type="pres">
      <dgm:prSet presAssocID="{8CF5EB59-3122-435B-B58F-F5C2E3000EF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12E882-F002-49F8-A97B-A5E13CA0744F}" type="pres">
      <dgm:prSet presAssocID="{8CF5EB59-3122-435B-B58F-F5C2E3000EF7}" presName="level3hierChild" presStyleCnt="0"/>
      <dgm:spPr/>
      <dgm:t>
        <a:bodyPr/>
        <a:lstStyle/>
        <a:p>
          <a:endParaRPr lang="pt-BR"/>
        </a:p>
      </dgm:t>
    </dgm:pt>
    <dgm:pt modelId="{207E494D-D531-4BBD-A137-74932768D750}" type="pres">
      <dgm:prSet presAssocID="{B837FA06-94C9-478E-940D-DAC63AAF1D22}" presName="conn2-1" presStyleLbl="parChTrans1D3" presStyleIdx="2" presStyleCnt="3"/>
      <dgm:spPr/>
      <dgm:t>
        <a:bodyPr/>
        <a:lstStyle/>
        <a:p>
          <a:endParaRPr lang="pt-BR"/>
        </a:p>
      </dgm:t>
    </dgm:pt>
    <dgm:pt modelId="{14E48C86-0BA0-42A9-8C13-9EF96C005735}" type="pres">
      <dgm:prSet presAssocID="{B837FA06-94C9-478E-940D-DAC63AAF1D22}" presName="connTx" presStyleLbl="parChTrans1D3" presStyleIdx="2" presStyleCnt="3"/>
      <dgm:spPr/>
      <dgm:t>
        <a:bodyPr/>
        <a:lstStyle/>
        <a:p>
          <a:endParaRPr lang="pt-BR"/>
        </a:p>
      </dgm:t>
    </dgm:pt>
    <dgm:pt modelId="{7BC78E57-1CBC-47A7-AF16-B63A31C2F3F5}" type="pres">
      <dgm:prSet presAssocID="{5FE1065D-C6D5-453E-8DA4-CD31B3694A7E}" presName="root2" presStyleCnt="0"/>
      <dgm:spPr/>
      <dgm:t>
        <a:bodyPr/>
        <a:lstStyle/>
        <a:p>
          <a:endParaRPr lang="pt-BR"/>
        </a:p>
      </dgm:t>
    </dgm:pt>
    <dgm:pt modelId="{5E369DF7-4BDD-4447-8FF3-276AFE98E0AE}" type="pres">
      <dgm:prSet presAssocID="{5FE1065D-C6D5-453E-8DA4-CD31B3694A7E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2DBB17-2611-4784-BD7D-8EB77C1091E8}" type="pres">
      <dgm:prSet presAssocID="{5FE1065D-C6D5-453E-8DA4-CD31B3694A7E}" presName="level3hierChild" presStyleCnt="0"/>
      <dgm:spPr/>
      <dgm:t>
        <a:bodyPr/>
        <a:lstStyle/>
        <a:p>
          <a:endParaRPr lang="pt-BR"/>
        </a:p>
      </dgm:t>
    </dgm:pt>
  </dgm:ptLst>
  <dgm:cxnLst>
    <dgm:cxn modelId="{4E5D3F58-6E31-46BF-A527-3C7F9BD208D7}" srcId="{43819626-93E6-4033-A0B1-8AECE756EF4C}" destId="{967096FC-2102-4BA4-80CE-3C05568630C9}" srcOrd="0" destOrd="0" parTransId="{DE82223A-BF73-4E5B-8D83-D91CFADD4EC6}" sibTransId="{3F77B552-33DD-4C78-821F-39F3B6FE3499}"/>
    <dgm:cxn modelId="{8DC53259-B958-4CAB-AB01-2B35CFB61BEB}" type="presOf" srcId="{923F7E74-B57A-4A64-9E46-52B9ADA6F525}" destId="{9DC6E3A7-3673-4103-B65D-3E305C13FE52}" srcOrd="0" destOrd="0" presId="urn:microsoft.com/office/officeart/2005/8/layout/hierarchy2"/>
    <dgm:cxn modelId="{092648B4-6EE7-4C9E-9FBE-C5999E1485A8}" srcId="{43819626-93E6-4033-A0B1-8AECE756EF4C}" destId="{8CF5EB59-3122-435B-B58F-F5C2E3000EF7}" srcOrd="1" destOrd="0" parTransId="{D8316ED0-5E32-4ACF-84F9-54928395E430}" sibTransId="{27CFDC50-908B-449D-A6BD-288F40CC0D27}"/>
    <dgm:cxn modelId="{12BBB34E-3027-4966-B55A-D4F6AD4B9626}" type="presOf" srcId="{DE82223A-BF73-4E5B-8D83-D91CFADD4EC6}" destId="{A53C23F1-08AB-4673-A0C5-D3395D93ABE3}" srcOrd="0" destOrd="0" presId="urn:microsoft.com/office/officeart/2005/8/layout/hierarchy2"/>
    <dgm:cxn modelId="{CFAF7274-98D0-4119-8609-C465F90A7E68}" type="presOf" srcId="{4B1038D4-9162-4D3B-852F-4F4AF862C0B3}" destId="{C5B71A11-E8AD-414D-B57B-A9DD99429F3A}" srcOrd="0" destOrd="0" presId="urn:microsoft.com/office/officeart/2005/8/layout/hierarchy2"/>
    <dgm:cxn modelId="{A3ACDBE0-45D9-4D9D-B53E-29D897922884}" type="presOf" srcId="{AE73E860-010B-4B0C-9C15-DFEEBB5F3A9E}" destId="{7A65E702-AF46-42B1-8B10-83B6FE630D4E}" srcOrd="0" destOrd="0" presId="urn:microsoft.com/office/officeart/2005/8/layout/hierarchy2"/>
    <dgm:cxn modelId="{93F89183-4225-4D89-8240-D1E9790E2B6D}" type="presOf" srcId="{967096FC-2102-4BA4-80CE-3C05568630C9}" destId="{66A3FA8C-5BFB-4C8E-A793-F4802C1EC8E1}" srcOrd="0" destOrd="0" presId="urn:microsoft.com/office/officeart/2005/8/layout/hierarchy2"/>
    <dgm:cxn modelId="{E78A0A76-84AE-43B6-A887-0CC3B22898C0}" type="presOf" srcId="{DE82223A-BF73-4E5B-8D83-D91CFADD4EC6}" destId="{5CFEAEB4-438D-4F8A-AFC9-A19BFEF2F081}" srcOrd="1" destOrd="0" presId="urn:microsoft.com/office/officeart/2005/8/layout/hierarchy2"/>
    <dgm:cxn modelId="{FBEBF426-A77B-4628-828E-D39FF171B98B}" type="presOf" srcId="{D8316ED0-5E32-4ACF-84F9-54928395E430}" destId="{86D4C3F5-9D61-4343-A91F-33B38F70FF21}" srcOrd="1" destOrd="0" presId="urn:microsoft.com/office/officeart/2005/8/layout/hierarchy2"/>
    <dgm:cxn modelId="{6FC54CA0-31BE-4A73-A005-DEEB55A39B9A}" srcId="{967096FC-2102-4BA4-80CE-3C05568630C9}" destId="{D26E4AB1-2862-4FCA-824C-FA1D79D9AE46}" srcOrd="1" destOrd="0" parTransId="{6760C9D9-4235-48FB-A975-EDD7ACCD5D0A}" sibTransId="{EFE913A0-4FA4-4BD7-B149-802B48F1ABAA}"/>
    <dgm:cxn modelId="{4226A283-3F81-458E-9E62-EEE84AFEF493}" type="presOf" srcId="{D26E4AB1-2862-4FCA-824C-FA1D79D9AE46}" destId="{D630B130-A099-4AFA-A00C-7A8749D620A2}" srcOrd="0" destOrd="0" presId="urn:microsoft.com/office/officeart/2005/8/layout/hierarchy2"/>
    <dgm:cxn modelId="{C73F9590-B94B-489A-9FD4-504A46D3FE5E}" srcId="{8CF5EB59-3122-435B-B58F-F5C2E3000EF7}" destId="{5FE1065D-C6D5-453E-8DA4-CD31B3694A7E}" srcOrd="0" destOrd="0" parTransId="{B837FA06-94C9-478E-940D-DAC63AAF1D22}" sibTransId="{9C0718F4-27BD-41C2-8C2F-3E09B204C2C7}"/>
    <dgm:cxn modelId="{9D0E1D08-096E-42A0-BC6D-84C2C24E3346}" type="presOf" srcId="{43819626-93E6-4033-A0B1-8AECE756EF4C}" destId="{5C2D518F-0A94-4CB4-B88D-05235F3D8FE0}" srcOrd="0" destOrd="0" presId="urn:microsoft.com/office/officeart/2005/8/layout/hierarchy2"/>
    <dgm:cxn modelId="{13D04687-BC17-41DD-8E44-9917B832714F}" type="presOf" srcId="{6760C9D9-4235-48FB-A975-EDD7ACCD5D0A}" destId="{59F83EB5-6438-4485-B92A-74AA280EC570}" srcOrd="0" destOrd="0" presId="urn:microsoft.com/office/officeart/2005/8/layout/hierarchy2"/>
    <dgm:cxn modelId="{35DE622A-A8D6-4354-B406-D69DC107231F}" type="presOf" srcId="{B837FA06-94C9-478E-940D-DAC63AAF1D22}" destId="{14E48C86-0BA0-42A9-8C13-9EF96C005735}" srcOrd="1" destOrd="0" presId="urn:microsoft.com/office/officeart/2005/8/layout/hierarchy2"/>
    <dgm:cxn modelId="{AECE0E17-6BF2-44FB-9895-861C117F2AF2}" type="presOf" srcId="{D8316ED0-5E32-4ACF-84F9-54928395E430}" destId="{8C23D28E-968B-4C22-9C98-5ABFFE81A99A}" srcOrd="0" destOrd="0" presId="urn:microsoft.com/office/officeart/2005/8/layout/hierarchy2"/>
    <dgm:cxn modelId="{7C7F011C-3558-4ADF-8BE2-0B08455DD0A1}" type="presOf" srcId="{8CF5EB59-3122-435B-B58F-F5C2E3000EF7}" destId="{6FF9FC34-87AB-4CDD-B076-C54B14462CDF}" srcOrd="0" destOrd="0" presId="urn:microsoft.com/office/officeart/2005/8/layout/hierarchy2"/>
    <dgm:cxn modelId="{48443587-F84A-4717-8CF3-AF818A970D14}" type="presOf" srcId="{5FE1065D-C6D5-453E-8DA4-CD31B3694A7E}" destId="{5E369DF7-4BDD-4447-8FF3-276AFE98E0AE}" srcOrd="0" destOrd="0" presId="urn:microsoft.com/office/officeart/2005/8/layout/hierarchy2"/>
    <dgm:cxn modelId="{D00765A6-F815-447A-943C-27B97ABA0833}" srcId="{967096FC-2102-4BA4-80CE-3C05568630C9}" destId="{AE73E860-010B-4B0C-9C15-DFEEBB5F3A9E}" srcOrd="0" destOrd="0" parTransId="{4B1038D4-9162-4D3B-852F-4F4AF862C0B3}" sibTransId="{63285BFA-EBD2-45C5-8C30-C8EC57646037}"/>
    <dgm:cxn modelId="{1D422D4F-76E0-4488-99FB-DA7515408030}" type="presOf" srcId="{4B1038D4-9162-4D3B-852F-4F4AF862C0B3}" destId="{DFBD4740-C6C4-4E85-9D4D-279847F98F36}" srcOrd="1" destOrd="0" presId="urn:microsoft.com/office/officeart/2005/8/layout/hierarchy2"/>
    <dgm:cxn modelId="{E1D31E48-3A65-452B-A5EA-507CF63F52A0}" srcId="{923F7E74-B57A-4A64-9E46-52B9ADA6F525}" destId="{43819626-93E6-4033-A0B1-8AECE756EF4C}" srcOrd="0" destOrd="0" parTransId="{A1CF646F-3F44-45C7-94A8-D2075FC2F276}" sibTransId="{7EA6F13A-FA69-4F18-8506-B8B47B24B9AB}"/>
    <dgm:cxn modelId="{03D35BB1-916F-4220-A651-31CE7B3BCDC0}" type="presOf" srcId="{6760C9D9-4235-48FB-A975-EDD7ACCD5D0A}" destId="{63D94783-4DAF-4822-8942-8A85584411A0}" srcOrd="1" destOrd="0" presId="urn:microsoft.com/office/officeart/2005/8/layout/hierarchy2"/>
    <dgm:cxn modelId="{74A1865A-7C9C-48D2-AEDB-453BB23E31EB}" type="presOf" srcId="{B837FA06-94C9-478E-940D-DAC63AAF1D22}" destId="{207E494D-D531-4BBD-A137-74932768D750}" srcOrd="0" destOrd="0" presId="urn:microsoft.com/office/officeart/2005/8/layout/hierarchy2"/>
    <dgm:cxn modelId="{AB0D3136-6B34-4BD5-92A3-03D488B73853}" type="presParOf" srcId="{9DC6E3A7-3673-4103-B65D-3E305C13FE52}" destId="{76BA6D32-DB62-40CC-A12A-CFD7535CE2A8}" srcOrd="0" destOrd="0" presId="urn:microsoft.com/office/officeart/2005/8/layout/hierarchy2"/>
    <dgm:cxn modelId="{979CB5A7-91FC-45E5-8FE5-014316E0D0D5}" type="presParOf" srcId="{76BA6D32-DB62-40CC-A12A-CFD7535CE2A8}" destId="{5C2D518F-0A94-4CB4-B88D-05235F3D8FE0}" srcOrd="0" destOrd="0" presId="urn:microsoft.com/office/officeart/2005/8/layout/hierarchy2"/>
    <dgm:cxn modelId="{C2EB0BE1-81D7-49D7-B8C9-69E7246FC4BB}" type="presParOf" srcId="{76BA6D32-DB62-40CC-A12A-CFD7535CE2A8}" destId="{F68BDE9F-7745-4607-9E4C-4B07375C3CB6}" srcOrd="1" destOrd="0" presId="urn:microsoft.com/office/officeart/2005/8/layout/hierarchy2"/>
    <dgm:cxn modelId="{FB21AA5D-6D6B-4820-91A4-3E959A3D47BF}" type="presParOf" srcId="{F68BDE9F-7745-4607-9E4C-4B07375C3CB6}" destId="{A53C23F1-08AB-4673-A0C5-D3395D93ABE3}" srcOrd="0" destOrd="0" presId="urn:microsoft.com/office/officeart/2005/8/layout/hierarchy2"/>
    <dgm:cxn modelId="{626B1BE2-F3B9-4A67-9126-6890F1CFF38D}" type="presParOf" srcId="{A53C23F1-08AB-4673-A0C5-D3395D93ABE3}" destId="{5CFEAEB4-438D-4F8A-AFC9-A19BFEF2F081}" srcOrd="0" destOrd="0" presId="urn:microsoft.com/office/officeart/2005/8/layout/hierarchy2"/>
    <dgm:cxn modelId="{2CB59A45-86A9-47BF-B244-BC6C3C93BD09}" type="presParOf" srcId="{F68BDE9F-7745-4607-9E4C-4B07375C3CB6}" destId="{0FF7A97D-8E54-40D8-AC3C-12FEF9535EC8}" srcOrd="1" destOrd="0" presId="urn:microsoft.com/office/officeart/2005/8/layout/hierarchy2"/>
    <dgm:cxn modelId="{CC8393B5-27F1-4593-A2F5-8302163D2D13}" type="presParOf" srcId="{0FF7A97D-8E54-40D8-AC3C-12FEF9535EC8}" destId="{66A3FA8C-5BFB-4C8E-A793-F4802C1EC8E1}" srcOrd="0" destOrd="0" presId="urn:microsoft.com/office/officeart/2005/8/layout/hierarchy2"/>
    <dgm:cxn modelId="{7EFFDB41-B543-4DF5-ACA5-4E61F1EB328B}" type="presParOf" srcId="{0FF7A97D-8E54-40D8-AC3C-12FEF9535EC8}" destId="{0FB642FA-4CBD-47A1-BE33-89CBA7FBECAD}" srcOrd="1" destOrd="0" presId="urn:microsoft.com/office/officeart/2005/8/layout/hierarchy2"/>
    <dgm:cxn modelId="{B16DBFD2-5FBB-4CAA-9A96-708AB2590F82}" type="presParOf" srcId="{0FB642FA-4CBD-47A1-BE33-89CBA7FBECAD}" destId="{C5B71A11-E8AD-414D-B57B-A9DD99429F3A}" srcOrd="0" destOrd="0" presId="urn:microsoft.com/office/officeart/2005/8/layout/hierarchy2"/>
    <dgm:cxn modelId="{83893BF3-BE73-4E89-B543-9E78392B2310}" type="presParOf" srcId="{C5B71A11-E8AD-414D-B57B-A9DD99429F3A}" destId="{DFBD4740-C6C4-4E85-9D4D-279847F98F36}" srcOrd="0" destOrd="0" presId="urn:microsoft.com/office/officeart/2005/8/layout/hierarchy2"/>
    <dgm:cxn modelId="{60BCC615-549E-42F0-B75F-39D0BC6E0DB6}" type="presParOf" srcId="{0FB642FA-4CBD-47A1-BE33-89CBA7FBECAD}" destId="{D27028FF-B181-42AB-B187-A5CD9FFA8D55}" srcOrd="1" destOrd="0" presId="urn:microsoft.com/office/officeart/2005/8/layout/hierarchy2"/>
    <dgm:cxn modelId="{AECA4D80-B54C-4F1B-97F3-9BDF1ED345C9}" type="presParOf" srcId="{D27028FF-B181-42AB-B187-A5CD9FFA8D55}" destId="{7A65E702-AF46-42B1-8B10-83B6FE630D4E}" srcOrd="0" destOrd="0" presId="urn:microsoft.com/office/officeart/2005/8/layout/hierarchy2"/>
    <dgm:cxn modelId="{667718E8-3E23-45E9-A495-DAC73AF0B148}" type="presParOf" srcId="{D27028FF-B181-42AB-B187-A5CD9FFA8D55}" destId="{56086DA7-F3D1-4CC2-9AAE-FFCFE0E2B3DC}" srcOrd="1" destOrd="0" presId="urn:microsoft.com/office/officeart/2005/8/layout/hierarchy2"/>
    <dgm:cxn modelId="{C0042FE2-AF4A-4B73-9FB7-E14010BA338C}" type="presParOf" srcId="{0FB642FA-4CBD-47A1-BE33-89CBA7FBECAD}" destId="{59F83EB5-6438-4485-B92A-74AA280EC570}" srcOrd="2" destOrd="0" presId="urn:microsoft.com/office/officeart/2005/8/layout/hierarchy2"/>
    <dgm:cxn modelId="{FB37181A-2179-4D49-B70C-907DA290BAC7}" type="presParOf" srcId="{59F83EB5-6438-4485-B92A-74AA280EC570}" destId="{63D94783-4DAF-4822-8942-8A85584411A0}" srcOrd="0" destOrd="0" presId="urn:microsoft.com/office/officeart/2005/8/layout/hierarchy2"/>
    <dgm:cxn modelId="{5C5E03DC-B3FC-4CFA-8C22-C27BAD05D487}" type="presParOf" srcId="{0FB642FA-4CBD-47A1-BE33-89CBA7FBECAD}" destId="{B672ACB3-B599-4C16-BBAF-5532A8A93C38}" srcOrd="3" destOrd="0" presId="urn:microsoft.com/office/officeart/2005/8/layout/hierarchy2"/>
    <dgm:cxn modelId="{22D0484C-DB51-45A0-8FE3-7A22EB10D896}" type="presParOf" srcId="{B672ACB3-B599-4C16-BBAF-5532A8A93C38}" destId="{D630B130-A099-4AFA-A00C-7A8749D620A2}" srcOrd="0" destOrd="0" presId="urn:microsoft.com/office/officeart/2005/8/layout/hierarchy2"/>
    <dgm:cxn modelId="{F4D5F4EE-AD64-49BE-B199-CE552D3D3357}" type="presParOf" srcId="{B672ACB3-B599-4C16-BBAF-5532A8A93C38}" destId="{E38E3E3E-ED79-44EE-B64F-3FE3A783735F}" srcOrd="1" destOrd="0" presId="urn:microsoft.com/office/officeart/2005/8/layout/hierarchy2"/>
    <dgm:cxn modelId="{D6A1EC1E-C95C-4AE4-8458-F156BA137F4B}" type="presParOf" srcId="{F68BDE9F-7745-4607-9E4C-4B07375C3CB6}" destId="{8C23D28E-968B-4C22-9C98-5ABFFE81A99A}" srcOrd="2" destOrd="0" presId="urn:microsoft.com/office/officeart/2005/8/layout/hierarchy2"/>
    <dgm:cxn modelId="{6374462A-1301-40BB-9961-B149E6C5345C}" type="presParOf" srcId="{8C23D28E-968B-4C22-9C98-5ABFFE81A99A}" destId="{86D4C3F5-9D61-4343-A91F-33B38F70FF21}" srcOrd="0" destOrd="0" presId="urn:microsoft.com/office/officeart/2005/8/layout/hierarchy2"/>
    <dgm:cxn modelId="{9F6F6CF9-353E-4AF2-BE94-4D25D12AC606}" type="presParOf" srcId="{F68BDE9F-7745-4607-9E4C-4B07375C3CB6}" destId="{9C7D5111-66C7-4869-8D78-385A55EE01A6}" srcOrd="3" destOrd="0" presId="urn:microsoft.com/office/officeart/2005/8/layout/hierarchy2"/>
    <dgm:cxn modelId="{E4D784DF-DA8F-4494-8CFE-027B6F689030}" type="presParOf" srcId="{9C7D5111-66C7-4869-8D78-385A55EE01A6}" destId="{6FF9FC34-87AB-4CDD-B076-C54B14462CDF}" srcOrd="0" destOrd="0" presId="urn:microsoft.com/office/officeart/2005/8/layout/hierarchy2"/>
    <dgm:cxn modelId="{58C9697D-27A0-439F-B826-A1790F235AE3}" type="presParOf" srcId="{9C7D5111-66C7-4869-8D78-385A55EE01A6}" destId="{2E12E882-F002-49F8-A97B-A5E13CA0744F}" srcOrd="1" destOrd="0" presId="urn:microsoft.com/office/officeart/2005/8/layout/hierarchy2"/>
    <dgm:cxn modelId="{BF3C43A0-7A12-461E-8C87-F49B122E1976}" type="presParOf" srcId="{2E12E882-F002-49F8-A97B-A5E13CA0744F}" destId="{207E494D-D531-4BBD-A137-74932768D750}" srcOrd="0" destOrd="0" presId="urn:microsoft.com/office/officeart/2005/8/layout/hierarchy2"/>
    <dgm:cxn modelId="{EE8C24E9-227D-451A-959C-C09C37AF07AB}" type="presParOf" srcId="{207E494D-D531-4BBD-A137-74932768D750}" destId="{14E48C86-0BA0-42A9-8C13-9EF96C005735}" srcOrd="0" destOrd="0" presId="urn:microsoft.com/office/officeart/2005/8/layout/hierarchy2"/>
    <dgm:cxn modelId="{5DE1709F-1F8E-4442-9CD2-A3CE28EBDC5B}" type="presParOf" srcId="{2E12E882-F002-49F8-A97B-A5E13CA0744F}" destId="{7BC78E57-1CBC-47A7-AF16-B63A31C2F3F5}" srcOrd="1" destOrd="0" presId="urn:microsoft.com/office/officeart/2005/8/layout/hierarchy2"/>
    <dgm:cxn modelId="{1D8D1ABA-6022-429E-B2B0-2B550758D198}" type="presParOf" srcId="{7BC78E57-1CBC-47A7-AF16-B63A31C2F3F5}" destId="{5E369DF7-4BDD-4447-8FF3-276AFE98E0AE}" srcOrd="0" destOrd="0" presId="urn:microsoft.com/office/officeart/2005/8/layout/hierarchy2"/>
    <dgm:cxn modelId="{F01607EB-C1DC-4AC3-B888-ABC49F404737}" type="presParOf" srcId="{7BC78E57-1CBC-47A7-AF16-B63A31C2F3F5}" destId="{BC2DBB17-2611-4784-BD7D-8EB77C1091E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1713843-47B2-49B5-B4B9-D23D708F0240}" type="datetimeFigureOut">
              <a:rPr lang="pt-BR" smtClean="0"/>
              <a:pPr/>
              <a:t>03/07/2018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03/07/2018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03/07/2018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03/07/2018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03/07/2018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03/07/2018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713843-47B2-49B5-B4B9-D23D708F0240}" type="datetimeFigureOut">
              <a:rPr lang="pt-BR" smtClean="0"/>
              <a:pPr/>
              <a:t>03/07/2018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1713843-47B2-49B5-B4B9-D23D708F0240}" type="datetimeFigureOut">
              <a:rPr lang="pt-BR" smtClean="0"/>
              <a:pPr/>
              <a:t>03/07/2018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03/07/2018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03/07/2018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03/07/2018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1713843-47B2-49B5-B4B9-D23D708F0240}" type="datetimeFigureOut">
              <a:rPr lang="pt-BR" smtClean="0"/>
              <a:pPr/>
              <a:t>03/07/2018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7" y="334265"/>
            <a:ext cx="3172009" cy="302433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635896" y="1307824"/>
            <a:ext cx="5508104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/>
              <a:t>UniMarket</a:t>
            </a:r>
            <a:r>
              <a:rPr lang="pt-BR" sz="3200" dirty="0" smtClean="0"/>
              <a:t>:</a:t>
            </a:r>
          </a:p>
          <a:p>
            <a:pPr algn="ctr"/>
            <a:r>
              <a:rPr lang="pt-BR" sz="3200" dirty="0" smtClean="0"/>
              <a:t>O mercado da UNIRIO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3887" y="4293096"/>
            <a:ext cx="7708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CURSO DE BACHARELADO EM SISTEMAS DE INFORMAÇÃO</a:t>
            </a:r>
          </a:p>
          <a:p>
            <a:endParaRPr lang="pt-BR" dirty="0"/>
          </a:p>
          <a:p>
            <a:r>
              <a:rPr lang="pt-BR" dirty="0" smtClean="0"/>
              <a:t>SEMESTRE: 2018.1</a:t>
            </a:r>
          </a:p>
          <a:p>
            <a:endParaRPr lang="pt-BR" dirty="0"/>
          </a:p>
          <a:p>
            <a:r>
              <a:rPr lang="pt-BR" dirty="0"/>
              <a:t>PROFESSOR: Jefferson </a:t>
            </a:r>
            <a:r>
              <a:rPr lang="pt-BR" dirty="0" err="1"/>
              <a:t>Elbert</a:t>
            </a:r>
            <a:r>
              <a:rPr lang="pt-BR" dirty="0"/>
              <a:t> </a:t>
            </a:r>
            <a:r>
              <a:rPr lang="pt-BR" dirty="0" smtClean="0"/>
              <a:t>Simões</a:t>
            </a:r>
          </a:p>
          <a:p>
            <a:endParaRPr lang="pt-BR" dirty="0"/>
          </a:p>
          <a:p>
            <a:r>
              <a:rPr lang="pt-BR" dirty="0" smtClean="0"/>
              <a:t>COMPONENTES: Andre Vasconcelos Cavalcanti, </a:t>
            </a:r>
            <a:r>
              <a:rPr lang="pt-BR" dirty="0"/>
              <a:t>Pedro Paulo </a:t>
            </a:r>
            <a:r>
              <a:rPr lang="pt-BR" dirty="0" err="1"/>
              <a:t>Araujo</a:t>
            </a:r>
            <a:r>
              <a:rPr lang="pt-BR" dirty="0"/>
              <a:t> de Andrade, Henrique Soares </a:t>
            </a:r>
            <a:r>
              <a:rPr lang="pt-BR" dirty="0" smtClean="0"/>
              <a:t>Rodrigues, </a:t>
            </a:r>
            <a:r>
              <a:rPr lang="pt-BR" dirty="0"/>
              <a:t>Thiago de Moura </a:t>
            </a:r>
            <a:r>
              <a:rPr lang="pt-BR" dirty="0" err="1"/>
              <a:t>Parracho</a:t>
            </a:r>
            <a:r>
              <a:rPr lang="pt-BR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LABCCET\Downloads\WhatsApp Image 2018-06-29 at 16.47.08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96686"/>
            <a:ext cx="3240360" cy="5760638"/>
          </a:xfrm>
          <a:prstGeom prst="rect">
            <a:avLst/>
          </a:prstGeom>
          <a:noFill/>
        </p:spPr>
      </p:pic>
      <p:pic>
        <p:nvPicPr>
          <p:cNvPr id="7171" name="Picture 3" descr="C:\Users\LABCCET\Downloads\WhatsApp Image 2018-06-29 at 16.47.09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596686"/>
            <a:ext cx="3240360" cy="5760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194" name="Picture 2" descr="C:\Users\LABCCET\Downloads\WhatsApp Image 2018-06-29 at 16.52.49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547" y="628690"/>
            <a:ext cx="3357373" cy="5968662"/>
          </a:xfrm>
          <a:prstGeom prst="rect">
            <a:avLst/>
          </a:prstGeom>
          <a:noFill/>
        </p:spPr>
      </p:pic>
      <p:pic>
        <p:nvPicPr>
          <p:cNvPr id="8195" name="Picture 3" descr="C:\Users\LABCCET\Downloads\WhatsApp Image 2018-06-29 at 16.52.49(1)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1" y="620689"/>
            <a:ext cx="3361874" cy="59766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</a:t>
            </a:r>
            <a:r>
              <a:rPr lang="pt-BR" smtClean="0"/>
              <a:t>E SOLUÇÕES: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NOVA FERRAMENTA DE DESENVOLVIMETNO.</a:t>
            </a:r>
          </a:p>
          <a:p>
            <a:r>
              <a:rPr lang="pt-BR" dirty="0" smtClean="0"/>
              <a:t>FALTA DE EXPERIÊNCIA EM DESENVOLVIMENTO  MOBILE. </a:t>
            </a:r>
          </a:p>
          <a:p>
            <a:r>
              <a:rPr lang="pt-BR" dirty="0" smtClean="0"/>
              <a:t>ORGANIZAÇÃO DE TAREFAS PARA A PRODUÇÃO DO CÓDIGO.</a:t>
            </a:r>
          </a:p>
          <a:p>
            <a:r>
              <a:rPr lang="pt-BR" dirty="0" smtClean="0"/>
              <a:t>DIFICULDADE EM TRABALHAR COM BANCO DE DADOS.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APRECIAÇÕES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APP QUE AUXILIE OS ALUNOS DURANTE O PERIODO INTERNO DA FACULDADE.</a:t>
            </a:r>
          </a:p>
          <a:p>
            <a:r>
              <a:rPr lang="pt-BR" dirty="0" smtClean="0"/>
              <a:t>FORMA AUXILIAR DE ARRECADAR DINHEIRO PARA OS UNIVERSITÁRIOS DE FORMA SEGURA E OTIMIZADA.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60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764704"/>
            <a:ext cx="4896544" cy="3737745"/>
          </a:xfrm>
        </p:spPr>
      </p:pic>
      <p:sp>
        <p:nvSpPr>
          <p:cNvPr id="5" name="CaixaDeTexto 4"/>
          <p:cNvSpPr txBox="1"/>
          <p:nvPr/>
        </p:nvSpPr>
        <p:spPr>
          <a:xfrm>
            <a:off x="1259632" y="5013176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BAIXE NOSSO APP!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https</a:t>
            </a:r>
            <a:r>
              <a:rPr lang="pt-BR" dirty="0"/>
              <a:t>://play.google.com/store/apps/details?id=com.projeto.henrique.unimarket</a:t>
            </a:r>
          </a:p>
        </p:txBody>
      </p:sp>
    </p:spTree>
    <p:extLst>
      <p:ext uri="{BB962C8B-B14F-4D97-AF65-F5344CB8AC3E}">
        <p14:creationId xmlns:p14="http://schemas.microsoft.com/office/powerpoint/2010/main" val="276699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pPr algn="ctr"/>
            <a:r>
              <a:rPr lang="pt-BR" dirty="0" smtClean="0"/>
              <a:t>CRIAÇÃO DE UMA IDEIA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5089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pPr algn="ctr"/>
            <a:r>
              <a:rPr lang="pt-BR" dirty="0" smtClean="0"/>
              <a:t>ATUALMENTE: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3498117" cy="219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LABCCET\Downloads\WhatsApp Image 2018-06-29 at 15.41.24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556792"/>
            <a:ext cx="3120348" cy="2340261"/>
          </a:xfrm>
          <a:prstGeom prst="rect">
            <a:avLst/>
          </a:prstGeom>
          <a:noFill/>
        </p:spPr>
      </p:pic>
      <p:pic>
        <p:nvPicPr>
          <p:cNvPr id="1028" name="Picture 4" descr="C:\Users\LABCCET\Downloads\WhatsApp Image 2018-06-29 at 15.41.26(1)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4149080"/>
            <a:ext cx="2952328" cy="22142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LABCCET\Downloads\WhatsApp Image 2018-06-29 at 15.41.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2852936"/>
            <a:ext cx="2208245" cy="1656184"/>
          </a:xfrm>
          <a:prstGeom prst="rect">
            <a:avLst/>
          </a:prstGeom>
          <a:noFill/>
        </p:spPr>
      </p:pic>
      <p:sp>
        <p:nvSpPr>
          <p:cNvPr id="9" name="Seta para a direita 8"/>
          <p:cNvSpPr/>
          <p:nvPr/>
        </p:nvSpPr>
        <p:spPr>
          <a:xfrm>
            <a:off x="2411760" y="3573016"/>
            <a:ext cx="180020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C:\Users\LABCCET\Downloads\gplay\2018.06.26-22.31_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2280" y="1988840"/>
            <a:ext cx="2192910" cy="3960439"/>
          </a:xfrm>
          <a:prstGeom prst="rect">
            <a:avLst/>
          </a:prstGeom>
          <a:noFill/>
        </p:spPr>
      </p:pic>
      <p:pic>
        <p:nvPicPr>
          <p:cNvPr id="2053" name="Picture 5" descr="C:\Users\LABCCET\Downloads\gplay\2018.06.26-22.31_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1988840"/>
            <a:ext cx="2232248" cy="3960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SISTEMA EM FUNCIONAMENTO: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E:\321989-20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2204864"/>
            <a:ext cx="1872208" cy="1872207"/>
          </a:xfrm>
          <a:prstGeom prst="rect">
            <a:avLst/>
          </a:prstGeom>
          <a:noFill/>
        </p:spPr>
      </p:pic>
      <p:pic>
        <p:nvPicPr>
          <p:cNvPr id="3076" name="Picture 4" descr="E:\carrinh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8" y="2492896"/>
            <a:ext cx="1440160" cy="1440160"/>
          </a:xfrm>
          <a:prstGeom prst="rect">
            <a:avLst/>
          </a:prstGeom>
          <a:noFill/>
        </p:spPr>
      </p:pic>
      <p:pic>
        <p:nvPicPr>
          <p:cNvPr id="3077" name="Picture 5" descr="E:\Cost-per-Click-(CPC)_icon-icons.com_5372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88224" y="2492896"/>
            <a:ext cx="1512168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9" name="Picture 3" descr="C:\Users\LABCCET\Downloads\Diagrama_de_classesV0.1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48680"/>
            <a:ext cx="8671026" cy="5760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7" name="Picture 3" descr="C:\Users\LABCCET\Downloads\WhatsApp Image 2018-06-29 at 16.44.1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1196752"/>
            <a:ext cx="2701410" cy="4824536"/>
          </a:xfrm>
          <a:prstGeom prst="rect">
            <a:avLst/>
          </a:prstGeom>
          <a:noFill/>
        </p:spPr>
      </p:pic>
      <p:pic>
        <p:nvPicPr>
          <p:cNvPr id="6" name="Picture 4" descr="C:\Users\LABCCET\Downloads\gplay\2018.06.26-22.31_03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489" y="1196752"/>
            <a:ext cx="2709671" cy="4824537"/>
          </a:xfrm>
          <a:prstGeom prst="rect">
            <a:avLst/>
          </a:prstGeom>
          <a:noFill/>
        </p:spPr>
      </p:pic>
      <p:pic>
        <p:nvPicPr>
          <p:cNvPr id="7" name="Picture 5" descr="C:\Users\LABCCET\Downloads\gplay\2018.06.26-22.31_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196752"/>
            <a:ext cx="2719284" cy="482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301681"/>
              </p:ext>
            </p:extLst>
          </p:nvPr>
        </p:nvGraphicFramePr>
        <p:xfrm>
          <a:off x="457200" y="908720"/>
          <a:ext cx="8229600" cy="5665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4" name="Picture 4" descr="C:\Users\LABCCET\Downloads\Diagrama_de_classesV0.1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620688"/>
            <a:ext cx="6984776" cy="60802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140</TotalTime>
  <Words>138</Words>
  <Application>Microsoft Office PowerPoint</Application>
  <PresentationFormat>Apresentação na tela (4:3)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Georgia</vt:lpstr>
      <vt:lpstr>Trebuchet MS</vt:lpstr>
      <vt:lpstr>Wingdings 2</vt:lpstr>
      <vt:lpstr>Urbano</vt:lpstr>
      <vt:lpstr>Apresentação do PowerPoint</vt:lpstr>
      <vt:lpstr>CRIAÇÃO DE UMA IDEIA</vt:lpstr>
      <vt:lpstr>ATUALMENTE:</vt:lpstr>
      <vt:lpstr>Apresentação do PowerPoint</vt:lpstr>
      <vt:lpstr>SISTEMA EM FUNCIONAMENTO: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DESAFIOS E SOLUÇÕES:</vt:lpstr>
      <vt:lpstr>APRECIAÇÕES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LABCCET</dc:creator>
  <cp:lastModifiedBy>ANDRE VASCONCELOS CAVALCANTI</cp:lastModifiedBy>
  <cp:revision>29</cp:revision>
  <dcterms:created xsi:type="dcterms:W3CDTF">2018-06-29T19:08:50Z</dcterms:created>
  <dcterms:modified xsi:type="dcterms:W3CDTF">2018-07-03T14:53:19Z</dcterms:modified>
</cp:coreProperties>
</file>