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sldIdLst>
    <p:sldId id="256" r:id="rId2"/>
    <p:sldId id="257" r:id="rId3"/>
    <p:sldId id="264" r:id="rId4"/>
    <p:sldId id="258" r:id="rId5"/>
    <p:sldId id="259" r:id="rId6"/>
    <p:sldId id="263" r:id="rId7"/>
    <p:sldId id="260" r:id="rId8"/>
    <p:sldId id="261" r:id="rId9"/>
    <p:sldId id="265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C3164"/>
    <a:srgbClr val="6A3163"/>
    <a:srgbClr val="4B2C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441DDD-F1ED-4C37-9081-7FEA63B436DC}" v="95" dt="2023-09-29T03:28:36.0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7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C429D42B-BD38-4021-8613-FB8F98FBA828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F12D8522-FAA8-4B38-8ABA-F6A46F23FB8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524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9D42B-BD38-4021-8613-FB8F98FBA828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D8522-FAA8-4B38-8ABA-F6A46F23FB8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547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9D42B-BD38-4021-8613-FB8F98FBA828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D8522-FAA8-4B38-8ABA-F6A46F23FB8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3343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9D42B-BD38-4021-8613-FB8F98FBA828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D8522-FAA8-4B38-8ABA-F6A46F23FB8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6388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9D42B-BD38-4021-8613-FB8F98FBA828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D8522-FAA8-4B38-8ABA-F6A46F23FB8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0264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9D42B-BD38-4021-8613-FB8F98FBA828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D8522-FAA8-4B38-8ABA-F6A46F23FB8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6178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9D42B-BD38-4021-8613-FB8F98FBA828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D8522-FAA8-4B38-8ABA-F6A46F23FB8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639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C429D42B-BD38-4021-8613-FB8F98FBA828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D8522-FAA8-4B38-8ABA-F6A46F23FB8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290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429D42B-BD38-4021-8613-FB8F98FBA828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D8522-FAA8-4B38-8ABA-F6A46F23FB8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7186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1_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C429D42B-BD38-4021-8613-FB8F98FBA828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F12D8522-FAA8-4B38-8ABA-F6A46F23FB8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1644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9D42B-BD38-4021-8613-FB8F98FBA828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D8522-FAA8-4B38-8ABA-F6A46F23FB8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427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9D42B-BD38-4021-8613-FB8F98FBA828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D8522-FAA8-4B38-8ABA-F6A46F23FB8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33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9D42B-BD38-4021-8613-FB8F98FBA828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D8522-FAA8-4B38-8ABA-F6A46F23FB8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26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9D42B-BD38-4021-8613-FB8F98FBA828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D8522-FAA8-4B38-8ABA-F6A46F23FB8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264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9D42B-BD38-4021-8613-FB8F98FBA828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D8522-FAA8-4B38-8ABA-F6A46F23FB8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74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9D42B-BD38-4021-8613-FB8F98FBA828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D8522-FAA8-4B38-8ABA-F6A46F23FB8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271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9D42B-BD38-4021-8613-FB8F98FBA828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D8522-FAA8-4B38-8ABA-F6A46F23FB8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891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9D42B-BD38-4021-8613-FB8F98FBA828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D8522-FAA8-4B38-8ABA-F6A46F23FB8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0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9D42B-BD38-4021-8613-FB8F98FBA828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D8522-FAA8-4B38-8ABA-F6A46F23FB8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508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jpe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1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C429D42B-BD38-4021-8613-FB8F98FBA828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F12D8522-FAA8-4B38-8ABA-F6A46F23FB8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449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  <p:sldLayoutId id="2147483690" r:id="rId15"/>
    <p:sldLayoutId id="2147483691" r:id="rId16"/>
    <p:sldLayoutId id="2147483692" r:id="rId17"/>
    <p:sldLayoutId id="2147483693" r:id="rId18"/>
    <p:sldLayoutId id="2147483694" r:id="rId19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407BED-5BBB-D2E5-10EF-8AF2C5482C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EVENTROLLER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48363CC-1C51-01BC-50C9-F7CC01A3D4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Projeto</a:t>
            </a:r>
            <a:r>
              <a:rPr lang="en-US" dirty="0"/>
              <a:t> </a:t>
            </a:r>
            <a:r>
              <a:rPr lang="en-US" dirty="0" err="1"/>
              <a:t>Integrador</a:t>
            </a:r>
            <a:r>
              <a:rPr lang="en-US" dirty="0"/>
              <a:t> SENAC – </a:t>
            </a:r>
            <a:r>
              <a:rPr lang="en-US" dirty="0" err="1"/>
              <a:t>Turma</a:t>
            </a:r>
            <a:r>
              <a:rPr lang="en-US" dirty="0"/>
              <a:t> 2022.1</a:t>
            </a:r>
          </a:p>
        </p:txBody>
      </p:sp>
    </p:spTree>
    <p:extLst>
      <p:ext uri="{BB962C8B-B14F-4D97-AF65-F5344CB8AC3E}">
        <p14:creationId xmlns:p14="http://schemas.microsoft.com/office/powerpoint/2010/main" val="1594364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77B8CE-FC31-D058-9687-5DAE623A3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AGRADECIMENTOS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ED35BC2-8210-4C78-BCA0-E67C58CDCA13}"/>
              </a:ext>
            </a:extLst>
          </p:cNvPr>
          <p:cNvSpPr txBox="1"/>
          <p:nvPr/>
        </p:nvSpPr>
        <p:spPr>
          <a:xfrm>
            <a:off x="402672" y="2449585"/>
            <a:ext cx="1148452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Ideia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Matheus Da Silva Braga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Raphael Santos Rodrigues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David Rodrigues dos Santos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Mauricio </a:t>
            </a:r>
            <a:r>
              <a:rPr lang="pt-BR" dirty="0" err="1"/>
              <a:t>Gammerdinger</a:t>
            </a:r>
            <a:endParaRPr lang="pt-BR" dirty="0"/>
          </a:p>
          <a:p>
            <a:r>
              <a:rPr lang="pt-BR" dirty="0"/>
              <a:t>Didática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Fabiano Moreira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Marcio </a:t>
            </a:r>
            <a:r>
              <a:rPr lang="pt-BR" dirty="0" err="1"/>
              <a:t>Fuchshuber</a:t>
            </a:r>
            <a:r>
              <a:rPr lang="pt-BR" dirty="0"/>
              <a:t> Moraes</a:t>
            </a:r>
          </a:p>
          <a:p>
            <a:r>
              <a:rPr lang="pt-BR" dirty="0"/>
              <a:t>Apresentação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Frederico </a:t>
            </a:r>
            <a:r>
              <a:rPr lang="pt-BR" dirty="0" err="1"/>
              <a:t>Gondin</a:t>
            </a:r>
            <a:endParaRPr lang="pt-BR" dirty="0"/>
          </a:p>
          <a:p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r>
              <a:rPr lang="pt-BR" dirty="0"/>
              <a:t>Obrigado a todos que assistiram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43053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8ECA1C-A5E5-C993-8C6C-64413FE21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728" y="314772"/>
            <a:ext cx="4852988" cy="1617163"/>
          </a:xfrm>
        </p:spPr>
        <p:txBody>
          <a:bodyPr/>
          <a:lstStyle/>
          <a:p>
            <a:r>
              <a:rPr lang="en-US" b="1" dirty="0" err="1"/>
              <a:t>Apresentação</a:t>
            </a:r>
            <a:endParaRPr lang="en-US" b="1" dirty="0"/>
          </a:p>
        </p:txBody>
      </p:sp>
      <p:pic>
        <p:nvPicPr>
          <p:cNvPr id="10" name="Espaço Reservado para Imagem 9">
            <a:extLst>
              <a:ext uri="{FF2B5EF4-FFF2-40B4-BE49-F238E27FC236}">
                <a16:creationId xmlns:a16="http://schemas.microsoft.com/office/drawing/2014/main" id="{22BF4292-0C6D-7646-A92E-89C269C0383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24" r="23324"/>
          <a:stretch>
            <a:fillRect/>
          </a:stretch>
        </p:blipFill>
        <p:spPr/>
      </p:pic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D7E5BC2-D4DF-819F-2DD0-E77523424E5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1600" dirty="0" err="1"/>
              <a:t>Hoje</a:t>
            </a:r>
            <a:r>
              <a:rPr lang="en-US" sz="1600" dirty="0"/>
              <a:t> </a:t>
            </a:r>
            <a:r>
              <a:rPr lang="en-US" sz="1600" dirty="0" err="1"/>
              <a:t>estamos</a:t>
            </a:r>
            <a:r>
              <a:rPr lang="en-US" sz="1600" dirty="0"/>
              <a:t> </a:t>
            </a:r>
            <a:r>
              <a:rPr lang="en-US" sz="1600" dirty="0" err="1"/>
              <a:t>aqui</a:t>
            </a:r>
            <a:r>
              <a:rPr lang="en-US" sz="1600" dirty="0"/>
              <a:t> </a:t>
            </a:r>
            <a:r>
              <a:rPr lang="en-US" sz="1600" dirty="0" err="1"/>
              <a:t>pra</a:t>
            </a:r>
            <a:r>
              <a:rPr lang="en-US" sz="1600" dirty="0"/>
              <a:t> </a:t>
            </a:r>
            <a:r>
              <a:rPr lang="en-US" sz="1600" dirty="0" err="1"/>
              <a:t>apresentar</a:t>
            </a:r>
            <a:r>
              <a:rPr lang="en-US" sz="1600" dirty="0"/>
              <a:t> o </a:t>
            </a:r>
            <a:r>
              <a:rPr lang="en-US" sz="1600" dirty="0" err="1"/>
              <a:t>nosso</a:t>
            </a:r>
            <a:r>
              <a:rPr lang="en-US" sz="1600" dirty="0"/>
              <a:t> </a:t>
            </a:r>
            <a:r>
              <a:rPr lang="en-US" sz="1600" dirty="0" err="1"/>
              <a:t>projeto</a:t>
            </a:r>
            <a:r>
              <a:rPr lang="en-US" sz="1600" dirty="0"/>
              <a:t>, </a:t>
            </a:r>
            <a:r>
              <a:rPr lang="en-US" sz="1600" dirty="0" err="1"/>
              <a:t>vindo</a:t>
            </a:r>
            <a:r>
              <a:rPr lang="en-US" sz="1600" dirty="0"/>
              <a:t> de </a:t>
            </a:r>
            <a:r>
              <a:rPr lang="en-US" sz="1600" dirty="0" err="1"/>
              <a:t>uma</a:t>
            </a:r>
            <a:r>
              <a:rPr lang="en-US" sz="1600" dirty="0"/>
              <a:t> startup funtech </a:t>
            </a:r>
            <a:r>
              <a:rPr lang="en-US" sz="1600" dirty="0" err="1"/>
              <a:t>pensada</a:t>
            </a:r>
            <a:r>
              <a:rPr lang="en-US" sz="1600" dirty="0"/>
              <a:t> </a:t>
            </a:r>
            <a:r>
              <a:rPr lang="en-US" sz="1600" dirty="0" err="1"/>
              <a:t>em</a:t>
            </a:r>
            <a:r>
              <a:rPr lang="en-US" sz="1600" dirty="0"/>
              <a:t> </a:t>
            </a:r>
            <a:r>
              <a:rPr lang="en-US" sz="1600" dirty="0" err="1"/>
              <a:t>sala</a:t>
            </a:r>
            <a:r>
              <a:rPr lang="en-US" sz="1600" dirty="0"/>
              <a:t> de aula.</a:t>
            </a:r>
            <a:br>
              <a:rPr lang="en-US" sz="1600" dirty="0"/>
            </a:br>
            <a:r>
              <a:rPr lang="en-US" sz="1600" dirty="0" err="1"/>
              <a:t>Nosso</a:t>
            </a:r>
            <a:r>
              <a:rPr lang="en-US" sz="1600" dirty="0"/>
              <a:t> </a:t>
            </a:r>
            <a:r>
              <a:rPr lang="en-US" sz="1600" dirty="0" err="1"/>
              <a:t>objetivo</a:t>
            </a:r>
            <a:r>
              <a:rPr lang="en-US" sz="1600" dirty="0"/>
              <a:t> com </a:t>
            </a:r>
            <a:r>
              <a:rPr lang="en-US" sz="1600" dirty="0" err="1"/>
              <a:t>esse</a:t>
            </a:r>
            <a:r>
              <a:rPr lang="en-US" sz="1600" dirty="0"/>
              <a:t> site/</a:t>
            </a:r>
            <a:r>
              <a:rPr lang="en-US" sz="1600" dirty="0" err="1"/>
              <a:t>aplicativo</a:t>
            </a:r>
            <a:r>
              <a:rPr lang="en-US" sz="1600" dirty="0"/>
              <a:t> é </a:t>
            </a:r>
            <a:r>
              <a:rPr lang="en-US" sz="1600" dirty="0" err="1"/>
              <a:t>revolucionar</a:t>
            </a:r>
            <a:r>
              <a:rPr lang="en-US" sz="1600" dirty="0"/>
              <a:t> o </a:t>
            </a:r>
            <a:r>
              <a:rPr lang="en-US" sz="1600" dirty="0" err="1"/>
              <a:t>mundo</a:t>
            </a:r>
            <a:r>
              <a:rPr lang="en-US" sz="1600" dirty="0"/>
              <a:t> de </a:t>
            </a:r>
            <a:r>
              <a:rPr lang="en-US" sz="1600" dirty="0" err="1"/>
              <a:t>eventos</a:t>
            </a:r>
            <a:r>
              <a:rPr lang="en-US" sz="1600" dirty="0"/>
              <a:t> e </a:t>
            </a:r>
            <a:r>
              <a:rPr lang="en-US" sz="1600" dirty="0" err="1"/>
              <a:t>vendas</a:t>
            </a:r>
            <a:r>
              <a:rPr lang="en-US" sz="1600" dirty="0"/>
              <a:t> de </a:t>
            </a:r>
            <a:r>
              <a:rPr lang="en-US" sz="1600" dirty="0" err="1"/>
              <a:t>ingressos</a:t>
            </a:r>
            <a:r>
              <a:rPr lang="en-US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77999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1EB629-AA25-4458-BDB9-E2B178EAC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o Eventroller?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8F3A1FD-BDCB-4D6C-BCED-19629AF3F3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nome em si surgiu quando pensamos justamente na interação que perdemos após a pandemia.</a:t>
            </a:r>
            <a:br>
              <a:rPr lang="pt-BR" dirty="0"/>
            </a:br>
            <a:r>
              <a:rPr lang="pt-BR" dirty="0"/>
              <a:t>A perda de contatos foi um dano que as pessoas não falam muito sobre ou tratam com pouca importância.</a:t>
            </a:r>
            <a:br>
              <a:rPr lang="pt-BR" dirty="0"/>
            </a:br>
            <a:r>
              <a:rPr lang="pt-BR" dirty="0"/>
              <a:t>A princípio, foi pensado como uma rede social, mas isso iria contra oque pensamos, então criamos algo onde o contato humano seja presente.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5ECC72F-4EC6-421F-9AFB-C2DFDB40F5E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t-BR" dirty="0"/>
              <a:t>Eventroller é muito mais do que apenas um aplicativo de evento, é uma tentativa de reaproximação.</a:t>
            </a:r>
          </a:p>
        </p:txBody>
      </p:sp>
    </p:spTree>
    <p:extLst>
      <p:ext uri="{BB962C8B-B14F-4D97-AF65-F5344CB8AC3E}">
        <p14:creationId xmlns:p14="http://schemas.microsoft.com/office/powerpoint/2010/main" val="1814332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1848C2-A9FE-5899-1DC2-A12C88781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GOT TO GO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17D3E48-6BCB-EBAE-CE0B-58545A25EA70}"/>
              </a:ext>
            </a:extLst>
          </p:cNvPr>
          <p:cNvSpPr txBox="1"/>
          <p:nvPr/>
        </p:nvSpPr>
        <p:spPr>
          <a:xfrm>
            <a:off x="931025" y="2776451"/>
            <a:ext cx="1045097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Got To Go do </a:t>
            </a:r>
            <a:r>
              <a:rPr lang="en-US" dirty="0" err="1"/>
              <a:t>termo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inglês</a:t>
            </a:r>
            <a:r>
              <a:rPr lang="en-US" dirty="0"/>
              <a:t> “</a:t>
            </a:r>
            <a:r>
              <a:rPr lang="en-US" dirty="0" err="1"/>
              <a:t>tem</a:t>
            </a:r>
            <a:r>
              <a:rPr lang="en-US" dirty="0"/>
              <a:t> que </a:t>
            </a:r>
            <a:r>
              <a:rPr lang="en-US" dirty="0" err="1"/>
              <a:t>ir</a:t>
            </a:r>
            <a:r>
              <a:rPr lang="en-US" dirty="0"/>
              <a:t>” é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funcionalidade</a:t>
            </a:r>
            <a:r>
              <a:rPr lang="en-US" dirty="0"/>
              <a:t> que </a:t>
            </a:r>
            <a:r>
              <a:rPr lang="en-US" dirty="0" err="1"/>
              <a:t>inventamos</a:t>
            </a:r>
            <a:r>
              <a:rPr lang="en-US" dirty="0"/>
              <a:t>, a qual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principal </a:t>
            </a:r>
            <a:r>
              <a:rPr lang="en-US" dirty="0" err="1"/>
              <a:t>função</a:t>
            </a:r>
            <a:r>
              <a:rPr lang="en-US" dirty="0"/>
              <a:t> </a:t>
            </a:r>
            <a:r>
              <a:rPr lang="en-US" dirty="0" err="1"/>
              <a:t>dar</a:t>
            </a:r>
            <a:r>
              <a:rPr lang="en-US" dirty="0"/>
              <a:t> </a:t>
            </a:r>
            <a:r>
              <a:rPr lang="en-US" dirty="0" err="1"/>
              <a:t>aos</a:t>
            </a:r>
            <a:r>
              <a:rPr lang="en-US" dirty="0"/>
              <a:t> </a:t>
            </a:r>
            <a:r>
              <a:rPr lang="en-US" dirty="0" err="1"/>
              <a:t>donos</a:t>
            </a:r>
            <a:r>
              <a:rPr lang="en-US" dirty="0"/>
              <a:t> de </a:t>
            </a:r>
            <a:r>
              <a:rPr lang="en-US" dirty="0" err="1"/>
              <a:t>eventos</a:t>
            </a:r>
            <a:r>
              <a:rPr lang="en-US" dirty="0"/>
              <a:t> a </a:t>
            </a:r>
            <a:r>
              <a:rPr lang="en-US" dirty="0" err="1"/>
              <a:t>confiança</a:t>
            </a:r>
            <a:r>
              <a:rPr lang="en-US" dirty="0"/>
              <a:t> que </a:t>
            </a:r>
            <a:r>
              <a:rPr lang="en-US" dirty="0" err="1"/>
              <a:t>eles</a:t>
            </a:r>
            <a:r>
              <a:rPr lang="en-US" dirty="0"/>
              <a:t> </a:t>
            </a:r>
            <a:r>
              <a:rPr lang="en-US" dirty="0" err="1"/>
              <a:t>precisam</a:t>
            </a:r>
            <a:r>
              <a:rPr lang="en-US" dirty="0"/>
              <a:t> para </a:t>
            </a:r>
            <a:r>
              <a:rPr lang="en-US" dirty="0" err="1"/>
              <a:t>criar</a:t>
            </a:r>
            <a:r>
              <a:rPr lang="en-US" dirty="0"/>
              <a:t> um novo </a:t>
            </a:r>
            <a:r>
              <a:rPr lang="en-US" dirty="0" err="1"/>
              <a:t>evento</a:t>
            </a:r>
            <a:r>
              <a:rPr lang="en-US" dirty="0"/>
              <a:t>, </a:t>
            </a:r>
            <a:r>
              <a:rPr lang="en-US" dirty="0" err="1"/>
              <a:t>seja</a:t>
            </a:r>
            <a:r>
              <a:rPr lang="en-US" dirty="0"/>
              <a:t> </a:t>
            </a:r>
            <a:r>
              <a:rPr lang="en-US" dirty="0" err="1"/>
              <a:t>ele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festa, </a:t>
            </a:r>
            <a:r>
              <a:rPr lang="en-US" dirty="0" err="1"/>
              <a:t>uma</a:t>
            </a:r>
            <a:r>
              <a:rPr lang="en-US" dirty="0"/>
              <a:t> palestra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até</a:t>
            </a:r>
            <a:r>
              <a:rPr lang="en-US" dirty="0"/>
              <a:t> </a:t>
            </a:r>
            <a:r>
              <a:rPr lang="en-US" dirty="0" err="1"/>
              <a:t>mesmo</a:t>
            </a:r>
            <a:r>
              <a:rPr lang="en-US" dirty="0"/>
              <a:t> a </a:t>
            </a:r>
            <a:r>
              <a:rPr lang="en-US" dirty="0" err="1"/>
              <a:t>divulgalção</a:t>
            </a:r>
            <a:r>
              <a:rPr lang="en-US" dirty="0"/>
              <a:t> de um </a:t>
            </a:r>
            <a:r>
              <a:rPr lang="en-US" dirty="0" err="1"/>
              <a:t>negócio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No </a:t>
            </a:r>
            <a:r>
              <a:rPr lang="en-US" dirty="0" err="1"/>
              <a:t>próximo</a:t>
            </a:r>
            <a:r>
              <a:rPr lang="en-US" dirty="0"/>
              <a:t> slide </a:t>
            </a:r>
            <a:r>
              <a:rPr lang="en-US" dirty="0" err="1"/>
              <a:t>mostraremos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ela</a:t>
            </a:r>
            <a:r>
              <a:rPr lang="en-US" dirty="0"/>
              <a:t> </a:t>
            </a:r>
            <a:r>
              <a:rPr lang="en-US" dirty="0" err="1"/>
              <a:t>funciona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14862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BA7028-3CAE-ABBB-9195-9E951019E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Mas </a:t>
            </a:r>
            <a:r>
              <a:rPr lang="en-US" dirty="0" err="1"/>
              <a:t>afinal</a:t>
            </a:r>
            <a:r>
              <a:rPr lang="en-US" dirty="0"/>
              <a:t>,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ela</a:t>
            </a:r>
            <a:r>
              <a:rPr lang="en-US" dirty="0"/>
              <a:t> </a:t>
            </a:r>
            <a:r>
              <a:rPr lang="en-US" dirty="0" err="1"/>
              <a:t>funciona</a:t>
            </a:r>
            <a:r>
              <a:rPr lang="en-US" dirty="0"/>
              <a:t>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1D72A0F-9E6A-11D6-7097-7F3C980DF6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8713" y="2555919"/>
            <a:ext cx="5185873" cy="3638763"/>
          </a:xfrm>
        </p:spPr>
        <p:txBody>
          <a:bodyPr/>
          <a:lstStyle/>
          <a:p>
            <a:r>
              <a:rPr lang="en-US" dirty="0" err="1"/>
              <a:t>Evento</a:t>
            </a:r>
            <a:r>
              <a:rPr lang="en-US" dirty="0"/>
              <a:t> </a:t>
            </a:r>
            <a:r>
              <a:rPr lang="en-US" dirty="0" err="1"/>
              <a:t>condicional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Caso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pessoa</a:t>
            </a:r>
            <a:r>
              <a:rPr lang="en-US" dirty="0"/>
              <a:t> </a:t>
            </a:r>
            <a:r>
              <a:rPr lang="en-US" dirty="0" err="1"/>
              <a:t>queira</a:t>
            </a:r>
            <a:r>
              <a:rPr lang="en-US" dirty="0"/>
              <a:t> </a:t>
            </a:r>
            <a:r>
              <a:rPr lang="en-US" dirty="0" err="1"/>
              <a:t>fazer</a:t>
            </a:r>
            <a:r>
              <a:rPr lang="en-US" dirty="0"/>
              <a:t> um </a:t>
            </a:r>
            <a:r>
              <a:rPr lang="en-US" dirty="0" err="1"/>
              <a:t>evento</a:t>
            </a:r>
            <a:r>
              <a:rPr lang="en-US" dirty="0"/>
              <a:t>, mas precise de um </a:t>
            </a:r>
            <a:r>
              <a:rPr lang="en-US" dirty="0" err="1"/>
              <a:t>número</a:t>
            </a:r>
            <a:r>
              <a:rPr lang="en-US" dirty="0"/>
              <a:t> </a:t>
            </a:r>
            <a:r>
              <a:rPr lang="en-US" dirty="0" err="1"/>
              <a:t>específico</a:t>
            </a:r>
            <a:r>
              <a:rPr lang="en-US" dirty="0"/>
              <a:t> de </a:t>
            </a:r>
            <a:r>
              <a:rPr lang="en-US" dirty="0" err="1"/>
              <a:t>pessoas</a:t>
            </a:r>
            <a:r>
              <a:rPr lang="en-US" dirty="0"/>
              <a:t> </a:t>
            </a:r>
            <a:r>
              <a:rPr lang="en-US" dirty="0" err="1"/>
              <a:t>nele</a:t>
            </a:r>
            <a:r>
              <a:rPr lang="en-US" dirty="0"/>
              <a:t>, </a:t>
            </a:r>
            <a:r>
              <a:rPr lang="en-US" dirty="0" err="1"/>
              <a:t>ela</a:t>
            </a:r>
            <a:r>
              <a:rPr lang="en-US" dirty="0"/>
              <a:t> </a:t>
            </a:r>
            <a:r>
              <a:rPr lang="en-US" dirty="0" err="1"/>
              <a:t>pode</a:t>
            </a:r>
            <a:r>
              <a:rPr lang="en-US" dirty="0"/>
              <a:t> </a:t>
            </a:r>
            <a:r>
              <a:rPr lang="en-US" dirty="0" err="1"/>
              <a:t>ativar</a:t>
            </a:r>
            <a:r>
              <a:rPr lang="en-US" dirty="0"/>
              <a:t> </a:t>
            </a:r>
            <a:r>
              <a:rPr lang="en-US" dirty="0" err="1"/>
              <a:t>seu</a:t>
            </a:r>
            <a:r>
              <a:rPr lang="en-US" dirty="0"/>
              <a:t> </a:t>
            </a:r>
            <a:r>
              <a:rPr lang="en-US" dirty="0" err="1"/>
              <a:t>próprio</a:t>
            </a:r>
            <a:r>
              <a:rPr lang="en-US" dirty="0"/>
              <a:t> </a:t>
            </a:r>
            <a:r>
              <a:rPr lang="en-US" dirty="0" err="1"/>
              <a:t>evento</a:t>
            </a:r>
            <a:r>
              <a:rPr lang="en-US" dirty="0"/>
              <a:t> </a:t>
            </a:r>
            <a:r>
              <a:rPr lang="en-US" dirty="0" err="1"/>
              <a:t>condicional</a:t>
            </a:r>
            <a:r>
              <a:rPr lang="en-US" dirty="0"/>
              <a:t>, o qual </a:t>
            </a:r>
            <a:r>
              <a:rPr lang="en-US" dirty="0" err="1"/>
              <a:t>vai</a:t>
            </a:r>
            <a:r>
              <a:rPr lang="en-US" dirty="0"/>
              <a:t> </a:t>
            </a:r>
            <a:r>
              <a:rPr lang="en-US" dirty="0" err="1"/>
              <a:t>acontecer</a:t>
            </a:r>
            <a:r>
              <a:rPr lang="en-US" dirty="0"/>
              <a:t> </a:t>
            </a:r>
            <a:r>
              <a:rPr lang="en-US" dirty="0" err="1"/>
              <a:t>apenas</a:t>
            </a:r>
            <a:r>
              <a:rPr lang="en-US" dirty="0"/>
              <a:t> se </a:t>
            </a:r>
            <a:r>
              <a:rPr lang="en-US" dirty="0" err="1"/>
              <a:t>alcançar</a:t>
            </a:r>
            <a:r>
              <a:rPr lang="en-US" dirty="0"/>
              <a:t> o </a:t>
            </a:r>
            <a:r>
              <a:rPr lang="en-US" dirty="0" err="1"/>
              <a:t>número</a:t>
            </a:r>
            <a:r>
              <a:rPr lang="en-US" dirty="0"/>
              <a:t> de </a:t>
            </a:r>
            <a:r>
              <a:rPr lang="en-US" dirty="0" err="1"/>
              <a:t>pessoas</a:t>
            </a:r>
            <a:r>
              <a:rPr lang="en-US" dirty="0"/>
              <a:t> </a:t>
            </a:r>
            <a:r>
              <a:rPr lang="en-US" dirty="0" err="1"/>
              <a:t>necessário</a:t>
            </a:r>
            <a:r>
              <a:rPr lang="en-US" dirty="0"/>
              <a:t>.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84BC1B1-1DA5-3044-B4FB-59CD4FA89D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7416" y="2555918"/>
            <a:ext cx="5194583" cy="3638764"/>
          </a:xfrm>
        </p:spPr>
        <p:txBody>
          <a:bodyPr/>
          <a:lstStyle/>
          <a:p>
            <a:r>
              <a:rPr lang="en-US" dirty="0" err="1"/>
              <a:t>Promoção</a:t>
            </a:r>
            <a:r>
              <a:rPr lang="en-US" dirty="0"/>
              <a:t> </a:t>
            </a:r>
            <a:r>
              <a:rPr lang="en-US" dirty="0" err="1"/>
              <a:t>condicional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Com o </a:t>
            </a:r>
            <a:r>
              <a:rPr lang="en-US" dirty="0" err="1"/>
              <a:t>foco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eventos</a:t>
            </a:r>
            <a:r>
              <a:rPr lang="en-US" dirty="0"/>
              <a:t> </a:t>
            </a:r>
            <a:r>
              <a:rPr lang="en-US" dirty="0" err="1"/>
              <a:t>pagos</a:t>
            </a:r>
            <a:r>
              <a:rPr lang="en-US" dirty="0"/>
              <a:t>, </a:t>
            </a:r>
            <a:r>
              <a:rPr lang="en-US" dirty="0" err="1"/>
              <a:t>essa</a:t>
            </a:r>
            <a:r>
              <a:rPr lang="en-US" dirty="0"/>
              <a:t> </a:t>
            </a:r>
            <a:r>
              <a:rPr lang="en-US" dirty="0" err="1"/>
              <a:t>função</a:t>
            </a:r>
            <a:r>
              <a:rPr lang="en-US" dirty="0"/>
              <a:t> </a:t>
            </a:r>
            <a:r>
              <a:rPr lang="en-US" dirty="0" err="1"/>
              <a:t>promove</a:t>
            </a:r>
            <a:r>
              <a:rPr lang="en-US" dirty="0"/>
              <a:t> </a:t>
            </a:r>
            <a:r>
              <a:rPr lang="en-US" dirty="0" err="1"/>
              <a:t>diminuir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preços</a:t>
            </a:r>
            <a:r>
              <a:rPr lang="en-US" dirty="0"/>
              <a:t> dos </a:t>
            </a:r>
            <a:r>
              <a:rPr lang="en-US" dirty="0" err="1"/>
              <a:t>ingressos</a:t>
            </a:r>
            <a:r>
              <a:rPr lang="en-US" dirty="0"/>
              <a:t> </a:t>
            </a:r>
            <a:r>
              <a:rPr lang="en-US" dirty="0" err="1"/>
              <a:t>até</a:t>
            </a:r>
            <a:r>
              <a:rPr lang="en-US" dirty="0"/>
              <a:t> um </a:t>
            </a:r>
            <a:r>
              <a:rPr lang="en-US" dirty="0" err="1"/>
              <a:t>certo</a:t>
            </a:r>
            <a:r>
              <a:rPr lang="en-US" dirty="0"/>
              <a:t> </a:t>
            </a:r>
            <a:r>
              <a:rPr lang="en-US" dirty="0" err="1"/>
              <a:t>limite</a:t>
            </a:r>
            <a:r>
              <a:rPr lang="en-US" dirty="0"/>
              <a:t> </a:t>
            </a:r>
            <a:r>
              <a:rPr lang="en-US" dirty="0" err="1"/>
              <a:t>dependendo</a:t>
            </a:r>
            <a:r>
              <a:rPr lang="en-US" dirty="0"/>
              <a:t> de </a:t>
            </a:r>
            <a:r>
              <a:rPr lang="en-US" dirty="0" err="1"/>
              <a:t>quantos</a:t>
            </a:r>
            <a:r>
              <a:rPr lang="en-US" dirty="0"/>
              <a:t> </a:t>
            </a:r>
            <a:r>
              <a:rPr lang="en-US" dirty="0" err="1"/>
              <a:t>ingressos</a:t>
            </a:r>
            <a:r>
              <a:rPr lang="en-US" dirty="0"/>
              <a:t> </a:t>
            </a:r>
            <a:r>
              <a:rPr lang="en-US" dirty="0" err="1"/>
              <a:t>foram</a:t>
            </a:r>
            <a:r>
              <a:rPr lang="en-US" dirty="0"/>
              <a:t> </a:t>
            </a:r>
            <a:r>
              <a:rPr lang="en-US" dirty="0" err="1"/>
              <a:t>comprados</a:t>
            </a:r>
            <a:r>
              <a:rPr lang="en-US" dirty="0"/>
              <a:t> por </a:t>
            </a:r>
            <a:r>
              <a:rPr lang="en-US" dirty="0" err="1"/>
              <a:t>você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 err="1"/>
              <a:t>Isso</a:t>
            </a:r>
            <a:r>
              <a:rPr lang="en-US" dirty="0"/>
              <a:t> </a:t>
            </a:r>
            <a:r>
              <a:rPr lang="en-US" dirty="0" err="1"/>
              <a:t>será</a:t>
            </a:r>
            <a:r>
              <a:rPr lang="en-US" dirty="0"/>
              <a:t> </a:t>
            </a:r>
            <a:r>
              <a:rPr lang="en-US" dirty="0" err="1"/>
              <a:t>colocado</a:t>
            </a:r>
            <a:r>
              <a:rPr lang="en-US" dirty="0"/>
              <a:t> </a:t>
            </a:r>
            <a:r>
              <a:rPr lang="en-US" dirty="0" err="1"/>
              <a:t>apenas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eventos</a:t>
            </a:r>
            <a:r>
              <a:rPr lang="en-US" dirty="0"/>
              <a:t> </a:t>
            </a:r>
            <a:r>
              <a:rPr lang="en-US" dirty="0" err="1"/>
              <a:t>parceiros</a:t>
            </a:r>
            <a:r>
              <a:rPr lang="en-US" dirty="0"/>
              <a:t> </a:t>
            </a:r>
            <a:r>
              <a:rPr lang="en-US" dirty="0" err="1"/>
              <a:t>nossos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74465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53B914-DAF4-484D-8173-592A5011B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785" y="391963"/>
            <a:ext cx="4852988" cy="1617163"/>
          </a:xfrm>
        </p:spPr>
        <p:txBody>
          <a:bodyPr/>
          <a:lstStyle/>
          <a:p>
            <a:r>
              <a:rPr lang="pt-BR" b="1" dirty="0">
                <a:solidFill>
                  <a:schemeClr val="bg1"/>
                </a:solidFill>
              </a:rPr>
              <a:t>O que nos levou a o criar?</a:t>
            </a:r>
          </a:p>
        </p:txBody>
      </p:sp>
      <p:pic>
        <p:nvPicPr>
          <p:cNvPr id="6" name="Espaço Reservado para Imagem 5">
            <a:extLst>
              <a:ext uri="{FF2B5EF4-FFF2-40B4-BE49-F238E27FC236}">
                <a16:creationId xmlns:a16="http://schemas.microsoft.com/office/drawing/2014/main" id="{902428CD-5A64-43AC-9F72-A0C2B31F284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67" r="5567"/>
          <a:stretch>
            <a:fillRect/>
          </a:stretch>
        </p:blipFill>
        <p:spPr/>
      </p:pic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610C8A2-2556-4820-BE7D-1EA627FDA4E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r>
              <a:rPr lang="pt-BR" sz="1600" dirty="0"/>
              <a:t>Normalmente quando vemos sites e aplicativos,  de eventos, o máximo que conseguimos achar normalmente são eventos caros, lugares muitas vezes com mal acesso e às vezes quando achamos que vimos algo bom, percebemos que não é um tema que nos interesse.</a:t>
            </a:r>
            <a:br>
              <a:rPr lang="pt-BR" sz="1600" dirty="0"/>
            </a:br>
            <a:r>
              <a:rPr lang="pt-BR" sz="1600" dirty="0"/>
              <a:t>Nós tivemos a ideia, a partir de eventos como as rodas de rap e eventos grátis, os quais não podiam pagar um local ou não tinham a atenção necessária.</a:t>
            </a:r>
            <a:br>
              <a:rPr lang="pt-BR" sz="1600" dirty="0"/>
            </a:br>
            <a:r>
              <a:rPr lang="pt-BR" sz="1600" dirty="0"/>
              <a:t>Isso nos fez pensar o quanto não só nós, mas o quanto eles estão perdendo quando podemos ter um evento próximo a nós e não sabemos nenhum detalhe sobre ele.</a:t>
            </a:r>
          </a:p>
        </p:txBody>
      </p:sp>
    </p:spTree>
    <p:extLst>
      <p:ext uri="{BB962C8B-B14F-4D97-AF65-F5344CB8AC3E}">
        <p14:creationId xmlns:p14="http://schemas.microsoft.com/office/powerpoint/2010/main" val="2383481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81555E-CA1F-C2BD-4D06-7ECF14F91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Vantagens</a:t>
            </a:r>
            <a:r>
              <a:rPr lang="en-US" dirty="0"/>
              <a:t> de usar </a:t>
            </a:r>
            <a:r>
              <a:rPr lang="en-US"/>
              <a:t>o Eventroller</a:t>
            </a:r>
            <a:r>
              <a:rPr lang="en-US" dirty="0"/>
              <a:t>:</a:t>
            </a: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A1F86E05-AFAF-3475-07BB-4132E05DA1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1675" y="2003954"/>
            <a:ext cx="5189538" cy="3459692"/>
          </a:xfrm>
        </p:spPr>
      </p:pic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C01D6C5-44A8-DCFB-ADEC-1BB47B97654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b="1" u="sng" dirty="0" err="1">
                <a:solidFill>
                  <a:schemeClr val="bg1"/>
                </a:solidFill>
              </a:rPr>
              <a:t>Eventos</a:t>
            </a:r>
            <a:r>
              <a:rPr lang="en-US" b="1" u="sng" dirty="0">
                <a:solidFill>
                  <a:schemeClr val="bg1"/>
                </a:solidFill>
              </a:rPr>
              <a:t> de </a:t>
            </a:r>
            <a:r>
              <a:rPr lang="en-US" b="1" u="sng" dirty="0" err="1">
                <a:solidFill>
                  <a:schemeClr val="bg1"/>
                </a:solidFill>
              </a:rPr>
              <a:t>graça</a:t>
            </a:r>
            <a:r>
              <a:rPr lang="en-US" b="1" u="sng" dirty="0">
                <a:solidFill>
                  <a:schemeClr val="bg1"/>
                </a:solidFill>
              </a:rPr>
              <a:t>:</a:t>
            </a:r>
          </a:p>
          <a:p>
            <a:r>
              <a:rPr lang="en-US" dirty="0" err="1">
                <a:solidFill>
                  <a:schemeClr val="bg1"/>
                </a:solidFill>
              </a:rPr>
              <a:t>Oferecemos</a:t>
            </a:r>
            <a:r>
              <a:rPr lang="en-US" dirty="0">
                <a:solidFill>
                  <a:schemeClr val="bg1"/>
                </a:solidFill>
              </a:rPr>
              <a:t> a </a:t>
            </a:r>
            <a:r>
              <a:rPr lang="en-US" dirty="0" err="1">
                <a:solidFill>
                  <a:schemeClr val="bg1"/>
                </a:solidFill>
              </a:rPr>
              <a:t>todos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aos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usuários</a:t>
            </a:r>
            <a:r>
              <a:rPr lang="en-US" dirty="0">
                <a:solidFill>
                  <a:schemeClr val="bg1"/>
                </a:solidFill>
              </a:rPr>
              <a:t> um </a:t>
            </a:r>
            <a:r>
              <a:rPr lang="en-US" dirty="0" err="1">
                <a:solidFill>
                  <a:schemeClr val="bg1"/>
                </a:solidFill>
              </a:rPr>
              <a:t>amplo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catálogo</a:t>
            </a:r>
            <a:r>
              <a:rPr lang="en-US" dirty="0">
                <a:solidFill>
                  <a:schemeClr val="bg1"/>
                </a:solidFill>
              </a:rPr>
              <a:t> de </a:t>
            </a:r>
            <a:r>
              <a:rPr lang="en-US" dirty="0" err="1">
                <a:solidFill>
                  <a:schemeClr val="bg1"/>
                </a:solidFill>
              </a:rPr>
              <a:t>eventos</a:t>
            </a:r>
            <a:r>
              <a:rPr lang="en-US" dirty="0">
                <a:solidFill>
                  <a:schemeClr val="bg1"/>
                </a:solidFill>
              </a:rPr>
              <a:t> de </a:t>
            </a:r>
            <a:r>
              <a:rPr lang="en-US" dirty="0" err="1">
                <a:solidFill>
                  <a:schemeClr val="bg1"/>
                </a:solidFill>
              </a:rPr>
              <a:t>graça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b="1" u="sng" dirty="0" err="1">
                <a:solidFill>
                  <a:schemeClr val="bg1"/>
                </a:solidFill>
              </a:rPr>
              <a:t>Busca</a:t>
            </a:r>
            <a:r>
              <a:rPr lang="en-US" b="1" u="sng" dirty="0">
                <a:solidFill>
                  <a:schemeClr val="bg1"/>
                </a:solidFill>
              </a:rPr>
              <a:t> </a:t>
            </a:r>
            <a:r>
              <a:rPr lang="en-US" b="1" u="sng" dirty="0" err="1">
                <a:solidFill>
                  <a:schemeClr val="bg1"/>
                </a:solidFill>
              </a:rPr>
              <a:t>próxima</a:t>
            </a:r>
            <a:r>
              <a:rPr lang="en-US" b="1" u="sng" dirty="0">
                <a:solidFill>
                  <a:schemeClr val="bg1"/>
                </a:solidFill>
              </a:rPr>
              <a:t>:</a:t>
            </a:r>
          </a:p>
          <a:p>
            <a:r>
              <a:rPr lang="en-US" dirty="0">
                <a:solidFill>
                  <a:schemeClr val="bg1"/>
                </a:solidFill>
              </a:rPr>
              <a:t>Sinta-se </a:t>
            </a:r>
            <a:r>
              <a:rPr lang="en-US" dirty="0" err="1">
                <a:solidFill>
                  <a:schemeClr val="bg1"/>
                </a:solidFill>
              </a:rPr>
              <a:t>confortável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em</a:t>
            </a:r>
            <a:r>
              <a:rPr lang="en-US" dirty="0">
                <a:solidFill>
                  <a:schemeClr val="bg1"/>
                </a:solidFill>
              </a:rPr>
              <a:t> achar um </a:t>
            </a:r>
            <a:r>
              <a:rPr lang="en-US" dirty="0" err="1">
                <a:solidFill>
                  <a:schemeClr val="bg1"/>
                </a:solidFill>
              </a:rPr>
              <a:t>evento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próximo</a:t>
            </a:r>
            <a:r>
              <a:rPr lang="en-US" dirty="0">
                <a:solidFill>
                  <a:schemeClr val="bg1"/>
                </a:solidFill>
              </a:rPr>
              <a:t> a </a:t>
            </a:r>
            <a:r>
              <a:rPr lang="en-US" dirty="0" err="1">
                <a:solidFill>
                  <a:schemeClr val="bg1"/>
                </a:solidFill>
              </a:rPr>
              <a:t>você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b="1" u="sng" dirty="0" err="1">
                <a:solidFill>
                  <a:schemeClr val="bg1"/>
                </a:solidFill>
              </a:rPr>
              <a:t>Atenção</a:t>
            </a:r>
            <a:r>
              <a:rPr lang="en-US" b="1" u="sng" dirty="0">
                <a:solidFill>
                  <a:schemeClr val="bg1"/>
                </a:solidFill>
              </a:rPr>
              <a:t> a </a:t>
            </a:r>
            <a:r>
              <a:rPr lang="en-US" b="1" u="sng" dirty="0" err="1">
                <a:solidFill>
                  <a:schemeClr val="bg1"/>
                </a:solidFill>
              </a:rPr>
              <a:t>novos</a:t>
            </a:r>
            <a:r>
              <a:rPr lang="en-US" b="1" u="sng" dirty="0">
                <a:solidFill>
                  <a:schemeClr val="bg1"/>
                </a:solidFill>
              </a:rPr>
              <a:t> </a:t>
            </a:r>
            <a:r>
              <a:rPr lang="en-US" b="1" u="sng" dirty="0" err="1">
                <a:solidFill>
                  <a:schemeClr val="bg1"/>
                </a:solidFill>
              </a:rPr>
              <a:t>criadores</a:t>
            </a:r>
            <a:r>
              <a:rPr lang="en-US" b="1" u="sng" dirty="0">
                <a:solidFill>
                  <a:schemeClr val="bg1"/>
                </a:solidFill>
              </a:rPr>
              <a:t>:</a:t>
            </a:r>
          </a:p>
          <a:p>
            <a:r>
              <a:rPr lang="en-US" dirty="0">
                <a:solidFill>
                  <a:schemeClr val="bg1"/>
                </a:solidFill>
              </a:rPr>
              <a:t>Com </a:t>
            </a:r>
            <a:r>
              <a:rPr lang="en-US" dirty="0" err="1">
                <a:solidFill>
                  <a:schemeClr val="bg1"/>
                </a:solidFill>
              </a:rPr>
              <a:t>nossa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funcionalidade</a:t>
            </a:r>
            <a:r>
              <a:rPr lang="en-US" dirty="0">
                <a:solidFill>
                  <a:schemeClr val="bg1"/>
                </a:solidFill>
              </a:rPr>
              <a:t> Got To Go, </a:t>
            </a:r>
            <a:r>
              <a:rPr lang="en-US" dirty="0" err="1">
                <a:solidFill>
                  <a:schemeClr val="bg1"/>
                </a:solidFill>
              </a:rPr>
              <a:t>damos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aos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novos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criadores</a:t>
            </a:r>
            <a:r>
              <a:rPr lang="en-US" dirty="0">
                <a:solidFill>
                  <a:schemeClr val="bg1"/>
                </a:solidFill>
              </a:rPr>
              <a:t> de </a:t>
            </a:r>
            <a:r>
              <a:rPr lang="en-US" dirty="0" err="1">
                <a:solidFill>
                  <a:schemeClr val="bg1"/>
                </a:solidFill>
              </a:rPr>
              <a:t>evento</a:t>
            </a:r>
            <a:r>
              <a:rPr lang="en-US" dirty="0">
                <a:solidFill>
                  <a:schemeClr val="bg1"/>
                </a:solidFill>
              </a:rPr>
              <a:t> a </a:t>
            </a:r>
            <a:r>
              <a:rPr lang="en-US" dirty="0" err="1">
                <a:solidFill>
                  <a:schemeClr val="bg1"/>
                </a:solidFill>
              </a:rPr>
              <a:t>atenção</a:t>
            </a:r>
            <a:r>
              <a:rPr lang="en-US" dirty="0">
                <a:solidFill>
                  <a:schemeClr val="bg1"/>
                </a:solidFill>
              </a:rPr>
              <a:t> que </a:t>
            </a:r>
            <a:r>
              <a:rPr lang="en-US" dirty="0" err="1">
                <a:solidFill>
                  <a:schemeClr val="bg1"/>
                </a:solidFill>
              </a:rPr>
              <a:t>eles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precisam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b="1" i="1" u="sng" dirty="0">
                <a:solidFill>
                  <a:schemeClr val="bg1"/>
                </a:solidFill>
              </a:rPr>
              <a:t>E </a:t>
            </a:r>
            <a:r>
              <a:rPr lang="en-US" b="1" i="1" u="sng" dirty="0" err="1">
                <a:solidFill>
                  <a:schemeClr val="bg1"/>
                </a:solidFill>
              </a:rPr>
              <a:t>muito</a:t>
            </a:r>
            <a:r>
              <a:rPr lang="en-US" b="1" i="1" u="sng" dirty="0">
                <a:solidFill>
                  <a:schemeClr val="bg1"/>
                </a:solidFill>
              </a:rPr>
              <a:t> </a:t>
            </a:r>
            <a:r>
              <a:rPr lang="en-US" b="1" i="1" u="sng" dirty="0" err="1">
                <a:solidFill>
                  <a:schemeClr val="bg1"/>
                </a:solidFill>
              </a:rPr>
              <a:t>mais</a:t>
            </a:r>
            <a:r>
              <a:rPr lang="en-US" b="1" i="1" u="sng" dirty="0">
                <a:solidFill>
                  <a:schemeClr val="bg1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34400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84BEFD-3258-2BF4-61EE-D2BE18BED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EVENTROLLER</a:t>
            </a:r>
          </a:p>
        </p:txBody>
      </p:sp>
      <p:pic>
        <p:nvPicPr>
          <p:cNvPr id="18" name="Espaço Reservado para Imagem 17">
            <a:extLst>
              <a:ext uri="{FF2B5EF4-FFF2-40B4-BE49-F238E27FC236}">
                <a16:creationId xmlns:a16="http://schemas.microsoft.com/office/drawing/2014/main" id="{A5F080A5-89C9-4DD5-8CA1-634D476EF2E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3377" y="2577614"/>
            <a:ext cx="926984" cy="914286"/>
          </a:xfrm>
          <a:prstGeom prst="rect">
            <a:avLst/>
          </a:prstGeom>
          <a:solidFill>
            <a:srgbClr val="4B2C61"/>
          </a:solidFill>
          <a:ln>
            <a:solidFill>
              <a:schemeClr val="bg1"/>
            </a:solidFill>
          </a:ln>
        </p:spPr>
      </p:pic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888BB40-B338-334E-65CC-4151C7447F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/>
          <a:p>
            <a:pPr algn="ctr"/>
            <a:r>
              <a:rPr lang="en-US" sz="1400" b="1" dirty="0">
                <a:solidFill>
                  <a:srgbClr val="6C3164"/>
                </a:solidFill>
              </a:rPr>
              <a:t>Seu </a:t>
            </a:r>
            <a:r>
              <a:rPr lang="en-US" sz="1400" b="1" dirty="0" err="1">
                <a:solidFill>
                  <a:srgbClr val="6C3164"/>
                </a:solidFill>
              </a:rPr>
              <a:t>evento</a:t>
            </a:r>
            <a:r>
              <a:rPr lang="en-US" sz="1400" b="1" dirty="0">
                <a:solidFill>
                  <a:srgbClr val="6C3164"/>
                </a:solidFill>
              </a:rPr>
              <a:t>, </a:t>
            </a:r>
            <a:r>
              <a:rPr lang="en-US" sz="1400" b="1" dirty="0" err="1">
                <a:solidFill>
                  <a:srgbClr val="6C3164"/>
                </a:solidFill>
              </a:rPr>
              <a:t>nosso</a:t>
            </a:r>
            <a:r>
              <a:rPr lang="en-US" sz="1400" b="1" dirty="0">
                <a:solidFill>
                  <a:srgbClr val="6C3164"/>
                </a:solidFill>
              </a:rPr>
              <a:t> </a:t>
            </a:r>
            <a:r>
              <a:rPr lang="en-US" sz="1400" b="1" dirty="0" err="1">
                <a:solidFill>
                  <a:srgbClr val="6C3164"/>
                </a:solidFill>
              </a:rPr>
              <a:t>comprometimento</a:t>
            </a:r>
            <a:r>
              <a:rPr lang="en-US" sz="1400" b="1" dirty="0">
                <a:solidFill>
                  <a:srgbClr val="6C3164"/>
                </a:solidFill>
              </a:rPr>
              <a:t>!</a:t>
            </a: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66DB1B41-6F9E-429A-9D3A-46E5545BD694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7028" y="3653869"/>
            <a:ext cx="1739682" cy="304762"/>
          </a:xfrm>
          <a:prstGeom prst="rect">
            <a:avLst/>
          </a:prstGeom>
          <a:solidFill>
            <a:srgbClr val="6A3163"/>
          </a:solidFill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421885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C8075A-B182-49D9-B447-377F87FCA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Perguntas frequentes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F3F545-1C5F-47A9-8CCA-A5895F334B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733132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pt-BR" dirty="0"/>
              <a:t>Como esse projeto é rentabilizado?</a:t>
            </a:r>
          </a:p>
          <a:p>
            <a:pPr marL="0" indent="0">
              <a:buNone/>
            </a:pPr>
            <a:r>
              <a:rPr lang="pt-BR" dirty="0"/>
              <a:t>Iremos receber com taxas de ingressos, patrocínios e no futuro iremos colocar uma versão premium.</a:t>
            </a:r>
          </a:p>
          <a:p>
            <a:r>
              <a:rPr lang="pt-BR" dirty="0"/>
              <a:t>O que a versão premium irá ter?</a:t>
            </a:r>
          </a:p>
          <a:p>
            <a:pPr marL="0" indent="0">
              <a:buNone/>
            </a:pPr>
            <a:r>
              <a:rPr lang="pt-BR" dirty="0"/>
              <a:t>Descontos com eventos parceiros, um site/app sem anúncios e funcionalidades futuras.</a:t>
            </a:r>
          </a:p>
          <a:p>
            <a:r>
              <a:rPr lang="pt-BR" dirty="0"/>
              <a:t>O que eu irei ganhar com esse projeto?</a:t>
            </a:r>
          </a:p>
          <a:p>
            <a:pPr marL="0" indent="0">
              <a:buNone/>
            </a:pPr>
            <a:r>
              <a:rPr lang="pt-BR" dirty="0"/>
              <a:t>Parte do lucro dos ingressos e da taxa da versão premium.</a:t>
            </a:r>
          </a:p>
          <a:p>
            <a:r>
              <a:rPr lang="pt-BR" dirty="0"/>
              <a:t>Qual o diferencial do nosso site/app para outras plataformas de evento?</a:t>
            </a:r>
          </a:p>
          <a:p>
            <a:pPr marL="0" indent="0">
              <a:buNone/>
            </a:pPr>
            <a:r>
              <a:rPr lang="pt-BR" dirty="0"/>
              <a:t>Nós focamos em um público jovem, então damos mais atenção a esse público, prestando atenção no que eles procuram, assim facilitando a criação de eventos não só para grandes empresas mas também para pequenos organizadores de eventos não tão consolidados.</a:t>
            </a:r>
          </a:p>
        </p:txBody>
      </p:sp>
    </p:spTree>
    <p:extLst>
      <p:ext uri="{BB962C8B-B14F-4D97-AF65-F5344CB8AC3E}">
        <p14:creationId xmlns:p14="http://schemas.microsoft.com/office/powerpoint/2010/main" val="19724053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 - Sala da Diretoria">
  <a:themeElements>
    <a:clrScheme name="Íon - Sala da Diretoria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Íon - Sala da Diretoria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Íon - Sala da Diretoria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TM02900722[[fn=Íon – Sala da Diretoria]]</Template>
  <TotalTime>417</TotalTime>
  <Words>619</Words>
  <Application>Microsoft Office PowerPoint</Application>
  <PresentationFormat>Widescreen</PresentationFormat>
  <Paragraphs>53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1" baseType="lpstr">
      <vt:lpstr>Íon - Sala da Diretoria</vt:lpstr>
      <vt:lpstr>EVENTROLLER</vt:lpstr>
      <vt:lpstr>Apresentação</vt:lpstr>
      <vt:lpstr>O que é o Eventroller?</vt:lpstr>
      <vt:lpstr>GOT TO GO</vt:lpstr>
      <vt:lpstr>Mas afinal, como ela funciona?</vt:lpstr>
      <vt:lpstr>O que nos levou a o criar?</vt:lpstr>
      <vt:lpstr>Vantagens de usar o Eventroller:</vt:lpstr>
      <vt:lpstr>EVENTROLLER</vt:lpstr>
      <vt:lpstr>Perguntas frequentes</vt:lpstr>
      <vt:lpstr>AGRADECIMENTOS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EVENTROLLER</dc:title>
  <dc:creator>Frederico Gondin</dc:creator>
  <cp:lastModifiedBy>TÉCNIDO EM INFORMÁTICA 2022.1</cp:lastModifiedBy>
  <cp:revision>42</cp:revision>
  <dcterms:created xsi:type="dcterms:W3CDTF">2023-09-25T18:47:18Z</dcterms:created>
  <dcterms:modified xsi:type="dcterms:W3CDTF">2023-09-29T03:28:38Z</dcterms:modified>
</cp:coreProperties>
</file>