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70" r:id="rId3"/>
    <p:sldId id="258" r:id="rId4"/>
    <p:sldId id="260" r:id="rId5"/>
    <p:sldId id="268" r:id="rId6"/>
    <p:sldId id="261" r:id="rId7"/>
    <p:sldId id="272" r:id="rId8"/>
    <p:sldId id="257" r:id="rId9"/>
    <p:sldId id="259" r:id="rId10"/>
    <p:sldId id="265" r:id="rId11"/>
    <p:sldId id="271" r:id="rId12"/>
    <p:sldId id="269" r:id="rId13"/>
    <p:sldId id="267" r:id="rId14"/>
    <p:sldId id="262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4074"/>
    <a:srgbClr val="AF59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4816DE-CA0B-48BE-BA59-00151273D488}" v="9" dt="2023-09-29T02:53:48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8E9502C-C837-4A63-BDB7-FBEDCDD2FB27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948E843-0E00-4ED7-A4D5-8080A59284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5179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502C-C837-4A63-BDB7-FBEDCDD2FB27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E843-0E00-4ED7-A4D5-8080A59284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125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502C-C837-4A63-BDB7-FBEDCDD2FB27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E843-0E00-4ED7-A4D5-8080A59284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945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502C-C837-4A63-BDB7-FBEDCDD2FB27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E843-0E00-4ED7-A4D5-8080A59284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177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502C-C837-4A63-BDB7-FBEDCDD2FB27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E843-0E00-4ED7-A4D5-8080A59284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469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502C-C837-4A63-BDB7-FBEDCDD2FB27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E843-0E00-4ED7-A4D5-8080A59284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2960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502C-C837-4A63-BDB7-FBEDCDD2FB27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E843-0E00-4ED7-A4D5-8080A59284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7703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8E9502C-C837-4A63-BDB7-FBEDCDD2FB27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E843-0E00-4ED7-A4D5-8080A59284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065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8E9502C-C837-4A63-BDB7-FBEDCDD2FB27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E843-0E00-4ED7-A4D5-8080A59284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9577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502C-C837-4A63-BDB7-FBEDCDD2FB27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E843-0E00-4ED7-A4D5-8080A59284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911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502C-C837-4A63-BDB7-FBEDCDD2FB27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E843-0E00-4ED7-A4D5-8080A59284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916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502C-C837-4A63-BDB7-FBEDCDD2FB27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E843-0E00-4ED7-A4D5-8080A59284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9881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502C-C837-4A63-BDB7-FBEDCDD2FB27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E843-0E00-4ED7-A4D5-8080A59284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473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502C-C837-4A63-BDB7-FBEDCDD2FB27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E843-0E00-4ED7-A4D5-8080A59284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964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502C-C837-4A63-BDB7-FBEDCDD2FB27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E843-0E00-4ED7-A4D5-8080A59284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1112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502C-C837-4A63-BDB7-FBEDCDD2FB27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E843-0E00-4ED7-A4D5-8080A59284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308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502C-C837-4A63-BDB7-FBEDCDD2FB27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E843-0E00-4ED7-A4D5-8080A59284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322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8E9502C-C837-4A63-BDB7-FBEDCDD2FB27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948E843-0E00-4ED7-A4D5-8080A59284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552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FD771292-BE34-4CA2-83ED-B64D2B593DE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</p:pic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5552F55-03F1-4F5C-B7A0-DA469266BC80}"/>
              </a:ext>
            </a:extLst>
          </p:cNvPr>
          <p:cNvSpPr/>
          <p:nvPr/>
        </p:nvSpPr>
        <p:spPr>
          <a:xfrm>
            <a:off x="1057275" y="1704488"/>
            <a:ext cx="10077450" cy="3610947"/>
          </a:xfrm>
          <a:prstGeom prst="roundRect">
            <a:avLst/>
          </a:prstGeom>
          <a:solidFill>
            <a:srgbClr val="C840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13EABD8-7A12-4D80-A7A0-13E5AF77F0D4}"/>
              </a:ext>
            </a:extLst>
          </p:cNvPr>
          <p:cNvSpPr txBox="1">
            <a:spLocks/>
          </p:cNvSpPr>
          <p:nvPr/>
        </p:nvSpPr>
        <p:spPr>
          <a:xfrm>
            <a:off x="1524000" y="4323183"/>
            <a:ext cx="9144000" cy="9253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>
                <a:solidFill>
                  <a:schemeClr val="bg1"/>
                </a:solidFill>
                <a:latin typeface="Berlin Sans FB" panose="020E0602020502020306" pitchFamily="34" charset="0"/>
              </a:rPr>
              <a:t>Turma 2022.1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EFBFB3-63C0-4453-ACE8-9D32EC2A7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4579"/>
            <a:ext cx="9144000" cy="92538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  <a:latin typeface="Berlin Sans FB" panose="020E0602020502020306" pitchFamily="34" charset="0"/>
              </a:rPr>
              <a:t>Tecnologias Utilizadas</a:t>
            </a:r>
          </a:p>
        </p:txBody>
      </p:sp>
    </p:spTree>
    <p:extLst>
      <p:ext uri="{BB962C8B-B14F-4D97-AF65-F5344CB8AC3E}">
        <p14:creationId xmlns:p14="http://schemas.microsoft.com/office/powerpoint/2010/main" val="3688704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49913-15D2-4CA1-919C-70CFCB1EA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730387"/>
            <a:ext cx="8761413" cy="905466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Angular e </a:t>
            </a:r>
            <a:r>
              <a:rPr lang="pt-BR" dirty="0" err="1">
                <a:solidFill>
                  <a:schemeClr val="bg1"/>
                </a:solidFill>
              </a:rPr>
              <a:t>Ionic</a:t>
            </a:r>
            <a:r>
              <a:rPr lang="pt-BR" dirty="0">
                <a:solidFill>
                  <a:schemeClr val="bg1"/>
                </a:solidFill>
              </a:rPr>
              <a:t> utilizando HTML,CSS e TS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B085ED7-49AD-4E92-BB0A-34309A8CA7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01" y="2825263"/>
            <a:ext cx="5425275" cy="3210071"/>
          </a:xfrm>
        </p:spPr>
      </p:pic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9DA68503-0242-8B76-90EE-FAF04F8B4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3419" y="2818913"/>
            <a:ext cx="5446144" cy="320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275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FD771292-BE34-4CA2-83ED-B64D2B593DE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</p:pic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5552F55-03F1-4F5C-B7A0-DA469266BC80}"/>
              </a:ext>
            </a:extLst>
          </p:cNvPr>
          <p:cNvSpPr/>
          <p:nvPr/>
        </p:nvSpPr>
        <p:spPr>
          <a:xfrm>
            <a:off x="1057275" y="1704488"/>
            <a:ext cx="10077450" cy="3610947"/>
          </a:xfrm>
          <a:prstGeom prst="roundRect">
            <a:avLst/>
          </a:prstGeom>
          <a:solidFill>
            <a:srgbClr val="C840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EFBFB3-63C0-4453-ACE8-9D32EC2A7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7269"/>
            <a:ext cx="9144000" cy="925383"/>
          </a:xfrm>
        </p:spPr>
        <p:txBody>
          <a:bodyPr/>
          <a:lstStyle/>
          <a:p>
            <a:pPr algn="ctr"/>
            <a:r>
              <a:rPr lang="pt-BR" dirty="0" err="1">
                <a:solidFill>
                  <a:schemeClr val="bg1"/>
                </a:solidFill>
                <a:latin typeface="Berlin Sans FB" panose="020E0602020502020306" pitchFamily="34" charset="0"/>
              </a:rPr>
              <a:t>Backend</a:t>
            </a:r>
            <a:endParaRPr lang="pt-BR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403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F34ED4D-91E1-498D-BB2E-8353FC7674A9}"/>
              </a:ext>
            </a:extLst>
          </p:cNvPr>
          <p:cNvSpPr/>
          <p:nvPr/>
        </p:nvSpPr>
        <p:spPr>
          <a:xfrm>
            <a:off x="2857498" y="406604"/>
            <a:ext cx="6477001" cy="3752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6B5706-DCAD-46BB-858C-96CCEC8B9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4550944"/>
            <a:ext cx="9144000" cy="1655762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Java é uma linguagem de programação orientada a objetos desenvolvida na década de 90 por uma equipe de programadores chefiada por James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Gosling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na empresa Sun Microsystems, que em 2008 foi adquirido pela empresa Oracle Corporation.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532E5AA-F325-4CFA-9974-C4BDC63FA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853" y="255020"/>
            <a:ext cx="5010290" cy="37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694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10D173-E8DC-4632-8AA1-EFB0D81E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Back-</a:t>
            </a:r>
            <a:r>
              <a:rPr lang="pt-BR" dirty="0" err="1">
                <a:solidFill>
                  <a:schemeClr val="bg1"/>
                </a:solidFill>
              </a:rPr>
              <a:t>end</a:t>
            </a:r>
            <a:r>
              <a:rPr lang="pt-BR" dirty="0">
                <a:solidFill>
                  <a:schemeClr val="bg1"/>
                </a:solidFill>
              </a:rPr>
              <a:t> utilizando o Java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823CC5D-543A-4F03-AA07-865254379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947" y="2521586"/>
            <a:ext cx="7510105" cy="4057183"/>
          </a:xfrm>
        </p:spPr>
      </p:pic>
    </p:spTree>
    <p:extLst>
      <p:ext uri="{BB962C8B-B14F-4D97-AF65-F5344CB8AC3E}">
        <p14:creationId xmlns:p14="http://schemas.microsoft.com/office/powerpoint/2010/main" val="1582139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5E19845-DDFC-4D8B-8E25-9AE9CACB7C17}"/>
              </a:ext>
            </a:extLst>
          </p:cNvPr>
          <p:cNvSpPr/>
          <p:nvPr/>
        </p:nvSpPr>
        <p:spPr>
          <a:xfrm>
            <a:off x="2867024" y="400749"/>
            <a:ext cx="6477001" cy="3752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113AE3-DBC9-4525-9CD6-9F68602DF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432024"/>
            <a:ext cx="9144000" cy="1655762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O MySQL é um sistema de gerenciamento de banco de dados, que utiliza a linguagem SQL como interface. É atualmente um dos sistemas de gerenciamento de bancos de dados mais populares da Oracle Corporation, com mais de 10 milhões de instalações pelo mundo.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C928EB7-12A7-4769-90D4-E433F7D20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457" y="400749"/>
            <a:ext cx="5271083" cy="329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636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663A58-51D6-4EEA-9502-BDF1FD3E6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Banco de dados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2BCBA3C-30E8-4903-B69A-77D4DDAA5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458" y="2500458"/>
            <a:ext cx="7339083" cy="3872766"/>
          </a:xfrm>
        </p:spPr>
      </p:pic>
    </p:spTree>
    <p:extLst>
      <p:ext uri="{BB962C8B-B14F-4D97-AF65-F5344CB8AC3E}">
        <p14:creationId xmlns:p14="http://schemas.microsoft.com/office/powerpoint/2010/main" val="3772804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FD771292-BE34-4CA2-83ED-B64D2B593DE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</p:pic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5552F55-03F1-4F5C-B7A0-DA469266BC80}"/>
              </a:ext>
            </a:extLst>
          </p:cNvPr>
          <p:cNvSpPr/>
          <p:nvPr/>
        </p:nvSpPr>
        <p:spPr>
          <a:xfrm>
            <a:off x="1057275" y="1704488"/>
            <a:ext cx="10077450" cy="3610947"/>
          </a:xfrm>
          <a:prstGeom prst="roundRect">
            <a:avLst/>
          </a:prstGeom>
          <a:solidFill>
            <a:srgbClr val="C840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EFBFB3-63C0-4453-ACE8-9D32EC2A7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7269"/>
            <a:ext cx="9144000" cy="925383"/>
          </a:xfrm>
        </p:spPr>
        <p:txBody>
          <a:bodyPr/>
          <a:lstStyle/>
          <a:p>
            <a:pPr algn="ctr"/>
            <a:r>
              <a:rPr lang="pt-BR" dirty="0" err="1">
                <a:solidFill>
                  <a:schemeClr val="bg1"/>
                </a:solidFill>
                <a:latin typeface="Berlin Sans FB" panose="020E0602020502020306" pitchFamily="34" charset="0"/>
              </a:rPr>
              <a:t>Frontend</a:t>
            </a:r>
            <a:endParaRPr lang="pt-BR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106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6724923-695B-450B-8143-16E9875D3E38}"/>
              </a:ext>
            </a:extLst>
          </p:cNvPr>
          <p:cNvSpPr/>
          <p:nvPr/>
        </p:nvSpPr>
        <p:spPr>
          <a:xfrm>
            <a:off x="2867024" y="400749"/>
            <a:ext cx="6477001" cy="3752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4C71A7-3BC7-41E2-AE9E-EEF25F72E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3524" y="4322705"/>
            <a:ext cx="9144000" cy="1655762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HTML é uma linguagem de marcação utilizada na construção de páginas na Web. Documentos HTML podem ser interpretados por navegadores. A tecnologia é fruto da junção entre os padrões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HyTime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e SGML.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HyTime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é um padrão para a representação estruturada de hipermídia e conteúdo baseado em tempo.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0106C62-AEA4-44A9-A751-6B52FC2E6F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847" y="438820"/>
            <a:ext cx="3398110" cy="339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96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9CAD8B-8167-4F19-84AF-8B03237386D7}"/>
              </a:ext>
            </a:extLst>
          </p:cNvPr>
          <p:cNvSpPr/>
          <p:nvPr/>
        </p:nvSpPr>
        <p:spPr>
          <a:xfrm>
            <a:off x="2857497" y="434655"/>
            <a:ext cx="6477001" cy="3752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621204-828A-4945-9A54-FCDA1223B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4186806"/>
            <a:ext cx="9144000" cy="1655762"/>
          </a:xfrm>
        </p:spPr>
        <p:txBody>
          <a:bodyPr/>
          <a:lstStyle/>
          <a:p>
            <a:pPr algn="ctr"/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Cascading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Style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Sheets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é um mecanismo para adicionar estilos a uma página web, aplicado diretamente nas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tags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HTML ou ficar contido dentro das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tags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&lt;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style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&gt;. Também é possível, adicionar estilos adicionando um link para um arquivo CSS que contém os estilos. 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0AA1982-5B54-452E-B684-18B29F1ED0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014" y="276837"/>
            <a:ext cx="3909969" cy="390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65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5405105-A694-467F-BA29-ADA0B7609BDD}"/>
              </a:ext>
            </a:extLst>
          </p:cNvPr>
          <p:cNvSpPr/>
          <p:nvPr/>
        </p:nvSpPr>
        <p:spPr>
          <a:xfrm>
            <a:off x="2867024" y="400749"/>
            <a:ext cx="6477001" cy="3752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CBD874-4EFD-4706-9C39-492377A6A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22936"/>
            <a:ext cx="9144000" cy="1655762"/>
          </a:xfrm>
        </p:spPr>
        <p:txBody>
          <a:bodyPr/>
          <a:lstStyle/>
          <a:p>
            <a:pPr algn="ctr"/>
            <a:r>
              <a:rPr lang="pt-BR" dirty="0" err="1">
                <a:solidFill>
                  <a:schemeClr val="bg1"/>
                </a:solidFill>
              </a:rPr>
              <a:t>TypeScript</a:t>
            </a:r>
            <a:r>
              <a:rPr lang="pt-BR" dirty="0">
                <a:solidFill>
                  <a:schemeClr val="bg1"/>
                </a:solidFill>
              </a:rPr>
              <a:t> é 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uma</a:t>
            </a:r>
            <a:r>
              <a:rPr lang="pt-BR" dirty="0">
                <a:solidFill>
                  <a:schemeClr val="bg1"/>
                </a:solidFill>
              </a:rPr>
              <a:t> linguagem de programação de código aberto desenvolvida pela Microsoft. É um </a:t>
            </a:r>
            <a:r>
              <a:rPr lang="pt-BR" dirty="0" err="1">
                <a:solidFill>
                  <a:schemeClr val="bg1"/>
                </a:solidFill>
              </a:rPr>
              <a:t>superconjunto</a:t>
            </a:r>
            <a:r>
              <a:rPr lang="pt-BR" dirty="0">
                <a:solidFill>
                  <a:schemeClr val="bg1"/>
                </a:solidFill>
              </a:rPr>
              <a:t> sintático estrito de </a:t>
            </a:r>
            <a:r>
              <a:rPr lang="pt-BR" dirty="0" err="1">
                <a:solidFill>
                  <a:schemeClr val="bg1"/>
                </a:solidFill>
              </a:rPr>
              <a:t>JavaScript</a:t>
            </a:r>
            <a:r>
              <a:rPr lang="pt-BR" dirty="0">
                <a:solidFill>
                  <a:schemeClr val="bg1"/>
                </a:solidFill>
              </a:rPr>
              <a:t> e adiciona tipagem estática opcional à linguagem.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4AF3878-C8EA-45FC-B9F9-3CC77BEE7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514" y="0"/>
            <a:ext cx="4326972" cy="432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44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F34ED4D-91E1-498D-BB2E-8353FC7674A9}"/>
              </a:ext>
            </a:extLst>
          </p:cNvPr>
          <p:cNvSpPr/>
          <p:nvPr/>
        </p:nvSpPr>
        <p:spPr>
          <a:xfrm>
            <a:off x="2857498" y="406604"/>
            <a:ext cx="6477001" cy="3752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6B5706-DCAD-46BB-858C-96CCEC8B9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4550944"/>
            <a:ext cx="9144000" cy="1655762"/>
          </a:xfrm>
        </p:spPr>
        <p:txBody>
          <a:bodyPr>
            <a:normAutofit/>
          </a:bodyPr>
          <a:lstStyle/>
          <a:p>
            <a:pPr algn="ctr"/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JavaScript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é uma linguagem de programação interpretada estruturada, de script em alto nível com tipagem dinâmica fraca e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multiparadigma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. Juntamente com HTML e CSS, o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JavaScript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é uma das três principais tecnologias da World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Wide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Web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84BA7D8-0BA4-4B28-8F17-6C0F1C99B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181" y="406604"/>
            <a:ext cx="4899637" cy="275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094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FD771292-BE34-4CA2-83ED-B64D2B593DE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</p:pic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5552F55-03F1-4F5C-B7A0-DA469266BC80}"/>
              </a:ext>
            </a:extLst>
          </p:cNvPr>
          <p:cNvSpPr/>
          <p:nvPr/>
        </p:nvSpPr>
        <p:spPr>
          <a:xfrm>
            <a:off x="1057275" y="1704488"/>
            <a:ext cx="10077450" cy="3610947"/>
          </a:xfrm>
          <a:prstGeom prst="roundRect">
            <a:avLst/>
          </a:prstGeom>
          <a:solidFill>
            <a:srgbClr val="C840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EFBFB3-63C0-4453-ACE8-9D32EC2A7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7269"/>
            <a:ext cx="9144000" cy="92538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  <a:latin typeface="Berlin Sans FB" panose="020E0602020502020306" pitchFamily="34" charset="0"/>
              </a:rPr>
              <a:t>Frameworks</a:t>
            </a:r>
          </a:p>
        </p:txBody>
      </p:sp>
    </p:spTree>
    <p:extLst>
      <p:ext uri="{BB962C8B-B14F-4D97-AF65-F5344CB8AC3E}">
        <p14:creationId xmlns:p14="http://schemas.microsoft.com/office/powerpoint/2010/main" val="1120090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6F8C6160-B8B5-457C-8ED4-113A1EEE1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02702"/>
            <a:ext cx="9144000" cy="1655762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Angular é uma plataforma de aplicações web de código-fonte aberto e front-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baseado em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TypeScript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liderado pela Equipe Angular do Google e por uma comunidade de indivíduos e corporações. Angular é uma reescrita completa do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AngularJS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feito pela mesma equipe que o construiu.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C4A50B0-7328-4B66-A4E8-DE194E102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376496"/>
            <a:ext cx="6477000" cy="377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59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5405105-A694-467F-BA29-ADA0B7609BDD}"/>
              </a:ext>
            </a:extLst>
          </p:cNvPr>
          <p:cNvSpPr/>
          <p:nvPr/>
        </p:nvSpPr>
        <p:spPr>
          <a:xfrm>
            <a:off x="2867024" y="400749"/>
            <a:ext cx="6477001" cy="3752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CBD874-4EFD-4706-9C39-492377A6A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22936"/>
            <a:ext cx="9144000" cy="1655762"/>
          </a:xfrm>
        </p:spPr>
        <p:txBody>
          <a:bodyPr/>
          <a:lstStyle/>
          <a:p>
            <a:pPr algn="ctr"/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Ionic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é um SDK de código aberto completo para desenvolvimento de aplicativo móvel híbrido criado por Max Lynch, Ben Sperry e Adam Bradley da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Drifty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Co. em 2013. A versão original foi lançada em 2013 e construída sobre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AngularJS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e Apache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Cordova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606F7DE-9BE2-453A-84B5-5F4D6FE18C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962" y="490931"/>
            <a:ext cx="3524075" cy="35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750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Íon - Sala da Diretoria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127</TotalTime>
  <Words>365</Words>
  <Application>Microsoft Office PowerPoint</Application>
  <PresentationFormat>Widescreen</PresentationFormat>
  <Paragraphs>16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Íon - Sala da Diretoria</vt:lpstr>
      <vt:lpstr>Tecnologias Utilizadas</vt:lpstr>
      <vt:lpstr>Frontend</vt:lpstr>
      <vt:lpstr>Apresentação do PowerPoint</vt:lpstr>
      <vt:lpstr>Apresentação do PowerPoint</vt:lpstr>
      <vt:lpstr>Apresentação do PowerPoint</vt:lpstr>
      <vt:lpstr>Apresentação do PowerPoint</vt:lpstr>
      <vt:lpstr>Frameworks</vt:lpstr>
      <vt:lpstr>Apresentação do PowerPoint</vt:lpstr>
      <vt:lpstr>Apresentação do PowerPoint</vt:lpstr>
      <vt:lpstr>Angular e Ionic utilizando HTML,CSS e TS</vt:lpstr>
      <vt:lpstr>Backend</vt:lpstr>
      <vt:lpstr>Apresentação do PowerPoint</vt:lpstr>
      <vt:lpstr>Back-end utilizando o Java</vt:lpstr>
      <vt:lpstr>Apresentação do PowerPoint</vt:lpstr>
      <vt:lpstr>Banco de dados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Tecnologias Utilizadas</dc:title>
  <dc:creator>TÉCNIDO EM INFORMÁTICA 2022.1</dc:creator>
  <cp:lastModifiedBy>TÉCNIDO EM INFORMÁTICA 2022.1</cp:lastModifiedBy>
  <cp:revision>22</cp:revision>
  <dcterms:created xsi:type="dcterms:W3CDTF">2023-09-22T22:57:48Z</dcterms:created>
  <dcterms:modified xsi:type="dcterms:W3CDTF">2023-09-29T02:54:14Z</dcterms:modified>
</cp:coreProperties>
</file>