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Az3P1aNqSequQ8xSzX5MCNK9M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ee3202fc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ee3202fc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ee3202fc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cee3202f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linkedin.com/in/desenvolvedorjoaopaul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Paulo Oliveira Santos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 de TI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Persistência de dados JPA com HIBERNATE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" y="1162050"/>
            <a:ext cx="68961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852" y="1283964"/>
            <a:ext cx="6889072" cy="257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JPA?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JPA 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Persistence API é uma API padrão da linguagem Java que descreve uma interface comum para frameworks de persistência de dados. A JPA define um meio de mapeamento objeto-relacional para objetos Java simples e comuns.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JPA e Hibernate é a mesma coisa?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Hibernate é uma tecnologia, ela foi a primeira tecnlogia de ORM para Java. Com a popularização da mesma, a Oracle (empresa que mantia o Java na época) acabou por convidar os criadores do Hibernate para construírem o JPA que é uma espeficicação, indicando como deve ser implementado qualquer framework ORM para padronizar a forma com o desenvolvedor final trabalha com eles. 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Além do Hibernate um outro framework de JPA é o EclipseLink.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JPA</a:t>
            </a:r>
            <a:endParaRPr/>
          </a:p>
        </p:txBody>
      </p:sp>
      <p:pic>
        <p:nvPicPr>
          <p:cNvPr id="172" name="Google Shape;17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7"/>
          <p:cNvSpPr txBox="1"/>
          <p:nvPr/>
        </p:nvSpPr>
        <p:spPr>
          <a:xfrm>
            <a:off x="903513" y="2402657"/>
            <a:ext cx="5711164" cy="217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JPA? Introduction to the Java Persistence API | LaptrinhX" id="175" name="Google Shape;17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2425" y="1083962"/>
            <a:ext cx="2759149" cy="367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utilizar o Hibernate?</a:t>
            </a:r>
            <a:endParaRPr/>
          </a:p>
        </p:txBody>
      </p:sp>
      <p:pic>
        <p:nvPicPr>
          <p:cNvPr id="181" name="Google Shape;18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8"/>
          <p:cNvSpPr txBox="1"/>
          <p:nvPr/>
        </p:nvSpPr>
        <p:spPr>
          <a:xfrm>
            <a:off x="690862" y="1137382"/>
            <a:ext cx="7570636" cy="3366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Faz mapeamento das tabelas do banco de dados com classes.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Possui um pacote de classes uteis que facilitam o processo de interação com o Banco de dados, muitas das vezes não é necessário utilizar queries.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 caso, de uma possível migração de banco de dados, não será necessário alterar nada no código. (Caso siga de forma integra as especificações do framework)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ee3202fce_1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dos repositórios</a:t>
            </a:r>
            <a:endParaRPr/>
          </a:p>
        </p:txBody>
      </p:sp>
      <p:pic>
        <p:nvPicPr>
          <p:cNvPr id="189" name="Google Shape;189;gcee3202fce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cee3202fce_1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cee3202fce_1_7"/>
          <p:cNvSpPr txBox="1"/>
          <p:nvPr/>
        </p:nvSpPr>
        <p:spPr>
          <a:xfrm>
            <a:off x="690862" y="1137382"/>
            <a:ext cx="7570500" cy="3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JDBC: https://github.com/jpbaterabsb/jdbc-dio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PURE-JPA: https://github.com/jpbaterabsb/jpa-dio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SPRING-JPA: https://github.com/jpbaterabsb/spring-jpa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 minha experiencia…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Instagram: joaoolisantos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https://www.linkedin.com/in/desenvolvedorjoaopaulo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Github: https://github.com/jpbaterabsb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e3202fce_1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cee3202fc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cee3202fce_1_0"/>
          <p:cNvSpPr txBox="1"/>
          <p:nvPr>
            <p:ph idx="1" type="subTitle"/>
          </p:nvPr>
        </p:nvSpPr>
        <p:spPr>
          <a:xfrm>
            <a:off x="311700" y="2370338"/>
            <a:ext cx="78606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o JDBC?</a:t>
            </a:r>
            <a:endParaRPr/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uma ORM ?</a:t>
            </a:r>
            <a:endParaRPr/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o JPA?</a:t>
            </a:r>
            <a:endParaRPr/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utilizar o JPA na prática.</a:t>
            </a:r>
            <a:endParaRPr/>
          </a:p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cee3202fce_1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JDBC?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JDBC?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Java Database Connectivity ou JDBC é um conjunto de classes e interfaces (API) escritas em Java que fazem o envio de instruções SQL para qualquer banco de dados relacional</a:t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JDBC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" y="1028700"/>
            <a:ext cx="689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JDBC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" y="1028700"/>
            <a:ext cx="689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ORM?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2987824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ORM 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ORM (Object Relational Mapper) é uma técnica de mapeamento objeto relacional que permite fazer uma relação dos objetos com os dados que os mesmos representam.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