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51"/>
    <a:srgbClr val="0D091D"/>
    <a:srgbClr val="000000"/>
    <a:srgbClr val="191727"/>
    <a:srgbClr val="25183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D1B8A-49BE-4E71-987A-BCE71810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F7554F-9C71-4B1B-8807-75F14C267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3998A-559D-4C3E-B8CE-AA697C10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22C86-C278-4A6D-954D-CABD4075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DC6FDB-57AC-44BD-8AED-F0995B4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5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5A048-97F6-477A-9F91-B2F061D0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B25544-FCE3-4816-A905-B675403D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000D6-4FBF-4E19-A445-A9224902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05FD7-058B-4045-AC66-8F2AFF64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313EAD-3A5F-487B-B152-D787B3BC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A93806-6F66-4283-B684-DAE813EBD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621EAD-9C14-43F8-89F8-EB31DF638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B32B9-E085-4CF8-9EC9-DA497B39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5AF00-E91B-4164-873F-34913229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52A8E-1990-4195-8735-34AFD738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7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19D40-997A-4A91-9647-47638A74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E0295-A14B-414D-B952-56AE656F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D37C42-1A55-450F-B2B0-5812C554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3364A-2ABA-4CA3-A0E3-59F4548C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9310F-757A-4DDC-B0D5-2116A7D2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1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D3B44-BB60-47EC-9282-6A9016C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E66C11-94B8-4884-A9F9-07DA988C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F0B58F-1BFD-44A4-89DE-3891AB7F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5F1B4-E456-44FA-B4BC-CDB0A528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A1DBC-F5A5-4804-9FED-56A4FEF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8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35D85-FF13-4AF3-8FFF-39AF9E22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9A1F1-0D92-45C4-B071-0A4D51E9F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CDFDC9-3B05-4130-BD86-E5B9D14D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BAA80E-A525-48B1-9115-7C4C444D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E9155B-1CF8-43E8-A43D-5EB8678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80F8A0-CB5D-42F6-BC59-F59E16B5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19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BE81A-758A-4EB6-B619-9FFF69A9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03F37-0C09-4004-A2BD-31A97047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B38FA7-3E88-4191-AE56-5E106E43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7FEDB0-2D91-4C46-9B30-BA733A2FE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35A720-AEAF-48A8-89C7-2A3DF0BF8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45001-301E-469B-8AA7-6F49B31C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70F07E-A030-4985-BB4D-F9930BD4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AC890B-98CD-49C3-8DEF-FAE537DA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3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BA438-B137-4EF7-BA56-30A6655C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B9F253-DFFC-4028-A4F2-EDEE051F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E84442-0B71-451E-8DD9-FB8AB601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DF9143-B540-474C-9950-32586B38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E2E6F9-4CFE-47D5-9141-D69EF4A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759C78-C5E9-4140-A0F5-D85A86DB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597F9D-D4B8-4520-B156-EFFF407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0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5C036-A8C4-4E3C-8B05-A7717279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CE6DE-643C-49DA-AF32-ACB8EF86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88AEF6-D06D-42F3-982C-82CC578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0BD0C1-A92D-402C-A710-61B00C8D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37430B-06FC-4B7C-A791-71757316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0447A2-AE96-42C7-B797-3F78C63B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5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EF3E2-8678-466A-9F17-C9EA28A5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5459BE-0518-412C-846B-7D1548457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191DA3-9E3F-4F0B-9C30-AA8D0E15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3F9FE3-4DF4-4F02-A0D4-EBD9060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78A38-AF0B-4D1C-ADDA-92673A4F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7CF91-DB65-41B9-B06A-63943109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FFF6BB-F78A-4197-81C5-3D80BCB8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7BEF72-275C-46C7-A8C3-5D02853D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B42ACE-166A-4BDF-A66B-540707FF2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EEC29-02A4-4C43-A0E7-3998273C164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F7735-3295-4EBA-819A-BCA5A9EAD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4A088-1BAD-4E60-B635-0F0FA5EE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433D-DD8E-49D5-8F7A-E5CB538C3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3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39FAAC7-C2C6-4BDF-91CA-BD413DB7C286}"/>
              </a:ext>
            </a:extLst>
          </p:cNvPr>
          <p:cNvSpPr/>
          <p:nvPr/>
        </p:nvSpPr>
        <p:spPr>
          <a:xfrm>
            <a:off x="3391269" y="0"/>
            <a:ext cx="5580011" cy="7920000"/>
          </a:xfrm>
          <a:prstGeom prst="roundRect">
            <a:avLst>
              <a:gd name="adj" fmla="val 1065"/>
            </a:avLst>
          </a:prstGeom>
          <a:solidFill>
            <a:srgbClr val="19172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FE4C59-01C3-429D-A55E-67CF0150FF5B}"/>
              </a:ext>
            </a:extLst>
          </p:cNvPr>
          <p:cNvSpPr/>
          <p:nvPr/>
        </p:nvSpPr>
        <p:spPr>
          <a:xfrm>
            <a:off x="3381109" y="-10160"/>
            <a:ext cx="3741051" cy="508000"/>
          </a:xfrm>
          <a:prstGeom prst="roundRect">
            <a:avLst>
              <a:gd name="adj" fmla="val 14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B81C86E-C92D-45A8-9D11-3AAE5C953824}"/>
              </a:ext>
            </a:extLst>
          </p:cNvPr>
          <p:cNvSpPr/>
          <p:nvPr/>
        </p:nvSpPr>
        <p:spPr>
          <a:xfrm>
            <a:off x="7449312" y="-10160"/>
            <a:ext cx="640078" cy="508000"/>
          </a:xfrm>
          <a:prstGeom prst="roundRect">
            <a:avLst>
              <a:gd name="adj" fmla="val 5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C03742-80C9-4ED5-A4A0-FF5ABBD5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09" y="85826"/>
            <a:ext cx="418592" cy="41201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2DF3A2-B4B0-4730-AE62-85E8F2E8AEC4}"/>
              </a:ext>
            </a:extLst>
          </p:cNvPr>
          <p:cNvSpPr txBox="1"/>
          <p:nvPr/>
        </p:nvSpPr>
        <p:spPr>
          <a:xfrm>
            <a:off x="7533549" y="-33159"/>
            <a:ext cx="4716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JOGA</a:t>
            </a:r>
          </a:p>
          <a:p>
            <a:pPr algn="ctr"/>
            <a:r>
              <a:rPr lang="pt-BR" sz="1000" b="1" dirty="0">
                <a:solidFill>
                  <a:schemeClr val="bg1"/>
                </a:solidFill>
              </a:rPr>
              <a:t>Y</a:t>
            </a:r>
          </a:p>
          <a:p>
            <a:pPr algn="ctr"/>
            <a:r>
              <a:rPr lang="pt-BR" sz="1000" b="1" dirty="0">
                <a:solidFill>
                  <a:schemeClr val="bg1"/>
                </a:solidFill>
              </a:rPr>
              <a:t>JOGA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22497E6-55F3-41A6-B036-F98DD6FA9F26}"/>
              </a:ext>
            </a:extLst>
          </p:cNvPr>
          <p:cNvSpPr/>
          <p:nvPr/>
        </p:nvSpPr>
        <p:spPr>
          <a:xfrm>
            <a:off x="3600634" y="847725"/>
            <a:ext cx="4990731" cy="1638300"/>
          </a:xfrm>
          <a:prstGeom prst="roundRect">
            <a:avLst>
              <a:gd name="adj" fmla="val 7678"/>
            </a:avLst>
          </a:prstGeom>
          <a:solidFill>
            <a:srgbClr val="0D091D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22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D718706-735B-497D-95F4-02C91D63A329}"/>
              </a:ext>
            </a:extLst>
          </p:cNvPr>
          <p:cNvSpPr/>
          <p:nvPr/>
        </p:nvSpPr>
        <p:spPr>
          <a:xfrm>
            <a:off x="333559" y="290512"/>
            <a:ext cx="5162366" cy="1285875"/>
          </a:xfrm>
          <a:prstGeom prst="roundRect">
            <a:avLst>
              <a:gd name="adj" fmla="val 7678"/>
            </a:avLst>
          </a:prstGeom>
          <a:solidFill>
            <a:srgbClr val="39395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4FDC601-2FA7-4C4F-9332-93A2C5F801B6}"/>
              </a:ext>
            </a:extLst>
          </p:cNvPr>
          <p:cNvSpPr/>
          <p:nvPr/>
        </p:nvSpPr>
        <p:spPr>
          <a:xfrm>
            <a:off x="419101" y="409575"/>
            <a:ext cx="1295399" cy="1063158"/>
          </a:xfrm>
          <a:prstGeom prst="roundRect">
            <a:avLst>
              <a:gd name="adj" fmla="val 7678"/>
            </a:avLst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DF44185-BD77-45B1-934B-C89D4D1434CF}"/>
              </a:ext>
            </a:extLst>
          </p:cNvPr>
          <p:cNvSpPr/>
          <p:nvPr/>
        </p:nvSpPr>
        <p:spPr>
          <a:xfrm>
            <a:off x="419101" y="409575"/>
            <a:ext cx="1295399" cy="523875"/>
          </a:xfrm>
          <a:prstGeom prst="roundRect">
            <a:avLst>
              <a:gd name="adj" fmla="val 7678"/>
            </a:avLst>
          </a:prstGeom>
          <a:solidFill>
            <a:srgbClr val="0D091D"/>
          </a:solidFill>
          <a:ln w="28575">
            <a:solidFill>
              <a:srgbClr val="0D091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Seta: Girar para a Esquerda">
            <a:extLst>
              <a:ext uri="{FF2B5EF4-FFF2-40B4-BE49-F238E27FC236}">
                <a16:creationId xmlns:a16="http://schemas.microsoft.com/office/drawing/2014/main" id="{F1932A80-DBF2-4DA8-A25C-990C0B14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07514" flipH="1">
            <a:off x="6886574" y="3100349"/>
            <a:ext cx="914401" cy="914401"/>
          </a:xfrm>
          <a:prstGeom prst="rect">
            <a:avLst/>
          </a:prstGeom>
        </p:spPr>
      </p:pic>
      <p:pic>
        <p:nvPicPr>
          <p:cNvPr id="12" name="Gráfico 11" descr="Seta: curva no Sentido Horário">
            <a:extLst>
              <a:ext uri="{FF2B5EF4-FFF2-40B4-BE49-F238E27FC236}">
                <a16:creationId xmlns:a16="http://schemas.microsoft.com/office/drawing/2014/main" id="{B8E28FDE-5F8D-4B57-BE9A-6DF5ED920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914742" y="2278800"/>
            <a:ext cx="914400" cy="914400"/>
          </a:xfrm>
          <a:prstGeom prst="rect">
            <a:avLst/>
          </a:prstGeom>
        </p:spPr>
      </p:pic>
      <p:pic>
        <p:nvPicPr>
          <p:cNvPr id="14" name="Gráfico 13" descr="Atualizar">
            <a:extLst>
              <a:ext uri="{FF2B5EF4-FFF2-40B4-BE49-F238E27FC236}">
                <a16:creationId xmlns:a16="http://schemas.microsoft.com/office/drawing/2014/main" id="{FF1F5B23-B669-412B-93DA-EFB59F09B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038725" y="3100350"/>
            <a:ext cx="914400" cy="914400"/>
          </a:xfrm>
          <a:prstGeom prst="rect">
            <a:avLst/>
          </a:prstGeom>
        </p:spPr>
      </p:pic>
      <p:pic>
        <p:nvPicPr>
          <p:cNvPr id="16" name="Gráfico 15" descr="Seta de linha: girar para a direita">
            <a:extLst>
              <a:ext uri="{FF2B5EF4-FFF2-40B4-BE49-F238E27FC236}">
                <a16:creationId xmlns:a16="http://schemas.microsoft.com/office/drawing/2014/main" id="{1641D7C9-2E83-42B1-AD42-77A0752D4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797635">
            <a:off x="1988822" y="4253605"/>
            <a:ext cx="914400" cy="914400"/>
          </a:xfrm>
          <a:prstGeom prst="rect">
            <a:avLst/>
          </a:prstGeom>
        </p:spPr>
      </p:pic>
      <p:pic>
        <p:nvPicPr>
          <p:cNvPr id="18" name="Gráfico 17" descr="Seta circular">
            <a:extLst>
              <a:ext uri="{FF2B5EF4-FFF2-40B4-BE49-F238E27FC236}">
                <a16:creationId xmlns:a16="http://schemas.microsoft.com/office/drawing/2014/main" id="{14A7F9A1-84F5-4D27-928D-67A94C72BF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53125" y="43033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4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Panini</dc:creator>
  <cp:lastModifiedBy>Thiago Panini</cp:lastModifiedBy>
  <cp:revision>6</cp:revision>
  <dcterms:created xsi:type="dcterms:W3CDTF">2020-04-02T01:33:25Z</dcterms:created>
  <dcterms:modified xsi:type="dcterms:W3CDTF">2020-04-02T03:21:06Z</dcterms:modified>
</cp:coreProperties>
</file>