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424" r:id="rId4"/>
    <p:sldId id="261" r:id="rId5"/>
    <p:sldId id="325" r:id="rId6"/>
    <p:sldId id="327" r:id="rId7"/>
    <p:sldId id="425" r:id="rId8"/>
    <p:sldId id="426" r:id="rId9"/>
    <p:sldId id="427" r:id="rId10"/>
    <p:sldId id="428" r:id="rId11"/>
    <p:sldId id="429" r:id="rId12"/>
    <p:sldId id="432" r:id="rId13"/>
    <p:sldId id="431" r:id="rId14"/>
    <p:sldId id="430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4" r:id="rId26"/>
    <p:sldId id="447" r:id="rId27"/>
    <p:sldId id="448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61FB37"/>
    <a:srgbClr val="FF33CC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739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9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2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640960" cy="108012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Estudando</a:t>
            </a:r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Aplicações</a:t>
            </a:r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Práticas</a:t>
            </a:r>
            <a:endParaRPr lang="en-US" altLang="ko-KR" dirty="0">
              <a:solidFill>
                <a:schemeClr val="tx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660D175-1A91-4024-8CC7-BECEECA15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55285"/>
            <a:ext cx="3219822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76875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Validation Set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28B919E-831D-4D3A-8465-276470D368C8}"/>
              </a:ext>
            </a:extLst>
          </p:cNvPr>
          <p:cNvSpPr txBox="1">
            <a:spLocks/>
          </p:cNvSpPr>
          <p:nvPr/>
        </p:nvSpPr>
        <p:spPr>
          <a:xfrm>
            <a:off x="3656765" y="2067694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B25A36-18E5-4773-98D1-0815B9A2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85526"/>
            <a:ext cx="2181109" cy="317889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76DCB85-2AF7-4D54-94F1-7C2A7E478809}"/>
              </a:ext>
            </a:extLst>
          </p:cNvPr>
          <p:cNvSpPr/>
          <p:nvPr/>
        </p:nvSpPr>
        <p:spPr>
          <a:xfrm>
            <a:off x="827584" y="1635646"/>
            <a:ext cx="1872208" cy="165618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24E7ED-50C4-49CF-B4C3-7C54B62017F2}"/>
              </a:ext>
            </a:extLst>
          </p:cNvPr>
          <p:cNvSpPr/>
          <p:nvPr/>
        </p:nvSpPr>
        <p:spPr>
          <a:xfrm>
            <a:off x="821904" y="3291830"/>
            <a:ext cx="1872208" cy="56614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42E3D-D087-42AF-88F5-C71D0117836D}"/>
              </a:ext>
            </a:extLst>
          </p:cNvPr>
          <p:cNvSpPr txBox="1">
            <a:spLocks/>
          </p:cNvSpPr>
          <p:nvPr/>
        </p:nvSpPr>
        <p:spPr>
          <a:xfrm>
            <a:off x="3656764" y="3863857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EEFA901-CF2D-4AA6-9322-1ADB746B3397}"/>
              </a:ext>
            </a:extLst>
          </p:cNvPr>
          <p:cNvSpPr/>
          <p:nvPr/>
        </p:nvSpPr>
        <p:spPr>
          <a:xfrm>
            <a:off x="2915177" y="2079944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BE0B2EE-470C-4E7A-A46E-9E5A1E7D3A3D}"/>
              </a:ext>
            </a:extLst>
          </p:cNvPr>
          <p:cNvSpPr/>
          <p:nvPr/>
        </p:nvSpPr>
        <p:spPr>
          <a:xfrm>
            <a:off x="2915176" y="3863857"/>
            <a:ext cx="648072" cy="57606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ADAC058-BC91-4B88-A236-B2E015FE0930}"/>
              </a:ext>
            </a:extLst>
          </p:cNvPr>
          <p:cNvSpPr txBox="1">
            <a:spLocks/>
          </p:cNvSpPr>
          <p:nvPr/>
        </p:nvSpPr>
        <p:spPr>
          <a:xfrm>
            <a:off x="2915177" y="2067694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60%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84C1E71-6FE0-403A-B3F3-B7BAA6FF8472}"/>
              </a:ext>
            </a:extLst>
          </p:cNvPr>
          <p:cNvSpPr txBox="1">
            <a:spLocks/>
          </p:cNvSpPr>
          <p:nvPr/>
        </p:nvSpPr>
        <p:spPr>
          <a:xfrm>
            <a:off x="2915175" y="3839357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DC4BFF-C6E8-4AC0-8937-555504F6FF7B}"/>
              </a:ext>
            </a:extLst>
          </p:cNvPr>
          <p:cNvSpPr/>
          <p:nvPr/>
        </p:nvSpPr>
        <p:spPr>
          <a:xfrm>
            <a:off x="821904" y="3856567"/>
            <a:ext cx="1872208" cy="56614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F3CF937-6431-4C61-B39D-DF96D5A1BD3D}"/>
              </a:ext>
            </a:extLst>
          </p:cNvPr>
          <p:cNvSpPr txBox="1">
            <a:spLocks/>
          </p:cNvSpPr>
          <p:nvPr/>
        </p:nvSpPr>
        <p:spPr>
          <a:xfrm>
            <a:off x="3656764" y="3247213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Cruzada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28616B9-A0B7-4C3F-B111-2989ECFCD701}"/>
              </a:ext>
            </a:extLst>
          </p:cNvPr>
          <p:cNvSpPr/>
          <p:nvPr/>
        </p:nvSpPr>
        <p:spPr>
          <a:xfrm>
            <a:off x="2915176" y="3247213"/>
            <a:ext cx="648072" cy="5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879D0C7-ACEC-462D-8F08-43109BF21644}"/>
              </a:ext>
            </a:extLst>
          </p:cNvPr>
          <p:cNvSpPr txBox="1">
            <a:spLocks/>
          </p:cNvSpPr>
          <p:nvPr/>
        </p:nvSpPr>
        <p:spPr>
          <a:xfrm>
            <a:off x="2915175" y="3222713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54FEA92-B733-4202-B5F8-3905B4CCE52C}"/>
                  </a:ext>
                </a:extLst>
              </p:cNvPr>
              <p:cNvSpPr txBox="1"/>
              <p:nvPr/>
            </p:nvSpPr>
            <p:spPr>
              <a:xfrm>
                <a:off x="6650800" y="2953270"/>
                <a:ext cx="1589089" cy="14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54FEA92-B733-4202-B5F8-3905B4CCE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800" y="2953270"/>
                <a:ext cx="1589089" cy="14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02E0C05-D3D0-484D-90E1-A0E4B339E4C1}"/>
              </a:ext>
            </a:extLst>
          </p:cNvPr>
          <p:cNvCxnSpPr/>
          <p:nvPr/>
        </p:nvCxnSpPr>
        <p:spPr>
          <a:xfrm>
            <a:off x="5796136" y="3547495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9" grpId="0" animBg="1"/>
      <p:bldP spid="10" grpId="0"/>
      <p:bldP spid="12" grpId="0" animBg="1"/>
      <p:bldP spid="13" grpId="0" animBg="1"/>
      <p:bldP spid="16" grpId="0"/>
      <p:bldP spid="17" grpId="0"/>
      <p:bldP spid="14" grpId="0" animBg="1"/>
      <p:bldP spid="18" grpId="0"/>
      <p:bldP spid="19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Teste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7038549-814D-4F3A-B0C3-561795144CFC}"/>
              </a:ext>
            </a:extLst>
          </p:cNvPr>
          <p:cNvSpPr txBox="1">
            <a:spLocks/>
          </p:cNvSpPr>
          <p:nvPr/>
        </p:nvSpPr>
        <p:spPr>
          <a:xfrm>
            <a:off x="475909" y="1131590"/>
            <a:ext cx="3015972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 com 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0EE1C8D-747C-4485-87A1-A066CA1D1DA9}"/>
              </a:ext>
            </a:extLst>
          </p:cNvPr>
          <p:cNvSpPr txBox="1">
            <a:spLocks/>
          </p:cNvSpPr>
          <p:nvPr/>
        </p:nvSpPr>
        <p:spPr>
          <a:xfrm>
            <a:off x="483176" y="2381929"/>
            <a:ext cx="3368743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 com 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45525D8-5C19-41F2-87F5-036F92D91B5E}"/>
              </a:ext>
            </a:extLst>
          </p:cNvPr>
          <p:cNvSpPr txBox="1">
            <a:spLocks/>
          </p:cNvSpPr>
          <p:nvPr/>
        </p:nvSpPr>
        <p:spPr>
          <a:xfrm>
            <a:off x="539552" y="3507854"/>
            <a:ext cx="3368743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 com 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F435E5C-E35C-4B72-A60A-8BA0B66B5043}"/>
                  </a:ext>
                </a:extLst>
              </p:cNvPr>
              <p:cNvSpPr txBox="1"/>
              <p:nvPr/>
            </p:nvSpPr>
            <p:spPr>
              <a:xfrm>
                <a:off x="2987823" y="3876019"/>
                <a:ext cx="430572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F435E5C-E35C-4B72-A60A-8BA0B66B5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3" y="3876019"/>
                <a:ext cx="430572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B7A3421-8ADB-4449-A01D-BB6D3114BBC3}"/>
                  </a:ext>
                </a:extLst>
              </p:cNvPr>
              <p:cNvSpPr txBox="1"/>
              <p:nvPr/>
            </p:nvSpPr>
            <p:spPr>
              <a:xfrm>
                <a:off x="2987823" y="1491480"/>
                <a:ext cx="364317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B7A3421-8ADB-4449-A01D-BB6D3114B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3" y="1491480"/>
                <a:ext cx="3643177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520FEF3-95EE-47B6-AF02-305FAEA1A94C}"/>
                  </a:ext>
                </a:extLst>
              </p:cNvPr>
              <p:cNvSpPr txBox="1"/>
              <p:nvPr/>
            </p:nvSpPr>
            <p:spPr>
              <a:xfrm>
                <a:off x="2987823" y="2751619"/>
                <a:ext cx="382181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520FEF3-95EE-47B6-AF02-305FAEA1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3" y="2751619"/>
                <a:ext cx="382181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6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0EBF1CE-EAB6-4330-ACF5-1D5B4C1D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45" y="1203598"/>
            <a:ext cx="4179827" cy="18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8098178-5F4A-460E-9854-B86856649D34}"/>
                  </a:ext>
                </a:extLst>
              </p:cNvPr>
              <p:cNvSpPr txBox="1"/>
              <p:nvPr/>
            </p:nvSpPr>
            <p:spPr>
              <a:xfrm>
                <a:off x="5469780" y="1243445"/>
                <a:ext cx="1259126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8098178-5F4A-460E-9854-B8685664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1243445"/>
                <a:ext cx="1259126" cy="224357"/>
              </a:xfrm>
              <a:prstGeom prst="rect">
                <a:avLst/>
              </a:prstGeom>
              <a:blipFill>
                <a:blip r:embed="rId3"/>
                <a:stretch>
                  <a:fillRect l="-2415" t="-5405" r="-2415" b="-27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86DA9F8-DBCA-4CB0-8F36-18CD9ABDA5A4}"/>
                  </a:ext>
                </a:extLst>
              </p:cNvPr>
              <p:cNvSpPr txBox="1"/>
              <p:nvPr/>
            </p:nvSpPr>
            <p:spPr>
              <a:xfrm>
                <a:off x="5469780" y="1586825"/>
                <a:ext cx="1259127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86DA9F8-DBCA-4CB0-8F36-18CD9ABDA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1586825"/>
                <a:ext cx="1259127" cy="224357"/>
              </a:xfrm>
              <a:prstGeom prst="rect">
                <a:avLst/>
              </a:prstGeom>
              <a:blipFill>
                <a:blip r:embed="rId4"/>
                <a:stretch>
                  <a:fillRect l="-2415" t="-2703" r="-2415" b="-297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141A9E3-7CE3-4A91-B863-4D508F3622A7}"/>
                  </a:ext>
                </a:extLst>
              </p:cNvPr>
              <p:cNvSpPr txBox="1"/>
              <p:nvPr/>
            </p:nvSpPr>
            <p:spPr>
              <a:xfrm>
                <a:off x="5469780" y="1930205"/>
                <a:ext cx="1259127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141A9E3-7CE3-4A91-B863-4D508F36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1930205"/>
                <a:ext cx="1259127" cy="224357"/>
              </a:xfrm>
              <a:prstGeom prst="rect">
                <a:avLst/>
              </a:prstGeom>
              <a:blipFill>
                <a:blip r:embed="rId5"/>
                <a:stretch>
                  <a:fillRect l="-2415" t="-5556" r="-2415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98C021B-C125-4D6F-BE5B-A5572219E7FE}"/>
                  </a:ext>
                </a:extLst>
              </p:cNvPr>
              <p:cNvSpPr txBox="1"/>
              <p:nvPr/>
            </p:nvSpPr>
            <p:spPr>
              <a:xfrm>
                <a:off x="5469780" y="2669362"/>
                <a:ext cx="133446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(10)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98C021B-C125-4D6F-BE5B-A5572219E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2669362"/>
                <a:ext cx="1334468" cy="224357"/>
              </a:xfrm>
              <a:prstGeom prst="rect">
                <a:avLst/>
              </a:prstGeom>
              <a:blipFill>
                <a:blip r:embed="rId6"/>
                <a:stretch>
                  <a:fillRect l="-2283" t="-5405" r="-2283" b="-27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24F4F22-6280-4D1D-9BF8-5E995762367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07904" y="1355623"/>
            <a:ext cx="17618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98C0DD-24C7-493B-AA85-8CE5B99DE48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04048" y="2042383"/>
            <a:ext cx="4657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9706549-956F-4DB1-A9C3-6A434327626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355976" y="1699003"/>
            <a:ext cx="1113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848BDBC9-DF1B-469B-B242-964B63776ACF}"/>
              </a:ext>
            </a:extLst>
          </p:cNvPr>
          <p:cNvCxnSpPr>
            <a:cxnSpLocks/>
          </p:cNvCxnSpPr>
          <p:nvPr/>
        </p:nvCxnSpPr>
        <p:spPr>
          <a:xfrm>
            <a:off x="6804248" y="1343170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8C282AA-F654-410C-A1D8-63633B50236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204166" y="2781541"/>
            <a:ext cx="265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0988BB8-9AC6-4971-88DB-D64F0B4B3A80}"/>
              </a:ext>
            </a:extLst>
          </p:cNvPr>
          <p:cNvCxnSpPr>
            <a:cxnSpLocks/>
          </p:cNvCxnSpPr>
          <p:nvPr/>
        </p:nvCxnSpPr>
        <p:spPr>
          <a:xfrm>
            <a:off x="6804248" y="1699003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E879566-7C04-4C54-81FD-4C7FD8FE90FB}"/>
              </a:ext>
            </a:extLst>
          </p:cNvPr>
          <p:cNvCxnSpPr>
            <a:cxnSpLocks/>
          </p:cNvCxnSpPr>
          <p:nvPr/>
        </p:nvCxnSpPr>
        <p:spPr>
          <a:xfrm>
            <a:off x="6804248" y="2042383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CAA1B50-9FB1-43C1-9384-9422FAA1AB15}"/>
              </a:ext>
            </a:extLst>
          </p:cNvPr>
          <p:cNvCxnSpPr>
            <a:cxnSpLocks/>
          </p:cNvCxnSpPr>
          <p:nvPr/>
        </p:nvCxnSpPr>
        <p:spPr>
          <a:xfrm>
            <a:off x="6807069" y="2806450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0CEE9D8-04EF-44E5-8F38-3AE3F80AC194}"/>
                  </a:ext>
                </a:extLst>
              </p:cNvPr>
              <p:cNvSpPr txBox="1"/>
              <p:nvPr/>
            </p:nvSpPr>
            <p:spPr>
              <a:xfrm>
                <a:off x="7308304" y="1172438"/>
                <a:ext cx="720967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0CEE9D8-04EF-44E5-8F38-3AE3F80AC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172438"/>
                <a:ext cx="720967" cy="247184"/>
              </a:xfrm>
              <a:prstGeom prst="rect">
                <a:avLst/>
              </a:prstGeom>
              <a:blipFill>
                <a:blip r:embed="rId7"/>
                <a:stretch>
                  <a:fillRect l="-6780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83D3D691-AE90-4D9F-95CD-936C29E2D814}"/>
                  </a:ext>
                </a:extLst>
              </p:cNvPr>
              <p:cNvSpPr txBox="1"/>
              <p:nvPr/>
            </p:nvSpPr>
            <p:spPr>
              <a:xfrm>
                <a:off x="7308304" y="1525662"/>
                <a:ext cx="720967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83D3D691-AE90-4D9F-95CD-936C29E2D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525662"/>
                <a:ext cx="720967" cy="247184"/>
              </a:xfrm>
              <a:prstGeom prst="rect">
                <a:avLst/>
              </a:prstGeom>
              <a:blipFill>
                <a:blip r:embed="rId8"/>
                <a:stretch>
                  <a:fillRect l="-6780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D03B8CF2-2DEC-4048-A602-756A43053CA4}"/>
                  </a:ext>
                </a:extLst>
              </p:cNvPr>
              <p:cNvSpPr txBox="1"/>
              <p:nvPr/>
            </p:nvSpPr>
            <p:spPr>
              <a:xfrm>
                <a:off x="7308304" y="1880440"/>
                <a:ext cx="720967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D03B8CF2-2DEC-4048-A602-756A43053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880440"/>
                <a:ext cx="720967" cy="247184"/>
              </a:xfrm>
              <a:prstGeom prst="rect">
                <a:avLst/>
              </a:prstGeom>
              <a:blipFill>
                <a:blip r:embed="rId9"/>
                <a:stretch>
                  <a:fillRect l="-6780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ED7ACD23-4C14-426B-9761-C117356DFD20}"/>
                  </a:ext>
                </a:extLst>
              </p:cNvPr>
              <p:cNvSpPr txBox="1"/>
              <p:nvPr/>
            </p:nvSpPr>
            <p:spPr>
              <a:xfrm>
                <a:off x="7308304" y="2657948"/>
                <a:ext cx="796308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ED7ACD23-4C14-426B-9761-C117356D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657948"/>
                <a:ext cx="796308" cy="247184"/>
              </a:xfrm>
              <a:prstGeom prst="rect">
                <a:avLst/>
              </a:prstGeom>
              <a:blipFill>
                <a:blip r:embed="rId10"/>
                <a:stretch>
                  <a:fillRect l="-6154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B9ABBF1-A7B5-4D40-A8B6-C35756B2C7F7}"/>
              </a:ext>
            </a:extLst>
          </p:cNvPr>
          <p:cNvSpPr txBox="1">
            <a:spLocks/>
          </p:cNvSpPr>
          <p:nvPr/>
        </p:nvSpPr>
        <p:spPr>
          <a:xfrm>
            <a:off x="378069" y="3154478"/>
            <a:ext cx="8208912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Escolher o modelo que apresentou o menor erro ao ser testado nos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2">
                <a:extLst>
                  <a:ext uri="{FF2B5EF4-FFF2-40B4-BE49-F238E27FC236}">
                    <a16:creationId xmlns:a16="http://schemas.microsoft.com/office/drawing/2014/main" id="{E6A8D524-3499-4446-94A3-96B9DB2952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623" y="3542647"/>
                <a:ext cx="7722323" cy="3796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Imaginando que o modelo de grau 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obteve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melhor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resultado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4" name="Text Placeholder 2">
                <a:extLst>
                  <a:ext uri="{FF2B5EF4-FFF2-40B4-BE49-F238E27FC236}">
                    <a16:creationId xmlns:a16="http://schemas.microsoft.com/office/drawing/2014/main" id="{E6A8D524-3499-4446-94A3-96B9DB295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3" y="3542647"/>
                <a:ext cx="7722323" cy="379641"/>
              </a:xfrm>
              <a:prstGeom prst="rect">
                <a:avLst/>
              </a:prstGeom>
              <a:blipFill>
                <a:blip r:embed="rId11"/>
                <a:stretch>
                  <a:fillRect l="-395" b="-1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Placeholder 2">
                <a:extLst>
                  <a:ext uri="{FF2B5EF4-FFF2-40B4-BE49-F238E27FC236}">
                    <a16:creationId xmlns:a16="http://schemas.microsoft.com/office/drawing/2014/main" id="{9F10DE88-5EA4-460C-A36A-F65E22C553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783" y="3953637"/>
                <a:ext cx="7722323" cy="3796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Estimar o erro de </a:t>
                </a:r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generalização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5" name="Text Placeholder 2">
                <a:extLst>
                  <a:ext uri="{FF2B5EF4-FFF2-40B4-BE49-F238E27FC236}">
                    <a16:creationId xmlns:a16="http://schemas.microsoft.com/office/drawing/2014/main" id="{9F10DE88-5EA4-460C-A36A-F65E22C55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83" y="3953637"/>
                <a:ext cx="7722323" cy="379641"/>
              </a:xfrm>
              <a:prstGeom prst="rect">
                <a:avLst/>
              </a:prstGeom>
              <a:blipFill>
                <a:blip r:embed="rId12"/>
                <a:stretch>
                  <a:fillRect l="-395" t="-1613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9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-16764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349642" y="3716258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Bias vs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F8D927-D88D-4010-8B0D-E0D7A3F30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1059582"/>
            <a:ext cx="1908212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2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9F10DE88-5EA4-460C-A36A-F65E22C55385}"/>
              </a:ext>
            </a:extLst>
          </p:cNvPr>
          <p:cNvSpPr txBox="1">
            <a:spLocks/>
          </p:cNvSpPr>
          <p:nvPr/>
        </p:nvSpPr>
        <p:spPr>
          <a:xfrm>
            <a:off x="1506137" y="1310447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Bias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Underfitting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4C2E7E4-0F1C-4D47-BF38-F17B2FE87790}"/>
              </a:ext>
            </a:extLst>
          </p:cNvPr>
          <p:cNvSpPr txBox="1">
            <a:spLocks/>
          </p:cNvSpPr>
          <p:nvPr/>
        </p:nvSpPr>
        <p:spPr>
          <a:xfrm>
            <a:off x="6377417" y="1328013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Variância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Overfitting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63E0187-9D9F-437B-83F6-E378DB18252F}"/>
              </a:ext>
            </a:extLst>
          </p:cNvPr>
          <p:cNvSpPr/>
          <p:nvPr/>
        </p:nvSpPr>
        <p:spPr>
          <a:xfrm rot="16200000">
            <a:off x="1065294" y="1294864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DB597E85-527E-456E-BB84-A58F22BCE4C2}"/>
              </a:ext>
            </a:extLst>
          </p:cNvPr>
          <p:cNvSpPr/>
          <p:nvPr/>
        </p:nvSpPr>
        <p:spPr>
          <a:xfrm rot="16200000">
            <a:off x="5961838" y="1286108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B5B1FC-EDB5-475B-9C7C-EE38A1A2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909317"/>
            <a:ext cx="7706897" cy="28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4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o Grau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E8B12D-5CA7-4904-8E10-DBEA4AC5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37" y="1204647"/>
            <a:ext cx="4096668" cy="352734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CF9B58-B249-4E10-84A8-D441AA209DF7}"/>
              </a:ext>
            </a:extLst>
          </p:cNvPr>
          <p:cNvSpPr txBox="1">
            <a:spLocks/>
          </p:cNvSpPr>
          <p:nvPr/>
        </p:nvSpPr>
        <p:spPr>
          <a:xfrm>
            <a:off x="6234818" y="1338228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Bias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Underfitting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DF78A76-EADC-4E0E-8A08-44BCED21FF8D}"/>
              </a:ext>
            </a:extLst>
          </p:cNvPr>
          <p:cNvSpPr txBox="1">
            <a:spLocks/>
          </p:cNvSpPr>
          <p:nvPr/>
        </p:nvSpPr>
        <p:spPr>
          <a:xfrm>
            <a:off x="6228184" y="2984197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Variância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Overfitting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D379060-7B2D-4A66-9F10-99EE327E9525}"/>
              </a:ext>
            </a:extLst>
          </p:cNvPr>
          <p:cNvSpPr/>
          <p:nvPr/>
        </p:nvSpPr>
        <p:spPr>
          <a:xfrm rot="16200000">
            <a:off x="5793976" y="1322645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8D163D29-03EC-4787-A327-D0B603727921}"/>
              </a:ext>
            </a:extLst>
          </p:cNvPr>
          <p:cNvSpPr/>
          <p:nvPr/>
        </p:nvSpPr>
        <p:spPr>
          <a:xfrm rot="16200000">
            <a:off x="5812605" y="2942292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A821F53-089D-41DD-A3E6-A7758AC3CA22}"/>
                  </a:ext>
                </a:extLst>
              </p:cNvPr>
              <p:cNvSpPr txBox="1"/>
              <p:nvPr/>
            </p:nvSpPr>
            <p:spPr>
              <a:xfrm>
                <a:off x="6300192" y="1779663"/>
                <a:ext cx="16010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A821F53-089D-41DD-A3E6-A7758AC3C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79663"/>
                <a:ext cx="1601086" cy="276999"/>
              </a:xfrm>
              <a:prstGeom prst="rect">
                <a:avLst/>
              </a:prstGeom>
              <a:blipFill>
                <a:blip r:embed="rId3"/>
                <a:stretch>
                  <a:fillRect l="-5323" r="-3802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636B7AC-4BE4-404A-8E9C-286DD3A0E7F4}"/>
                  </a:ext>
                </a:extLst>
              </p:cNvPr>
              <p:cNvSpPr txBox="1"/>
              <p:nvPr/>
            </p:nvSpPr>
            <p:spPr>
              <a:xfrm>
                <a:off x="6300193" y="2128761"/>
                <a:ext cx="1350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636B7AC-4BE4-404A-8E9C-286DD3A0E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3" y="2128761"/>
                <a:ext cx="1350288" cy="276999"/>
              </a:xfrm>
              <a:prstGeom prst="rect">
                <a:avLst/>
              </a:prstGeom>
              <a:blipFill>
                <a:blip r:embed="rId4"/>
                <a:stretch>
                  <a:fillRect l="-5856" r="-4054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827F6CF-729B-44A9-B855-27E871CB92E5}"/>
                  </a:ext>
                </a:extLst>
              </p:cNvPr>
              <p:cNvSpPr txBox="1"/>
              <p:nvPr/>
            </p:nvSpPr>
            <p:spPr>
              <a:xfrm>
                <a:off x="6311964" y="2474049"/>
                <a:ext cx="17884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827F6CF-729B-44A9-B855-27E871CB9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64" y="2474049"/>
                <a:ext cx="1788427" cy="276999"/>
              </a:xfrm>
              <a:prstGeom prst="rect">
                <a:avLst/>
              </a:prstGeom>
              <a:blipFill>
                <a:blip r:embed="rId5"/>
                <a:stretch>
                  <a:fillRect l="-4082" r="-4422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D1D8DAA-7AC9-4B2C-A6E6-E2944DBDB50A}"/>
                  </a:ext>
                </a:extLst>
              </p:cNvPr>
              <p:cNvSpPr txBox="1"/>
              <p:nvPr/>
            </p:nvSpPr>
            <p:spPr>
              <a:xfrm>
                <a:off x="6325027" y="3407039"/>
                <a:ext cx="17884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D1D8DAA-7AC9-4B2C-A6E6-E2944DBDB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027" y="3407039"/>
                <a:ext cx="1788426" cy="276999"/>
              </a:xfrm>
              <a:prstGeom prst="rect">
                <a:avLst/>
              </a:prstGeom>
              <a:blipFill>
                <a:blip r:embed="rId6"/>
                <a:stretch>
                  <a:fillRect l="-3754" r="-2389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6F45AFD-E210-4A30-A1F5-7CCE7B80F8B3}"/>
                  </a:ext>
                </a:extLst>
              </p:cNvPr>
              <p:cNvSpPr txBox="1"/>
              <p:nvPr/>
            </p:nvSpPr>
            <p:spPr>
              <a:xfrm>
                <a:off x="6319759" y="3749663"/>
                <a:ext cx="1350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6F45AFD-E210-4A30-A1F5-7CCE7B80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59" y="3749663"/>
                <a:ext cx="1350288" cy="276999"/>
              </a:xfrm>
              <a:prstGeom prst="rect">
                <a:avLst/>
              </a:prstGeom>
              <a:blipFill>
                <a:blip r:embed="rId7"/>
                <a:stretch>
                  <a:fillRect l="-5882" r="-4525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2999465-7C90-43F7-B68D-AC0E6CADEB32}"/>
                  </a:ext>
                </a:extLst>
              </p:cNvPr>
              <p:cNvSpPr txBox="1"/>
              <p:nvPr/>
            </p:nvSpPr>
            <p:spPr>
              <a:xfrm>
                <a:off x="6331530" y="4094951"/>
                <a:ext cx="17884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2999465-7C90-43F7-B68D-AC0E6CAD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530" y="4094951"/>
                <a:ext cx="1788427" cy="276999"/>
              </a:xfrm>
              <a:prstGeom prst="rect">
                <a:avLst/>
              </a:prstGeom>
              <a:blipFill>
                <a:blip r:embed="rId8"/>
                <a:stretch>
                  <a:fillRect l="-5119" t="-2222" r="-5802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6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93827E-7 L -0.22396 0.008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CFF0B2F-2437-4B9F-A3D5-A0DBE542E8C7}"/>
                  </a:ext>
                </a:extLst>
              </p:cNvPr>
              <p:cNvSpPr txBox="1"/>
              <p:nvPr/>
            </p:nvSpPr>
            <p:spPr>
              <a:xfrm>
                <a:off x="559691" y="1491630"/>
                <a:ext cx="4444357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CFF0B2F-2437-4B9F-A3D5-A0DBE542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1" y="1491630"/>
                <a:ext cx="4444357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66C0D2-C003-4092-8A2F-8F7333FF1BC8}"/>
                  </a:ext>
                </a:extLst>
              </p:cNvPr>
              <p:cNvSpPr txBox="1"/>
              <p:nvPr/>
            </p:nvSpPr>
            <p:spPr>
              <a:xfrm>
                <a:off x="539552" y="1147188"/>
                <a:ext cx="417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66C0D2-C003-4092-8A2F-8F7333FF1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47188"/>
                <a:ext cx="4179093" cy="276999"/>
              </a:xfrm>
              <a:prstGeom prst="rect">
                <a:avLst/>
              </a:prstGeom>
              <a:blipFill>
                <a:blip r:embed="rId3"/>
                <a:stretch>
                  <a:fillRect t="-2174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95948618-5969-4AFA-8219-9AC919020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427734"/>
            <a:ext cx="7380312" cy="25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6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Escolhendo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E8279E35-B51E-45A9-A936-6018517B54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824" y="1253761"/>
                <a:ext cx="8358648" cy="3796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 – Listar  lambdas (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∈{0, 0.01, 0.02, 0.04, 0.08, 0.16, 0.32, 0.64, 1.28, 2.56, 5.12, 10.24}</m:t>
                    </m:r>
                  </m:oMath>
                </a14:m>
                <a:r>
                  <a:rPr lang="pt-BR" sz="1600" dirty="0"/>
                  <a:t>)</a:t>
                </a:r>
              </a:p>
              <a:p>
                <a:pPr algn="l"/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E8279E35-B51E-45A9-A936-6018517B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4" y="1253761"/>
                <a:ext cx="8358648" cy="379641"/>
              </a:xfrm>
              <a:prstGeom prst="rect">
                <a:avLst/>
              </a:prstGeom>
              <a:blipFill>
                <a:blip r:embed="rId2"/>
                <a:stretch>
                  <a:fillRect l="-438" t="-40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1D8826-979D-4767-9612-BE055F31611C}"/>
              </a:ext>
            </a:extLst>
          </p:cNvPr>
          <p:cNvSpPr txBox="1">
            <a:spLocks/>
          </p:cNvSpPr>
          <p:nvPr/>
        </p:nvSpPr>
        <p:spPr>
          <a:xfrm>
            <a:off x="455340" y="1823223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3 – Treinar modelos em diferentes lambdas e salvar os parâmetros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theta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aprendidos</a:t>
            </a:r>
            <a:endParaRPr lang="pt-BR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E9D697-0D11-4706-A3DD-1D52204A66AD}"/>
              </a:ext>
            </a:extLst>
          </p:cNvPr>
          <p:cNvSpPr txBox="1">
            <a:spLocks/>
          </p:cNvSpPr>
          <p:nvPr/>
        </p:nvSpPr>
        <p:spPr>
          <a:xfrm>
            <a:off x="461824" y="1472029"/>
            <a:ext cx="8358648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2 – Listar diferentes modelos de diferentes graus ou outras variantes</a:t>
            </a:r>
            <a:endParaRPr lang="pt-BR" sz="16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1F1A091-DF41-4490-BD4E-448851E26AE0}"/>
              </a:ext>
            </a:extLst>
          </p:cNvPr>
          <p:cNvSpPr txBox="1">
            <a:spLocks/>
          </p:cNvSpPr>
          <p:nvPr/>
        </p:nvSpPr>
        <p:spPr>
          <a:xfrm>
            <a:off x="455340" y="2202864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4 – Computar o erro de validação cruzada com os parâmetros sem regularização</a:t>
            </a:r>
            <a:endParaRPr lang="pt-BR" sz="16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B51B33-7DDB-4B4F-887F-8843A1A227CB}"/>
              </a:ext>
            </a:extLst>
          </p:cNvPr>
          <p:cNvSpPr txBox="1">
            <a:spLocks/>
          </p:cNvSpPr>
          <p:nvPr/>
        </p:nvSpPr>
        <p:spPr>
          <a:xfrm>
            <a:off x="455340" y="2582505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5 – Selecionar a combinação que minimiza o erro de validação cruzada</a:t>
            </a:r>
            <a:endParaRPr lang="pt-BR" sz="16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C1C60C5-83EA-46A5-ABB4-CFDF94101E5F}"/>
              </a:ext>
            </a:extLst>
          </p:cNvPr>
          <p:cNvSpPr txBox="1">
            <a:spLocks/>
          </p:cNvSpPr>
          <p:nvPr/>
        </p:nvSpPr>
        <p:spPr>
          <a:xfrm>
            <a:off x="455340" y="2943513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6 – Usar a melhor combinação para calcular o erro com os dados de teste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7759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2B25BE3-F7FD-4BFF-9FCF-64E9E142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5486"/>
            <a:ext cx="8136904" cy="1831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2D19AB-CEC4-453B-8077-002AA79C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427734"/>
            <a:ext cx="2520280" cy="148703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C26B952-3F9C-447D-A98B-67DF22DC6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376893"/>
            <a:ext cx="2448272" cy="173273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34896-DE94-49F1-8E11-6F47DB51B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796" y="2499742"/>
            <a:ext cx="2280828" cy="144016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C68F44A-CD24-4EF0-95E6-BE4789FE5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194" y="2527708"/>
            <a:ext cx="2095302" cy="14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2B25BE3-F7FD-4BFF-9FCF-64E9E142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5486"/>
            <a:ext cx="8136904" cy="18319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3B4307-DA24-422E-9124-D573B7489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2027452"/>
            <a:ext cx="3343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Avaliando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Melhores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procedimentos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análise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Bias vs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Variância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Consequências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ambas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condições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Re-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avaliando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Atitudes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melhorar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performance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casos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particulares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Curvas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1EABCA-2B45-4002-AE18-B452A5A7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827482"/>
            <a:ext cx="3223816" cy="3890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6E87C2D-88EE-497D-A48A-7BC36A0454A5}"/>
                  </a:ext>
                </a:extLst>
              </p:cNvPr>
              <p:cNvSpPr txBox="1"/>
              <p:nvPr/>
            </p:nvSpPr>
            <p:spPr>
              <a:xfrm>
                <a:off x="928823" y="1466631"/>
                <a:ext cx="364317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6E87C2D-88EE-497D-A48A-7BC36A045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" y="1466631"/>
                <a:ext cx="3643177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9FF644D-DCAC-4739-B088-C7C002FFCCFC}"/>
                  </a:ext>
                </a:extLst>
              </p:cNvPr>
              <p:cNvSpPr txBox="1"/>
              <p:nvPr/>
            </p:nvSpPr>
            <p:spPr>
              <a:xfrm>
                <a:off x="827584" y="2787774"/>
                <a:ext cx="382181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9FF644D-DCAC-4739-B088-C7C002FF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87774"/>
                <a:ext cx="382181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46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Bias Alto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49EFB2-5913-4ECA-9A86-1285BBC7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843558"/>
            <a:ext cx="2520280" cy="40962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4D3588-0FAE-44AD-B1DF-74B75CEEA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31590"/>
            <a:ext cx="5000556" cy="2952328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63E121-F54D-49B5-87AD-1DB60B8F1F00}"/>
              </a:ext>
            </a:extLst>
          </p:cNvPr>
          <p:cNvSpPr txBox="1">
            <a:spLocks/>
          </p:cNvSpPr>
          <p:nvPr/>
        </p:nvSpPr>
        <p:spPr>
          <a:xfrm>
            <a:off x="375534" y="4282251"/>
            <a:ext cx="5472608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Aumentar o número de amostras não resolve o problema!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4143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Alta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63E121-F54D-49B5-87AD-1DB60B8F1F00}"/>
              </a:ext>
            </a:extLst>
          </p:cNvPr>
          <p:cNvSpPr txBox="1">
            <a:spLocks/>
          </p:cNvSpPr>
          <p:nvPr/>
        </p:nvSpPr>
        <p:spPr>
          <a:xfrm>
            <a:off x="375534" y="4282251"/>
            <a:ext cx="5472608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Aumentar o número de amostras pode ajudar!</a:t>
            </a:r>
            <a:endParaRPr lang="pt-BR" sz="1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A58C42-1045-4AF6-883E-FBCB1ECD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04" y="1203598"/>
            <a:ext cx="2818734" cy="36118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EF7430A-1CB4-4C37-950F-977CFF56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75606"/>
            <a:ext cx="431642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F8D927-D88D-4010-8B0D-E0D7A3F30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1059582"/>
            <a:ext cx="1908212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31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E3B6265-051D-43F5-96DF-23E8B18F837E}"/>
              </a:ext>
            </a:extLst>
          </p:cNvPr>
          <p:cNvSpPr txBox="1">
            <a:spLocks/>
          </p:cNvSpPr>
          <p:nvPr/>
        </p:nvSpPr>
        <p:spPr>
          <a:xfrm>
            <a:off x="539552" y="2571750"/>
            <a:ext cx="806489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aprimorar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/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8A0F1F3-01E2-4D45-BB6B-D2B3A2D695FB}"/>
              </a:ext>
            </a:extLst>
          </p:cNvPr>
          <p:cNvSpPr/>
          <p:nvPr/>
        </p:nvSpPr>
        <p:spPr>
          <a:xfrm rot="16200000">
            <a:off x="1277634" y="1544255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25D4-74E3-4428-8B5C-EDD30253A877}"/>
              </a:ext>
            </a:extLst>
          </p:cNvPr>
          <p:cNvSpPr txBox="1">
            <a:spLocks/>
          </p:cNvSpPr>
          <p:nvPr/>
        </p:nvSpPr>
        <p:spPr>
          <a:xfrm>
            <a:off x="1763688" y="3011934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dados para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9BC4494-A323-4D84-AA2D-A47D7B04F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043260"/>
            <a:ext cx="320578" cy="32057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FF5672C-E201-46E5-BD7A-7B63F0BA8ABB}"/>
              </a:ext>
            </a:extLst>
          </p:cNvPr>
          <p:cNvSpPr txBox="1">
            <a:spLocks/>
          </p:cNvSpPr>
          <p:nvPr/>
        </p:nvSpPr>
        <p:spPr>
          <a:xfrm>
            <a:off x="1763688" y="3329744"/>
            <a:ext cx="6120680" cy="4661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set de features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1C508EF-EC44-4C48-9DF5-25EC1AB81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4" y="3413760"/>
            <a:ext cx="279896" cy="30198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83248B-0D2C-45DA-BA3B-76A43F584878}"/>
              </a:ext>
            </a:extLst>
          </p:cNvPr>
          <p:cNvSpPr txBox="1">
            <a:spLocks/>
          </p:cNvSpPr>
          <p:nvPr/>
        </p:nvSpPr>
        <p:spPr>
          <a:xfrm>
            <a:off x="1763688" y="3703717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features para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C1FB37-37D5-4FF8-ACBB-A9FC86683960}"/>
              </a:ext>
            </a:extLst>
          </p:cNvPr>
          <p:cNvSpPr txBox="1">
            <a:spLocks/>
          </p:cNvSpPr>
          <p:nvPr/>
        </p:nvSpPr>
        <p:spPr>
          <a:xfrm>
            <a:off x="1752273" y="4054240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grau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EBE62C8-5825-49F5-89D9-9386953DBB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3" y="4143252"/>
            <a:ext cx="267494" cy="26749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DA7590C-0524-450D-9321-A3C246C1252D}"/>
              </a:ext>
            </a:extLst>
          </p:cNvPr>
          <p:cNvSpPr txBox="1">
            <a:spLocks/>
          </p:cNvSpPr>
          <p:nvPr/>
        </p:nvSpPr>
        <p:spPr>
          <a:xfrm>
            <a:off x="1742058" y="4404111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/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m 27">
            <a:extLst>
              <a:ext uri="{FF2B5EF4-FFF2-40B4-BE49-F238E27FC236}">
                <a16:creationId xmlns:a16="http://schemas.microsoft.com/office/drawing/2014/main" id="{B087232F-7192-46F1-B72B-0E6FF5DA66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723878"/>
            <a:ext cx="320578" cy="3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7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8" grpId="0"/>
      <p:bldP spid="13" grpId="0"/>
      <p:bldP spid="20" grpId="0"/>
      <p:bldP spid="21" grpId="0"/>
      <p:bldP spid="24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8A0F1F3-01E2-4D45-BB6B-D2B3A2D695FB}"/>
              </a:ext>
            </a:extLst>
          </p:cNvPr>
          <p:cNvSpPr/>
          <p:nvPr/>
        </p:nvSpPr>
        <p:spPr>
          <a:xfrm rot="16200000">
            <a:off x="541013" y="3781917"/>
            <a:ext cx="193835" cy="144016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25D4-74E3-4428-8B5C-EDD30253A877}"/>
              </a:ext>
            </a:extLst>
          </p:cNvPr>
          <p:cNvSpPr txBox="1">
            <a:spLocks/>
          </p:cNvSpPr>
          <p:nvPr/>
        </p:nvSpPr>
        <p:spPr>
          <a:xfrm>
            <a:off x="1043608" y="1148339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dados para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alta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9BC4494-A323-4D84-AA2D-A47D7B04F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4" y="1179665"/>
            <a:ext cx="320578" cy="32057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FF5672C-E201-46E5-BD7A-7B63F0BA8ABB}"/>
              </a:ext>
            </a:extLst>
          </p:cNvPr>
          <p:cNvSpPr txBox="1">
            <a:spLocks/>
          </p:cNvSpPr>
          <p:nvPr/>
        </p:nvSpPr>
        <p:spPr>
          <a:xfrm>
            <a:off x="1043608" y="1754265"/>
            <a:ext cx="6120680" cy="4661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set de features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alta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1C508EF-EC44-4C48-9DF5-25EC1AB81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4" y="1838281"/>
            <a:ext cx="279896" cy="30198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83248B-0D2C-45DA-BA3B-76A43F584878}"/>
              </a:ext>
            </a:extLst>
          </p:cNvPr>
          <p:cNvSpPr txBox="1">
            <a:spLocks/>
          </p:cNvSpPr>
          <p:nvPr/>
        </p:nvSpPr>
        <p:spPr>
          <a:xfrm>
            <a:off x="1043608" y="2394285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features para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bias alto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C1FB37-37D5-4FF8-ACBB-A9FC86683960}"/>
              </a:ext>
            </a:extLst>
          </p:cNvPr>
          <p:cNvSpPr txBox="1">
            <a:spLocks/>
          </p:cNvSpPr>
          <p:nvPr/>
        </p:nvSpPr>
        <p:spPr>
          <a:xfrm>
            <a:off x="1049971" y="3027663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grau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bias alto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EBE62C8-5825-49F5-89D9-9386953DBB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1" y="3116675"/>
            <a:ext cx="267494" cy="26749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DA7590C-0524-450D-9321-A3C246C1252D}"/>
              </a:ext>
            </a:extLst>
          </p:cNvPr>
          <p:cNvSpPr txBox="1">
            <a:spLocks/>
          </p:cNvSpPr>
          <p:nvPr/>
        </p:nvSpPr>
        <p:spPr>
          <a:xfrm>
            <a:off x="1059116" y="3653871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alta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/>
              <p:nvPr/>
            </p:nvSpPr>
            <p:spPr>
              <a:xfrm>
                <a:off x="625073" y="3653871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73" y="3653871"/>
                <a:ext cx="3926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m 27">
            <a:extLst>
              <a:ext uri="{FF2B5EF4-FFF2-40B4-BE49-F238E27FC236}">
                <a16:creationId xmlns:a16="http://schemas.microsoft.com/office/drawing/2014/main" id="{B087232F-7192-46F1-B72B-0E6FF5DA66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4" y="2414446"/>
            <a:ext cx="320578" cy="320578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07F46BB-25A5-4320-8CB4-EFE07E0F694B}"/>
              </a:ext>
            </a:extLst>
          </p:cNvPr>
          <p:cNvSpPr/>
          <p:nvPr/>
        </p:nvSpPr>
        <p:spPr>
          <a:xfrm rot="5400000">
            <a:off x="521007" y="4366496"/>
            <a:ext cx="193835" cy="144016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9E26F88-7D75-46C3-86BF-94539A57EACD}"/>
              </a:ext>
            </a:extLst>
          </p:cNvPr>
          <p:cNvSpPr txBox="1">
            <a:spLocks/>
          </p:cNvSpPr>
          <p:nvPr/>
        </p:nvSpPr>
        <p:spPr>
          <a:xfrm>
            <a:off x="1039109" y="4238450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bias alto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6F088440-729A-4924-B5C2-D9A5DAC34E9F}"/>
                  </a:ext>
                </a:extLst>
              </p:cNvPr>
              <p:cNvSpPr/>
              <p:nvPr/>
            </p:nvSpPr>
            <p:spPr>
              <a:xfrm>
                <a:off x="605066" y="4238450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6F088440-729A-4924-B5C2-D9A5DAC34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66" y="4238450"/>
                <a:ext cx="39260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6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3" grpId="0"/>
      <p:bldP spid="20" grpId="0"/>
      <p:bldP spid="21" grpId="0"/>
      <p:bldP spid="24" grpId="0"/>
      <p:bldP spid="26" grpId="0"/>
      <p:bldP spid="16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F8D927-D88D-4010-8B0D-E0D7A3F30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1059582"/>
            <a:ext cx="1908212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E3B6265-051D-43F5-96DF-23E8B18F837E}"/>
              </a:ext>
            </a:extLst>
          </p:cNvPr>
          <p:cNvSpPr txBox="1">
            <a:spLocks/>
          </p:cNvSpPr>
          <p:nvPr/>
        </p:nvSpPr>
        <p:spPr>
          <a:xfrm>
            <a:off x="539552" y="2571750"/>
            <a:ext cx="806489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aprimorar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/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8A0F1F3-01E2-4D45-BB6B-D2B3A2D695FB}"/>
              </a:ext>
            </a:extLst>
          </p:cNvPr>
          <p:cNvSpPr/>
          <p:nvPr/>
        </p:nvSpPr>
        <p:spPr>
          <a:xfrm rot="16200000">
            <a:off x="1277634" y="1544255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25D4-74E3-4428-8B5C-EDD30253A877}"/>
              </a:ext>
            </a:extLst>
          </p:cNvPr>
          <p:cNvSpPr txBox="1">
            <a:spLocks/>
          </p:cNvSpPr>
          <p:nvPr/>
        </p:nvSpPr>
        <p:spPr>
          <a:xfrm>
            <a:off x="1763688" y="3011934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dados para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9BC4494-A323-4D84-AA2D-A47D7B04F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043260"/>
            <a:ext cx="320578" cy="32057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FF5672C-E201-46E5-BD7A-7B63F0BA8ABB}"/>
              </a:ext>
            </a:extLst>
          </p:cNvPr>
          <p:cNvSpPr txBox="1">
            <a:spLocks/>
          </p:cNvSpPr>
          <p:nvPr/>
        </p:nvSpPr>
        <p:spPr>
          <a:xfrm>
            <a:off x="1763688" y="3329744"/>
            <a:ext cx="6120680" cy="4661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set de features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1C508EF-EC44-4C48-9DF5-25EC1AB81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4" y="3413760"/>
            <a:ext cx="279896" cy="30198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83248B-0D2C-45DA-BA3B-76A43F584878}"/>
              </a:ext>
            </a:extLst>
          </p:cNvPr>
          <p:cNvSpPr txBox="1">
            <a:spLocks/>
          </p:cNvSpPr>
          <p:nvPr/>
        </p:nvSpPr>
        <p:spPr>
          <a:xfrm>
            <a:off x="1763688" y="3703717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features para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C1FB37-37D5-4FF8-ACBB-A9FC86683960}"/>
              </a:ext>
            </a:extLst>
          </p:cNvPr>
          <p:cNvSpPr txBox="1">
            <a:spLocks/>
          </p:cNvSpPr>
          <p:nvPr/>
        </p:nvSpPr>
        <p:spPr>
          <a:xfrm>
            <a:off x="1752273" y="4054240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grau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EBE62C8-5825-49F5-89D9-9386953DBB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3" y="4143252"/>
            <a:ext cx="267494" cy="26749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DA7590C-0524-450D-9321-A3C246C1252D}"/>
              </a:ext>
            </a:extLst>
          </p:cNvPr>
          <p:cNvSpPr txBox="1">
            <a:spLocks/>
          </p:cNvSpPr>
          <p:nvPr/>
        </p:nvSpPr>
        <p:spPr>
          <a:xfrm>
            <a:off x="1742058" y="4404111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/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m 27">
            <a:extLst>
              <a:ext uri="{FF2B5EF4-FFF2-40B4-BE49-F238E27FC236}">
                <a16:creationId xmlns:a16="http://schemas.microsoft.com/office/drawing/2014/main" id="{B087232F-7192-46F1-B72B-0E6FF5DA66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723878"/>
            <a:ext cx="320578" cy="3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8" grpId="0"/>
      <p:bldP spid="13" grpId="0"/>
      <p:bldP spid="20" grpId="0"/>
      <p:bldP spid="21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E3B6265-051D-43F5-96DF-23E8B18F837E}"/>
              </a:ext>
            </a:extLst>
          </p:cNvPr>
          <p:cNvSpPr txBox="1">
            <a:spLocks/>
          </p:cNvSpPr>
          <p:nvPr/>
        </p:nvSpPr>
        <p:spPr>
          <a:xfrm>
            <a:off x="539552" y="2571750"/>
            <a:ext cx="806489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aprimorar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/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8A0F1F3-01E2-4D45-BB6B-D2B3A2D695FB}"/>
              </a:ext>
            </a:extLst>
          </p:cNvPr>
          <p:cNvSpPr/>
          <p:nvPr/>
        </p:nvSpPr>
        <p:spPr>
          <a:xfrm rot="16200000">
            <a:off x="1277634" y="1544255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25D4-74E3-4428-8B5C-EDD30253A877}"/>
              </a:ext>
            </a:extLst>
          </p:cNvPr>
          <p:cNvSpPr txBox="1">
            <a:spLocks/>
          </p:cNvSpPr>
          <p:nvPr/>
        </p:nvSpPr>
        <p:spPr>
          <a:xfrm>
            <a:off x="1763688" y="3011934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dados para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9BC4494-A323-4D84-AA2D-A47D7B04F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043260"/>
            <a:ext cx="320578" cy="32057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FF5672C-E201-46E5-BD7A-7B63F0BA8ABB}"/>
              </a:ext>
            </a:extLst>
          </p:cNvPr>
          <p:cNvSpPr txBox="1">
            <a:spLocks/>
          </p:cNvSpPr>
          <p:nvPr/>
        </p:nvSpPr>
        <p:spPr>
          <a:xfrm>
            <a:off x="1763688" y="3329744"/>
            <a:ext cx="6120680" cy="4661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set de features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1C508EF-EC44-4C48-9DF5-25EC1AB81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4" y="3413760"/>
            <a:ext cx="279896" cy="30198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83248B-0D2C-45DA-BA3B-76A43F584878}"/>
              </a:ext>
            </a:extLst>
          </p:cNvPr>
          <p:cNvSpPr txBox="1">
            <a:spLocks/>
          </p:cNvSpPr>
          <p:nvPr/>
        </p:nvSpPr>
        <p:spPr>
          <a:xfrm>
            <a:off x="1763688" y="3703717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features para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C1FB37-37D5-4FF8-ACBB-A9FC86683960}"/>
              </a:ext>
            </a:extLst>
          </p:cNvPr>
          <p:cNvSpPr txBox="1">
            <a:spLocks/>
          </p:cNvSpPr>
          <p:nvPr/>
        </p:nvSpPr>
        <p:spPr>
          <a:xfrm>
            <a:off x="1752273" y="4054240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grau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EBE62C8-5825-49F5-89D9-9386953DBB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3" y="4143252"/>
            <a:ext cx="267494" cy="26749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DA7590C-0524-450D-9321-A3C246C1252D}"/>
              </a:ext>
            </a:extLst>
          </p:cNvPr>
          <p:cNvSpPr txBox="1">
            <a:spLocks/>
          </p:cNvSpPr>
          <p:nvPr/>
        </p:nvSpPr>
        <p:spPr>
          <a:xfrm>
            <a:off x="1742058" y="4404111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/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m 27">
            <a:extLst>
              <a:ext uri="{FF2B5EF4-FFF2-40B4-BE49-F238E27FC236}">
                <a16:creationId xmlns:a16="http://schemas.microsoft.com/office/drawing/2014/main" id="{B087232F-7192-46F1-B72B-0E6FF5DA66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723878"/>
            <a:ext cx="320578" cy="3205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759E8F7-8E44-45E5-876F-0472985FAC3B}"/>
              </a:ext>
            </a:extLst>
          </p:cNvPr>
          <p:cNvSpPr txBox="1">
            <a:spLocks/>
          </p:cNvSpPr>
          <p:nvPr/>
        </p:nvSpPr>
        <p:spPr>
          <a:xfrm>
            <a:off x="539552" y="3760102"/>
            <a:ext cx="828092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um dos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tópicos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utilidade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demanda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tempo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E1A8E3-9689-407C-A11A-E6EE1FC0D4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63" y="3265826"/>
            <a:ext cx="1307829" cy="1307829"/>
          </a:xfrm>
          <a:prstGeom prst="rect">
            <a:avLst/>
          </a:prstGeom>
        </p:spPr>
      </p:pic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DC182027-F6EA-417C-B9A6-23540A6B708E}"/>
              </a:ext>
            </a:extLst>
          </p:cNvPr>
          <p:cNvSpPr txBox="1">
            <a:spLocks/>
          </p:cNvSpPr>
          <p:nvPr/>
        </p:nvSpPr>
        <p:spPr>
          <a:xfrm>
            <a:off x="1795500" y="2538501"/>
            <a:ext cx="19358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2ED2D129-68C3-4819-BC4F-EDBABEF79209}"/>
              </a:ext>
            </a:extLst>
          </p:cNvPr>
          <p:cNvSpPr txBox="1">
            <a:spLocks/>
          </p:cNvSpPr>
          <p:nvPr/>
        </p:nvSpPr>
        <p:spPr>
          <a:xfrm>
            <a:off x="5724128" y="2538501"/>
            <a:ext cx="22238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Caminho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52430FED-5ED9-4475-98A2-D65D1684308B}"/>
              </a:ext>
            </a:extLst>
          </p:cNvPr>
          <p:cNvSpPr txBox="1">
            <a:spLocks/>
          </p:cNvSpPr>
          <p:nvPr/>
        </p:nvSpPr>
        <p:spPr>
          <a:xfrm>
            <a:off x="3419872" y="4069565"/>
            <a:ext cx="200280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Seguir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0E8A9496-ADB2-4BE3-B22C-92CE658D4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38" y="3405232"/>
            <a:ext cx="320578" cy="32057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DC7F1CB0-4A69-409C-802A-5EF11F2A69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13" y="3915181"/>
            <a:ext cx="279896" cy="301983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7B7FF7F-936F-423D-8B8C-CA239A0D61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90" y="3371838"/>
            <a:ext cx="267494" cy="26749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0B27C1CF-7936-4319-8B4C-909EC86178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42" y="3867894"/>
            <a:ext cx="320578" cy="3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5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04 -0.4691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3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2.77778E-7 -0.1034 C 2.77778E-7 -0.14939 -0.09774 -0.20618 -0.17726 -0.20618 L -0.35382 -0.20618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1" y="-1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" grpId="0"/>
      <p:bldP spid="2" grpId="1"/>
      <p:bldP spid="3" grpId="0" animBg="1"/>
      <p:bldP spid="3" grpId="1" animBg="1"/>
      <p:bldP spid="8" grpId="0"/>
      <p:bldP spid="8" grpId="1"/>
      <p:bldP spid="13" grpId="0"/>
      <p:bldP spid="13" grpId="1"/>
      <p:bldP spid="20" grpId="0"/>
      <p:bldP spid="20" grpId="1"/>
      <p:bldP spid="21" grpId="0"/>
      <p:bldP spid="21" grpId="1"/>
      <p:bldP spid="24" grpId="0"/>
      <p:bldP spid="24" grpId="1"/>
      <p:bldP spid="26" grpId="0"/>
      <p:bldP spid="26" grpId="1"/>
      <p:bldP spid="16" grpId="0"/>
      <p:bldP spid="16" grpId="1"/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76875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Dados de Teste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29F606-EFD5-4C99-A468-183014EB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7614"/>
            <a:ext cx="3536671" cy="3096344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16D5F7-D5A9-4375-87E8-8C36D03CCD5E}"/>
              </a:ext>
            </a:extLst>
          </p:cNvPr>
          <p:cNvSpPr txBox="1">
            <a:spLocks/>
          </p:cNvSpPr>
          <p:nvPr/>
        </p:nvSpPr>
        <p:spPr>
          <a:xfrm>
            <a:off x="3923928" y="1347614"/>
            <a:ext cx="4896544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Dados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28B919E-831D-4D3A-8465-276470D368C8}"/>
              </a:ext>
            </a:extLst>
          </p:cNvPr>
          <p:cNvSpPr txBox="1">
            <a:spLocks/>
          </p:cNvSpPr>
          <p:nvPr/>
        </p:nvSpPr>
        <p:spPr>
          <a:xfrm>
            <a:off x="4355976" y="1779662"/>
            <a:ext cx="4896544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overfitting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falhas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generalização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A4B272F-3749-450B-8AA5-5DCE67EA7F28}"/>
              </a:ext>
            </a:extLst>
          </p:cNvPr>
          <p:cNvSpPr txBox="1">
            <a:spLocks/>
          </p:cNvSpPr>
          <p:nvPr/>
        </p:nvSpPr>
        <p:spPr>
          <a:xfrm>
            <a:off x="3941916" y="2442926"/>
            <a:ext cx="4896544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Dividir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76875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Dados de Teste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28B919E-831D-4D3A-8465-276470D368C8}"/>
              </a:ext>
            </a:extLst>
          </p:cNvPr>
          <p:cNvSpPr txBox="1">
            <a:spLocks/>
          </p:cNvSpPr>
          <p:nvPr/>
        </p:nvSpPr>
        <p:spPr>
          <a:xfrm>
            <a:off x="3656765" y="2067694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B25A36-18E5-4773-98D1-0815B9A2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85526"/>
            <a:ext cx="2181109" cy="317889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76DCB85-2AF7-4D54-94F1-7C2A7E478809}"/>
              </a:ext>
            </a:extLst>
          </p:cNvPr>
          <p:cNvSpPr/>
          <p:nvPr/>
        </p:nvSpPr>
        <p:spPr>
          <a:xfrm>
            <a:off x="827584" y="1635646"/>
            <a:ext cx="1872208" cy="194421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24E7ED-50C4-49CF-B4C3-7C54B62017F2}"/>
              </a:ext>
            </a:extLst>
          </p:cNvPr>
          <p:cNvSpPr/>
          <p:nvPr/>
        </p:nvSpPr>
        <p:spPr>
          <a:xfrm>
            <a:off x="827584" y="3579862"/>
            <a:ext cx="1872208" cy="88455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42E3D-D087-42AF-88F5-C71D0117836D}"/>
              </a:ext>
            </a:extLst>
          </p:cNvPr>
          <p:cNvSpPr txBox="1">
            <a:spLocks/>
          </p:cNvSpPr>
          <p:nvPr/>
        </p:nvSpPr>
        <p:spPr>
          <a:xfrm>
            <a:off x="3656765" y="3721859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EEFA901-CF2D-4AA6-9322-1ADB746B3397}"/>
              </a:ext>
            </a:extLst>
          </p:cNvPr>
          <p:cNvSpPr/>
          <p:nvPr/>
        </p:nvSpPr>
        <p:spPr>
          <a:xfrm>
            <a:off x="2915177" y="2079944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BE0B2EE-470C-4E7A-A46E-9E5A1E7D3A3D}"/>
              </a:ext>
            </a:extLst>
          </p:cNvPr>
          <p:cNvSpPr/>
          <p:nvPr/>
        </p:nvSpPr>
        <p:spPr>
          <a:xfrm>
            <a:off x="2915177" y="3721859"/>
            <a:ext cx="648072" cy="57606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4BCB2B0-9A2D-417B-99F4-4D5B0E46B001}"/>
                  </a:ext>
                </a:extLst>
              </p:cNvPr>
              <p:cNvSpPr txBox="1"/>
              <p:nvPr/>
            </p:nvSpPr>
            <p:spPr>
              <a:xfrm>
                <a:off x="5982171" y="1578926"/>
                <a:ext cx="1254125" cy="12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4BCB2B0-9A2D-417B-99F4-4D5B0E46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71" y="1578926"/>
                <a:ext cx="1254125" cy="1230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9CA6F05-E93B-4BFE-8F9C-1996C903DA52}"/>
                  </a:ext>
                </a:extLst>
              </p:cNvPr>
              <p:cNvSpPr txBox="1"/>
              <p:nvPr/>
            </p:nvSpPr>
            <p:spPr>
              <a:xfrm>
                <a:off x="5665598" y="3291830"/>
                <a:ext cx="1842364" cy="14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𝑡𝑒𝑠𝑡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𝑡𝑒𝑠𝑡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9CA6F05-E93B-4BFE-8F9C-1996C903D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98" y="3291830"/>
                <a:ext cx="1842364" cy="14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ADAC058-BC91-4B88-A236-B2E015FE0930}"/>
              </a:ext>
            </a:extLst>
          </p:cNvPr>
          <p:cNvSpPr txBox="1">
            <a:spLocks/>
          </p:cNvSpPr>
          <p:nvPr/>
        </p:nvSpPr>
        <p:spPr>
          <a:xfrm>
            <a:off x="2915177" y="2067694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70%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84C1E71-6FE0-403A-B3F3-B7BAA6FF8472}"/>
              </a:ext>
            </a:extLst>
          </p:cNvPr>
          <p:cNvSpPr txBox="1">
            <a:spLocks/>
          </p:cNvSpPr>
          <p:nvPr/>
        </p:nvSpPr>
        <p:spPr>
          <a:xfrm>
            <a:off x="2915176" y="3697359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744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9" grpId="0" animBg="1"/>
      <p:bldP spid="10" grpId="0"/>
      <p:bldP spid="12" grpId="0" animBg="1"/>
      <p:bldP spid="13" grpId="0" animBg="1"/>
      <p:bldP spid="5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Linear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9BFBAD62-A9CE-48A0-BC4E-5C54272284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013550"/>
                <a:ext cx="7920880" cy="6005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partir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dos dados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treinamento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minimizando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9BFBAD62-A9CE-48A0-BC4E-5C54272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13550"/>
                <a:ext cx="7920880" cy="600564"/>
              </a:xfrm>
              <a:prstGeom prst="rect">
                <a:avLst/>
              </a:prstGeom>
              <a:blipFill>
                <a:blip r:embed="rId2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/>
              <p:nvPr/>
            </p:nvSpPr>
            <p:spPr>
              <a:xfrm>
                <a:off x="1043608" y="2240861"/>
                <a:ext cx="430572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240861"/>
                <a:ext cx="430572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D81B74C-D203-40E4-B6F2-E8424B4BD546}"/>
              </a:ext>
            </a:extLst>
          </p:cNvPr>
          <p:cNvSpPr txBox="1">
            <a:spLocks/>
          </p:cNvSpPr>
          <p:nvPr/>
        </p:nvSpPr>
        <p:spPr>
          <a:xfrm>
            <a:off x="539552" y="1569849"/>
            <a:ext cx="7920880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24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BFBAD62-A9CE-48A0-BC4E-5C542722847F}"/>
              </a:ext>
            </a:extLst>
          </p:cNvPr>
          <p:cNvSpPr txBox="1">
            <a:spLocks/>
          </p:cNvSpPr>
          <p:nvPr/>
        </p:nvSpPr>
        <p:spPr>
          <a:xfrm>
            <a:off x="539552" y="1013550"/>
            <a:ext cx="7920880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/>
              <p:nvPr/>
            </p:nvSpPr>
            <p:spPr>
              <a:xfrm>
                <a:off x="975752" y="1614114"/>
                <a:ext cx="685142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2" y="1614114"/>
                <a:ext cx="685142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D81B74C-D203-40E4-B6F2-E8424B4BD546}"/>
              </a:ext>
            </a:extLst>
          </p:cNvPr>
          <p:cNvSpPr txBox="1">
            <a:spLocks/>
          </p:cNvSpPr>
          <p:nvPr/>
        </p:nvSpPr>
        <p:spPr>
          <a:xfrm>
            <a:off x="539552" y="2370347"/>
            <a:ext cx="7920880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Quantificando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2635CBD-4C2F-4773-9BE3-0E0F7C305556}"/>
                  </a:ext>
                </a:extLst>
              </p:cNvPr>
              <p:cNvSpPr txBox="1"/>
              <p:nvPr/>
            </p:nvSpPr>
            <p:spPr>
              <a:xfrm>
                <a:off x="975752" y="2885758"/>
                <a:ext cx="162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2635CBD-4C2F-4773-9BE3-0E0F7C305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2" y="2885758"/>
                <a:ext cx="1622367" cy="276999"/>
              </a:xfrm>
              <a:prstGeom prst="rect">
                <a:avLst/>
              </a:prstGeom>
              <a:blipFill>
                <a:blip r:embed="rId3"/>
                <a:stretch>
                  <a:fillRect l="-1504" r="-752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95A15AD-98EC-43BD-ACE8-C0ED47493BE7}"/>
                  </a:ext>
                </a:extLst>
              </p:cNvPr>
              <p:cNvSpPr txBox="1"/>
              <p:nvPr/>
            </p:nvSpPr>
            <p:spPr>
              <a:xfrm>
                <a:off x="2856786" y="2877939"/>
                <a:ext cx="2823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≥0.5,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95A15AD-98EC-43BD-ACE8-C0ED47493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786" y="2877939"/>
                <a:ext cx="2823785" cy="276999"/>
              </a:xfrm>
              <a:prstGeom prst="rect">
                <a:avLst/>
              </a:prstGeom>
              <a:blipFill>
                <a:blip r:embed="rId4"/>
                <a:stretch>
                  <a:fillRect l="-1512" r="-1296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BB99A9A-E036-42F0-A4EF-1522FD273673}"/>
                  </a:ext>
                </a:extLst>
              </p:cNvPr>
              <p:cNvSpPr txBox="1"/>
              <p:nvPr/>
            </p:nvSpPr>
            <p:spPr>
              <a:xfrm>
                <a:off x="3042598" y="3162757"/>
                <a:ext cx="2680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&lt;0.5,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BB99A9A-E036-42F0-A4EF-1522FD273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98" y="3162757"/>
                <a:ext cx="2680285" cy="276999"/>
              </a:xfrm>
              <a:prstGeom prst="rect">
                <a:avLst/>
              </a:prstGeom>
              <a:blipFill>
                <a:blip r:embed="rId5"/>
                <a:stretch>
                  <a:fillRect r="-455" b="-2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BD1CF89-A85D-4384-80F4-B7C1A30127BD}"/>
                  </a:ext>
                </a:extLst>
              </p:cNvPr>
              <p:cNvSpPr txBox="1"/>
              <p:nvPr/>
            </p:nvSpPr>
            <p:spPr>
              <a:xfrm>
                <a:off x="2860573" y="3666452"/>
                <a:ext cx="1927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𝑜𝑢𝑡𝑟𝑜𝑠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𝑐𝑎𝑠𝑜𝑠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BD1CF89-A85D-4384-80F4-B7C1A301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573" y="3666452"/>
                <a:ext cx="1927451" cy="276999"/>
              </a:xfrm>
              <a:prstGeom prst="rect">
                <a:avLst/>
              </a:prstGeom>
              <a:blipFill>
                <a:blip r:embed="rId6"/>
                <a:stretch>
                  <a:fillRect l="-1899" r="-1266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ave Esquerda 6">
            <a:extLst>
              <a:ext uri="{FF2B5EF4-FFF2-40B4-BE49-F238E27FC236}">
                <a16:creationId xmlns:a16="http://schemas.microsoft.com/office/drawing/2014/main" id="{D92475D2-0DDA-4A9E-9668-76657057769E}"/>
              </a:ext>
            </a:extLst>
          </p:cNvPr>
          <p:cNvSpPr/>
          <p:nvPr/>
        </p:nvSpPr>
        <p:spPr>
          <a:xfrm>
            <a:off x="2586156" y="2851964"/>
            <a:ext cx="247889" cy="109148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D2907239-465C-4FEB-B093-5BD6599CF4FA}"/>
              </a:ext>
            </a:extLst>
          </p:cNvPr>
          <p:cNvSpPr/>
          <p:nvPr/>
        </p:nvSpPr>
        <p:spPr>
          <a:xfrm rot="10800000">
            <a:off x="5703311" y="2847407"/>
            <a:ext cx="150463" cy="64708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3E6727-3771-40F6-B470-73E8DE9376E3}"/>
              </a:ext>
            </a:extLst>
          </p:cNvPr>
          <p:cNvSpPr txBox="1">
            <a:spLocks/>
          </p:cNvSpPr>
          <p:nvPr/>
        </p:nvSpPr>
        <p:spPr>
          <a:xfrm>
            <a:off x="5923118" y="2970911"/>
            <a:ext cx="811228" cy="30028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A35A904-C3DB-453D-94EE-B04032D5EBC9}"/>
                  </a:ext>
                </a:extLst>
              </p:cNvPr>
              <p:cNvSpPr txBox="1"/>
              <p:nvPr/>
            </p:nvSpPr>
            <p:spPr>
              <a:xfrm>
                <a:off x="975752" y="4127478"/>
                <a:ext cx="46340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A35A904-C3DB-453D-94EE-B04032D5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2" y="4127478"/>
                <a:ext cx="4634089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7159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749</Words>
  <Application>Microsoft Office PowerPoint</Application>
  <PresentationFormat>Apresentação na tela (16:9)</PresentationFormat>
  <Paragraphs>137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303</cp:revision>
  <dcterms:created xsi:type="dcterms:W3CDTF">2016-12-05T23:26:54Z</dcterms:created>
  <dcterms:modified xsi:type="dcterms:W3CDTF">2019-04-20T03:25:55Z</dcterms:modified>
</cp:coreProperties>
</file>