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  <p:sldMasterId id="214748367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Proxima Nova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  <p:embeddedFont>
      <p:font typeface="Fira Sans Extra Condensed Medium"/>
      <p:regular r:id="rId53"/>
      <p:bold r:id="rId54"/>
      <p:italic r:id="rId55"/>
      <p:boldItalic r:id="rId56"/>
    </p:embeddedFont>
    <p:embeddedFont>
      <p:font typeface="Proxima Nova Semibold"/>
      <p:regular r:id="rId57"/>
      <p:bold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60">
          <p15:clr>
            <a:srgbClr val="9AA0A6"/>
          </p15:clr>
        </p15:guide>
        <p15:guide id="2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0" orient="horz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ProximaNova-bold.fntdata"/><Relationship Id="rId45" Type="http://schemas.openxmlformats.org/officeDocument/2006/relationships/font" Target="fonts/ProximaNova-regular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ProximaNova-boldItalic.fntdata"/><Relationship Id="rId47" Type="http://schemas.openxmlformats.org/officeDocument/2006/relationships/font" Target="fonts/ProximaNova-italic.fntdata"/><Relationship Id="rId49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3" Type="http://schemas.openxmlformats.org/officeDocument/2006/relationships/font" Target="fonts/FiraSansExtraCondensedMedium-regular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4.xml"/><Relationship Id="rId55" Type="http://schemas.openxmlformats.org/officeDocument/2006/relationships/font" Target="fonts/FiraSansExtraCondensedMedium-italic.fntdata"/><Relationship Id="rId10" Type="http://schemas.openxmlformats.org/officeDocument/2006/relationships/slide" Target="slides/slide3.xml"/><Relationship Id="rId54" Type="http://schemas.openxmlformats.org/officeDocument/2006/relationships/font" Target="fonts/FiraSansExtraCondensedMedium-bold.fntdata"/><Relationship Id="rId13" Type="http://schemas.openxmlformats.org/officeDocument/2006/relationships/slide" Target="slides/slide6.xml"/><Relationship Id="rId57" Type="http://schemas.openxmlformats.org/officeDocument/2006/relationships/font" Target="fonts/ProximaNovaSemibold-regular.fntdata"/><Relationship Id="rId12" Type="http://schemas.openxmlformats.org/officeDocument/2006/relationships/slide" Target="slides/slide5.xml"/><Relationship Id="rId56" Type="http://schemas.openxmlformats.org/officeDocument/2006/relationships/font" Target="fonts/FiraSansExtraCondensedMedium-boldItalic.fntdata"/><Relationship Id="rId15" Type="http://schemas.openxmlformats.org/officeDocument/2006/relationships/slide" Target="slides/slide8.xml"/><Relationship Id="rId59" Type="http://schemas.openxmlformats.org/officeDocument/2006/relationships/font" Target="fonts/ProximaNovaSemibold-boldItalic.fntdata"/><Relationship Id="rId14" Type="http://schemas.openxmlformats.org/officeDocument/2006/relationships/slide" Target="slides/slide7.xml"/><Relationship Id="rId58" Type="http://schemas.openxmlformats.org/officeDocument/2006/relationships/font" Target="fonts/ProximaNovaSemibold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fe17150e2_0_6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fe17150e2_0_6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86d422f93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86d422f93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6d422f9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6d422f9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d422f93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d422f93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86d422f93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86d422f93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86d422f9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86d422f9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8badc59791_2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8badc59791_2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86d422f93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86d422f93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8badc59791_2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8badc59791_2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8d31934c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8d31934c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86d422f93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86d422f93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6d422f93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6d422f93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86d422f93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86d422f93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8fe17150e2_0_4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8fe17150e2_0_4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8fe17150e2_0_6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Google Shape;1776;g8fe17150e2_0_6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g86d422f93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5" name="Google Shape;1835;g86d422f93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8fe17150e2_0_4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8fe17150e2_0_4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8fe17150e2_0_6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8fe17150e2_0_6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g8fe17150e2_0_6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1" name="Google Shape;2061;g8fe17150e2_0_6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2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g8badc59791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4" name="Google Shape;2154;g8badc59791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g86d422f93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5" name="Google Shape;2185;g86d422f93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86d422f93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86d422f93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6d422f93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6d422f93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g86d422f9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2" name="Google Shape;2322;g86d422f9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g8fe17150e2_0_6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2" name="Google Shape;2362;g8fe17150e2_0_6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9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g8b7245fa6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1" name="Google Shape;2441;g8b7245fa6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6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g8b7245fa6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8" name="Google Shape;2448;g8b7245fa6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d422f93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d422f93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6d422f93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6d422f93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6d422f93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6d422f93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6d422f93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6d422f93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86d422f93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86d422f93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86d422f93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86d422f93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84300" y="1473713"/>
            <a:ext cx="3300900" cy="15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472760" y="2974989"/>
            <a:ext cx="2723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1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 flipH="1">
            <a:off x="674800" y="1555775"/>
            <a:ext cx="2070300" cy="8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subTitle"/>
          </p:nvPr>
        </p:nvSpPr>
        <p:spPr>
          <a:xfrm flipH="1">
            <a:off x="660325" y="2472925"/>
            <a:ext cx="2070300" cy="1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2">
  <p:cSld name="CUSTOM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subTitle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ctrTitle"/>
          </p:nvPr>
        </p:nvSpPr>
        <p:spPr>
          <a:xfrm>
            <a:off x="5184300" y="1473713"/>
            <a:ext cx="3300900" cy="15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8"/>
          <p:cNvSpPr txBox="1"/>
          <p:nvPr>
            <p:ph idx="1" type="subTitle"/>
          </p:nvPr>
        </p:nvSpPr>
        <p:spPr>
          <a:xfrm>
            <a:off x="5472760" y="2974989"/>
            <a:ext cx="2723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6" name="Google Shape;86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1" name="Google Shape;9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1">
  <p:cSld name="CUSTOM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"/>
          <p:cNvSpPr txBox="1"/>
          <p:nvPr>
            <p:ph type="title"/>
          </p:nvPr>
        </p:nvSpPr>
        <p:spPr>
          <a:xfrm flipH="1">
            <a:off x="674800" y="1555775"/>
            <a:ext cx="2070300" cy="8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" type="subTitle"/>
          </p:nvPr>
        </p:nvSpPr>
        <p:spPr>
          <a:xfrm flipH="1">
            <a:off x="660325" y="2472925"/>
            <a:ext cx="2070300" cy="1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2">
  <p:cSld name="CUSTOM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 txBox="1"/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1" type="subTitle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15">
          <p15:clr>
            <a:srgbClr val="EA4335"/>
          </p15:clr>
        </p15:guide>
        <p15:guide id="2" orient="horz" pos="415">
          <p15:clr>
            <a:srgbClr val="EA4335"/>
          </p15:clr>
        </p15:guide>
        <p15:guide id="3" pos="5345">
          <p15:clr>
            <a:srgbClr val="EA4335"/>
          </p15:clr>
        </p15:guide>
        <p15:guide id="4" orient="horz" pos="2825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1"/>
          <p:cNvSpPr txBox="1"/>
          <p:nvPr>
            <p:ph type="ctrTitle"/>
          </p:nvPr>
        </p:nvSpPr>
        <p:spPr>
          <a:xfrm>
            <a:off x="5184300" y="1473713"/>
            <a:ext cx="3300900" cy="15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Infographics</a:t>
            </a:r>
            <a:endParaRPr/>
          </a:p>
        </p:txBody>
      </p:sp>
      <p:sp>
        <p:nvSpPr>
          <p:cNvPr id="108" name="Google Shape;108;p31"/>
          <p:cNvSpPr txBox="1"/>
          <p:nvPr>
            <p:ph idx="1" type="subTitle"/>
          </p:nvPr>
        </p:nvSpPr>
        <p:spPr>
          <a:xfrm>
            <a:off x="5472760" y="2974989"/>
            <a:ext cx="2723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is where your infographics begin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31"/>
          <p:cNvGrpSpPr/>
          <p:nvPr/>
        </p:nvGrpSpPr>
        <p:grpSpPr>
          <a:xfrm>
            <a:off x="-584389" y="-931257"/>
            <a:ext cx="5453698" cy="7006004"/>
            <a:chOff x="5231699" y="433332"/>
            <a:chExt cx="3364403" cy="4322026"/>
          </a:xfrm>
        </p:grpSpPr>
        <p:sp>
          <p:nvSpPr>
            <p:cNvPr id="110" name="Google Shape;110;p31"/>
            <p:cNvSpPr/>
            <p:nvPr/>
          </p:nvSpPr>
          <p:spPr>
            <a:xfrm flipH="1" rot="-1799831">
              <a:off x="6345535" y="2998392"/>
              <a:ext cx="5308" cy="26"/>
            </a:xfrm>
            <a:custGeom>
              <a:rect b="b" l="l" r="r" t="t"/>
              <a:pathLst>
                <a:path extrusionOk="0" fill="none" h="1" w="201">
                  <a:moveTo>
                    <a:pt x="0" y="0"/>
                  </a:moveTo>
                  <a:lnTo>
                    <a:pt x="201" y="0"/>
                  </a:lnTo>
                </a:path>
              </a:pathLst>
            </a:custGeom>
            <a:noFill/>
            <a:ln cap="rnd" cmpd="sng" w="10000">
              <a:solidFill>
                <a:srgbClr val="3833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1"/>
            <p:cNvSpPr/>
            <p:nvPr/>
          </p:nvSpPr>
          <p:spPr>
            <a:xfrm flipH="1" rot="-1799831">
              <a:off x="7413977" y="3119006"/>
              <a:ext cx="5308" cy="26"/>
            </a:xfrm>
            <a:custGeom>
              <a:rect b="b" l="l" r="r" t="t"/>
              <a:pathLst>
                <a:path extrusionOk="0" fill="none" h="1" w="201">
                  <a:moveTo>
                    <a:pt x="20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0000">
              <a:solidFill>
                <a:srgbClr val="3833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1"/>
            <p:cNvSpPr/>
            <p:nvPr/>
          </p:nvSpPr>
          <p:spPr>
            <a:xfrm flipH="1" rot="-1799831">
              <a:off x="7404343" y="1530741"/>
              <a:ext cx="5308" cy="26"/>
            </a:xfrm>
            <a:custGeom>
              <a:rect b="b" l="l" r="r" t="t"/>
              <a:pathLst>
                <a:path extrusionOk="0" fill="none" h="1" w="201">
                  <a:moveTo>
                    <a:pt x="20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0000">
              <a:solidFill>
                <a:srgbClr val="3833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1"/>
            <p:cNvSpPr/>
            <p:nvPr/>
          </p:nvSpPr>
          <p:spPr>
            <a:xfrm flipH="1" rot="-1799831">
              <a:off x="6631565" y="1976853"/>
              <a:ext cx="5308" cy="26"/>
            </a:xfrm>
            <a:custGeom>
              <a:rect b="b" l="l" r="r" t="t"/>
              <a:pathLst>
                <a:path extrusionOk="0" fill="none" h="1" w="201">
                  <a:moveTo>
                    <a:pt x="20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0000">
              <a:solidFill>
                <a:srgbClr val="3833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1"/>
            <p:cNvSpPr/>
            <p:nvPr/>
          </p:nvSpPr>
          <p:spPr>
            <a:xfrm flipH="1" rot="-1799831">
              <a:off x="7395363" y="3921816"/>
              <a:ext cx="6206" cy="26"/>
            </a:xfrm>
            <a:custGeom>
              <a:rect b="b" l="l" r="r" t="t"/>
              <a:pathLst>
                <a:path extrusionOk="0" fill="none" h="1" w="235">
                  <a:moveTo>
                    <a:pt x="1" y="1"/>
                  </a:moveTo>
                  <a:lnTo>
                    <a:pt x="234" y="1"/>
                  </a:lnTo>
                </a:path>
              </a:pathLst>
            </a:custGeom>
            <a:noFill/>
            <a:ln cap="rnd" cmpd="sng" w="10000">
              <a:solidFill>
                <a:srgbClr val="3833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1"/>
            <p:cNvSpPr/>
            <p:nvPr/>
          </p:nvSpPr>
          <p:spPr>
            <a:xfrm flipH="1" rot="-1799831">
              <a:off x="7551557" y="3889792"/>
              <a:ext cx="877381" cy="544412"/>
            </a:xfrm>
            <a:custGeom>
              <a:rect b="b" l="l" r="r" t="t"/>
              <a:pathLst>
                <a:path extrusionOk="0" h="20616" w="33225">
                  <a:moveTo>
                    <a:pt x="33225" y="0"/>
                  </a:moveTo>
                  <a:cubicBezTo>
                    <a:pt x="33158" y="34"/>
                    <a:pt x="33091" y="67"/>
                    <a:pt x="32991" y="134"/>
                  </a:cubicBezTo>
                  <a:cubicBezTo>
                    <a:pt x="31757" y="868"/>
                    <a:pt x="29655" y="1468"/>
                    <a:pt x="26687" y="1969"/>
                  </a:cubicBezTo>
                  <a:cubicBezTo>
                    <a:pt x="23524" y="2449"/>
                    <a:pt x="20110" y="2689"/>
                    <a:pt x="16450" y="2689"/>
                  </a:cubicBezTo>
                  <a:cubicBezTo>
                    <a:pt x="14011" y="2689"/>
                    <a:pt x="11462" y="2582"/>
                    <a:pt x="8807" y="2369"/>
                  </a:cubicBezTo>
                  <a:cubicBezTo>
                    <a:pt x="4804" y="2035"/>
                    <a:pt x="2036" y="1568"/>
                    <a:pt x="435" y="968"/>
                  </a:cubicBezTo>
                  <a:cubicBezTo>
                    <a:pt x="268" y="901"/>
                    <a:pt x="134" y="834"/>
                    <a:pt x="1" y="734"/>
                  </a:cubicBezTo>
                  <a:lnTo>
                    <a:pt x="1" y="6672"/>
                  </a:lnTo>
                  <a:cubicBezTo>
                    <a:pt x="4571" y="6505"/>
                    <a:pt x="9141" y="6238"/>
                    <a:pt x="13711" y="5871"/>
                  </a:cubicBezTo>
                  <a:cubicBezTo>
                    <a:pt x="14878" y="5771"/>
                    <a:pt x="16046" y="5671"/>
                    <a:pt x="17213" y="5538"/>
                  </a:cubicBezTo>
                  <a:cubicBezTo>
                    <a:pt x="17547" y="5338"/>
                    <a:pt x="18080" y="5137"/>
                    <a:pt x="18814" y="4904"/>
                  </a:cubicBezTo>
                  <a:cubicBezTo>
                    <a:pt x="19582" y="4704"/>
                    <a:pt x="20582" y="4437"/>
                    <a:pt x="21850" y="4103"/>
                  </a:cubicBezTo>
                  <a:cubicBezTo>
                    <a:pt x="23151" y="3803"/>
                    <a:pt x="24485" y="3470"/>
                    <a:pt x="25919" y="3169"/>
                  </a:cubicBezTo>
                  <a:cubicBezTo>
                    <a:pt x="27354" y="2836"/>
                    <a:pt x="28488" y="2602"/>
                    <a:pt x="29322" y="2369"/>
                  </a:cubicBezTo>
                  <a:cubicBezTo>
                    <a:pt x="30156" y="2169"/>
                    <a:pt x="31457" y="1768"/>
                    <a:pt x="33225" y="1201"/>
                  </a:cubicBezTo>
                  <a:lnTo>
                    <a:pt x="33225" y="0"/>
                  </a:lnTo>
                  <a:close/>
                  <a:moveTo>
                    <a:pt x="15379" y="7673"/>
                  </a:moveTo>
                  <a:lnTo>
                    <a:pt x="15379" y="7673"/>
                  </a:lnTo>
                  <a:cubicBezTo>
                    <a:pt x="14778" y="7739"/>
                    <a:pt x="14144" y="7773"/>
                    <a:pt x="13511" y="7806"/>
                  </a:cubicBezTo>
                  <a:cubicBezTo>
                    <a:pt x="9007" y="8173"/>
                    <a:pt x="4504" y="8440"/>
                    <a:pt x="1" y="8540"/>
                  </a:cubicBezTo>
                  <a:lnTo>
                    <a:pt x="1" y="10908"/>
                  </a:lnTo>
                  <a:cubicBezTo>
                    <a:pt x="4471" y="10741"/>
                    <a:pt x="8907" y="10475"/>
                    <a:pt x="13310" y="10108"/>
                  </a:cubicBezTo>
                  <a:cubicBezTo>
                    <a:pt x="13677" y="10074"/>
                    <a:pt x="14044" y="10074"/>
                    <a:pt x="14378" y="10008"/>
                  </a:cubicBezTo>
                  <a:cubicBezTo>
                    <a:pt x="14645" y="9140"/>
                    <a:pt x="14978" y="8373"/>
                    <a:pt x="15379" y="7673"/>
                  </a:cubicBezTo>
                  <a:close/>
                  <a:moveTo>
                    <a:pt x="13911" y="12009"/>
                  </a:moveTo>
                  <a:cubicBezTo>
                    <a:pt x="13677" y="12042"/>
                    <a:pt x="13410" y="12076"/>
                    <a:pt x="13177" y="12076"/>
                  </a:cubicBezTo>
                  <a:cubicBezTo>
                    <a:pt x="8774" y="12409"/>
                    <a:pt x="4404" y="12643"/>
                    <a:pt x="1" y="12776"/>
                  </a:cubicBezTo>
                  <a:lnTo>
                    <a:pt x="1" y="14878"/>
                  </a:lnTo>
                  <a:cubicBezTo>
                    <a:pt x="4371" y="14711"/>
                    <a:pt x="8707" y="14477"/>
                    <a:pt x="13010" y="14111"/>
                  </a:cubicBezTo>
                  <a:cubicBezTo>
                    <a:pt x="13244" y="14111"/>
                    <a:pt x="13477" y="14077"/>
                    <a:pt x="13677" y="14077"/>
                  </a:cubicBezTo>
                  <a:cubicBezTo>
                    <a:pt x="13744" y="13343"/>
                    <a:pt x="13811" y="12676"/>
                    <a:pt x="13911" y="12009"/>
                  </a:cubicBezTo>
                  <a:close/>
                  <a:moveTo>
                    <a:pt x="13611" y="16012"/>
                  </a:moveTo>
                  <a:cubicBezTo>
                    <a:pt x="13410" y="16045"/>
                    <a:pt x="13210" y="16045"/>
                    <a:pt x="13010" y="16079"/>
                  </a:cubicBezTo>
                  <a:cubicBezTo>
                    <a:pt x="8674" y="16412"/>
                    <a:pt x="4337" y="16646"/>
                    <a:pt x="1" y="16746"/>
                  </a:cubicBezTo>
                  <a:lnTo>
                    <a:pt x="1" y="17346"/>
                  </a:lnTo>
                  <a:cubicBezTo>
                    <a:pt x="1" y="18414"/>
                    <a:pt x="668" y="19081"/>
                    <a:pt x="2002" y="19381"/>
                  </a:cubicBezTo>
                  <a:cubicBezTo>
                    <a:pt x="2102" y="19414"/>
                    <a:pt x="2202" y="19448"/>
                    <a:pt x="2336" y="19481"/>
                  </a:cubicBezTo>
                  <a:cubicBezTo>
                    <a:pt x="3970" y="19815"/>
                    <a:pt x="6105" y="20115"/>
                    <a:pt x="8807" y="20315"/>
                  </a:cubicBezTo>
                  <a:cubicBezTo>
                    <a:pt x="10575" y="20482"/>
                    <a:pt x="12276" y="20549"/>
                    <a:pt x="13944" y="20615"/>
                  </a:cubicBezTo>
                  <a:cubicBezTo>
                    <a:pt x="13744" y="19314"/>
                    <a:pt x="13611" y="17813"/>
                    <a:pt x="13611" y="16112"/>
                  </a:cubicBezTo>
                  <a:lnTo>
                    <a:pt x="13611" y="16012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1"/>
            <p:cNvSpPr/>
            <p:nvPr/>
          </p:nvSpPr>
          <p:spPr>
            <a:xfrm flipH="1" rot="-1799831">
              <a:off x="8044904" y="3909112"/>
              <a:ext cx="375273" cy="288077"/>
            </a:xfrm>
            <a:custGeom>
              <a:rect b="b" l="l" r="r" t="t"/>
              <a:pathLst>
                <a:path extrusionOk="0" h="10909" w="14211">
                  <a:moveTo>
                    <a:pt x="14211" y="0"/>
                  </a:moveTo>
                  <a:cubicBezTo>
                    <a:pt x="9641" y="367"/>
                    <a:pt x="5071" y="634"/>
                    <a:pt x="501" y="801"/>
                  </a:cubicBezTo>
                  <a:cubicBezTo>
                    <a:pt x="34" y="1435"/>
                    <a:pt x="34" y="2068"/>
                    <a:pt x="501" y="2669"/>
                  </a:cubicBezTo>
                  <a:cubicBezTo>
                    <a:pt x="5004" y="2569"/>
                    <a:pt x="9507" y="2302"/>
                    <a:pt x="14011" y="1935"/>
                  </a:cubicBezTo>
                  <a:cubicBezTo>
                    <a:pt x="13610" y="1068"/>
                    <a:pt x="13677" y="434"/>
                    <a:pt x="14211" y="0"/>
                  </a:cubicBezTo>
                  <a:close/>
                  <a:moveTo>
                    <a:pt x="13810" y="4237"/>
                  </a:moveTo>
                  <a:lnTo>
                    <a:pt x="13810" y="4237"/>
                  </a:lnTo>
                  <a:cubicBezTo>
                    <a:pt x="9407" y="4604"/>
                    <a:pt x="4971" y="4870"/>
                    <a:pt x="501" y="5004"/>
                  </a:cubicBezTo>
                  <a:cubicBezTo>
                    <a:pt x="1" y="5704"/>
                    <a:pt x="1" y="6338"/>
                    <a:pt x="501" y="6905"/>
                  </a:cubicBezTo>
                  <a:cubicBezTo>
                    <a:pt x="4904" y="6772"/>
                    <a:pt x="9274" y="6538"/>
                    <a:pt x="13677" y="6205"/>
                  </a:cubicBezTo>
                  <a:cubicBezTo>
                    <a:pt x="13143" y="5638"/>
                    <a:pt x="13210" y="4971"/>
                    <a:pt x="13810" y="4237"/>
                  </a:cubicBezTo>
                  <a:close/>
                  <a:moveTo>
                    <a:pt x="13510" y="8240"/>
                  </a:moveTo>
                  <a:lnTo>
                    <a:pt x="13510" y="8240"/>
                  </a:lnTo>
                  <a:cubicBezTo>
                    <a:pt x="9207" y="8573"/>
                    <a:pt x="4871" y="8840"/>
                    <a:pt x="501" y="9007"/>
                  </a:cubicBezTo>
                  <a:cubicBezTo>
                    <a:pt x="67" y="9574"/>
                    <a:pt x="67" y="10208"/>
                    <a:pt x="501" y="10908"/>
                  </a:cubicBezTo>
                  <a:cubicBezTo>
                    <a:pt x="4837" y="10775"/>
                    <a:pt x="9174" y="10541"/>
                    <a:pt x="13510" y="10208"/>
                  </a:cubicBezTo>
                  <a:cubicBezTo>
                    <a:pt x="13277" y="9841"/>
                    <a:pt x="13177" y="9540"/>
                    <a:pt x="13177" y="9307"/>
                  </a:cubicBezTo>
                  <a:cubicBezTo>
                    <a:pt x="13143" y="9073"/>
                    <a:pt x="13277" y="8740"/>
                    <a:pt x="13510" y="8240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1"/>
            <p:cNvSpPr/>
            <p:nvPr/>
          </p:nvSpPr>
          <p:spPr>
            <a:xfrm flipH="1" rot="-1799831">
              <a:off x="7551954" y="4071805"/>
              <a:ext cx="562897" cy="332995"/>
            </a:xfrm>
            <a:custGeom>
              <a:rect b="b" l="l" r="r" t="t"/>
              <a:pathLst>
                <a:path extrusionOk="0" h="12610" w="21316">
                  <a:moveTo>
                    <a:pt x="20682" y="0"/>
                  </a:moveTo>
                  <a:cubicBezTo>
                    <a:pt x="15411" y="801"/>
                    <a:pt x="10041" y="1435"/>
                    <a:pt x="4670" y="1935"/>
                  </a:cubicBezTo>
                  <a:cubicBezTo>
                    <a:pt x="3503" y="2035"/>
                    <a:pt x="2302" y="2169"/>
                    <a:pt x="1168" y="2235"/>
                  </a:cubicBezTo>
                  <a:lnTo>
                    <a:pt x="1134" y="2235"/>
                  </a:lnTo>
                  <a:lnTo>
                    <a:pt x="1101" y="2269"/>
                  </a:lnTo>
                  <a:cubicBezTo>
                    <a:pt x="567" y="2736"/>
                    <a:pt x="501" y="3403"/>
                    <a:pt x="901" y="4303"/>
                  </a:cubicBezTo>
                  <a:lnTo>
                    <a:pt x="934" y="4370"/>
                  </a:lnTo>
                  <a:lnTo>
                    <a:pt x="1001" y="4370"/>
                  </a:lnTo>
                  <a:cubicBezTo>
                    <a:pt x="1601" y="4303"/>
                    <a:pt x="2235" y="4270"/>
                    <a:pt x="2869" y="4203"/>
                  </a:cubicBezTo>
                  <a:cubicBezTo>
                    <a:pt x="8773" y="3703"/>
                    <a:pt x="14811" y="2969"/>
                    <a:pt x="20715" y="2035"/>
                  </a:cubicBezTo>
                  <a:lnTo>
                    <a:pt x="20782" y="2035"/>
                  </a:lnTo>
                  <a:cubicBezTo>
                    <a:pt x="21315" y="1435"/>
                    <a:pt x="21315" y="768"/>
                    <a:pt x="20782" y="34"/>
                  </a:cubicBezTo>
                  <a:lnTo>
                    <a:pt x="20748" y="0"/>
                  </a:lnTo>
                  <a:close/>
                  <a:moveTo>
                    <a:pt x="20748" y="4203"/>
                  </a:moveTo>
                  <a:lnTo>
                    <a:pt x="20682" y="4237"/>
                  </a:lnTo>
                  <a:cubicBezTo>
                    <a:pt x="14477" y="5137"/>
                    <a:pt x="8139" y="5871"/>
                    <a:pt x="1835" y="6405"/>
                  </a:cubicBezTo>
                  <a:cubicBezTo>
                    <a:pt x="1501" y="6438"/>
                    <a:pt x="1134" y="6472"/>
                    <a:pt x="767" y="6505"/>
                  </a:cubicBezTo>
                  <a:lnTo>
                    <a:pt x="734" y="6505"/>
                  </a:lnTo>
                  <a:lnTo>
                    <a:pt x="734" y="6538"/>
                  </a:lnTo>
                  <a:cubicBezTo>
                    <a:pt x="67" y="7306"/>
                    <a:pt x="0" y="7973"/>
                    <a:pt x="567" y="8606"/>
                  </a:cubicBezTo>
                  <a:lnTo>
                    <a:pt x="601" y="8606"/>
                  </a:lnTo>
                  <a:cubicBezTo>
                    <a:pt x="601" y="8606"/>
                    <a:pt x="1134" y="8573"/>
                    <a:pt x="1368" y="8573"/>
                  </a:cubicBezTo>
                  <a:cubicBezTo>
                    <a:pt x="7806" y="8039"/>
                    <a:pt x="14310" y="7272"/>
                    <a:pt x="20715" y="6271"/>
                  </a:cubicBezTo>
                  <a:lnTo>
                    <a:pt x="20748" y="6238"/>
                  </a:lnTo>
                  <a:cubicBezTo>
                    <a:pt x="21282" y="5571"/>
                    <a:pt x="21282" y="4904"/>
                    <a:pt x="20748" y="4237"/>
                  </a:cubicBezTo>
                  <a:lnTo>
                    <a:pt x="20748" y="4203"/>
                  </a:lnTo>
                  <a:close/>
                  <a:moveTo>
                    <a:pt x="20715" y="8206"/>
                  </a:moveTo>
                  <a:cubicBezTo>
                    <a:pt x="14244" y="9174"/>
                    <a:pt x="7672" y="9941"/>
                    <a:pt x="1134" y="10441"/>
                  </a:cubicBezTo>
                  <a:cubicBezTo>
                    <a:pt x="901" y="10474"/>
                    <a:pt x="701" y="10474"/>
                    <a:pt x="467" y="10508"/>
                  </a:cubicBezTo>
                  <a:lnTo>
                    <a:pt x="400" y="10508"/>
                  </a:lnTo>
                  <a:lnTo>
                    <a:pt x="400" y="10541"/>
                  </a:lnTo>
                  <a:cubicBezTo>
                    <a:pt x="134" y="11042"/>
                    <a:pt x="34" y="11408"/>
                    <a:pt x="34" y="11642"/>
                  </a:cubicBezTo>
                  <a:cubicBezTo>
                    <a:pt x="67" y="11875"/>
                    <a:pt x="167" y="12176"/>
                    <a:pt x="400" y="12576"/>
                  </a:cubicBezTo>
                  <a:lnTo>
                    <a:pt x="434" y="12609"/>
                  </a:lnTo>
                  <a:lnTo>
                    <a:pt x="467" y="12609"/>
                  </a:lnTo>
                  <a:cubicBezTo>
                    <a:pt x="667" y="12609"/>
                    <a:pt x="901" y="12609"/>
                    <a:pt x="1101" y="12576"/>
                  </a:cubicBezTo>
                  <a:cubicBezTo>
                    <a:pt x="7606" y="12042"/>
                    <a:pt x="14210" y="11275"/>
                    <a:pt x="20715" y="10274"/>
                  </a:cubicBezTo>
                  <a:lnTo>
                    <a:pt x="20748" y="10241"/>
                  </a:lnTo>
                  <a:lnTo>
                    <a:pt x="20782" y="10241"/>
                  </a:lnTo>
                  <a:cubicBezTo>
                    <a:pt x="21315" y="9440"/>
                    <a:pt x="21315" y="8773"/>
                    <a:pt x="20748" y="8240"/>
                  </a:cubicBezTo>
                  <a:lnTo>
                    <a:pt x="20748" y="8206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1"/>
            <p:cNvSpPr/>
            <p:nvPr/>
          </p:nvSpPr>
          <p:spPr>
            <a:xfrm flipH="1" rot="-1799831">
              <a:off x="7580973" y="4006803"/>
              <a:ext cx="522388" cy="517978"/>
            </a:xfrm>
            <a:custGeom>
              <a:rect b="b" l="l" r="r" t="t"/>
              <a:pathLst>
                <a:path extrusionOk="0" h="19615" w="19782">
                  <a:moveTo>
                    <a:pt x="19782" y="0"/>
                  </a:moveTo>
                  <a:lnTo>
                    <a:pt x="19682" y="34"/>
                  </a:lnTo>
                  <a:cubicBezTo>
                    <a:pt x="17914" y="601"/>
                    <a:pt x="16579" y="1001"/>
                    <a:pt x="15745" y="1201"/>
                  </a:cubicBezTo>
                  <a:cubicBezTo>
                    <a:pt x="14945" y="1401"/>
                    <a:pt x="13811" y="1668"/>
                    <a:pt x="12376" y="1968"/>
                  </a:cubicBezTo>
                  <a:cubicBezTo>
                    <a:pt x="10942" y="2302"/>
                    <a:pt x="9574" y="2635"/>
                    <a:pt x="8307" y="2936"/>
                  </a:cubicBezTo>
                  <a:cubicBezTo>
                    <a:pt x="7039" y="3236"/>
                    <a:pt x="6005" y="3503"/>
                    <a:pt x="5271" y="3736"/>
                  </a:cubicBezTo>
                  <a:cubicBezTo>
                    <a:pt x="4504" y="3970"/>
                    <a:pt x="3970" y="4170"/>
                    <a:pt x="3637" y="4370"/>
                  </a:cubicBezTo>
                  <a:lnTo>
                    <a:pt x="3704" y="4537"/>
                  </a:lnTo>
                  <a:cubicBezTo>
                    <a:pt x="9041" y="4036"/>
                    <a:pt x="14445" y="3369"/>
                    <a:pt x="19715" y="2602"/>
                  </a:cubicBezTo>
                  <a:lnTo>
                    <a:pt x="19782" y="2602"/>
                  </a:lnTo>
                  <a:lnTo>
                    <a:pt x="19782" y="0"/>
                  </a:lnTo>
                  <a:close/>
                  <a:moveTo>
                    <a:pt x="19682" y="4303"/>
                  </a:moveTo>
                  <a:cubicBezTo>
                    <a:pt x="13777" y="5237"/>
                    <a:pt x="7773" y="5971"/>
                    <a:pt x="1836" y="6472"/>
                  </a:cubicBezTo>
                  <a:lnTo>
                    <a:pt x="1802" y="6472"/>
                  </a:lnTo>
                  <a:lnTo>
                    <a:pt x="1769" y="6505"/>
                  </a:lnTo>
                  <a:cubicBezTo>
                    <a:pt x="1369" y="7239"/>
                    <a:pt x="1035" y="8039"/>
                    <a:pt x="768" y="8907"/>
                  </a:cubicBezTo>
                  <a:lnTo>
                    <a:pt x="735" y="9007"/>
                  </a:lnTo>
                  <a:lnTo>
                    <a:pt x="835" y="9007"/>
                  </a:lnTo>
                  <a:cubicBezTo>
                    <a:pt x="7139" y="8473"/>
                    <a:pt x="13477" y="7739"/>
                    <a:pt x="19715" y="6805"/>
                  </a:cubicBezTo>
                  <a:lnTo>
                    <a:pt x="19782" y="6805"/>
                  </a:lnTo>
                  <a:lnTo>
                    <a:pt x="19782" y="4303"/>
                  </a:lnTo>
                  <a:close/>
                  <a:moveTo>
                    <a:pt x="19682" y="8540"/>
                  </a:moveTo>
                  <a:cubicBezTo>
                    <a:pt x="13277" y="9540"/>
                    <a:pt x="6772" y="10308"/>
                    <a:pt x="368" y="10841"/>
                  </a:cubicBezTo>
                  <a:lnTo>
                    <a:pt x="301" y="10841"/>
                  </a:lnTo>
                  <a:lnTo>
                    <a:pt x="301" y="10908"/>
                  </a:lnTo>
                  <a:cubicBezTo>
                    <a:pt x="201" y="11542"/>
                    <a:pt x="101" y="12242"/>
                    <a:pt x="68" y="12943"/>
                  </a:cubicBezTo>
                  <a:lnTo>
                    <a:pt x="34" y="13043"/>
                  </a:lnTo>
                  <a:lnTo>
                    <a:pt x="134" y="13043"/>
                  </a:lnTo>
                  <a:cubicBezTo>
                    <a:pt x="6672" y="12509"/>
                    <a:pt x="13244" y="11742"/>
                    <a:pt x="19715" y="10808"/>
                  </a:cubicBezTo>
                  <a:lnTo>
                    <a:pt x="19782" y="10808"/>
                  </a:lnTo>
                  <a:lnTo>
                    <a:pt x="19782" y="8540"/>
                  </a:lnTo>
                  <a:close/>
                  <a:moveTo>
                    <a:pt x="19782" y="12509"/>
                  </a:moveTo>
                  <a:lnTo>
                    <a:pt x="19682" y="12543"/>
                  </a:lnTo>
                  <a:cubicBezTo>
                    <a:pt x="13177" y="13543"/>
                    <a:pt x="6572" y="14310"/>
                    <a:pt x="68" y="14844"/>
                  </a:cubicBezTo>
                  <a:lnTo>
                    <a:pt x="1" y="14844"/>
                  </a:lnTo>
                  <a:lnTo>
                    <a:pt x="1" y="15011"/>
                  </a:lnTo>
                  <a:cubicBezTo>
                    <a:pt x="1" y="16712"/>
                    <a:pt x="101" y="18213"/>
                    <a:pt x="334" y="19514"/>
                  </a:cubicBezTo>
                  <a:lnTo>
                    <a:pt x="334" y="19581"/>
                  </a:lnTo>
                  <a:lnTo>
                    <a:pt x="401" y="19581"/>
                  </a:lnTo>
                  <a:cubicBezTo>
                    <a:pt x="1268" y="19614"/>
                    <a:pt x="2169" y="19614"/>
                    <a:pt x="3003" y="19614"/>
                  </a:cubicBezTo>
                  <a:cubicBezTo>
                    <a:pt x="6139" y="19614"/>
                    <a:pt x="9141" y="19448"/>
                    <a:pt x="11909" y="19081"/>
                  </a:cubicBezTo>
                  <a:cubicBezTo>
                    <a:pt x="12343" y="19014"/>
                    <a:pt x="12743" y="18947"/>
                    <a:pt x="13177" y="18880"/>
                  </a:cubicBezTo>
                  <a:cubicBezTo>
                    <a:pt x="14445" y="18680"/>
                    <a:pt x="15545" y="18480"/>
                    <a:pt x="16413" y="18247"/>
                  </a:cubicBezTo>
                  <a:cubicBezTo>
                    <a:pt x="16646" y="18180"/>
                    <a:pt x="16880" y="18113"/>
                    <a:pt x="17080" y="18047"/>
                  </a:cubicBezTo>
                  <a:cubicBezTo>
                    <a:pt x="18781" y="17613"/>
                    <a:pt x="19682" y="16712"/>
                    <a:pt x="19782" y="15411"/>
                  </a:cubicBezTo>
                  <a:lnTo>
                    <a:pt x="19782" y="12509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1"/>
            <p:cNvSpPr/>
            <p:nvPr/>
          </p:nvSpPr>
          <p:spPr>
            <a:xfrm flipH="1" rot="-1799831">
              <a:off x="7784952" y="4352679"/>
              <a:ext cx="729395" cy="118067"/>
            </a:xfrm>
            <a:custGeom>
              <a:rect b="b" l="l" r="r" t="t"/>
              <a:pathLst>
                <a:path extrusionOk="0" h="4471" w="27621">
                  <a:moveTo>
                    <a:pt x="27620" y="1"/>
                  </a:moveTo>
                  <a:lnTo>
                    <a:pt x="27620" y="1"/>
                  </a:lnTo>
                  <a:cubicBezTo>
                    <a:pt x="26753" y="201"/>
                    <a:pt x="25686" y="435"/>
                    <a:pt x="24385" y="635"/>
                  </a:cubicBezTo>
                  <a:cubicBezTo>
                    <a:pt x="23984" y="701"/>
                    <a:pt x="23551" y="768"/>
                    <a:pt x="23117" y="802"/>
                  </a:cubicBezTo>
                  <a:cubicBezTo>
                    <a:pt x="20383" y="1192"/>
                    <a:pt x="17447" y="1379"/>
                    <a:pt x="14323" y="1379"/>
                  </a:cubicBezTo>
                  <a:cubicBezTo>
                    <a:pt x="13444" y="1379"/>
                    <a:pt x="12550" y="1365"/>
                    <a:pt x="11642" y="1335"/>
                  </a:cubicBezTo>
                  <a:cubicBezTo>
                    <a:pt x="9974" y="1302"/>
                    <a:pt x="8273" y="1202"/>
                    <a:pt x="6505" y="1068"/>
                  </a:cubicBezTo>
                  <a:cubicBezTo>
                    <a:pt x="3803" y="835"/>
                    <a:pt x="1668" y="535"/>
                    <a:pt x="1" y="201"/>
                  </a:cubicBezTo>
                  <a:lnTo>
                    <a:pt x="1" y="201"/>
                  </a:lnTo>
                  <a:lnTo>
                    <a:pt x="5104" y="3904"/>
                  </a:lnTo>
                  <a:cubicBezTo>
                    <a:pt x="6238" y="4071"/>
                    <a:pt x="7406" y="4204"/>
                    <a:pt x="8573" y="4271"/>
                  </a:cubicBezTo>
                  <a:cubicBezTo>
                    <a:pt x="8773" y="4304"/>
                    <a:pt x="8940" y="4304"/>
                    <a:pt x="9140" y="4337"/>
                  </a:cubicBezTo>
                  <a:cubicBezTo>
                    <a:pt x="10275" y="4404"/>
                    <a:pt x="11409" y="4437"/>
                    <a:pt x="12576" y="4471"/>
                  </a:cubicBezTo>
                  <a:cubicBezTo>
                    <a:pt x="12409" y="4137"/>
                    <a:pt x="12276" y="3770"/>
                    <a:pt x="12143" y="3403"/>
                  </a:cubicBezTo>
                  <a:cubicBezTo>
                    <a:pt x="12176" y="2836"/>
                    <a:pt x="12343" y="2503"/>
                    <a:pt x="12610" y="2403"/>
                  </a:cubicBezTo>
                  <a:cubicBezTo>
                    <a:pt x="12910" y="2336"/>
                    <a:pt x="13477" y="2269"/>
                    <a:pt x="14377" y="2269"/>
                  </a:cubicBezTo>
                  <a:lnTo>
                    <a:pt x="16145" y="2269"/>
                  </a:lnTo>
                  <a:cubicBezTo>
                    <a:pt x="16879" y="2269"/>
                    <a:pt x="17913" y="2303"/>
                    <a:pt x="19214" y="2336"/>
                  </a:cubicBezTo>
                  <a:cubicBezTo>
                    <a:pt x="20549" y="2336"/>
                    <a:pt x="22717" y="2069"/>
                    <a:pt x="25719" y="1435"/>
                  </a:cubicBezTo>
                  <a:lnTo>
                    <a:pt x="27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1"/>
            <p:cNvSpPr/>
            <p:nvPr/>
          </p:nvSpPr>
          <p:spPr>
            <a:xfrm flipH="1" rot="-1799831">
              <a:off x="7860993" y="4452991"/>
              <a:ext cx="362070" cy="85454"/>
            </a:xfrm>
            <a:custGeom>
              <a:rect b="b" l="l" r="r" t="t"/>
              <a:pathLst>
                <a:path extrusionOk="0" h="3236" w="13711">
                  <a:moveTo>
                    <a:pt x="13644" y="0"/>
                  </a:moveTo>
                  <a:cubicBezTo>
                    <a:pt x="10775" y="601"/>
                    <a:pt x="8674" y="901"/>
                    <a:pt x="7339" y="901"/>
                  </a:cubicBezTo>
                  <a:lnTo>
                    <a:pt x="7173" y="901"/>
                  </a:lnTo>
                  <a:cubicBezTo>
                    <a:pt x="5905" y="868"/>
                    <a:pt x="4971" y="868"/>
                    <a:pt x="4237" y="868"/>
                  </a:cubicBezTo>
                  <a:lnTo>
                    <a:pt x="2302" y="868"/>
                  </a:lnTo>
                  <a:cubicBezTo>
                    <a:pt x="1402" y="868"/>
                    <a:pt x="801" y="901"/>
                    <a:pt x="501" y="1001"/>
                  </a:cubicBezTo>
                  <a:cubicBezTo>
                    <a:pt x="201" y="1101"/>
                    <a:pt x="34" y="1435"/>
                    <a:pt x="1" y="2102"/>
                  </a:cubicBezTo>
                  <a:cubicBezTo>
                    <a:pt x="134" y="2469"/>
                    <a:pt x="268" y="2836"/>
                    <a:pt x="434" y="3169"/>
                  </a:cubicBezTo>
                  <a:lnTo>
                    <a:pt x="434" y="3203"/>
                  </a:lnTo>
                  <a:lnTo>
                    <a:pt x="501" y="3203"/>
                  </a:lnTo>
                  <a:cubicBezTo>
                    <a:pt x="901" y="3203"/>
                    <a:pt x="1302" y="3236"/>
                    <a:pt x="1735" y="3236"/>
                  </a:cubicBezTo>
                  <a:lnTo>
                    <a:pt x="2036" y="3236"/>
                  </a:lnTo>
                  <a:cubicBezTo>
                    <a:pt x="3570" y="3203"/>
                    <a:pt x="5138" y="3136"/>
                    <a:pt x="6706" y="3036"/>
                  </a:cubicBezTo>
                  <a:cubicBezTo>
                    <a:pt x="6906" y="3036"/>
                    <a:pt x="7073" y="3002"/>
                    <a:pt x="7273" y="3002"/>
                  </a:cubicBezTo>
                  <a:cubicBezTo>
                    <a:pt x="8307" y="2902"/>
                    <a:pt x="9341" y="2769"/>
                    <a:pt x="10342" y="2635"/>
                  </a:cubicBezTo>
                  <a:lnTo>
                    <a:pt x="10375" y="2635"/>
                  </a:lnTo>
                  <a:lnTo>
                    <a:pt x="13711" y="167"/>
                  </a:lnTo>
                  <a:lnTo>
                    <a:pt x="13644" y="0"/>
                  </a:lnTo>
                  <a:close/>
                </a:path>
              </a:pathLst>
            </a:custGeom>
            <a:solidFill>
              <a:srgbClr val="6D6D6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1"/>
            <p:cNvSpPr/>
            <p:nvPr/>
          </p:nvSpPr>
          <p:spPr>
            <a:xfrm flipH="1" rot="-1799831">
              <a:off x="8061138" y="4452096"/>
              <a:ext cx="269565" cy="65437"/>
            </a:xfrm>
            <a:custGeom>
              <a:rect b="b" l="l" r="r" t="t"/>
              <a:pathLst>
                <a:path extrusionOk="0" h="2478" w="10208">
                  <a:moveTo>
                    <a:pt x="0" y="1"/>
                  </a:moveTo>
                  <a:lnTo>
                    <a:pt x="0" y="1"/>
                  </a:lnTo>
                  <a:cubicBezTo>
                    <a:pt x="200" y="1202"/>
                    <a:pt x="934" y="1969"/>
                    <a:pt x="2169" y="2236"/>
                  </a:cubicBezTo>
                  <a:cubicBezTo>
                    <a:pt x="2727" y="2403"/>
                    <a:pt x="3474" y="2477"/>
                    <a:pt x="4387" y="2477"/>
                  </a:cubicBezTo>
                  <a:cubicBezTo>
                    <a:pt x="4564" y="2477"/>
                    <a:pt x="4748" y="2475"/>
                    <a:pt x="4937" y="2469"/>
                  </a:cubicBezTo>
                  <a:lnTo>
                    <a:pt x="5404" y="2469"/>
                  </a:lnTo>
                  <a:cubicBezTo>
                    <a:pt x="5551" y="2473"/>
                    <a:pt x="5693" y="2475"/>
                    <a:pt x="5830" y="2475"/>
                  </a:cubicBezTo>
                  <a:cubicBezTo>
                    <a:pt x="6758" y="2475"/>
                    <a:pt x="7487" y="2381"/>
                    <a:pt x="8039" y="2236"/>
                  </a:cubicBezTo>
                  <a:cubicBezTo>
                    <a:pt x="9240" y="1969"/>
                    <a:pt x="9941" y="1302"/>
                    <a:pt x="10174" y="201"/>
                  </a:cubicBezTo>
                  <a:cubicBezTo>
                    <a:pt x="10174" y="167"/>
                    <a:pt x="10174" y="101"/>
                    <a:pt x="10208" y="34"/>
                  </a:cubicBezTo>
                  <a:lnTo>
                    <a:pt x="10208" y="34"/>
                  </a:lnTo>
                  <a:cubicBezTo>
                    <a:pt x="8640" y="134"/>
                    <a:pt x="7105" y="201"/>
                    <a:pt x="5538" y="201"/>
                  </a:cubicBezTo>
                  <a:lnTo>
                    <a:pt x="4003" y="201"/>
                  </a:lnTo>
                  <a:cubicBezTo>
                    <a:pt x="2869" y="167"/>
                    <a:pt x="1702" y="134"/>
                    <a:pt x="601" y="67"/>
                  </a:cubicBezTo>
                  <a:cubicBezTo>
                    <a:pt x="367" y="34"/>
                    <a:pt x="200" y="34"/>
                    <a:pt x="0" y="1"/>
                  </a:cubicBezTo>
                  <a:close/>
                </a:path>
              </a:pathLst>
            </a:custGeom>
            <a:solidFill>
              <a:srgbClr val="48484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1"/>
            <p:cNvSpPr/>
            <p:nvPr/>
          </p:nvSpPr>
          <p:spPr>
            <a:xfrm flipH="1" rot="-1799831">
              <a:off x="7248871" y="3345215"/>
              <a:ext cx="1069388" cy="653263"/>
            </a:xfrm>
            <a:custGeom>
              <a:rect b="b" l="l" r="r" t="t"/>
              <a:pathLst>
                <a:path extrusionOk="0" h="24738" w="40496">
                  <a:moveTo>
                    <a:pt x="0" y="0"/>
                  </a:moveTo>
                  <a:lnTo>
                    <a:pt x="0" y="0"/>
                  </a:lnTo>
                  <a:cubicBezTo>
                    <a:pt x="2735" y="4470"/>
                    <a:pt x="4270" y="7939"/>
                    <a:pt x="4637" y="10441"/>
                  </a:cubicBezTo>
                  <a:cubicBezTo>
                    <a:pt x="4837" y="11775"/>
                    <a:pt x="4970" y="13710"/>
                    <a:pt x="5037" y="16212"/>
                  </a:cubicBezTo>
                  <a:cubicBezTo>
                    <a:pt x="5037" y="16912"/>
                    <a:pt x="5037" y="17713"/>
                    <a:pt x="5037" y="18680"/>
                  </a:cubicBezTo>
                  <a:cubicBezTo>
                    <a:pt x="5037" y="18981"/>
                    <a:pt x="5004" y="19348"/>
                    <a:pt x="5004" y="19781"/>
                  </a:cubicBezTo>
                  <a:cubicBezTo>
                    <a:pt x="4904" y="21249"/>
                    <a:pt x="5304" y="22283"/>
                    <a:pt x="6138" y="22783"/>
                  </a:cubicBezTo>
                  <a:cubicBezTo>
                    <a:pt x="6271" y="22883"/>
                    <a:pt x="6405" y="22950"/>
                    <a:pt x="6572" y="23017"/>
                  </a:cubicBezTo>
                  <a:cubicBezTo>
                    <a:pt x="8173" y="23617"/>
                    <a:pt x="10941" y="24084"/>
                    <a:pt x="14944" y="24418"/>
                  </a:cubicBezTo>
                  <a:cubicBezTo>
                    <a:pt x="17613" y="24631"/>
                    <a:pt x="20164" y="24738"/>
                    <a:pt x="22602" y="24738"/>
                  </a:cubicBezTo>
                  <a:cubicBezTo>
                    <a:pt x="26259" y="24738"/>
                    <a:pt x="29661" y="24498"/>
                    <a:pt x="32824" y="24018"/>
                  </a:cubicBezTo>
                  <a:cubicBezTo>
                    <a:pt x="35792" y="23517"/>
                    <a:pt x="37894" y="22917"/>
                    <a:pt x="39128" y="22183"/>
                  </a:cubicBezTo>
                  <a:cubicBezTo>
                    <a:pt x="39228" y="22116"/>
                    <a:pt x="39295" y="22083"/>
                    <a:pt x="39395" y="22049"/>
                  </a:cubicBezTo>
                  <a:cubicBezTo>
                    <a:pt x="40029" y="21582"/>
                    <a:pt x="40429" y="20915"/>
                    <a:pt x="40496" y="20015"/>
                  </a:cubicBezTo>
                  <a:lnTo>
                    <a:pt x="40496" y="18714"/>
                  </a:lnTo>
                  <a:cubicBezTo>
                    <a:pt x="40496" y="18080"/>
                    <a:pt x="40496" y="17413"/>
                    <a:pt x="40496" y="16746"/>
                  </a:cubicBezTo>
                  <a:cubicBezTo>
                    <a:pt x="39855" y="16778"/>
                    <a:pt x="39201" y="16795"/>
                    <a:pt x="38534" y="16795"/>
                  </a:cubicBezTo>
                  <a:cubicBezTo>
                    <a:pt x="34412" y="16795"/>
                    <a:pt x="29795" y="16170"/>
                    <a:pt x="24684" y="14878"/>
                  </a:cubicBezTo>
                  <a:cubicBezTo>
                    <a:pt x="17246" y="13043"/>
                    <a:pt x="11642" y="8940"/>
                    <a:pt x="7872" y="2535"/>
                  </a:cubicBezTo>
                  <a:cubicBezTo>
                    <a:pt x="7405" y="2469"/>
                    <a:pt x="6938" y="2369"/>
                    <a:pt x="6505" y="2302"/>
                  </a:cubicBezTo>
                  <a:cubicBezTo>
                    <a:pt x="2902" y="1635"/>
                    <a:pt x="734" y="868"/>
                    <a:pt x="0" y="0"/>
                  </a:cubicBezTo>
                  <a:close/>
                </a:path>
              </a:pathLst>
            </a:custGeom>
            <a:solidFill>
              <a:srgbClr val="905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1"/>
            <p:cNvSpPr/>
            <p:nvPr/>
          </p:nvSpPr>
          <p:spPr>
            <a:xfrm flipH="1" rot="-1799831">
              <a:off x="7082388" y="3441035"/>
              <a:ext cx="1001574" cy="449267"/>
            </a:xfrm>
            <a:custGeom>
              <a:rect b="b" l="l" r="r" t="t"/>
              <a:pathLst>
                <a:path extrusionOk="0" h="17013" w="37928">
                  <a:moveTo>
                    <a:pt x="37827" y="1"/>
                  </a:moveTo>
                  <a:cubicBezTo>
                    <a:pt x="37026" y="868"/>
                    <a:pt x="34892" y="1635"/>
                    <a:pt x="31389" y="2303"/>
                  </a:cubicBezTo>
                  <a:cubicBezTo>
                    <a:pt x="26819" y="3170"/>
                    <a:pt x="21349" y="3604"/>
                    <a:pt x="15077" y="3604"/>
                  </a:cubicBezTo>
                  <a:cubicBezTo>
                    <a:pt x="9473" y="3604"/>
                    <a:pt x="4437" y="3270"/>
                    <a:pt x="167" y="2603"/>
                  </a:cubicBezTo>
                  <a:lnTo>
                    <a:pt x="0" y="2569"/>
                  </a:lnTo>
                  <a:lnTo>
                    <a:pt x="0" y="2569"/>
                  </a:lnTo>
                  <a:lnTo>
                    <a:pt x="67" y="2703"/>
                  </a:lnTo>
                  <a:cubicBezTo>
                    <a:pt x="3836" y="9107"/>
                    <a:pt x="9507" y="13277"/>
                    <a:pt x="16912" y="15112"/>
                  </a:cubicBezTo>
                  <a:cubicBezTo>
                    <a:pt x="22049" y="16379"/>
                    <a:pt x="26719" y="17013"/>
                    <a:pt x="30789" y="17013"/>
                  </a:cubicBezTo>
                  <a:cubicBezTo>
                    <a:pt x="31456" y="17013"/>
                    <a:pt x="32123" y="16980"/>
                    <a:pt x="32757" y="16946"/>
                  </a:cubicBezTo>
                  <a:lnTo>
                    <a:pt x="32823" y="16946"/>
                  </a:lnTo>
                  <a:lnTo>
                    <a:pt x="32823" y="16880"/>
                  </a:lnTo>
                  <a:cubicBezTo>
                    <a:pt x="32857" y="16713"/>
                    <a:pt x="32857" y="16513"/>
                    <a:pt x="32857" y="16346"/>
                  </a:cubicBezTo>
                  <a:cubicBezTo>
                    <a:pt x="32890" y="13844"/>
                    <a:pt x="33024" y="11909"/>
                    <a:pt x="33224" y="10575"/>
                  </a:cubicBezTo>
                  <a:cubicBezTo>
                    <a:pt x="33357" y="9808"/>
                    <a:pt x="33591" y="8941"/>
                    <a:pt x="33924" y="7973"/>
                  </a:cubicBezTo>
                  <a:cubicBezTo>
                    <a:pt x="34325" y="6906"/>
                    <a:pt x="34858" y="5672"/>
                    <a:pt x="35525" y="4337"/>
                  </a:cubicBezTo>
                  <a:cubicBezTo>
                    <a:pt x="36193" y="3036"/>
                    <a:pt x="36993" y="1602"/>
                    <a:pt x="37927" y="101"/>
                  </a:cubicBezTo>
                  <a:lnTo>
                    <a:pt x="378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1"/>
            <p:cNvSpPr/>
            <p:nvPr/>
          </p:nvSpPr>
          <p:spPr>
            <a:xfrm flipH="1" rot="-1799831">
              <a:off x="6940072" y="3288396"/>
              <a:ext cx="1220913" cy="230826"/>
            </a:xfrm>
            <a:custGeom>
              <a:rect b="b" l="l" r="r" t="t"/>
              <a:pathLst>
                <a:path extrusionOk="0" h="8741" w="46234">
                  <a:moveTo>
                    <a:pt x="23117" y="1"/>
                  </a:moveTo>
                  <a:cubicBezTo>
                    <a:pt x="16880" y="1"/>
                    <a:pt x="11476" y="401"/>
                    <a:pt x="6939" y="1268"/>
                  </a:cubicBezTo>
                  <a:cubicBezTo>
                    <a:pt x="6406" y="1368"/>
                    <a:pt x="5872" y="1502"/>
                    <a:pt x="5371" y="1602"/>
                  </a:cubicBezTo>
                  <a:cubicBezTo>
                    <a:pt x="1902" y="2402"/>
                    <a:pt x="101" y="3336"/>
                    <a:pt x="1" y="4404"/>
                  </a:cubicBezTo>
                  <a:cubicBezTo>
                    <a:pt x="1" y="4537"/>
                    <a:pt x="34" y="4704"/>
                    <a:pt x="101" y="4871"/>
                  </a:cubicBezTo>
                  <a:cubicBezTo>
                    <a:pt x="168" y="4971"/>
                    <a:pt x="234" y="5071"/>
                    <a:pt x="301" y="5204"/>
                  </a:cubicBezTo>
                  <a:cubicBezTo>
                    <a:pt x="1035" y="6072"/>
                    <a:pt x="3203" y="6839"/>
                    <a:pt x="6806" y="7506"/>
                  </a:cubicBezTo>
                  <a:cubicBezTo>
                    <a:pt x="7239" y="7573"/>
                    <a:pt x="7706" y="7673"/>
                    <a:pt x="8173" y="7739"/>
                  </a:cubicBezTo>
                  <a:cubicBezTo>
                    <a:pt x="12510" y="8407"/>
                    <a:pt x="17480" y="8740"/>
                    <a:pt x="23117" y="8740"/>
                  </a:cubicBezTo>
                  <a:cubicBezTo>
                    <a:pt x="29422" y="8740"/>
                    <a:pt x="34859" y="8307"/>
                    <a:pt x="39462" y="7439"/>
                  </a:cubicBezTo>
                  <a:cubicBezTo>
                    <a:pt x="42965" y="6772"/>
                    <a:pt x="45100" y="6005"/>
                    <a:pt x="45900" y="5104"/>
                  </a:cubicBezTo>
                  <a:cubicBezTo>
                    <a:pt x="46000" y="4971"/>
                    <a:pt x="46067" y="4837"/>
                    <a:pt x="46201" y="4671"/>
                  </a:cubicBezTo>
                  <a:cubicBezTo>
                    <a:pt x="46201" y="4537"/>
                    <a:pt x="46234" y="4437"/>
                    <a:pt x="46234" y="4304"/>
                  </a:cubicBezTo>
                  <a:cubicBezTo>
                    <a:pt x="46167" y="3103"/>
                    <a:pt x="43866" y="2102"/>
                    <a:pt x="39362" y="1268"/>
                  </a:cubicBezTo>
                  <a:cubicBezTo>
                    <a:pt x="34826" y="401"/>
                    <a:pt x="29422" y="1"/>
                    <a:pt x="23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1"/>
            <p:cNvSpPr/>
            <p:nvPr/>
          </p:nvSpPr>
          <p:spPr>
            <a:xfrm flipH="1" rot="-1799831">
              <a:off x="7241054" y="3340459"/>
              <a:ext cx="1084150" cy="663429"/>
            </a:xfrm>
            <a:custGeom>
              <a:rect b="b" l="l" r="r" t="t"/>
              <a:pathLst>
                <a:path extrusionOk="0" h="25123" w="41055">
                  <a:moveTo>
                    <a:pt x="222" y="1"/>
                  </a:moveTo>
                  <a:cubicBezTo>
                    <a:pt x="98" y="1"/>
                    <a:pt x="1" y="130"/>
                    <a:pt x="92" y="290"/>
                  </a:cubicBezTo>
                  <a:cubicBezTo>
                    <a:pt x="1327" y="2292"/>
                    <a:pt x="2461" y="4327"/>
                    <a:pt x="3395" y="6462"/>
                  </a:cubicBezTo>
                  <a:cubicBezTo>
                    <a:pt x="4062" y="7929"/>
                    <a:pt x="4562" y="9464"/>
                    <a:pt x="4762" y="11065"/>
                  </a:cubicBezTo>
                  <a:cubicBezTo>
                    <a:pt x="5029" y="13166"/>
                    <a:pt x="5096" y="15335"/>
                    <a:pt x="5096" y="17503"/>
                  </a:cubicBezTo>
                  <a:cubicBezTo>
                    <a:pt x="5096" y="18070"/>
                    <a:pt x="5096" y="18670"/>
                    <a:pt x="5096" y="19271"/>
                  </a:cubicBezTo>
                  <a:cubicBezTo>
                    <a:pt x="5096" y="19804"/>
                    <a:pt x="5029" y="20371"/>
                    <a:pt x="5096" y="20905"/>
                  </a:cubicBezTo>
                  <a:cubicBezTo>
                    <a:pt x="5163" y="21739"/>
                    <a:pt x="5496" y="22573"/>
                    <a:pt x="6197" y="23040"/>
                  </a:cubicBezTo>
                  <a:cubicBezTo>
                    <a:pt x="6764" y="23474"/>
                    <a:pt x="7531" y="23640"/>
                    <a:pt x="8232" y="23807"/>
                  </a:cubicBezTo>
                  <a:cubicBezTo>
                    <a:pt x="9099" y="24041"/>
                    <a:pt x="9966" y="24174"/>
                    <a:pt x="10833" y="24308"/>
                  </a:cubicBezTo>
                  <a:cubicBezTo>
                    <a:pt x="13268" y="24675"/>
                    <a:pt x="15737" y="24875"/>
                    <a:pt x="18172" y="25008"/>
                  </a:cubicBezTo>
                  <a:cubicBezTo>
                    <a:pt x="19676" y="25082"/>
                    <a:pt x="21183" y="25122"/>
                    <a:pt x="22690" y="25122"/>
                  </a:cubicBezTo>
                  <a:cubicBezTo>
                    <a:pt x="25964" y="25122"/>
                    <a:pt x="29239" y="24931"/>
                    <a:pt x="32482" y="24474"/>
                  </a:cubicBezTo>
                  <a:cubicBezTo>
                    <a:pt x="34550" y="24174"/>
                    <a:pt x="36685" y="23807"/>
                    <a:pt x="38620" y="22973"/>
                  </a:cubicBezTo>
                  <a:cubicBezTo>
                    <a:pt x="39387" y="22673"/>
                    <a:pt x="40154" y="22273"/>
                    <a:pt x="40588" y="21539"/>
                  </a:cubicBezTo>
                  <a:cubicBezTo>
                    <a:pt x="41055" y="20738"/>
                    <a:pt x="40988" y="19838"/>
                    <a:pt x="40988" y="18937"/>
                  </a:cubicBezTo>
                  <a:cubicBezTo>
                    <a:pt x="40988" y="18303"/>
                    <a:pt x="40955" y="17636"/>
                    <a:pt x="40955" y="17002"/>
                  </a:cubicBezTo>
                  <a:cubicBezTo>
                    <a:pt x="40955" y="16860"/>
                    <a:pt x="40819" y="16755"/>
                    <a:pt x="40712" y="16755"/>
                  </a:cubicBezTo>
                  <a:cubicBezTo>
                    <a:pt x="40644" y="16755"/>
                    <a:pt x="40588" y="16798"/>
                    <a:pt x="40588" y="16902"/>
                  </a:cubicBezTo>
                  <a:cubicBezTo>
                    <a:pt x="40588" y="17569"/>
                    <a:pt x="40588" y="18203"/>
                    <a:pt x="40588" y="18870"/>
                  </a:cubicBezTo>
                  <a:cubicBezTo>
                    <a:pt x="40588" y="19304"/>
                    <a:pt x="40621" y="19738"/>
                    <a:pt x="40588" y="20138"/>
                  </a:cubicBezTo>
                  <a:cubicBezTo>
                    <a:pt x="40555" y="20605"/>
                    <a:pt x="40388" y="21072"/>
                    <a:pt x="40154" y="21439"/>
                  </a:cubicBezTo>
                  <a:cubicBezTo>
                    <a:pt x="39887" y="21839"/>
                    <a:pt x="39521" y="22073"/>
                    <a:pt x="39120" y="22306"/>
                  </a:cubicBezTo>
                  <a:cubicBezTo>
                    <a:pt x="38386" y="22706"/>
                    <a:pt x="37619" y="22973"/>
                    <a:pt x="36852" y="23173"/>
                  </a:cubicBezTo>
                  <a:cubicBezTo>
                    <a:pt x="35785" y="23507"/>
                    <a:pt x="34717" y="23707"/>
                    <a:pt x="33616" y="23907"/>
                  </a:cubicBezTo>
                  <a:cubicBezTo>
                    <a:pt x="30152" y="24514"/>
                    <a:pt x="26612" y="24738"/>
                    <a:pt x="23081" y="24738"/>
                  </a:cubicBezTo>
                  <a:cubicBezTo>
                    <a:pt x="21954" y="24738"/>
                    <a:pt x="20828" y="24715"/>
                    <a:pt x="19706" y="24675"/>
                  </a:cubicBezTo>
                  <a:cubicBezTo>
                    <a:pt x="17171" y="24608"/>
                    <a:pt x="14636" y="24408"/>
                    <a:pt x="12134" y="24107"/>
                  </a:cubicBezTo>
                  <a:cubicBezTo>
                    <a:pt x="10466" y="23907"/>
                    <a:pt x="8765" y="23674"/>
                    <a:pt x="7164" y="23140"/>
                  </a:cubicBezTo>
                  <a:cubicBezTo>
                    <a:pt x="6364" y="22873"/>
                    <a:pt x="5796" y="22373"/>
                    <a:pt x="5563" y="21506"/>
                  </a:cubicBezTo>
                  <a:cubicBezTo>
                    <a:pt x="5463" y="21039"/>
                    <a:pt x="5430" y="20505"/>
                    <a:pt x="5463" y="20005"/>
                  </a:cubicBezTo>
                  <a:cubicBezTo>
                    <a:pt x="5496" y="19437"/>
                    <a:pt x="5496" y="18837"/>
                    <a:pt x="5496" y="18270"/>
                  </a:cubicBezTo>
                  <a:cubicBezTo>
                    <a:pt x="5496" y="16102"/>
                    <a:pt x="5463" y="13934"/>
                    <a:pt x="5263" y="11799"/>
                  </a:cubicBezTo>
                  <a:cubicBezTo>
                    <a:pt x="5163" y="11031"/>
                    <a:pt x="5096" y="10298"/>
                    <a:pt x="4896" y="9597"/>
                  </a:cubicBezTo>
                  <a:cubicBezTo>
                    <a:pt x="4729" y="8830"/>
                    <a:pt x="4462" y="8096"/>
                    <a:pt x="4195" y="7362"/>
                  </a:cubicBezTo>
                  <a:cubicBezTo>
                    <a:pt x="3428" y="5394"/>
                    <a:pt x="2427" y="3493"/>
                    <a:pt x="1360" y="1691"/>
                  </a:cubicBezTo>
                  <a:cubicBezTo>
                    <a:pt x="1226" y="1454"/>
                    <a:pt x="1086" y="1216"/>
                    <a:pt x="942" y="978"/>
                  </a:cubicBezTo>
                  <a:lnTo>
                    <a:pt x="942" y="978"/>
                  </a:lnTo>
                  <a:cubicBezTo>
                    <a:pt x="1509" y="1313"/>
                    <a:pt x="2162" y="1532"/>
                    <a:pt x="2761" y="1725"/>
                  </a:cubicBezTo>
                  <a:cubicBezTo>
                    <a:pt x="4496" y="2292"/>
                    <a:pt x="6330" y="2592"/>
                    <a:pt x="8131" y="2892"/>
                  </a:cubicBezTo>
                  <a:cubicBezTo>
                    <a:pt x="8152" y="2897"/>
                    <a:pt x="8171" y="2900"/>
                    <a:pt x="8188" y="2900"/>
                  </a:cubicBezTo>
                  <a:cubicBezTo>
                    <a:pt x="8397" y="2900"/>
                    <a:pt x="8380" y="2556"/>
                    <a:pt x="8165" y="2525"/>
                  </a:cubicBezTo>
                  <a:cubicBezTo>
                    <a:pt x="6430" y="2258"/>
                    <a:pt x="4662" y="1958"/>
                    <a:pt x="2994" y="1425"/>
                  </a:cubicBezTo>
                  <a:cubicBezTo>
                    <a:pt x="2427" y="1258"/>
                    <a:pt x="1860" y="1058"/>
                    <a:pt x="1360" y="791"/>
                  </a:cubicBezTo>
                  <a:cubicBezTo>
                    <a:pt x="993" y="591"/>
                    <a:pt x="659" y="390"/>
                    <a:pt x="393" y="90"/>
                  </a:cubicBezTo>
                  <a:lnTo>
                    <a:pt x="393" y="90"/>
                  </a:lnTo>
                  <a:cubicBezTo>
                    <a:pt x="393" y="90"/>
                    <a:pt x="393" y="90"/>
                    <a:pt x="393" y="90"/>
                  </a:cubicBezTo>
                  <a:cubicBezTo>
                    <a:pt x="340" y="28"/>
                    <a:pt x="278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1"/>
            <p:cNvSpPr/>
            <p:nvPr/>
          </p:nvSpPr>
          <p:spPr>
            <a:xfrm flipH="1" rot="-1799831">
              <a:off x="6915652" y="3287481"/>
              <a:ext cx="1252628" cy="241811"/>
            </a:xfrm>
            <a:custGeom>
              <a:rect b="b" l="l" r="r" t="t"/>
              <a:pathLst>
                <a:path extrusionOk="0" h="9157" w="47435">
                  <a:moveTo>
                    <a:pt x="22856" y="1"/>
                  </a:moveTo>
                  <a:cubicBezTo>
                    <a:pt x="20519" y="1"/>
                    <a:pt x="18182" y="68"/>
                    <a:pt x="15845" y="221"/>
                  </a:cubicBezTo>
                  <a:cubicBezTo>
                    <a:pt x="12843" y="421"/>
                    <a:pt x="9807" y="754"/>
                    <a:pt x="6872" y="1355"/>
                  </a:cubicBezTo>
                  <a:cubicBezTo>
                    <a:pt x="5304" y="1655"/>
                    <a:pt x="3770" y="1989"/>
                    <a:pt x="2302" y="2589"/>
                  </a:cubicBezTo>
                  <a:cubicBezTo>
                    <a:pt x="1535" y="2889"/>
                    <a:pt x="601" y="3323"/>
                    <a:pt x="201" y="4090"/>
                  </a:cubicBezTo>
                  <a:cubicBezTo>
                    <a:pt x="134" y="4223"/>
                    <a:pt x="67" y="4357"/>
                    <a:pt x="67" y="4490"/>
                  </a:cubicBezTo>
                  <a:cubicBezTo>
                    <a:pt x="0" y="4857"/>
                    <a:pt x="167" y="5157"/>
                    <a:pt x="334" y="5458"/>
                  </a:cubicBezTo>
                  <a:cubicBezTo>
                    <a:pt x="388" y="5539"/>
                    <a:pt x="481" y="5576"/>
                    <a:pt x="563" y="5576"/>
                  </a:cubicBezTo>
                  <a:cubicBezTo>
                    <a:pt x="683" y="5576"/>
                    <a:pt x="780" y="5496"/>
                    <a:pt x="701" y="5358"/>
                  </a:cubicBezTo>
                  <a:cubicBezTo>
                    <a:pt x="534" y="5091"/>
                    <a:pt x="367" y="4824"/>
                    <a:pt x="467" y="4490"/>
                  </a:cubicBezTo>
                  <a:cubicBezTo>
                    <a:pt x="501" y="4357"/>
                    <a:pt x="568" y="4223"/>
                    <a:pt x="668" y="4123"/>
                  </a:cubicBezTo>
                  <a:cubicBezTo>
                    <a:pt x="901" y="3790"/>
                    <a:pt x="1235" y="3590"/>
                    <a:pt x="1568" y="3390"/>
                  </a:cubicBezTo>
                  <a:cubicBezTo>
                    <a:pt x="2702" y="2722"/>
                    <a:pt x="4037" y="2389"/>
                    <a:pt x="5304" y="2089"/>
                  </a:cubicBezTo>
                  <a:cubicBezTo>
                    <a:pt x="8206" y="1388"/>
                    <a:pt x="11175" y="988"/>
                    <a:pt x="14144" y="754"/>
                  </a:cubicBezTo>
                  <a:cubicBezTo>
                    <a:pt x="17075" y="491"/>
                    <a:pt x="20032" y="381"/>
                    <a:pt x="22992" y="381"/>
                  </a:cubicBezTo>
                  <a:cubicBezTo>
                    <a:pt x="23400" y="381"/>
                    <a:pt x="23809" y="383"/>
                    <a:pt x="24218" y="387"/>
                  </a:cubicBezTo>
                  <a:cubicBezTo>
                    <a:pt x="27520" y="387"/>
                    <a:pt x="30822" y="521"/>
                    <a:pt x="34091" y="854"/>
                  </a:cubicBezTo>
                  <a:cubicBezTo>
                    <a:pt x="36960" y="1155"/>
                    <a:pt x="39896" y="1555"/>
                    <a:pt x="42664" y="2322"/>
                  </a:cubicBezTo>
                  <a:cubicBezTo>
                    <a:pt x="43598" y="2589"/>
                    <a:pt x="47434" y="3623"/>
                    <a:pt x="45933" y="5258"/>
                  </a:cubicBezTo>
                  <a:cubicBezTo>
                    <a:pt x="45666" y="5524"/>
                    <a:pt x="45333" y="5725"/>
                    <a:pt x="44999" y="5891"/>
                  </a:cubicBezTo>
                  <a:cubicBezTo>
                    <a:pt x="44566" y="6125"/>
                    <a:pt x="44065" y="6292"/>
                    <a:pt x="43565" y="6458"/>
                  </a:cubicBezTo>
                  <a:cubicBezTo>
                    <a:pt x="42164" y="6925"/>
                    <a:pt x="40730" y="7259"/>
                    <a:pt x="39262" y="7526"/>
                  </a:cubicBezTo>
                  <a:cubicBezTo>
                    <a:pt x="36326" y="8060"/>
                    <a:pt x="33391" y="8360"/>
                    <a:pt x="30422" y="8560"/>
                  </a:cubicBezTo>
                  <a:cubicBezTo>
                    <a:pt x="28003" y="8699"/>
                    <a:pt x="25601" y="8758"/>
                    <a:pt x="23192" y="8758"/>
                  </a:cubicBezTo>
                  <a:cubicBezTo>
                    <a:pt x="22146" y="8758"/>
                    <a:pt x="21098" y="8747"/>
                    <a:pt x="20048" y="8727"/>
                  </a:cubicBezTo>
                  <a:cubicBezTo>
                    <a:pt x="16879" y="8627"/>
                    <a:pt x="13677" y="8426"/>
                    <a:pt x="10508" y="8026"/>
                  </a:cubicBezTo>
                  <a:cubicBezTo>
                    <a:pt x="9807" y="7959"/>
                    <a:pt x="9140" y="7859"/>
                    <a:pt x="8440" y="7759"/>
                  </a:cubicBezTo>
                  <a:cubicBezTo>
                    <a:pt x="8428" y="7758"/>
                    <a:pt x="8417" y="7757"/>
                    <a:pt x="8407" y="7757"/>
                  </a:cubicBezTo>
                  <a:cubicBezTo>
                    <a:pt x="8173" y="7757"/>
                    <a:pt x="8183" y="8094"/>
                    <a:pt x="8406" y="8126"/>
                  </a:cubicBezTo>
                  <a:cubicBezTo>
                    <a:pt x="11542" y="8627"/>
                    <a:pt x="14678" y="8894"/>
                    <a:pt x="17847" y="9027"/>
                  </a:cubicBezTo>
                  <a:cubicBezTo>
                    <a:pt x="19731" y="9115"/>
                    <a:pt x="21624" y="9157"/>
                    <a:pt x="23517" y="9157"/>
                  </a:cubicBezTo>
                  <a:cubicBezTo>
                    <a:pt x="25210" y="9157"/>
                    <a:pt x="26902" y="9123"/>
                    <a:pt x="28588" y="9060"/>
                  </a:cubicBezTo>
                  <a:cubicBezTo>
                    <a:pt x="31756" y="8927"/>
                    <a:pt x="34892" y="8627"/>
                    <a:pt x="37994" y="8160"/>
                  </a:cubicBezTo>
                  <a:cubicBezTo>
                    <a:pt x="39529" y="7893"/>
                    <a:pt x="41063" y="7626"/>
                    <a:pt x="42564" y="7192"/>
                  </a:cubicBezTo>
                  <a:cubicBezTo>
                    <a:pt x="43632" y="6925"/>
                    <a:pt x="44732" y="6592"/>
                    <a:pt x="45666" y="5991"/>
                  </a:cubicBezTo>
                  <a:cubicBezTo>
                    <a:pt x="46067" y="5725"/>
                    <a:pt x="46367" y="5424"/>
                    <a:pt x="46567" y="5024"/>
                  </a:cubicBezTo>
                  <a:cubicBezTo>
                    <a:pt x="46734" y="4690"/>
                    <a:pt x="46634" y="4257"/>
                    <a:pt x="46467" y="3957"/>
                  </a:cubicBezTo>
                  <a:cubicBezTo>
                    <a:pt x="46067" y="3289"/>
                    <a:pt x="45266" y="2889"/>
                    <a:pt x="44599" y="2622"/>
                  </a:cubicBezTo>
                  <a:cubicBezTo>
                    <a:pt x="43331" y="2089"/>
                    <a:pt x="41997" y="1755"/>
                    <a:pt x="40663" y="1488"/>
                  </a:cubicBezTo>
                  <a:cubicBezTo>
                    <a:pt x="39195" y="1188"/>
                    <a:pt x="37694" y="954"/>
                    <a:pt x="36226" y="754"/>
                  </a:cubicBezTo>
                  <a:cubicBezTo>
                    <a:pt x="33024" y="321"/>
                    <a:pt x="29788" y="121"/>
                    <a:pt x="26553" y="54"/>
                  </a:cubicBezTo>
                  <a:cubicBezTo>
                    <a:pt x="25321" y="19"/>
                    <a:pt x="24089" y="1"/>
                    <a:pt x="2285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1"/>
            <p:cNvSpPr/>
            <p:nvPr/>
          </p:nvSpPr>
          <p:spPr>
            <a:xfrm flipH="1" rot="-1799831">
              <a:off x="7134421" y="3653286"/>
              <a:ext cx="147168" cy="455182"/>
            </a:xfrm>
            <a:custGeom>
              <a:rect b="b" l="l" r="r" t="t"/>
              <a:pathLst>
                <a:path extrusionOk="0" h="17237" w="5573">
                  <a:moveTo>
                    <a:pt x="5259" y="1"/>
                  </a:moveTo>
                  <a:cubicBezTo>
                    <a:pt x="5213" y="1"/>
                    <a:pt x="5170" y="18"/>
                    <a:pt x="5138" y="58"/>
                  </a:cubicBezTo>
                  <a:cubicBezTo>
                    <a:pt x="3837" y="2226"/>
                    <a:pt x="2569" y="4461"/>
                    <a:pt x="1602" y="6763"/>
                  </a:cubicBezTo>
                  <a:cubicBezTo>
                    <a:pt x="1135" y="7863"/>
                    <a:pt x="734" y="8964"/>
                    <a:pt x="501" y="10098"/>
                  </a:cubicBezTo>
                  <a:cubicBezTo>
                    <a:pt x="301" y="10999"/>
                    <a:pt x="234" y="11933"/>
                    <a:pt x="167" y="12867"/>
                  </a:cubicBezTo>
                  <a:cubicBezTo>
                    <a:pt x="67" y="14235"/>
                    <a:pt x="34" y="15636"/>
                    <a:pt x="1" y="17003"/>
                  </a:cubicBezTo>
                  <a:cubicBezTo>
                    <a:pt x="1" y="17144"/>
                    <a:pt x="146" y="17236"/>
                    <a:pt x="262" y="17236"/>
                  </a:cubicBezTo>
                  <a:cubicBezTo>
                    <a:pt x="338" y="17236"/>
                    <a:pt x="401" y="17196"/>
                    <a:pt x="401" y="17103"/>
                  </a:cubicBezTo>
                  <a:cubicBezTo>
                    <a:pt x="434" y="14969"/>
                    <a:pt x="468" y="12834"/>
                    <a:pt x="801" y="10766"/>
                  </a:cubicBezTo>
                  <a:cubicBezTo>
                    <a:pt x="968" y="9598"/>
                    <a:pt x="1368" y="8464"/>
                    <a:pt x="1802" y="7363"/>
                  </a:cubicBezTo>
                  <a:cubicBezTo>
                    <a:pt x="2269" y="6229"/>
                    <a:pt x="2769" y="5162"/>
                    <a:pt x="3336" y="4094"/>
                  </a:cubicBezTo>
                  <a:cubicBezTo>
                    <a:pt x="4003" y="2793"/>
                    <a:pt x="4737" y="1559"/>
                    <a:pt x="5471" y="325"/>
                  </a:cubicBezTo>
                  <a:cubicBezTo>
                    <a:pt x="5573" y="172"/>
                    <a:pt x="5404" y="1"/>
                    <a:pt x="525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1"/>
            <p:cNvSpPr/>
            <p:nvPr/>
          </p:nvSpPr>
          <p:spPr>
            <a:xfrm flipH="1" rot="-1799831">
              <a:off x="7476260" y="4024650"/>
              <a:ext cx="435799" cy="156859"/>
            </a:xfrm>
            <a:custGeom>
              <a:rect b="b" l="l" r="r" t="t"/>
              <a:pathLst>
                <a:path extrusionOk="0" h="5940" w="16503">
                  <a:moveTo>
                    <a:pt x="16241" y="1"/>
                  </a:moveTo>
                  <a:cubicBezTo>
                    <a:pt x="16165" y="1"/>
                    <a:pt x="16102" y="41"/>
                    <a:pt x="16102" y="134"/>
                  </a:cubicBezTo>
                  <a:lnTo>
                    <a:pt x="16102" y="3660"/>
                  </a:lnTo>
                  <a:lnTo>
                    <a:pt x="16102" y="3660"/>
                  </a:lnTo>
                  <a:cubicBezTo>
                    <a:pt x="12020" y="4251"/>
                    <a:pt x="7907" y="4776"/>
                    <a:pt x="3793" y="5204"/>
                  </a:cubicBezTo>
                  <a:cubicBezTo>
                    <a:pt x="2626" y="5337"/>
                    <a:pt x="1425" y="5438"/>
                    <a:pt x="257" y="5571"/>
                  </a:cubicBezTo>
                  <a:cubicBezTo>
                    <a:pt x="1" y="5571"/>
                    <a:pt x="83" y="5940"/>
                    <a:pt x="297" y="5940"/>
                  </a:cubicBezTo>
                  <a:cubicBezTo>
                    <a:pt x="305" y="5940"/>
                    <a:pt x="315" y="5939"/>
                    <a:pt x="324" y="5938"/>
                  </a:cubicBezTo>
                  <a:cubicBezTo>
                    <a:pt x="4494" y="5538"/>
                    <a:pt x="8663" y="5071"/>
                    <a:pt x="12799" y="4504"/>
                  </a:cubicBezTo>
                  <a:cubicBezTo>
                    <a:pt x="13967" y="4337"/>
                    <a:pt x="15134" y="4170"/>
                    <a:pt x="16335" y="4003"/>
                  </a:cubicBezTo>
                  <a:cubicBezTo>
                    <a:pt x="16402" y="4003"/>
                    <a:pt x="16502" y="3936"/>
                    <a:pt x="16502" y="3870"/>
                  </a:cubicBezTo>
                  <a:lnTo>
                    <a:pt x="16502" y="234"/>
                  </a:lnTo>
                  <a:cubicBezTo>
                    <a:pt x="16502" y="93"/>
                    <a:pt x="16357" y="1"/>
                    <a:pt x="1624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1"/>
            <p:cNvSpPr/>
            <p:nvPr/>
          </p:nvSpPr>
          <p:spPr>
            <a:xfrm flipH="1" rot="-1799831">
              <a:off x="7572077" y="3893994"/>
              <a:ext cx="915936" cy="677795"/>
            </a:xfrm>
            <a:custGeom>
              <a:rect b="b" l="l" r="r" t="t"/>
              <a:pathLst>
                <a:path extrusionOk="0" h="25667" w="34685">
                  <a:moveTo>
                    <a:pt x="34084" y="7186"/>
                  </a:moveTo>
                  <a:cubicBezTo>
                    <a:pt x="34089" y="7191"/>
                    <a:pt x="34093" y="7196"/>
                    <a:pt x="34096" y="7202"/>
                  </a:cubicBezTo>
                  <a:lnTo>
                    <a:pt x="34096" y="7202"/>
                  </a:lnTo>
                  <a:cubicBezTo>
                    <a:pt x="34092" y="7197"/>
                    <a:pt x="34088" y="7191"/>
                    <a:pt x="34084" y="7186"/>
                  </a:cubicBezTo>
                  <a:close/>
                  <a:moveTo>
                    <a:pt x="629" y="1"/>
                  </a:moveTo>
                  <a:cubicBezTo>
                    <a:pt x="555" y="1"/>
                    <a:pt x="494" y="44"/>
                    <a:pt x="494" y="148"/>
                  </a:cubicBezTo>
                  <a:lnTo>
                    <a:pt x="494" y="5919"/>
                  </a:lnTo>
                  <a:cubicBezTo>
                    <a:pt x="494" y="5952"/>
                    <a:pt x="494" y="6019"/>
                    <a:pt x="494" y="6052"/>
                  </a:cubicBezTo>
                  <a:cubicBezTo>
                    <a:pt x="460" y="6152"/>
                    <a:pt x="327" y="6319"/>
                    <a:pt x="260" y="6452"/>
                  </a:cubicBezTo>
                  <a:cubicBezTo>
                    <a:pt x="35" y="7000"/>
                    <a:pt x="183" y="7548"/>
                    <a:pt x="494" y="8036"/>
                  </a:cubicBezTo>
                  <a:lnTo>
                    <a:pt x="494" y="8036"/>
                  </a:lnTo>
                  <a:lnTo>
                    <a:pt x="494" y="9855"/>
                  </a:lnTo>
                  <a:cubicBezTo>
                    <a:pt x="494" y="9955"/>
                    <a:pt x="527" y="10088"/>
                    <a:pt x="494" y="10222"/>
                  </a:cubicBezTo>
                  <a:cubicBezTo>
                    <a:pt x="460" y="10355"/>
                    <a:pt x="327" y="10489"/>
                    <a:pt x="260" y="10655"/>
                  </a:cubicBezTo>
                  <a:cubicBezTo>
                    <a:pt x="1" y="11207"/>
                    <a:pt x="120" y="11821"/>
                    <a:pt x="494" y="12283"/>
                  </a:cubicBezTo>
                  <a:lnTo>
                    <a:pt x="494" y="12283"/>
                  </a:lnTo>
                  <a:lnTo>
                    <a:pt x="494" y="13891"/>
                  </a:lnTo>
                  <a:cubicBezTo>
                    <a:pt x="494" y="13991"/>
                    <a:pt x="527" y="14125"/>
                    <a:pt x="494" y="14225"/>
                  </a:cubicBezTo>
                  <a:cubicBezTo>
                    <a:pt x="460" y="14325"/>
                    <a:pt x="327" y="14492"/>
                    <a:pt x="260" y="14625"/>
                  </a:cubicBezTo>
                  <a:cubicBezTo>
                    <a:pt x="36" y="15171"/>
                    <a:pt x="212" y="15747"/>
                    <a:pt x="493" y="16236"/>
                  </a:cubicBezTo>
                  <a:lnTo>
                    <a:pt x="493" y="16236"/>
                  </a:lnTo>
                  <a:cubicBezTo>
                    <a:pt x="490" y="16644"/>
                    <a:pt x="468" y="17050"/>
                    <a:pt x="594" y="17427"/>
                  </a:cubicBezTo>
                  <a:cubicBezTo>
                    <a:pt x="761" y="17961"/>
                    <a:pt x="1161" y="18394"/>
                    <a:pt x="1628" y="18661"/>
                  </a:cubicBezTo>
                  <a:cubicBezTo>
                    <a:pt x="1928" y="18795"/>
                    <a:pt x="2228" y="18928"/>
                    <a:pt x="2562" y="18995"/>
                  </a:cubicBezTo>
                  <a:cubicBezTo>
                    <a:pt x="2662" y="19028"/>
                    <a:pt x="2762" y="19062"/>
                    <a:pt x="2829" y="19062"/>
                  </a:cubicBezTo>
                  <a:cubicBezTo>
                    <a:pt x="2851" y="19062"/>
                    <a:pt x="2903" y="19076"/>
                    <a:pt x="2915" y="19076"/>
                  </a:cubicBezTo>
                  <a:cubicBezTo>
                    <a:pt x="2921" y="19076"/>
                    <a:pt x="2918" y="19073"/>
                    <a:pt x="2895" y="19062"/>
                  </a:cubicBezTo>
                  <a:cubicBezTo>
                    <a:pt x="2929" y="19062"/>
                    <a:pt x="2929" y="19095"/>
                    <a:pt x="2929" y="19095"/>
                  </a:cubicBezTo>
                  <a:cubicBezTo>
                    <a:pt x="3129" y="19195"/>
                    <a:pt x="3296" y="19362"/>
                    <a:pt x="3496" y="19495"/>
                  </a:cubicBezTo>
                  <a:cubicBezTo>
                    <a:pt x="4864" y="20496"/>
                    <a:pt x="6265" y="21530"/>
                    <a:pt x="7666" y="22531"/>
                  </a:cubicBezTo>
                  <a:cubicBezTo>
                    <a:pt x="7732" y="22597"/>
                    <a:pt x="7832" y="22664"/>
                    <a:pt x="7932" y="22731"/>
                  </a:cubicBezTo>
                  <a:cubicBezTo>
                    <a:pt x="8032" y="22831"/>
                    <a:pt x="8166" y="22831"/>
                    <a:pt x="8333" y="22864"/>
                  </a:cubicBezTo>
                  <a:cubicBezTo>
                    <a:pt x="9368" y="22990"/>
                    <a:pt x="10373" y="23086"/>
                    <a:pt x="11405" y="23180"/>
                  </a:cubicBezTo>
                  <a:lnTo>
                    <a:pt x="11405" y="23180"/>
                  </a:lnTo>
                  <a:cubicBezTo>
                    <a:pt x="11562" y="23875"/>
                    <a:pt x="11922" y="24503"/>
                    <a:pt x="12536" y="24932"/>
                  </a:cubicBezTo>
                  <a:cubicBezTo>
                    <a:pt x="13203" y="25399"/>
                    <a:pt x="14037" y="25533"/>
                    <a:pt x="14837" y="25600"/>
                  </a:cubicBezTo>
                  <a:cubicBezTo>
                    <a:pt x="15371" y="25666"/>
                    <a:pt x="15905" y="25666"/>
                    <a:pt x="16438" y="25666"/>
                  </a:cubicBezTo>
                  <a:cubicBezTo>
                    <a:pt x="16705" y="25650"/>
                    <a:pt x="16981" y="25650"/>
                    <a:pt x="17256" y="25650"/>
                  </a:cubicBezTo>
                  <a:cubicBezTo>
                    <a:pt x="17531" y="25650"/>
                    <a:pt x="17806" y="25650"/>
                    <a:pt x="18073" y="25633"/>
                  </a:cubicBezTo>
                  <a:cubicBezTo>
                    <a:pt x="18907" y="25600"/>
                    <a:pt x="19808" y="25499"/>
                    <a:pt x="20575" y="25099"/>
                  </a:cubicBezTo>
                  <a:cubicBezTo>
                    <a:pt x="21338" y="24686"/>
                    <a:pt x="21768" y="23999"/>
                    <a:pt x="21951" y="23184"/>
                  </a:cubicBezTo>
                  <a:lnTo>
                    <a:pt x="21951" y="23184"/>
                  </a:lnTo>
                  <a:cubicBezTo>
                    <a:pt x="22571" y="23122"/>
                    <a:pt x="23191" y="23060"/>
                    <a:pt x="23810" y="22998"/>
                  </a:cubicBezTo>
                  <a:cubicBezTo>
                    <a:pt x="24144" y="22964"/>
                    <a:pt x="24478" y="22931"/>
                    <a:pt x="24844" y="22898"/>
                  </a:cubicBezTo>
                  <a:cubicBezTo>
                    <a:pt x="25045" y="22864"/>
                    <a:pt x="25345" y="22898"/>
                    <a:pt x="25545" y="22798"/>
                  </a:cubicBezTo>
                  <a:cubicBezTo>
                    <a:pt x="25645" y="22731"/>
                    <a:pt x="25745" y="22631"/>
                    <a:pt x="25845" y="22564"/>
                  </a:cubicBezTo>
                  <a:cubicBezTo>
                    <a:pt x="26045" y="22397"/>
                    <a:pt x="26245" y="22230"/>
                    <a:pt x="26479" y="22097"/>
                  </a:cubicBezTo>
                  <a:cubicBezTo>
                    <a:pt x="27280" y="21497"/>
                    <a:pt x="28047" y="20896"/>
                    <a:pt x="28847" y="20296"/>
                  </a:cubicBezTo>
                  <a:lnTo>
                    <a:pt x="30115" y="19362"/>
                  </a:lnTo>
                  <a:cubicBezTo>
                    <a:pt x="30282" y="19228"/>
                    <a:pt x="30482" y="19062"/>
                    <a:pt x="30682" y="18928"/>
                  </a:cubicBezTo>
                  <a:cubicBezTo>
                    <a:pt x="30782" y="18861"/>
                    <a:pt x="30849" y="18861"/>
                    <a:pt x="30982" y="18828"/>
                  </a:cubicBezTo>
                  <a:cubicBezTo>
                    <a:pt x="31249" y="18728"/>
                    <a:pt x="31549" y="18661"/>
                    <a:pt x="31816" y="18561"/>
                  </a:cubicBezTo>
                  <a:cubicBezTo>
                    <a:pt x="32617" y="18294"/>
                    <a:pt x="33384" y="17827"/>
                    <a:pt x="33818" y="17060"/>
                  </a:cubicBezTo>
                  <a:cubicBezTo>
                    <a:pt x="34084" y="16560"/>
                    <a:pt x="34118" y="16059"/>
                    <a:pt x="34118" y="15526"/>
                  </a:cubicBezTo>
                  <a:lnTo>
                    <a:pt x="34118" y="13457"/>
                  </a:lnTo>
                  <a:cubicBezTo>
                    <a:pt x="34118" y="13391"/>
                    <a:pt x="34118" y="13291"/>
                    <a:pt x="34118" y="13224"/>
                  </a:cubicBezTo>
                  <a:cubicBezTo>
                    <a:pt x="34151" y="13157"/>
                    <a:pt x="34184" y="13124"/>
                    <a:pt x="34218" y="13057"/>
                  </a:cubicBezTo>
                  <a:cubicBezTo>
                    <a:pt x="34318" y="12924"/>
                    <a:pt x="34385" y="12790"/>
                    <a:pt x="34418" y="12657"/>
                  </a:cubicBezTo>
                  <a:cubicBezTo>
                    <a:pt x="34607" y="12154"/>
                    <a:pt x="34499" y="11651"/>
                    <a:pt x="34151" y="11232"/>
                  </a:cubicBezTo>
                  <a:lnTo>
                    <a:pt x="34151" y="11232"/>
                  </a:lnTo>
                  <a:lnTo>
                    <a:pt x="34151" y="9588"/>
                  </a:lnTo>
                  <a:cubicBezTo>
                    <a:pt x="34151" y="9488"/>
                    <a:pt x="34118" y="9355"/>
                    <a:pt x="34151" y="9254"/>
                  </a:cubicBezTo>
                  <a:cubicBezTo>
                    <a:pt x="34184" y="9121"/>
                    <a:pt x="34318" y="8988"/>
                    <a:pt x="34385" y="8821"/>
                  </a:cubicBezTo>
                  <a:cubicBezTo>
                    <a:pt x="34635" y="8289"/>
                    <a:pt x="34474" y="7728"/>
                    <a:pt x="34151" y="7275"/>
                  </a:cubicBezTo>
                  <a:lnTo>
                    <a:pt x="34151" y="7275"/>
                  </a:lnTo>
                  <a:lnTo>
                    <a:pt x="34151" y="5418"/>
                  </a:lnTo>
                  <a:cubicBezTo>
                    <a:pt x="34151" y="5318"/>
                    <a:pt x="34118" y="5185"/>
                    <a:pt x="34151" y="5051"/>
                  </a:cubicBezTo>
                  <a:cubicBezTo>
                    <a:pt x="34151" y="4951"/>
                    <a:pt x="34285" y="4851"/>
                    <a:pt x="34351" y="4718"/>
                  </a:cubicBezTo>
                  <a:cubicBezTo>
                    <a:pt x="34685" y="4117"/>
                    <a:pt x="34451" y="3484"/>
                    <a:pt x="34084" y="2950"/>
                  </a:cubicBezTo>
                  <a:cubicBezTo>
                    <a:pt x="34045" y="2891"/>
                    <a:pt x="33989" y="2867"/>
                    <a:pt x="33933" y="2867"/>
                  </a:cubicBezTo>
                  <a:cubicBezTo>
                    <a:pt x="33798" y="2867"/>
                    <a:pt x="33666" y="3009"/>
                    <a:pt x="33784" y="3150"/>
                  </a:cubicBezTo>
                  <a:cubicBezTo>
                    <a:pt x="34018" y="3517"/>
                    <a:pt x="34218" y="3917"/>
                    <a:pt x="34084" y="4318"/>
                  </a:cubicBezTo>
                  <a:cubicBezTo>
                    <a:pt x="34018" y="4551"/>
                    <a:pt x="33784" y="4718"/>
                    <a:pt x="33751" y="4951"/>
                  </a:cubicBezTo>
                  <a:cubicBezTo>
                    <a:pt x="33717" y="5285"/>
                    <a:pt x="33751" y="5685"/>
                    <a:pt x="33751" y="6019"/>
                  </a:cubicBezTo>
                  <a:cubicBezTo>
                    <a:pt x="33751" y="6419"/>
                    <a:pt x="33751" y="6786"/>
                    <a:pt x="33751" y="7186"/>
                  </a:cubicBezTo>
                  <a:cubicBezTo>
                    <a:pt x="33751" y="7386"/>
                    <a:pt x="33884" y="7520"/>
                    <a:pt x="33984" y="7687"/>
                  </a:cubicBezTo>
                  <a:cubicBezTo>
                    <a:pt x="34218" y="8120"/>
                    <a:pt x="34118" y="8554"/>
                    <a:pt x="33851" y="8921"/>
                  </a:cubicBezTo>
                  <a:cubicBezTo>
                    <a:pt x="33751" y="9088"/>
                    <a:pt x="33751" y="9121"/>
                    <a:pt x="33751" y="9288"/>
                  </a:cubicBezTo>
                  <a:lnTo>
                    <a:pt x="33751" y="9888"/>
                  </a:lnTo>
                  <a:lnTo>
                    <a:pt x="33751" y="11122"/>
                  </a:lnTo>
                  <a:cubicBezTo>
                    <a:pt x="33751" y="11289"/>
                    <a:pt x="33818" y="11356"/>
                    <a:pt x="33918" y="11523"/>
                  </a:cubicBezTo>
                  <a:cubicBezTo>
                    <a:pt x="34184" y="11856"/>
                    <a:pt x="34184" y="12223"/>
                    <a:pt x="34018" y="12624"/>
                  </a:cubicBezTo>
                  <a:cubicBezTo>
                    <a:pt x="33918" y="12790"/>
                    <a:pt x="33751" y="12957"/>
                    <a:pt x="33751" y="13191"/>
                  </a:cubicBezTo>
                  <a:cubicBezTo>
                    <a:pt x="33751" y="13324"/>
                    <a:pt x="33751" y="13457"/>
                    <a:pt x="33751" y="13591"/>
                  </a:cubicBezTo>
                  <a:cubicBezTo>
                    <a:pt x="33751" y="14358"/>
                    <a:pt x="33784" y="15125"/>
                    <a:pt x="33751" y="15893"/>
                  </a:cubicBezTo>
                  <a:cubicBezTo>
                    <a:pt x="33684" y="17127"/>
                    <a:pt x="32617" y="17894"/>
                    <a:pt x="31549" y="18261"/>
                  </a:cubicBezTo>
                  <a:cubicBezTo>
                    <a:pt x="31382" y="18294"/>
                    <a:pt x="31182" y="18361"/>
                    <a:pt x="31016" y="18394"/>
                  </a:cubicBezTo>
                  <a:cubicBezTo>
                    <a:pt x="30849" y="18461"/>
                    <a:pt x="30649" y="18494"/>
                    <a:pt x="30515" y="18561"/>
                  </a:cubicBezTo>
                  <a:cubicBezTo>
                    <a:pt x="30415" y="18628"/>
                    <a:pt x="30348" y="18695"/>
                    <a:pt x="30282" y="18728"/>
                  </a:cubicBezTo>
                  <a:cubicBezTo>
                    <a:pt x="29915" y="18995"/>
                    <a:pt x="29581" y="19262"/>
                    <a:pt x="29214" y="19529"/>
                  </a:cubicBezTo>
                  <a:cubicBezTo>
                    <a:pt x="28847" y="19795"/>
                    <a:pt x="28480" y="20096"/>
                    <a:pt x="28113" y="20362"/>
                  </a:cubicBezTo>
                  <a:cubicBezTo>
                    <a:pt x="27380" y="20896"/>
                    <a:pt x="26679" y="21430"/>
                    <a:pt x="25945" y="21964"/>
                  </a:cubicBezTo>
                  <a:cubicBezTo>
                    <a:pt x="25745" y="22130"/>
                    <a:pt x="25545" y="22331"/>
                    <a:pt x="25311" y="22431"/>
                  </a:cubicBezTo>
                  <a:cubicBezTo>
                    <a:pt x="25145" y="22531"/>
                    <a:pt x="24778" y="22531"/>
                    <a:pt x="24578" y="22531"/>
                  </a:cubicBezTo>
                  <a:cubicBezTo>
                    <a:pt x="24077" y="22597"/>
                    <a:pt x="23610" y="22664"/>
                    <a:pt x="23143" y="22697"/>
                  </a:cubicBezTo>
                  <a:cubicBezTo>
                    <a:pt x="22676" y="22764"/>
                    <a:pt x="22209" y="22764"/>
                    <a:pt x="21742" y="22831"/>
                  </a:cubicBezTo>
                  <a:cubicBezTo>
                    <a:pt x="21642" y="22864"/>
                    <a:pt x="21609" y="22898"/>
                    <a:pt x="21575" y="22998"/>
                  </a:cubicBezTo>
                  <a:cubicBezTo>
                    <a:pt x="21442" y="23698"/>
                    <a:pt x="21108" y="24299"/>
                    <a:pt x="20508" y="24666"/>
                  </a:cubicBezTo>
                  <a:cubicBezTo>
                    <a:pt x="19841" y="25099"/>
                    <a:pt x="19040" y="25199"/>
                    <a:pt x="18273" y="25233"/>
                  </a:cubicBezTo>
                  <a:cubicBezTo>
                    <a:pt x="17726" y="25272"/>
                    <a:pt x="17167" y="25288"/>
                    <a:pt x="16604" y="25288"/>
                  </a:cubicBezTo>
                  <a:cubicBezTo>
                    <a:pt x="16206" y="25288"/>
                    <a:pt x="15805" y="25280"/>
                    <a:pt x="15404" y="25266"/>
                  </a:cubicBezTo>
                  <a:cubicBezTo>
                    <a:pt x="14637" y="25233"/>
                    <a:pt x="13803" y="25166"/>
                    <a:pt x="13103" y="24832"/>
                  </a:cubicBezTo>
                  <a:cubicBezTo>
                    <a:pt x="12336" y="24499"/>
                    <a:pt x="11902" y="23798"/>
                    <a:pt x="11768" y="22998"/>
                  </a:cubicBezTo>
                  <a:cubicBezTo>
                    <a:pt x="11768" y="22898"/>
                    <a:pt x="11668" y="22831"/>
                    <a:pt x="11535" y="22831"/>
                  </a:cubicBezTo>
                  <a:cubicBezTo>
                    <a:pt x="10968" y="22764"/>
                    <a:pt x="10401" y="22731"/>
                    <a:pt x="9867" y="22664"/>
                  </a:cubicBezTo>
                  <a:cubicBezTo>
                    <a:pt x="9567" y="22631"/>
                    <a:pt x="9300" y="22597"/>
                    <a:pt x="9033" y="22564"/>
                  </a:cubicBezTo>
                  <a:cubicBezTo>
                    <a:pt x="8766" y="22531"/>
                    <a:pt x="8466" y="22531"/>
                    <a:pt x="8199" y="22464"/>
                  </a:cubicBezTo>
                  <a:cubicBezTo>
                    <a:pt x="8199" y="22464"/>
                    <a:pt x="8199" y="22479"/>
                    <a:pt x="8189" y="22479"/>
                  </a:cubicBezTo>
                  <a:cubicBezTo>
                    <a:pt x="8184" y="22479"/>
                    <a:pt x="8177" y="22475"/>
                    <a:pt x="8166" y="22464"/>
                  </a:cubicBezTo>
                  <a:cubicBezTo>
                    <a:pt x="8166" y="22464"/>
                    <a:pt x="8133" y="22431"/>
                    <a:pt x="8099" y="22397"/>
                  </a:cubicBezTo>
                  <a:cubicBezTo>
                    <a:pt x="7999" y="22331"/>
                    <a:pt x="7899" y="22264"/>
                    <a:pt x="7799" y="22197"/>
                  </a:cubicBezTo>
                  <a:lnTo>
                    <a:pt x="5464" y="20496"/>
                  </a:lnTo>
                  <a:cubicBezTo>
                    <a:pt x="4763" y="19962"/>
                    <a:pt x="4030" y="19462"/>
                    <a:pt x="3329" y="18928"/>
                  </a:cubicBezTo>
                  <a:cubicBezTo>
                    <a:pt x="3262" y="18895"/>
                    <a:pt x="3196" y="18828"/>
                    <a:pt x="3129" y="18795"/>
                  </a:cubicBezTo>
                  <a:cubicBezTo>
                    <a:pt x="2929" y="18661"/>
                    <a:pt x="2629" y="18661"/>
                    <a:pt x="2395" y="18561"/>
                  </a:cubicBezTo>
                  <a:cubicBezTo>
                    <a:pt x="1761" y="18394"/>
                    <a:pt x="1128" y="17994"/>
                    <a:pt x="961" y="17327"/>
                  </a:cubicBezTo>
                  <a:cubicBezTo>
                    <a:pt x="894" y="17060"/>
                    <a:pt x="894" y="16827"/>
                    <a:pt x="894" y="16560"/>
                  </a:cubicBezTo>
                  <a:cubicBezTo>
                    <a:pt x="894" y="16460"/>
                    <a:pt x="894" y="16360"/>
                    <a:pt x="894" y="16260"/>
                  </a:cubicBezTo>
                  <a:cubicBezTo>
                    <a:pt x="861" y="16059"/>
                    <a:pt x="727" y="15893"/>
                    <a:pt x="661" y="15726"/>
                  </a:cubicBezTo>
                  <a:cubicBezTo>
                    <a:pt x="560" y="15526"/>
                    <a:pt x="527" y="15292"/>
                    <a:pt x="560" y="15059"/>
                  </a:cubicBezTo>
                  <a:cubicBezTo>
                    <a:pt x="594" y="14959"/>
                    <a:pt x="627" y="14858"/>
                    <a:pt x="661" y="14758"/>
                  </a:cubicBezTo>
                  <a:cubicBezTo>
                    <a:pt x="694" y="14658"/>
                    <a:pt x="827" y="14525"/>
                    <a:pt x="861" y="14425"/>
                  </a:cubicBezTo>
                  <a:cubicBezTo>
                    <a:pt x="894" y="14325"/>
                    <a:pt x="894" y="14158"/>
                    <a:pt x="894" y="14058"/>
                  </a:cubicBezTo>
                  <a:lnTo>
                    <a:pt x="894" y="12557"/>
                  </a:lnTo>
                  <a:cubicBezTo>
                    <a:pt x="894" y="12457"/>
                    <a:pt x="927" y="12290"/>
                    <a:pt x="894" y="12190"/>
                  </a:cubicBezTo>
                  <a:cubicBezTo>
                    <a:pt x="827" y="12023"/>
                    <a:pt x="627" y="11890"/>
                    <a:pt x="560" y="11723"/>
                  </a:cubicBezTo>
                  <a:cubicBezTo>
                    <a:pt x="494" y="11489"/>
                    <a:pt x="494" y="11256"/>
                    <a:pt x="560" y="11022"/>
                  </a:cubicBezTo>
                  <a:cubicBezTo>
                    <a:pt x="627" y="10789"/>
                    <a:pt x="894" y="10555"/>
                    <a:pt x="894" y="10322"/>
                  </a:cubicBezTo>
                  <a:cubicBezTo>
                    <a:pt x="894" y="10122"/>
                    <a:pt x="894" y="9955"/>
                    <a:pt x="894" y="9755"/>
                  </a:cubicBezTo>
                  <a:lnTo>
                    <a:pt x="894" y="8287"/>
                  </a:lnTo>
                  <a:cubicBezTo>
                    <a:pt x="894" y="8154"/>
                    <a:pt x="894" y="8020"/>
                    <a:pt x="827" y="7920"/>
                  </a:cubicBezTo>
                  <a:cubicBezTo>
                    <a:pt x="727" y="7653"/>
                    <a:pt x="594" y="7487"/>
                    <a:pt x="560" y="7220"/>
                  </a:cubicBezTo>
                  <a:cubicBezTo>
                    <a:pt x="527" y="6953"/>
                    <a:pt x="594" y="6686"/>
                    <a:pt x="727" y="6452"/>
                  </a:cubicBezTo>
                  <a:cubicBezTo>
                    <a:pt x="794" y="6319"/>
                    <a:pt x="894" y="6252"/>
                    <a:pt x="894" y="6086"/>
                  </a:cubicBezTo>
                  <a:cubicBezTo>
                    <a:pt x="894" y="5952"/>
                    <a:pt x="894" y="5852"/>
                    <a:pt x="894" y="5752"/>
                  </a:cubicBezTo>
                  <a:lnTo>
                    <a:pt x="894" y="381"/>
                  </a:lnTo>
                  <a:lnTo>
                    <a:pt x="894" y="248"/>
                  </a:lnTo>
                  <a:cubicBezTo>
                    <a:pt x="894" y="106"/>
                    <a:pt x="745" y="1"/>
                    <a:pt x="6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1"/>
            <p:cNvSpPr/>
            <p:nvPr/>
          </p:nvSpPr>
          <p:spPr>
            <a:xfrm flipH="1" rot="-1799831">
              <a:off x="7550294" y="4191710"/>
              <a:ext cx="513014" cy="67946"/>
            </a:xfrm>
            <a:custGeom>
              <a:rect b="b" l="l" r="r" t="t"/>
              <a:pathLst>
                <a:path extrusionOk="0" h="2573" w="19427">
                  <a:moveTo>
                    <a:pt x="19131" y="0"/>
                  </a:moveTo>
                  <a:cubicBezTo>
                    <a:pt x="19122" y="0"/>
                    <a:pt x="19113" y="1"/>
                    <a:pt x="19104" y="2"/>
                  </a:cubicBezTo>
                  <a:cubicBezTo>
                    <a:pt x="14200" y="736"/>
                    <a:pt x="9330" y="1337"/>
                    <a:pt x="4393" y="1804"/>
                  </a:cubicBezTo>
                  <a:cubicBezTo>
                    <a:pt x="3025" y="1970"/>
                    <a:pt x="1624" y="2070"/>
                    <a:pt x="223" y="2204"/>
                  </a:cubicBezTo>
                  <a:cubicBezTo>
                    <a:pt x="0" y="2236"/>
                    <a:pt x="82" y="2573"/>
                    <a:pt x="294" y="2573"/>
                  </a:cubicBezTo>
                  <a:cubicBezTo>
                    <a:pt x="304" y="2573"/>
                    <a:pt x="313" y="2572"/>
                    <a:pt x="324" y="2571"/>
                  </a:cubicBezTo>
                  <a:cubicBezTo>
                    <a:pt x="5227" y="2170"/>
                    <a:pt x="10131" y="1637"/>
                    <a:pt x="15034" y="970"/>
                  </a:cubicBezTo>
                  <a:cubicBezTo>
                    <a:pt x="16402" y="803"/>
                    <a:pt x="17769" y="603"/>
                    <a:pt x="19170" y="403"/>
                  </a:cubicBezTo>
                  <a:cubicBezTo>
                    <a:pt x="19427" y="371"/>
                    <a:pt x="19345" y="0"/>
                    <a:pt x="1913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1"/>
            <p:cNvSpPr/>
            <p:nvPr/>
          </p:nvSpPr>
          <p:spPr>
            <a:xfrm flipH="1" rot="-1799831">
              <a:off x="8038442" y="4451669"/>
              <a:ext cx="285119" cy="15184"/>
            </a:xfrm>
            <a:custGeom>
              <a:rect b="b" l="l" r="r" t="t"/>
              <a:pathLst>
                <a:path extrusionOk="0" h="575" w="10797">
                  <a:moveTo>
                    <a:pt x="223" y="1"/>
                  </a:moveTo>
                  <a:cubicBezTo>
                    <a:pt x="1" y="1"/>
                    <a:pt x="131" y="338"/>
                    <a:pt x="323" y="370"/>
                  </a:cubicBezTo>
                  <a:cubicBezTo>
                    <a:pt x="2081" y="508"/>
                    <a:pt x="3839" y="574"/>
                    <a:pt x="5597" y="574"/>
                  </a:cubicBezTo>
                  <a:cubicBezTo>
                    <a:pt x="7241" y="574"/>
                    <a:pt x="8886" y="516"/>
                    <a:pt x="10530" y="403"/>
                  </a:cubicBezTo>
                  <a:cubicBezTo>
                    <a:pt x="10797" y="370"/>
                    <a:pt x="10697" y="3"/>
                    <a:pt x="10463" y="3"/>
                  </a:cubicBezTo>
                  <a:cubicBezTo>
                    <a:pt x="8762" y="120"/>
                    <a:pt x="7061" y="178"/>
                    <a:pt x="5360" y="178"/>
                  </a:cubicBezTo>
                  <a:cubicBezTo>
                    <a:pt x="3658" y="178"/>
                    <a:pt x="1957" y="120"/>
                    <a:pt x="256" y="3"/>
                  </a:cubicBezTo>
                  <a:cubicBezTo>
                    <a:pt x="244" y="1"/>
                    <a:pt x="234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1"/>
            <p:cNvSpPr/>
            <p:nvPr/>
          </p:nvSpPr>
          <p:spPr>
            <a:xfrm flipH="1" rot="-1799831">
              <a:off x="7776941" y="4430469"/>
              <a:ext cx="438202" cy="45922"/>
            </a:xfrm>
            <a:custGeom>
              <a:rect b="b" l="l" r="r" t="t"/>
              <a:pathLst>
                <a:path extrusionOk="0" h="1739" w="16594">
                  <a:moveTo>
                    <a:pt x="16269" y="0"/>
                  </a:moveTo>
                  <a:cubicBezTo>
                    <a:pt x="16251" y="0"/>
                    <a:pt x="16232" y="3"/>
                    <a:pt x="16213" y="8"/>
                  </a:cubicBezTo>
                  <a:cubicBezTo>
                    <a:pt x="12243" y="942"/>
                    <a:pt x="8140" y="1276"/>
                    <a:pt x="4071" y="1342"/>
                  </a:cubicBezTo>
                  <a:cubicBezTo>
                    <a:pt x="3699" y="1352"/>
                    <a:pt x="3328" y="1356"/>
                    <a:pt x="2957" y="1356"/>
                  </a:cubicBezTo>
                  <a:cubicBezTo>
                    <a:pt x="2060" y="1356"/>
                    <a:pt x="1164" y="1333"/>
                    <a:pt x="268" y="1309"/>
                  </a:cubicBezTo>
                  <a:cubicBezTo>
                    <a:pt x="1" y="1309"/>
                    <a:pt x="134" y="1709"/>
                    <a:pt x="335" y="1709"/>
                  </a:cubicBezTo>
                  <a:cubicBezTo>
                    <a:pt x="1149" y="1728"/>
                    <a:pt x="1967" y="1739"/>
                    <a:pt x="2785" y="1739"/>
                  </a:cubicBezTo>
                  <a:cubicBezTo>
                    <a:pt x="6255" y="1739"/>
                    <a:pt x="9743" y="1549"/>
                    <a:pt x="13144" y="1009"/>
                  </a:cubicBezTo>
                  <a:cubicBezTo>
                    <a:pt x="14244" y="809"/>
                    <a:pt x="15312" y="609"/>
                    <a:pt x="16379" y="375"/>
                  </a:cubicBezTo>
                  <a:cubicBezTo>
                    <a:pt x="16594" y="314"/>
                    <a:pt x="16471" y="0"/>
                    <a:pt x="1626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1"/>
            <p:cNvSpPr/>
            <p:nvPr/>
          </p:nvSpPr>
          <p:spPr>
            <a:xfrm flipH="1" rot="-1799831">
              <a:off x="7576044" y="4231700"/>
              <a:ext cx="524501" cy="70613"/>
            </a:xfrm>
            <a:custGeom>
              <a:rect b="b" l="l" r="r" t="t"/>
              <a:pathLst>
                <a:path extrusionOk="0" h="2674" w="19862">
                  <a:moveTo>
                    <a:pt x="19597" y="0"/>
                  </a:moveTo>
                  <a:cubicBezTo>
                    <a:pt x="19589" y="0"/>
                    <a:pt x="19580" y="1"/>
                    <a:pt x="19572" y="3"/>
                  </a:cubicBezTo>
                  <a:cubicBezTo>
                    <a:pt x="14568" y="770"/>
                    <a:pt x="9531" y="1404"/>
                    <a:pt x="4494" y="1904"/>
                  </a:cubicBezTo>
                  <a:cubicBezTo>
                    <a:pt x="3093" y="2037"/>
                    <a:pt x="1659" y="2171"/>
                    <a:pt x="224" y="2304"/>
                  </a:cubicBezTo>
                  <a:cubicBezTo>
                    <a:pt x="0" y="2304"/>
                    <a:pt x="84" y="2673"/>
                    <a:pt x="297" y="2673"/>
                  </a:cubicBezTo>
                  <a:cubicBezTo>
                    <a:pt x="306" y="2673"/>
                    <a:pt x="315" y="2673"/>
                    <a:pt x="325" y="2671"/>
                  </a:cubicBezTo>
                  <a:cubicBezTo>
                    <a:pt x="5328" y="2271"/>
                    <a:pt x="10365" y="1704"/>
                    <a:pt x="15369" y="1003"/>
                  </a:cubicBezTo>
                  <a:cubicBezTo>
                    <a:pt x="16803" y="803"/>
                    <a:pt x="18204" y="603"/>
                    <a:pt x="19638" y="370"/>
                  </a:cubicBezTo>
                  <a:cubicBezTo>
                    <a:pt x="19862" y="338"/>
                    <a:pt x="19780" y="0"/>
                    <a:pt x="1959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1"/>
            <p:cNvSpPr/>
            <p:nvPr/>
          </p:nvSpPr>
          <p:spPr>
            <a:xfrm flipH="1" rot="-1799831">
              <a:off x="7627422" y="4316066"/>
              <a:ext cx="549429" cy="73201"/>
            </a:xfrm>
            <a:custGeom>
              <a:rect b="b" l="l" r="r" t="t"/>
              <a:pathLst>
                <a:path extrusionOk="0" h="2772" w="20806">
                  <a:moveTo>
                    <a:pt x="20541" y="1"/>
                  </a:moveTo>
                  <a:cubicBezTo>
                    <a:pt x="20533" y="1"/>
                    <a:pt x="20524" y="2"/>
                    <a:pt x="20516" y="3"/>
                  </a:cubicBezTo>
                  <a:cubicBezTo>
                    <a:pt x="15279" y="837"/>
                    <a:pt x="10008" y="1504"/>
                    <a:pt x="4738" y="2005"/>
                  </a:cubicBezTo>
                  <a:cubicBezTo>
                    <a:pt x="3237" y="2138"/>
                    <a:pt x="1769" y="2238"/>
                    <a:pt x="268" y="2371"/>
                  </a:cubicBezTo>
                  <a:cubicBezTo>
                    <a:pt x="1" y="2405"/>
                    <a:pt x="101" y="2772"/>
                    <a:pt x="335" y="2772"/>
                  </a:cubicBezTo>
                  <a:cubicBezTo>
                    <a:pt x="5605" y="2338"/>
                    <a:pt x="10875" y="1771"/>
                    <a:pt x="16112" y="1037"/>
                  </a:cubicBezTo>
                  <a:cubicBezTo>
                    <a:pt x="17580" y="837"/>
                    <a:pt x="19081" y="637"/>
                    <a:pt x="20582" y="403"/>
                  </a:cubicBezTo>
                  <a:cubicBezTo>
                    <a:pt x="20806" y="340"/>
                    <a:pt x="20724" y="1"/>
                    <a:pt x="2054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1"/>
            <p:cNvSpPr/>
            <p:nvPr/>
          </p:nvSpPr>
          <p:spPr>
            <a:xfrm flipH="1" rot="-1799831">
              <a:off x="7519572" y="4131912"/>
              <a:ext cx="535909" cy="71484"/>
            </a:xfrm>
            <a:custGeom>
              <a:rect b="b" l="l" r="r" t="t"/>
              <a:pathLst>
                <a:path extrusionOk="0" h="2707" w="20294">
                  <a:moveTo>
                    <a:pt x="20029" y="0"/>
                  </a:moveTo>
                  <a:cubicBezTo>
                    <a:pt x="20021" y="0"/>
                    <a:pt x="20012" y="1"/>
                    <a:pt x="20004" y="2"/>
                  </a:cubicBezTo>
                  <a:cubicBezTo>
                    <a:pt x="14867" y="803"/>
                    <a:pt x="9696" y="1470"/>
                    <a:pt x="4559" y="1937"/>
                  </a:cubicBezTo>
                  <a:cubicBezTo>
                    <a:pt x="3125" y="2104"/>
                    <a:pt x="1691" y="2204"/>
                    <a:pt x="256" y="2337"/>
                  </a:cubicBezTo>
                  <a:cubicBezTo>
                    <a:pt x="1" y="2369"/>
                    <a:pt x="81" y="2706"/>
                    <a:pt x="293" y="2706"/>
                  </a:cubicBezTo>
                  <a:cubicBezTo>
                    <a:pt x="303" y="2706"/>
                    <a:pt x="313" y="2706"/>
                    <a:pt x="323" y="2704"/>
                  </a:cubicBezTo>
                  <a:cubicBezTo>
                    <a:pt x="5460" y="2304"/>
                    <a:pt x="10597" y="1737"/>
                    <a:pt x="15701" y="1036"/>
                  </a:cubicBezTo>
                  <a:cubicBezTo>
                    <a:pt x="17168" y="836"/>
                    <a:pt x="18603" y="603"/>
                    <a:pt x="20070" y="403"/>
                  </a:cubicBezTo>
                  <a:cubicBezTo>
                    <a:pt x="20294" y="339"/>
                    <a:pt x="20212" y="0"/>
                    <a:pt x="200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1"/>
            <p:cNvSpPr/>
            <p:nvPr/>
          </p:nvSpPr>
          <p:spPr>
            <a:xfrm flipH="1" rot="-1799831">
              <a:off x="8067624" y="4155629"/>
              <a:ext cx="31742" cy="11646"/>
            </a:xfrm>
            <a:custGeom>
              <a:rect b="b" l="l" r="r" t="t"/>
              <a:pathLst>
                <a:path extrusionOk="0" h="441" w="1202">
                  <a:moveTo>
                    <a:pt x="986" y="1"/>
                  </a:moveTo>
                  <a:cubicBezTo>
                    <a:pt x="970" y="1"/>
                    <a:pt x="952" y="3"/>
                    <a:pt x="934" y="7"/>
                  </a:cubicBezTo>
                  <a:cubicBezTo>
                    <a:pt x="701" y="7"/>
                    <a:pt x="434" y="41"/>
                    <a:pt x="201" y="74"/>
                  </a:cubicBezTo>
                  <a:cubicBezTo>
                    <a:pt x="101" y="74"/>
                    <a:pt x="0" y="141"/>
                    <a:pt x="34" y="241"/>
                  </a:cubicBezTo>
                  <a:cubicBezTo>
                    <a:pt x="67" y="341"/>
                    <a:pt x="134" y="441"/>
                    <a:pt x="267" y="441"/>
                  </a:cubicBezTo>
                  <a:cubicBezTo>
                    <a:pt x="501" y="408"/>
                    <a:pt x="768" y="408"/>
                    <a:pt x="1035" y="374"/>
                  </a:cubicBezTo>
                  <a:cubicBezTo>
                    <a:pt x="1135" y="374"/>
                    <a:pt x="1201" y="274"/>
                    <a:pt x="1168" y="174"/>
                  </a:cubicBezTo>
                  <a:cubicBezTo>
                    <a:pt x="1168" y="87"/>
                    <a:pt x="1093" y="1"/>
                    <a:pt x="98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1"/>
            <p:cNvSpPr/>
            <p:nvPr/>
          </p:nvSpPr>
          <p:spPr>
            <a:xfrm flipH="1" rot="-1799831">
              <a:off x="7601312" y="4273733"/>
              <a:ext cx="550274" cy="70560"/>
            </a:xfrm>
            <a:custGeom>
              <a:rect b="b" l="l" r="r" t="t"/>
              <a:pathLst>
                <a:path extrusionOk="0" h="2672" w="20838">
                  <a:moveTo>
                    <a:pt x="20541" y="1"/>
                  </a:moveTo>
                  <a:cubicBezTo>
                    <a:pt x="20533" y="1"/>
                    <a:pt x="20524" y="2"/>
                    <a:pt x="20516" y="3"/>
                  </a:cubicBezTo>
                  <a:cubicBezTo>
                    <a:pt x="15279" y="770"/>
                    <a:pt x="10008" y="1404"/>
                    <a:pt x="4738" y="1904"/>
                  </a:cubicBezTo>
                  <a:cubicBezTo>
                    <a:pt x="3270" y="2038"/>
                    <a:pt x="1769" y="2205"/>
                    <a:pt x="268" y="2271"/>
                  </a:cubicBezTo>
                  <a:cubicBezTo>
                    <a:pt x="1" y="2305"/>
                    <a:pt x="101" y="2672"/>
                    <a:pt x="335" y="2672"/>
                  </a:cubicBezTo>
                  <a:cubicBezTo>
                    <a:pt x="2970" y="2505"/>
                    <a:pt x="5605" y="2238"/>
                    <a:pt x="8207" y="1938"/>
                  </a:cubicBezTo>
                  <a:cubicBezTo>
                    <a:pt x="10842" y="1671"/>
                    <a:pt x="13477" y="1371"/>
                    <a:pt x="16079" y="1004"/>
                  </a:cubicBezTo>
                  <a:cubicBezTo>
                    <a:pt x="17580" y="804"/>
                    <a:pt x="19081" y="604"/>
                    <a:pt x="20582" y="370"/>
                  </a:cubicBezTo>
                  <a:cubicBezTo>
                    <a:pt x="20838" y="338"/>
                    <a:pt x="20727" y="1"/>
                    <a:pt x="2054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1"/>
            <p:cNvSpPr/>
            <p:nvPr/>
          </p:nvSpPr>
          <p:spPr>
            <a:xfrm flipH="1" rot="-1799831">
              <a:off x="8151436" y="4252788"/>
              <a:ext cx="321535" cy="40614"/>
            </a:xfrm>
            <a:custGeom>
              <a:rect b="b" l="l" r="r" t="t"/>
              <a:pathLst>
                <a:path extrusionOk="0" h="1538" w="12176">
                  <a:moveTo>
                    <a:pt x="234" y="1"/>
                  </a:moveTo>
                  <a:cubicBezTo>
                    <a:pt x="0" y="1"/>
                    <a:pt x="10" y="338"/>
                    <a:pt x="234" y="370"/>
                  </a:cubicBezTo>
                  <a:cubicBezTo>
                    <a:pt x="3136" y="970"/>
                    <a:pt x="6104" y="1237"/>
                    <a:pt x="9040" y="1404"/>
                  </a:cubicBezTo>
                  <a:cubicBezTo>
                    <a:pt x="9974" y="1471"/>
                    <a:pt x="10941" y="1504"/>
                    <a:pt x="11909" y="1537"/>
                  </a:cubicBezTo>
                  <a:cubicBezTo>
                    <a:pt x="12175" y="1537"/>
                    <a:pt x="12075" y="1170"/>
                    <a:pt x="11842" y="1137"/>
                  </a:cubicBezTo>
                  <a:cubicBezTo>
                    <a:pt x="9674" y="1070"/>
                    <a:pt x="7505" y="937"/>
                    <a:pt x="5337" y="737"/>
                  </a:cubicBezTo>
                  <a:cubicBezTo>
                    <a:pt x="3636" y="570"/>
                    <a:pt x="1935" y="370"/>
                    <a:pt x="267" y="3"/>
                  </a:cubicBezTo>
                  <a:cubicBezTo>
                    <a:pt x="255" y="1"/>
                    <a:pt x="244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1"/>
            <p:cNvSpPr/>
            <p:nvPr/>
          </p:nvSpPr>
          <p:spPr>
            <a:xfrm flipH="1" rot="-1799831">
              <a:off x="8001624" y="3968758"/>
              <a:ext cx="372369" cy="29127"/>
            </a:xfrm>
            <a:custGeom>
              <a:rect b="b" l="l" r="r" t="t"/>
              <a:pathLst>
                <a:path extrusionOk="0" h="1103" w="14101">
                  <a:moveTo>
                    <a:pt x="13805" y="0"/>
                  </a:moveTo>
                  <a:cubicBezTo>
                    <a:pt x="13796" y="0"/>
                    <a:pt x="13787" y="1"/>
                    <a:pt x="13777" y="2"/>
                  </a:cubicBezTo>
                  <a:cubicBezTo>
                    <a:pt x="10275" y="269"/>
                    <a:pt x="6772" y="503"/>
                    <a:pt x="3270" y="636"/>
                  </a:cubicBezTo>
                  <a:cubicBezTo>
                    <a:pt x="2269" y="669"/>
                    <a:pt x="1268" y="703"/>
                    <a:pt x="268" y="736"/>
                  </a:cubicBezTo>
                  <a:cubicBezTo>
                    <a:pt x="1" y="736"/>
                    <a:pt x="101" y="1103"/>
                    <a:pt x="334" y="1103"/>
                  </a:cubicBezTo>
                  <a:cubicBezTo>
                    <a:pt x="3837" y="1003"/>
                    <a:pt x="7373" y="836"/>
                    <a:pt x="10875" y="603"/>
                  </a:cubicBezTo>
                  <a:cubicBezTo>
                    <a:pt x="11876" y="536"/>
                    <a:pt x="12843" y="469"/>
                    <a:pt x="13844" y="369"/>
                  </a:cubicBezTo>
                  <a:cubicBezTo>
                    <a:pt x="14100" y="369"/>
                    <a:pt x="14018" y="0"/>
                    <a:pt x="1380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1"/>
            <p:cNvSpPr/>
            <p:nvPr/>
          </p:nvSpPr>
          <p:spPr>
            <a:xfrm flipH="1" rot="-1799831">
              <a:off x="7882289" y="3940813"/>
              <a:ext cx="471000" cy="39717"/>
            </a:xfrm>
            <a:custGeom>
              <a:rect b="b" l="l" r="r" t="t"/>
              <a:pathLst>
                <a:path extrusionOk="0" h="1504" w="17836">
                  <a:moveTo>
                    <a:pt x="17543" y="1"/>
                  </a:moveTo>
                  <a:cubicBezTo>
                    <a:pt x="17533" y="1"/>
                    <a:pt x="17523" y="2"/>
                    <a:pt x="17513" y="3"/>
                  </a:cubicBezTo>
                  <a:cubicBezTo>
                    <a:pt x="13043" y="403"/>
                    <a:pt x="8573" y="737"/>
                    <a:pt x="4070" y="937"/>
                  </a:cubicBezTo>
                  <a:cubicBezTo>
                    <a:pt x="2803" y="1004"/>
                    <a:pt x="1535" y="1070"/>
                    <a:pt x="268" y="1104"/>
                  </a:cubicBezTo>
                  <a:cubicBezTo>
                    <a:pt x="1" y="1137"/>
                    <a:pt x="101" y="1504"/>
                    <a:pt x="334" y="1504"/>
                  </a:cubicBezTo>
                  <a:cubicBezTo>
                    <a:pt x="4837" y="1337"/>
                    <a:pt x="9341" y="1070"/>
                    <a:pt x="13844" y="703"/>
                  </a:cubicBezTo>
                  <a:cubicBezTo>
                    <a:pt x="15078" y="603"/>
                    <a:pt x="16312" y="503"/>
                    <a:pt x="17580" y="370"/>
                  </a:cubicBezTo>
                  <a:cubicBezTo>
                    <a:pt x="17835" y="338"/>
                    <a:pt x="17755" y="1"/>
                    <a:pt x="1754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1"/>
            <p:cNvSpPr/>
            <p:nvPr/>
          </p:nvSpPr>
          <p:spPr>
            <a:xfrm flipH="1" rot="-1799831">
              <a:off x="8010214" y="4024657"/>
              <a:ext cx="395000" cy="32719"/>
            </a:xfrm>
            <a:custGeom>
              <a:rect b="b" l="l" r="r" t="t"/>
              <a:pathLst>
                <a:path extrusionOk="0" h="1239" w="14958">
                  <a:moveTo>
                    <a:pt x="14661" y="1"/>
                  </a:moveTo>
                  <a:cubicBezTo>
                    <a:pt x="14652" y="1"/>
                    <a:pt x="14643" y="2"/>
                    <a:pt x="14633" y="3"/>
                  </a:cubicBezTo>
                  <a:cubicBezTo>
                    <a:pt x="10931" y="303"/>
                    <a:pt x="7195" y="537"/>
                    <a:pt x="3459" y="737"/>
                  </a:cubicBezTo>
                  <a:cubicBezTo>
                    <a:pt x="2391" y="770"/>
                    <a:pt x="1324" y="837"/>
                    <a:pt x="257" y="870"/>
                  </a:cubicBezTo>
                  <a:cubicBezTo>
                    <a:pt x="0" y="870"/>
                    <a:pt x="82" y="1239"/>
                    <a:pt x="296" y="1239"/>
                  </a:cubicBezTo>
                  <a:cubicBezTo>
                    <a:pt x="305" y="1239"/>
                    <a:pt x="314" y="1238"/>
                    <a:pt x="323" y="1237"/>
                  </a:cubicBezTo>
                  <a:cubicBezTo>
                    <a:pt x="4093" y="1104"/>
                    <a:pt x="7829" y="903"/>
                    <a:pt x="11598" y="637"/>
                  </a:cubicBezTo>
                  <a:cubicBezTo>
                    <a:pt x="12632" y="570"/>
                    <a:pt x="13666" y="470"/>
                    <a:pt x="14734" y="370"/>
                  </a:cubicBezTo>
                  <a:cubicBezTo>
                    <a:pt x="14958" y="370"/>
                    <a:pt x="14874" y="1"/>
                    <a:pt x="1466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1"/>
            <p:cNvSpPr/>
            <p:nvPr/>
          </p:nvSpPr>
          <p:spPr>
            <a:xfrm flipH="1" rot="-1799831">
              <a:off x="8065528" y="4063551"/>
              <a:ext cx="363839" cy="29101"/>
            </a:xfrm>
            <a:custGeom>
              <a:rect b="b" l="l" r="r" t="t"/>
              <a:pathLst>
                <a:path extrusionOk="0" h="1102" w="13778">
                  <a:moveTo>
                    <a:pt x="13444" y="1"/>
                  </a:moveTo>
                  <a:cubicBezTo>
                    <a:pt x="9040" y="368"/>
                    <a:pt x="4671" y="601"/>
                    <a:pt x="268" y="701"/>
                  </a:cubicBezTo>
                  <a:cubicBezTo>
                    <a:pt x="1" y="734"/>
                    <a:pt x="101" y="1101"/>
                    <a:pt x="334" y="1101"/>
                  </a:cubicBezTo>
                  <a:cubicBezTo>
                    <a:pt x="4737" y="968"/>
                    <a:pt x="9107" y="734"/>
                    <a:pt x="13510" y="401"/>
                  </a:cubicBezTo>
                  <a:cubicBezTo>
                    <a:pt x="13777" y="368"/>
                    <a:pt x="13644" y="1"/>
                    <a:pt x="1344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1"/>
            <p:cNvSpPr/>
            <p:nvPr/>
          </p:nvSpPr>
          <p:spPr>
            <a:xfrm flipH="1" rot="-1799831">
              <a:off x="8096945" y="4108872"/>
              <a:ext cx="359429" cy="30844"/>
            </a:xfrm>
            <a:custGeom>
              <a:rect b="b" l="l" r="r" t="t"/>
              <a:pathLst>
                <a:path extrusionOk="0" h="1168" w="13611">
                  <a:moveTo>
                    <a:pt x="13277" y="0"/>
                  </a:moveTo>
                  <a:cubicBezTo>
                    <a:pt x="8940" y="367"/>
                    <a:pt x="4604" y="601"/>
                    <a:pt x="268" y="768"/>
                  </a:cubicBezTo>
                  <a:cubicBezTo>
                    <a:pt x="1" y="801"/>
                    <a:pt x="101" y="1168"/>
                    <a:pt x="334" y="1168"/>
                  </a:cubicBezTo>
                  <a:cubicBezTo>
                    <a:pt x="4671" y="1001"/>
                    <a:pt x="9007" y="734"/>
                    <a:pt x="13344" y="401"/>
                  </a:cubicBezTo>
                  <a:cubicBezTo>
                    <a:pt x="13610" y="367"/>
                    <a:pt x="13510" y="0"/>
                    <a:pt x="1327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1"/>
            <p:cNvSpPr/>
            <p:nvPr/>
          </p:nvSpPr>
          <p:spPr>
            <a:xfrm flipH="1" rot="-1799831">
              <a:off x="8122268" y="4154057"/>
              <a:ext cx="359429" cy="28203"/>
            </a:xfrm>
            <a:custGeom>
              <a:rect b="b" l="l" r="r" t="t"/>
              <a:pathLst>
                <a:path extrusionOk="0" h="1068" w="13611">
                  <a:moveTo>
                    <a:pt x="13277" y="0"/>
                  </a:moveTo>
                  <a:cubicBezTo>
                    <a:pt x="8940" y="334"/>
                    <a:pt x="4604" y="568"/>
                    <a:pt x="268" y="701"/>
                  </a:cubicBezTo>
                  <a:cubicBezTo>
                    <a:pt x="1" y="701"/>
                    <a:pt x="101" y="1068"/>
                    <a:pt x="334" y="1068"/>
                  </a:cubicBezTo>
                  <a:cubicBezTo>
                    <a:pt x="4671" y="968"/>
                    <a:pt x="9007" y="734"/>
                    <a:pt x="13344" y="401"/>
                  </a:cubicBezTo>
                  <a:cubicBezTo>
                    <a:pt x="13610" y="367"/>
                    <a:pt x="13510" y="0"/>
                    <a:pt x="1327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1"/>
            <p:cNvSpPr/>
            <p:nvPr/>
          </p:nvSpPr>
          <p:spPr>
            <a:xfrm flipH="1" rot="-1799831">
              <a:off x="7778559" y="2576665"/>
              <a:ext cx="429884" cy="436934"/>
            </a:xfrm>
            <a:custGeom>
              <a:rect b="b" l="l" r="r" t="t"/>
              <a:pathLst>
                <a:path extrusionOk="0" h="16546" w="16279">
                  <a:moveTo>
                    <a:pt x="0" y="1"/>
                  </a:moveTo>
                  <a:cubicBezTo>
                    <a:pt x="24" y="43"/>
                    <a:pt x="51" y="84"/>
                    <a:pt x="83" y="125"/>
                  </a:cubicBezTo>
                  <a:lnTo>
                    <a:pt x="83" y="125"/>
                  </a:lnTo>
                  <a:cubicBezTo>
                    <a:pt x="56" y="84"/>
                    <a:pt x="28" y="42"/>
                    <a:pt x="0" y="1"/>
                  </a:cubicBezTo>
                  <a:close/>
                  <a:moveTo>
                    <a:pt x="83" y="125"/>
                  </a:moveTo>
                  <a:cubicBezTo>
                    <a:pt x="3518" y="5279"/>
                    <a:pt x="6560" y="9908"/>
                    <a:pt x="9207" y="14011"/>
                  </a:cubicBezTo>
                  <a:lnTo>
                    <a:pt x="9240" y="13978"/>
                  </a:lnTo>
                  <a:cubicBezTo>
                    <a:pt x="9774" y="14978"/>
                    <a:pt x="12109" y="15812"/>
                    <a:pt x="16279" y="16546"/>
                  </a:cubicBezTo>
                  <a:cubicBezTo>
                    <a:pt x="15745" y="14945"/>
                    <a:pt x="15278" y="13210"/>
                    <a:pt x="14911" y="11409"/>
                  </a:cubicBezTo>
                  <a:cubicBezTo>
                    <a:pt x="14311" y="8607"/>
                    <a:pt x="13810" y="5838"/>
                    <a:pt x="13343" y="3103"/>
                  </a:cubicBezTo>
                  <a:cubicBezTo>
                    <a:pt x="12176" y="2970"/>
                    <a:pt x="11042" y="2836"/>
                    <a:pt x="9974" y="2703"/>
                  </a:cubicBezTo>
                  <a:cubicBezTo>
                    <a:pt x="4172" y="1998"/>
                    <a:pt x="865" y="1138"/>
                    <a:pt x="83" y="1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1"/>
            <p:cNvSpPr/>
            <p:nvPr/>
          </p:nvSpPr>
          <p:spPr>
            <a:xfrm flipH="1" rot="-1799831">
              <a:off x="6379082" y="2824076"/>
              <a:ext cx="1809319" cy="231697"/>
            </a:xfrm>
            <a:custGeom>
              <a:rect b="b" l="l" r="r" t="t"/>
              <a:pathLst>
                <a:path extrusionOk="0" h="8774" w="68516">
                  <a:moveTo>
                    <a:pt x="34291" y="0"/>
                  </a:moveTo>
                  <a:cubicBezTo>
                    <a:pt x="25952" y="0"/>
                    <a:pt x="18680" y="367"/>
                    <a:pt x="12443" y="1035"/>
                  </a:cubicBezTo>
                  <a:cubicBezTo>
                    <a:pt x="11642" y="1135"/>
                    <a:pt x="10875" y="1201"/>
                    <a:pt x="10108" y="1301"/>
                  </a:cubicBezTo>
                  <a:cubicBezTo>
                    <a:pt x="3403" y="2169"/>
                    <a:pt x="34" y="3203"/>
                    <a:pt x="0" y="4437"/>
                  </a:cubicBezTo>
                  <a:cubicBezTo>
                    <a:pt x="0" y="4570"/>
                    <a:pt x="34" y="4670"/>
                    <a:pt x="100" y="4804"/>
                  </a:cubicBezTo>
                  <a:cubicBezTo>
                    <a:pt x="734" y="5871"/>
                    <a:pt x="4037" y="6772"/>
                    <a:pt x="10074" y="7506"/>
                  </a:cubicBezTo>
                  <a:cubicBezTo>
                    <a:pt x="11142" y="7639"/>
                    <a:pt x="12276" y="7773"/>
                    <a:pt x="13443" y="7906"/>
                  </a:cubicBezTo>
                  <a:cubicBezTo>
                    <a:pt x="19448" y="8473"/>
                    <a:pt x="26419" y="8773"/>
                    <a:pt x="34325" y="8773"/>
                  </a:cubicBezTo>
                  <a:cubicBezTo>
                    <a:pt x="43732" y="8773"/>
                    <a:pt x="51804" y="8340"/>
                    <a:pt x="58509" y="7506"/>
                  </a:cubicBezTo>
                  <a:cubicBezTo>
                    <a:pt x="64513" y="6739"/>
                    <a:pt x="67815" y="5805"/>
                    <a:pt x="68416" y="4771"/>
                  </a:cubicBezTo>
                  <a:cubicBezTo>
                    <a:pt x="68483" y="4637"/>
                    <a:pt x="68516" y="4537"/>
                    <a:pt x="68516" y="4404"/>
                  </a:cubicBezTo>
                  <a:cubicBezTo>
                    <a:pt x="68516" y="3203"/>
                    <a:pt x="65180" y="2169"/>
                    <a:pt x="58509" y="1301"/>
                  </a:cubicBezTo>
                  <a:cubicBezTo>
                    <a:pt x="51804" y="434"/>
                    <a:pt x="43732" y="0"/>
                    <a:pt x="34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1"/>
            <p:cNvSpPr/>
            <p:nvPr/>
          </p:nvSpPr>
          <p:spPr>
            <a:xfrm flipH="1" rot="-1799831">
              <a:off x="6525550" y="3001687"/>
              <a:ext cx="1456967" cy="478315"/>
            </a:xfrm>
            <a:custGeom>
              <a:rect b="b" l="l" r="r" t="t"/>
              <a:pathLst>
                <a:path extrusionOk="0" h="18113" w="55173">
                  <a:moveTo>
                    <a:pt x="55039" y="0"/>
                  </a:moveTo>
                  <a:lnTo>
                    <a:pt x="55006" y="100"/>
                  </a:lnTo>
                  <a:cubicBezTo>
                    <a:pt x="54406" y="1101"/>
                    <a:pt x="51103" y="2035"/>
                    <a:pt x="45132" y="2769"/>
                  </a:cubicBezTo>
                  <a:cubicBezTo>
                    <a:pt x="38494" y="3636"/>
                    <a:pt x="30355" y="4036"/>
                    <a:pt x="20948" y="4036"/>
                  </a:cubicBezTo>
                  <a:cubicBezTo>
                    <a:pt x="13110" y="4036"/>
                    <a:pt x="6105" y="3769"/>
                    <a:pt x="100" y="3169"/>
                  </a:cubicBezTo>
                  <a:lnTo>
                    <a:pt x="0" y="3169"/>
                  </a:lnTo>
                  <a:lnTo>
                    <a:pt x="34" y="3269"/>
                  </a:lnTo>
                  <a:cubicBezTo>
                    <a:pt x="467" y="6004"/>
                    <a:pt x="1001" y="8806"/>
                    <a:pt x="1568" y="11575"/>
                  </a:cubicBezTo>
                  <a:cubicBezTo>
                    <a:pt x="1968" y="13376"/>
                    <a:pt x="2435" y="15111"/>
                    <a:pt x="2969" y="16745"/>
                  </a:cubicBezTo>
                  <a:lnTo>
                    <a:pt x="2969" y="16779"/>
                  </a:lnTo>
                  <a:cubicBezTo>
                    <a:pt x="2969" y="16779"/>
                    <a:pt x="3169" y="16812"/>
                    <a:pt x="3236" y="16845"/>
                  </a:cubicBezTo>
                  <a:cubicBezTo>
                    <a:pt x="8206" y="17679"/>
                    <a:pt x="14177" y="18113"/>
                    <a:pt x="20948" y="18113"/>
                  </a:cubicBezTo>
                  <a:cubicBezTo>
                    <a:pt x="27787" y="18113"/>
                    <a:pt x="33724" y="17679"/>
                    <a:pt x="38628" y="16845"/>
                  </a:cubicBezTo>
                  <a:cubicBezTo>
                    <a:pt x="43064" y="16112"/>
                    <a:pt x="45466" y="15211"/>
                    <a:pt x="45933" y="14110"/>
                  </a:cubicBezTo>
                  <a:lnTo>
                    <a:pt x="45966" y="14110"/>
                  </a:lnTo>
                  <a:lnTo>
                    <a:pt x="46000" y="14077"/>
                  </a:lnTo>
                  <a:cubicBezTo>
                    <a:pt x="48602" y="10007"/>
                    <a:pt x="51704" y="5337"/>
                    <a:pt x="55140" y="200"/>
                  </a:cubicBezTo>
                  <a:lnTo>
                    <a:pt x="55173" y="100"/>
                  </a:lnTo>
                  <a:lnTo>
                    <a:pt x="550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1"/>
            <p:cNvSpPr/>
            <p:nvPr/>
          </p:nvSpPr>
          <p:spPr>
            <a:xfrm flipH="1" rot="-1799831">
              <a:off x="6463944" y="2790812"/>
              <a:ext cx="1834644" cy="609215"/>
            </a:xfrm>
            <a:custGeom>
              <a:rect b="b" l="l" r="r" t="t"/>
              <a:pathLst>
                <a:path extrusionOk="0" h="23070" w="69475">
                  <a:moveTo>
                    <a:pt x="35231" y="391"/>
                  </a:moveTo>
                  <a:cubicBezTo>
                    <a:pt x="37452" y="391"/>
                    <a:pt x="39674" y="418"/>
                    <a:pt x="41897" y="469"/>
                  </a:cubicBezTo>
                  <a:cubicBezTo>
                    <a:pt x="47001" y="603"/>
                    <a:pt x="52071" y="870"/>
                    <a:pt x="57141" y="1437"/>
                  </a:cubicBezTo>
                  <a:cubicBezTo>
                    <a:pt x="59576" y="1704"/>
                    <a:pt x="62011" y="2004"/>
                    <a:pt x="64380" y="2504"/>
                  </a:cubicBezTo>
                  <a:cubicBezTo>
                    <a:pt x="65280" y="2704"/>
                    <a:pt x="66181" y="2904"/>
                    <a:pt x="67015" y="3205"/>
                  </a:cubicBezTo>
                  <a:cubicBezTo>
                    <a:pt x="67549" y="3371"/>
                    <a:pt x="68116" y="3572"/>
                    <a:pt x="68583" y="3905"/>
                  </a:cubicBezTo>
                  <a:cubicBezTo>
                    <a:pt x="68883" y="4139"/>
                    <a:pt x="69183" y="4472"/>
                    <a:pt x="68950" y="4872"/>
                  </a:cubicBezTo>
                  <a:cubicBezTo>
                    <a:pt x="68750" y="5239"/>
                    <a:pt x="68316" y="5440"/>
                    <a:pt x="67949" y="5606"/>
                  </a:cubicBezTo>
                  <a:cubicBezTo>
                    <a:pt x="66348" y="6374"/>
                    <a:pt x="64480" y="6674"/>
                    <a:pt x="62712" y="6974"/>
                  </a:cubicBezTo>
                  <a:cubicBezTo>
                    <a:pt x="57875" y="7808"/>
                    <a:pt x="52972" y="8208"/>
                    <a:pt x="48068" y="8442"/>
                  </a:cubicBezTo>
                  <a:cubicBezTo>
                    <a:pt x="43702" y="8673"/>
                    <a:pt x="39317" y="8766"/>
                    <a:pt x="34942" y="8766"/>
                  </a:cubicBezTo>
                  <a:cubicBezTo>
                    <a:pt x="33634" y="8766"/>
                    <a:pt x="32328" y="8757"/>
                    <a:pt x="31023" y="8742"/>
                  </a:cubicBezTo>
                  <a:cubicBezTo>
                    <a:pt x="25719" y="8675"/>
                    <a:pt x="20415" y="8475"/>
                    <a:pt x="15145" y="7975"/>
                  </a:cubicBezTo>
                  <a:cubicBezTo>
                    <a:pt x="12409" y="7741"/>
                    <a:pt x="9707" y="7441"/>
                    <a:pt x="7005" y="6974"/>
                  </a:cubicBezTo>
                  <a:cubicBezTo>
                    <a:pt x="5304" y="6674"/>
                    <a:pt x="3470" y="6374"/>
                    <a:pt x="1935" y="5606"/>
                  </a:cubicBezTo>
                  <a:cubicBezTo>
                    <a:pt x="1598" y="5453"/>
                    <a:pt x="1261" y="5272"/>
                    <a:pt x="1053" y="4984"/>
                  </a:cubicBezTo>
                  <a:lnTo>
                    <a:pt x="1053" y="4984"/>
                  </a:lnTo>
                  <a:cubicBezTo>
                    <a:pt x="1050" y="4968"/>
                    <a:pt x="1044" y="4953"/>
                    <a:pt x="1035" y="4939"/>
                  </a:cubicBezTo>
                  <a:cubicBezTo>
                    <a:pt x="0" y="3171"/>
                    <a:pt x="8507" y="2037"/>
                    <a:pt x="9207" y="1937"/>
                  </a:cubicBezTo>
                  <a:cubicBezTo>
                    <a:pt x="14311" y="1203"/>
                    <a:pt x="19448" y="803"/>
                    <a:pt x="24618" y="603"/>
                  </a:cubicBezTo>
                  <a:cubicBezTo>
                    <a:pt x="28146" y="459"/>
                    <a:pt x="31686" y="391"/>
                    <a:pt x="35231" y="391"/>
                  </a:cubicBezTo>
                  <a:close/>
                  <a:moveTo>
                    <a:pt x="1637" y="5890"/>
                  </a:moveTo>
                  <a:lnTo>
                    <a:pt x="1637" y="5890"/>
                  </a:lnTo>
                  <a:cubicBezTo>
                    <a:pt x="1670" y="5907"/>
                    <a:pt x="1703" y="5924"/>
                    <a:pt x="1735" y="5940"/>
                  </a:cubicBezTo>
                  <a:cubicBezTo>
                    <a:pt x="2335" y="6240"/>
                    <a:pt x="3036" y="6440"/>
                    <a:pt x="3703" y="6640"/>
                  </a:cubicBezTo>
                  <a:cubicBezTo>
                    <a:pt x="6038" y="7308"/>
                    <a:pt x="8507" y="7641"/>
                    <a:pt x="10908" y="7908"/>
                  </a:cubicBezTo>
                  <a:cubicBezTo>
                    <a:pt x="16279" y="8575"/>
                    <a:pt x="21649" y="8909"/>
                    <a:pt x="27053" y="9042"/>
                  </a:cubicBezTo>
                  <a:cubicBezTo>
                    <a:pt x="29788" y="9118"/>
                    <a:pt x="32523" y="9160"/>
                    <a:pt x="35255" y="9160"/>
                  </a:cubicBezTo>
                  <a:cubicBezTo>
                    <a:pt x="38487" y="9160"/>
                    <a:pt x="41715" y="9102"/>
                    <a:pt x="44933" y="8975"/>
                  </a:cubicBezTo>
                  <a:cubicBezTo>
                    <a:pt x="50036" y="8809"/>
                    <a:pt x="55140" y="8475"/>
                    <a:pt x="60177" y="7775"/>
                  </a:cubicBezTo>
                  <a:cubicBezTo>
                    <a:pt x="62412" y="7474"/>
                    <a:pt x="64713" y="7141"/>
                    <a:pt x="66848" y="6474"/>
                  </a:cubicBezTo>
                  <a:cubicBezTo>
                    <a:pt x="67191" y="6359"/>
                    <a:pt x="67735" y="6196"/>
                    <a:pt x="68238" y="5958"/>
                  </a:cubicBezTo>
                  <a:lnTo>
                    <a:pt x="68238" y="5958"/>
                  </a:lnTo>
                  <a:cubicBezTo>
                    <a:pt x="66018" y="9294"/>
                    <a:pt x="63801" y="12654"/>
                    <a:pt x="61611" y="16014"/>
                  </a:cubicBezTo>
                  <a:cubicBezTo>
                    <a:pt x="61311" y="16481"/>
                    <a:pt x="61011" y="16948"/>
                    <a:pt x="60710" y="17415"/>
                  </a:cubicBezTo>
                  <a:cubicBezTo>
                    <a:pt x="60544" y="17648"/>
                    <a:pt x="60410" y="17882"/>
                    <a:pt x="60243" y="18115"/>
                  </a:cubicBezTo>
                  <a:cubicBezTo>
                    <a:pt x="60177" y="18249"/>
                    <a:pt x="60110" y="18349"/>
                    <a:pt x="60010" y="18482"/>
                  </a:cubicBezTo>
                  <a:cubicBezTo>
                    <a:pt x="59977" y="18549"/>
                    <a:pt x="59877" y="18682"/>
                    <a:pt x="59943" y="18682"/>
                  </a:cubicBezTo>
                  <a:cubicBezTo>
                    <a:pt x="59877" y="18682"/>
                    <a:pt x="59810" y="18749"/>
                    <a:pt x="59776" y="18782"/>
                  </a:cubicBezTo>
                  <a:cubicBezTo>
                    <a:pt x="59476" y="19583"/>
                    <a:pt x="58409" y="19950"/>
                    <a:pt x="57675" y="20217"/>
                  </a:cubicBezTo>
                  <a:cubicBezTo>
                    <a:pt x="56074" y="20817"/>
                    <a:pt x="54373" y="21151"/>
                    <a:pt x="52671" y="21418"/>
                  </a:cubicBezTo>
                  <a:cubicBezTo>
                    <a:pt x="49236" y="22018"/>
                    <a:pt x="45733" y="22318"/>
                    <a:pt x="42231" y="22485"/>
                  </a:cubicBezTo>
                  <a:cubicBezTo>
                    <a:pt x="39894" y="22618"/>
                    <a:pt x="37557" y="22675"/>
                    <a:pt x="35221" y="22675"/>
                  </a:cubicBezTo>
                  <a:cubicBezTo>
                    <a:pt x="33454" y="22675"/>
                    <a:pt x="31688" y="22643"/>
                    <a:pt x="29922" y="22585"/>
                  </a:cubicBezTo>
                  <a:cubicBezTo>
                    <a:pt x="26219" y="22452"/>
                    <a:pt x="22517" y="22185"/>
                    <a:pt x="18881" y="21651"/>
                  </a:cubicBezTo>
                  <a:cubicBezTo>
                    <a:pt x="16946" y="21351"/>
                    <a:pt x="15011" y="21017"/>
                    <a:pt x="13143" y="20484"/>
                  </a:cubicBezTo>
                  <a:cubicBezTo>
                    <a:pt x="12476" y="20283"/>
                    <a:pt x="11809" y="20050"/>
                    <a:pt x="11208" y="19716"/>
                  </a:cubicBezTo>
                  <a:cubicBezTo>
                    <a:pt x="10842" y="19516"/>
                    <a:pt x="10441" y="19283"/>
                    <a:pt x="10241" y="18916"/>
                  </a:cubicBezTo>
                  <a:cubicBezTo>
                    <a:pt x="10224" y="18881"/>
                    <a:pt x="10200" y="18852"/>
                    <a:pt x="10172" y="18828"/>
                  </a:cubicBezTo>
                  <a:lnTo>
                    <a:pt x="10172" y="18828"/>
                  </a:lnTo>
                  <a:cubicBezTo>
                    <a:pt x="7883" y="15310"/>
                    <a:pt x="5592" y="11793"/>
                    <a:pt x="3236" y="8275"/>
                  </a:cubicBezTo>
                  <a:cubicBezTo>
                    <a:pt x="2716" y="7471"/>
                    <a:pt x="2179" y="6684"/>
                    <a:pt x="1637" y="5890"/>
                  </a:cubicBezTo>
                  <a:close/>
                  <a:moveTo>
                    <a:pt x="35246" y="0"/>
                  </a:moveTo>
                  <a:cubicBezTo>
                    <a:pt x="32846" y="0"/>
                    <a:pt x="30447" y="35"/>
                    <a:pt x="28054" y="102"/>
                  </a:cubicBezTo>
                  <a:cubicBezTo>
                    <a:pt x="22783" y="236"/>
                    <a:pt x="17480" y="536"/>
                    <a:pt x="12209" y="1136"/>
                  </a:cubicBezTo>
                  <a:cubicBezTo>
                    <a:pt x="9641" y="1437"/>
                    <a:pt x="7072" y="1770"/>
                    <a:pt x="4537" y="2371"/>
                  </a:cubicBezTo>
                  <a:cubicBezTo>
                    <a:pt x="3736" y="2571"/>
                    <a:pt x="2936" y="2804"/>
                    <a:pt x="2169" y="3105"/>
                  </a:cubicBezTo>
                  <a:cubicBezTo>
                    <a:pt x="1702" y="3305"/>
                    <a:pt x="1235" y="3538"/>
                    <a:pt x="868" y="3872"/>
                  </a:cubicBezTo>
                  <a:cubicBezTo>
                    <a:pt x="548" y="4192"/>
                    <a:pt x="412" y="4604"/>
                    <a:pt x="637" y="5020"/>
                  </a:cubicBezTo>
                  <a:lnTo>
                    <a:pt x="637" y="5020"/>
                  </a:lnTo>
                  <a:cubicBezTo>
                    <a:pt x="641" y="5052"/>
                    <a:pt x="651" y="5082"/>
                    <a:pt x="668" y="5106"/>
                  </a:cubicBezTo>
                  <a:cubicBezTo>
                    <a:pt x="3136" y="8809"/>
                    <a:pt x="5604" y="12511"/>
                    <a:pt x="8040" y="16247"/>
                  </a:cubicBezTo>
                  <a:cubicBezTo>
                    <a:pt x="8673" y="17215"/>
                    <a:pt x="9274" y="18149"/>
                    <a:pt x="9874" y="19116"/>
                  </a:cubicBezTo>
                  <a:cubicBezTo>
                    <a:pt x="9894" y="19146"/>
                    <a:pt x="9923" y="19167"/>
                    <a:pt x="9957" y="19179"/>
                  </a:cubicBezTo>
                  <a:lnTo>
                    <a:pt x="9957" y="19179"/>
                  </a:lnTo>
                  <a:cubicBezTo>
                    <a:pt x="10452" y="19894"/>
                    <a:pt x="11386" y="20267"/>
                    <a:pt x="12142" y="20550"/>
                  </a:cubicBezTo>
                  <a:cubicBezTo>
                    <a:pt x="13777" y="21117"/>
                    <a:pt x="15512" y="21451"/>
                    <a:pt x="17213" y="21751"/>
                  </a:cubicBezTo>
                  <a:cubicBezTo>
                    <a:pt x="20815" y="22418"/>
                    <a:pt x="24451" y="22719"/>
                    <a:pt x="28121" y="22885"/>
                  </a:cubicBezTo>
                  <a:cubicBezTo>
                    <a:pt x="30435" y="23012"/>
                    <a:pt x="32749" y="23070"/>
                    <a:pt x="35063" y="23070"/>
                  </a:cubicBezTo>
                  <a:cubicBezTo>
                    <a:pt x="37018" y="23070"/>
                    <a:pt x="38974" y="23028"/>
                    <a:pt x="40930" y="22952"/>
                  </a:cubicBezTo>
                  <a:cubicBezTo>
                    <a:pt x="44666" y="22785"/>
                    <a:pt x="48368" y="22518"/>
                    <a:pt x="52038" y="21918"/>
                  </a:cubicBezTo>
                  <a:cubicBezTo>
                    <a:pt x="53939" y="21618"/>
                    <a:pt x="55874" y="21284"/>
                    <a:pt x="57708" y="20617"/>
                  </a:cubicBezTo>
                  <a:cubicBezTo>
                    <a:pt x="58519" y="20325"/>
                    <a:pt x="59709" y="19907"/>
                    <a:pt x="60111" y="19055"/>
                  </a:cubicBezTo>
                  <a:lnTo>
                    <a:pt x="60111" y="19055"/>
                  </a:lnTo>
                  <a:cubicBezTo>
                    <a:pt x="60168" y="19019"/>
                    <a:pt x="60198" y="18951"/>
                    <a:pt x="60243" y="18882"/>
                  </a:cubicBezTo>
                  <a:cubicBezTo>
                    <a:pt x="60410" y="18649"/>
                    <a:pt x="60544" y="18415"/>
                    <a:pt x="60710" y="18182"/>
                  </a:cubicBezTo>
                  <a:cubicBezTo>
                    <a:pt x="60977" y="17748"/>
                    <a:pt x="61244" y="17348"/>
                    <a:pt x="61511" y="16914"/>
                  </a:cubicBezTo>
                  <a:cubicBezTo>
                    <a:pt x="62078" y="16047"/>
                    <a:pt x="62679" y="15146"/>
                    <a:pt x="63246" y="14279"/>
                  </a:cubicBezTo>
                  <a:cubicBezTo>
                    <a:pt x="64513" y="12344"/>
                    <a:pt x="65747" y="10443"/>
                    <a:pt x="67015" y="8542"/>
                  </a:cubicBezTo>
                  <a:cubicBezTo>
                    <a:pt x="67747" y="7460"/>
                    <a:pt x="68479" y="6378"/>
                    <a:pt x="69211" y="5267"/>
                  </a:cubicBezTo>
                  <a:lnTo>
                    <a:pt x="69211" y="5267"/>
                  </a:lnTo>
                  <a:cubicBezTo>
                    <a:pt x="69380" y="5057"/>
                    <a:pt x="69474" y="4816"/>
                    <a:pt x="69450" y="4539"/>
                  </a:cubicBezTo>
                  <a:cubicBezTo>
                    <a:pt x="69350" y="3605"/>
                    <a:pt x="68016" y="3171"/>
                    <a:pt x="67282" y="2904"/>
                  </a:cubicBezTo>
                  <a:cubicBezTo>
                    <a:pt x="65280" y="2204"/>
                    <a:pt x="63146" y="1870"/>
                    <a:pt x="61044" y="1537"/>
                  </a:cubicBezTo>
                  <a:cubicBezTo>
                    <a:pt x="56007" y="803"/>
                    <a:pt x="50937" y="436"/>
                    <a:pt x="45900" y="236"/>
                  </a:cubicBezTo>
                  <a:cubicBezTo>
                    <a:pt x="42356" y="77"/>
                    <a:pt x="38800" y="0"/>
                    <a:pt x="3524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1"/>
            <p:cNvSpPr/>
            <p:nvPr/>
          </p:nvSpPr>
          <p:spPr>
            <a:xfrm flipH="1" rot="-1799831">
              <a:off x="7554576" y="1905995"/>
              <a:ext cx="580537" cy="532080"/>
            </a:xfrm>
            <a:custGeom>
              <a:rect b="b" l="l" r="r" t="t"/>
              <a:pathLst>
                <a:path extrusionOk="0" h="20149" w="21984">
                  <a:moveTo>
                    <a:pt x="1" y="1"/>
                  </a:moveTo>
                  <a:lnTo>
                    <a:pt x="1" y="1"/>
                  </a:lnTo>
                  <a:cubicBezTo>
                    <a:pt x="1235" y="5938"/>
                    <a:pt x="3403" y="11375"/>
                    <a:pt x="6439" y="16279"/>
                  </a:cubicBezTo>
                  <a:cubicBezTo>
                    <a:pt x="6972" y="17747"/>
                    <a:pt x="10742" y="18914"/>
                    <a:pt x="17747" y="19715"/>
                  </a:cubicBezTo>
                  <a:cubicBezTo>
                    <a:pt x="19081" y="19882"/>
                    <a:pt x="20515" y="20015"/>
                    <a:pt x="21983" y="20148"/>
                  </a:cubicBezTo>
                  <a:cubicBezTo>
                    <a:pt x="21283" y="14544"/>
                    <a:pt x="20882" y="8974"/>
                    <a:pt x="20716" y="3470"/>
                  </a:cubicBezTo>
                  <a:cubicBezTo>
                    <a:pt x="17980" y="3303"/>
                    <a:pt x="15378" y="3103"/>
                    <a:pt x="12910" y="2836"/>
                  </a:cubicBezTo>
                  <a:cubicBezTo>
                    <a:pt x="4871" y="2069"/>
                    <a:pt x="568" y="1101"/>
                    <a:pt x="1" y="1"/>
                  </a:cubicBezTo>
                  <a:close/>
                </a:path>
              </a:pathLst>
            </a:custGeom>
            <a:solidFill>
              <a:srgbClr val="B85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1"/>
            <p:cNvSpPr/>
            <p:nvPr/>
          </p:nvSpPr>
          <p:spPr>
            <a:xfrm flipH="1" rot="-1799831">
              <a:off x="5972587" y="2474164"/>
              <a:ext cx="1775861" cy="557616"/>
            </a:xfrm>
            <a:custGeom>
              <a:rect b="b" l="l" r="r" t="t"/>
              <a:pathLst>
                <a:path extrusionOk="0" h="21116" w="67249">
                  <a:moveTo>
                    <a:pt x="67115" y="1"/>
                  </a:moveTo>
                  <a:cubicBezTo>
                    <a:pt x="66748" y="1135"/>
                    <a:pt x="62445" y="2102"/>
                    <a:pt x="54306" y="2870"/>
                  </a:cubicBezTo>
                  <a:cubicBezTo>
                    <a:pt x="45767" y="3704"/>
                    <a:pt x="35326" y="4104"/>
                    <a:pt x="23317" y="4104"/>
                  </a:cubicBezTo>
                  <a:cubicBezTo>
                    <a:pt x="14745" y="4104"/>
                    <a:pt x="6939" y="3870"/>
                    <a:pt x="68" y="3437"/>
                  </a:cubicBezTo>
                  <a:lnTo>
                    <a:pt x="1" y="3437"/>
                  </a:lnTo>
                  <a:lnTo>
                    <a:pt x="1" y="3537"/>
                  </a:lnTo>
                  <a:cubicBezTo>
                    <a:pt x="168" y="9007"/>
                    <a:pt x="568" y="14645"/>
                    <a:pt x="1235" y="20215"/>
                  </a:cubicBezTo>
                  <a:lnTo>
                    <a:pt x="1268" y="20282"/>
                  </a:lnTo>
                  <a:lnTo>
                    <a:pt x="1335" y="20282"/>
                  </a:lnTo>
                  <a:cubicBezTo>
                    <a:pt x="7673" y="20849"/>
                    <a:pt x="15112" y="21116"/>
                    <a:pt x="23351" y="21116"/>
                  </a:cubicBezTo>
                  <a:cubicBezTo>
                    <a:pt x="33491" y="21116"/>
                    <a:pt x="42298" y="20716"/>
                    <a:pt x="49570" y="19848"/>
                  </a:cubicBezTo>
                  <a:cubicBezTo>
                    <a:pt x="55841" y="19148"/>
                    <a:pt x="59343" y="18281"/>
                    <a:pt x="60277" y="17247"/>
                  </a:cubicBezTo>
                  <a:cubicBezTo>
                    <a:pt x="60344" y="17180"/>
                    <a:pt x="60377" y="17080"/>
                    <a:pt x="60444" y="16980"/>
                  </a:cubicBezTo>
                  <a:cubicBezTo>
                    <a:pt x="63680" y="11909"/>
                    <a:pt x="65981" y="6205"/>
                    <a:pt x="67249" y="34"/>
                  </a:cubicBezTo>
                  <a:lnTo>
                    <a:pt x="671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1"/>
            <p:cNvSpPr/>
            <p:nvPr/>
          </p:nvSpPr>
          <p:spPr>
            <a:xfrm flipH="1" rot="-1799831">
              <a:off x="5794679" y="2254354"/>
              <a:ext cx="2322887" cy="230826"/>
            </a:xfrm>
            <a:custGeom>
              <a:rect b="b" l="l" r="r" t="t"/>
              <a:pathLst>
                <a:path extrusionOk="0" h="8741" w="87964">
                  <a:moveTo>
                    <a:pt x="44065" y="1"/>
                  </a:moveTo>
                  <a:cubicBezTo>
                    <a:pt x="35459" y="1"/>
                    <a:pt x="27687" y="201"/>
                    <a:pt x="20816" y="635"/>
                  </a:cubicBezTo>
                  <a:cubicBezTo>
                    <a:pt x="18080" y="835"/>
                    <a:pt x="15478" y="1035"/>
                    <a:pt x="13010" y="1269"/>
                  </a:cubicBezTo>
                  <a:cubicBezTo>
                    <a:pt x="4471" y="2102"/>
                    <a:pt x="134" y="3137"/>
                    <a:pt x="1" y="4304"/>
                  </a:cubicBezTo>
                  <a:cubicBezTo>
                    <a:pt x="34" y="4404"/>
                    <a:pt x="67" y="4538"/>
                    <a:pt x="101" y="4638"/>
                  </a:cubicBezTo>
                  <a:cubicBezTo>
                    <a:pt x="668" y="5738"/>
                    <a:pt x="4971" y="6672"/>
                    <a:pt x="13010" y="7473"/>
                  </a:cubicBezTo>
                  <a:cubicBezTo>
                    <a:pt x="15478" y="7740"/>
                    <a:pt x="18080" y="7940"/>
                    <a:pt x="20816" y="8107"/>
                  </a:cubicBezTo>
                  <a:cubicBezTo>
                    <a:pt x="27720" y="8540"/>
                    <a:pt x="35459" y="8741"/>
                    <a:pt x="44065" y="8741"/>
                  </a:cubicBezTo>
                  <a:cubicBezTo>
                    <a:pt x="56141" y="8741"/>
                    <a:pt x="66481" y="8340"/>
                    <a:pt x="75054" y="7506"/>
                  </a:cubicBezTo>
                  <a:cubicBezTo>
                    <a:pt x="83293" y="6739"/>
                    <a:pt x="87563" y="5772"/>
                    <a:pt x="87930" y="4604"/>
                  </a:cubicBezTo>
                  <a:cubicBezTo>
                    <a:pt x="87930" y="4571"/>
                    <a:pt x="87963" y="4504"/>
                    <a:pt x="87963" y="4437"/>
                  </a:cubicBezTo>
                  <a:cubicBezTo>
                    <a:pt x="87963" y="3237"/>
                    <a:pt x="83660" y="2203"/>
                    <a:pt x="75054" y="1335"/>
                  </a:cubicBezTo>
                  <a:cubicBezTo>
                    <a:pt x="66481" y="435"/>
                    <a:pt x="56141" y="1"/>
                    <a:pt x="44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1"/>
            <p:cNvSpPr/>
            <p:nvPr/>
          </p:nvSpPr>
          <p:spPr>
            <a:xfrm flipH="1" rot="-1799831">
              <a:off x="5898549" y="2219675"/>
              <a:ext cx="2336065" cy="687777"/>
            </a:xfrm>
            <a:custGeom>
              <a:rect b="b" l="l" r="r" t="t"/>
              <a:pathLst>
                <a:path extrusionOk="0" h="26045" w="88463">
                  <a:moveTo>
                    <a:pt x="44905" y="383"/>
                  </a:moveTo>
                  <a:cubicBezTo>
                    <a:pt x="50030" y="383"/>
                    <a:pt x="55155" y="480"/>
                    <a:pt x="60280" y="673"/>
                  </a:cubicBezTo>
                  <a:cubicBezTo>
                    <a:pt x="67151" y="973"/>
                    <a:pt x="74056" y="1373"/>
                    <a:pt x="80861" y="2408"/>
                  </a:cubicBezTo>
                  <a:cubicBezTo>
                    <a:pt x="82196" y="2608"/>
                    <a:pt x="83530" y="2841"/>
                    <a:pt x="84864" y="3141"/>
                  </a:cubicBezTo>
                  <a:cubicBezTo>
                    <a:pt x="85665" y="3342"/>
                    <a:pt x="86532" y="3542"/>
                    <a:pt x="87266" y="3942"/>
                  </a:cubicBezTo>
                  <a:cubicBezTo>
                    <a:pt x="87466" y="4042"/>
                    <a:pt x="87666" y="4175"/>
                    <a:pt x="87833" y="4342"/>
                  </a:cubicBezTo>
                  <a:cubicBezTo>
                    <a:pt x="87926" y="4466"/>
                    <a:pt x="87947" y="4597"/>
                    <a:pt x="87936" y="4735"/>
                  </a:cubicBezTo>
                  <a:lnTo>
                    <a:pt x="87936" y="4735"/>
                  </a:lnTo>
                  <a:cubicBezTo>
                    <a:pt x="87935" y="4737"/>
                    <a:pt x="87934" y="4740"/>
                    <a:pt x="87933" y="4743"/>
                  </a:cubicBezTo>
                  <a:cubicBezTo>
                    <a:pt x="87800" y="5109"/>
                    <a:pt x="87333" y="5310"/>
                    <a:pt x="87032" y="5476"/>
                  </a:cubicBezTo>
                  <a:cubicBezTo>
                    <a:pt x="86298" y="5810"/>
                    <a:pt x="85531" y="6010"/>
                    <a:pt x="84731" y="6177"/>
                  </a:cubicBezTo>
                  <a:cubicBezTo>
                    <a:pt x="81962" y="6811"/>
                    <a:pt x="79093" y="7144"/>
                    <a:pt x="76258" y="7411"/>
                  </a:cubicBezTo>
                  <a:cubicBezTo>
                    <a:pt x="70087" y="8045"/>
                    <a:pt x="63882" y="8378"/>
                    <a:pt x="57678" y="8579"/>
                  </a:cubicBezTo>
                  <a:cubicBezTo>
                    <a:pt x="53315" y="8699"/>
                    <a:pt x="48940" y="8759"/>
                    <a:pt x="44567" y="8759"/>
                  </a:cubicBezTo>
                  <a:cubicBezTo>
                    <a:pt x="41652" y="8759"/>
                    <a:pt x="38738" y="8732"/>
                    <a:pt x="35829" y="8679"/>
                  </a:cubicBezTo>
                  <a:cubicBezTo>
                    <a:pt x="28924" y="8545"/>
                    <a:pt x="22019" y="8278"/>
                    <a:pt x="15148" y="7678"/>
                  </a:cubicBezTo>
                  <a:cubicBezTo>
                    <a:pt x="11945" y="7378"/>
                    <a:pt x="8743" y="7044"/>
                    <a:pt x="5574" y="6477"/>
                  </a:cubicBezTo>
                  <a:cubicBezTo>
                    <a:pt x="4540" y="6310"/>
                    <a:pt x="3506" y="6110"/>
                    <a:pt x="2539" y="5810"/>
                  </a:cubicBezTo>
                  <a:cubicBezTo>
                    <a:pt x="1938" y="5643"/>
                    <a:pt x="1304" y="5443"/>
                    <a:pt x="804" y="5076"/>
                  </a:cubicBezTo>
                  <a:cubicBezTo>
                    <a:pt x="575" y="4912"/>
                    <a:pt x="474" y="4781"/>
                    <a:pt x="407" y="4523"/>
                  </a:cubicBezTo>
                  <a:lnTo>
                    <a:pt x="407" y="4523"/>
                  </a:lnTo>
                  <a:cubicBezTo>
                    <a:pt x="489" y="4135"/>
                    <a:pt x="1042" y="3906"/>
                    <a:pt x="1338" y="3775"/>
                  </a:cubicBezTo>
                  <a:cubicBezTo>
                    <a:pt x="2172" y="3408"/>
                    <a:pt x="3039" y="3175"/>
                    <a:pt x="3906" y="3008"/>
                  </a:cubicBezTo>
                  <a:cubicBezTo>
                    <a:pt x="7109" y="2274"/>
                    <a:pt x="10378" y="1974"/>
                    <a:pt x="13647" y="1640"/>
                  </a:cubicBezTo>
                  <a:cubicBezTo>
                    <a:pt x="21185" y="906"/>
                    <a:pt x="28757" y="606"/>
                    <a:pt x="36363" y="473"/>
                  </a:cubicBezTo>
                  <a:cubicBezTo>
                    <a:pt x="39210" y="413"/>
                    <a:pt x="42057" y="383"/>
                    <a:pt x="44905" y="383"/>
                  </a:cubicBezTo>
                  <a:close/>
                  <a:moveTo>
                    <a:pt x="619" y="5447"/>
                  </a:moveTo>
                  <a:cubicBezTo>
                    <a:pt x="732" y="5529"/>
                    <a:pt x="859" y="5604"/>
                    <a:pt x="1004" y="5677"/>
                  </a:cubicBezTo>
                  <a:cubicBezTo>
                    <a:pt x="1705" y="6010"/>
                    <a:pt x="2439" y="6210"/>
                    <a:pt x="3172" y="6410"/>
                  </a:cubicBezTo>
                  <a:cubicBezTo>
                    <a:pt x="5908" y="7078"/>
                    <a:pt x="8743" y="7411"/>
                    <a:pt x="11512" y="7711"/>
                  </a:cubicBezTo>
                  <a:cubicBezTo>
                    <a:pt x="18517" y="8479"/>
                    <a:pt x="25555" y="8812"/>
                    <a:pt x="32593" y="9012"/>
                  </a:cubicBezTo>
                  <a:cubicBezTo>
                    <a:pt x="36517" y="9117"/>
                    <a:pt x="40450" y="9167"/>
                    <a:pt x="44387" y="9167"/>
                  </a:cubicBezTo>
                  <a:cubicBezTo>
                    <a:pt x="47981" y="9167"/>
                    <a:pt x="51579" y="9125"/>
                    <a:pt x="55176" y="9046"/>
                  </a:cubicBezTo>
                  <a:cubicBezTo>
                    <a:pt x="61614" y="8879"/>
                    <a:pt x="68052" y="8579"/>
                    <a:pt x="74490" y="8012"/>
                  </a:cubicBezTo>
                  <a:cubicBezTo>
                    <a:pt x="77592" y="7711"/>
                    <a:pt x="80694" y="7411"/>
                    <a:pt x="83763" y="6811"/>
                  </a:cubicBezTo>
                  <a:cubicBezTo>
                    <a:pt x="84697" y="6611"/>
                    <a:pt x="85598" y="6410"/>
                    <a:pt x="86499" y="6110"/>
                  </a:cubicBezTo>
                  <a:cubicBezTo>
                    <a:pt x="86938" y="5973"/>
                    <a:pt x="87400" y="5791"/>
                    <a:pt x="87772" y="5526"/>
                  </a:cubicBezTo>
                  <a:lnTo>
                    <a:pt x="87772" y="5526"/>
                  </a:lnTo>
                  <a:cubicBezTo>
                    <a:pt x="87379" y="7330"/>
                    <a:pt x="86869" y="9103"/>
                    <a:pt x="86298" y="10847"/>
                  </a:cubicBezTo>
                  <a:cubicBezTo>
                    <a:pt x="85098" y="14349"/>
                    <a:pt x="83530" y="17752"/>
                    <a:pt x="81562" y="20921"/>
                  </a:cubicBezTo>
                  <a:cubicBezTo>
                    <a:pt x="81295" y="21354"/>
                    <a:pt x="81095" y="21855"/>
                    <a:pt x="80661" y="22122"/>
                  </a:cubicBezTo>
                  <a:cubicBezTo>
                    <a:pt x="80361" y="22322"/>
                    <a:pt x="80027" y="22489"/>
                    <a:pt x="79660" y="22622"/>
                  </a:cubicBezTo>
                  <a:cubicBezTo>
                    <a:pt x="78560" y="23022"/>
                    <a:pt x="77392" y="23289"/>
                    <a:pt x="76258" y="23489"/>
                  </a:cubicBezTo>
                  <a:cubicBezTo>
                    <a:pt x="72989" y="24123"/>
                    <a:pt x="69653" y="24490"/>
                    <a:pt x="66318" y="24790"/>
                  </a:cubicBezTo>
                  <a:cubicBezTo>
                    <a:pt x="62815" y="25090"/>
                    <a:pt x="59313" y="25291"/>
                    <a:pt x="55810" y="25424"/>
                  </a:cubicBezTo>
                  <a:cubicBezTo>
                    <a:pt x="51929" y="25570"/>
                    <a:pt x="48048" y="25645"/>
                    <a:pt x="44170" y="25645"/>
                  </a:cubicBezTo>
                  <a:cubicBezTo>
                    <a:pt x="40083" y="25645"/>
                    <a:pt x="36000" y="25562"/>
                    <a:pt x="31926" y="25391"/>
                  </a:cubicBezTo>
                  <a:cubicBezTo>
                    <a:pt x="28324" y="25224"/>
                    <a:pt x="24721" y="25024"/>
                    <a:pt x="21119" y="24690"/>
                  </a:cubicBezTo>
                  <a:cubicBezTo>
                    <a:pt x="17649" y="24357"/>
                    <a:pt x="14147" y="23990"/>
                    <a:pt x="10745" y="23089"/>
                  </a:cubicBezTo>
                  <a:cubicBezTo>
                    <a:pt x="9777" y="22856"/>
                    <a:pt x="8776" y="22555"/>
                    <a:pt x="7876" y="22022"/>
                  </a:cubicBezTo>
                  <a:cubicBezTo>
                    <a:pt x="7142" y="21588"/>
                    <a:pt x="6875" y="20954"/>
                    <a:pt x="6441" y="20220"/>
                  </a:cubicBezTo>
                  <a:cubicBezTo>
                    <a:pt x="4507" y="16985"/>
                    <a:pt x="2972" y="13515"/>
                    <a:pt x="1838" y="9946"/>
                  </a:cubicBezTo>
                  <a:cubicBezTo>
                    <a:pt x="1571" y="9046"/>
                    <a:pt x="1304" y="8178"/>
                    <a:pt x="1071" y="7278"/>
                  </a:cubicBezTo>
                  <a:cubicBezTo>
                    <a:pt x="938" y="6811"/>
                    <a:pt x="837" y="6377"/>
                    <a:pt x="737" y="5910"/>
                  </a:cubicBezTo>
                  <a:cubicBezTo>
                    <a:pt x="689" y="5765"/>
                    <a:pt x="658" y="5602"/>
                    <a:pt x="619" y="5447"/>
                  </a:cubicBezTo>
                  <a:close/>
                  <a:moveTo>
                    <a:pt x="44440" y="1"/>
                  </a:moveTo>
                  <a:cubicBezTo>
                    <a:pt x="43682" y="1"/>
                    <a:pt x="42925" y="3"/>
                    <a:pt x="42167" y="6"/>
                  </a:cubicBezTo>
                  <a:cubicBezTo>
                    <a:pt x="34328" y="39"/>
                    <a:pt x="26456" y="239"/>
                    <a:pt x="18650" y="806"/>
                  </a:cubicBezTo>
                  <a:cubicBezTo>
                    <a:pt x="14747" y="1107"/>
                    <a:pt x="10845" y="1440"/>
                    <a:pt x="6975" y="2007"/>
                  </a:cubicBezTo>
                  <a:cubicBezTo>
                    <a:pt x="5708" y="2207"/>
                    <a:pt x="4407" y="2441"/>
                    <a:pt x="3139" y="2741"/>
                  </a:cubicBezTo>
                  <a:cubicBezTo>
                    <a:pt x="2339" y="2941"/>
                    <a:pt x="1538" y="3175"/>
                    <a:pt x="804" y="3575"/>
                  </a:cubicBezTo>
                  <a:cubicBezTo>
                    <a:pt x="494" y="3761"/>
                    <a:pt x="127" y="4004"/>
                    <a:pt x="23" y="4385"/>
                  </a:cubicBezTo>
                  <a:lnTo>
                    <a:pt x="23" y="4385"/>
                  </a:lnTo>
                  <a:cubicBezTo>
                    <a:pt x="11" y="4409"/>
                    <a:pt x="4" y="4439"/>
                    <a:pt x="4" y="4476"/>
                  </a:cubicBezTo>
                  <a:cubicBezTo>
                    <a:pt x="4" y="4476"/>
                    <a:pt x="4" y="4476"/>
                    <a:pt x="4" y="4476"/>
                  </a:cubicBezTo>
                  <a:lnTo>
                    <a:pt x="4" y="4476"/>
                  </a:lnTo>
                  <a:cubicBezTo>
                    <a:pt x="1" y="4500"/>
                    <a:pt x="1" y="4522"/>
                    <a:pt x="4" y="4542"/>
                  </a:cubicBezTo>
                  <a:lnTo>
                    <a:pt x="4" y="4542"/>
                  </a:lnTo>
                  <a:cubicBezTo>
                    <a:pt x="4" y="4545"/>
                    <a:pt x="5" y="4547"/>
                    <a:pt x="6" y="4550"/>
                  </a:cubicBezTo>
                  <a:lnTo>
                    <a:pt x="6" y="4550"/>
                  </a:lnTo>
                  <a:cubicBezTo>
                    <a:pt x="26" y="4896"/>
                    <a:pt x="177" y="5267"/>
                    <a:pt x="270" y="5610"/>
                  </a:cubicBezTo>
                  <a:cubicBezTo>
                    <a:pt x="370" y="6144"/>
                    <a:pt x="504" y="6644"/>
                    <a:pt x="637" y="7144"/>
                  </a:cubicBezTo>
                  <a:cubicBezTo>
                    <a:pt x="871" y="8078"/>
                    <a:pt x="1138" y="9012"/>
                    <a:pt x="1405" y="9913"/>
                  </a:cubicBezTo>
                  <a:cubicBezTo>
                    <a:pt x="1972" y="11748"/>
                    <a:pt x="2672" y="13515"/>
                    <a:pt x="3439" y="15250"/>
                  </a:cubicBezTo>
                  <a:cubicBezTo>
                    <a:pt x="4207" y="16985"/>
                    <a:pt x="5074" y="18686"/>
                    <a:pt x="6041" y="20320"/>
                  </a:cubicBezTo>
                  <a:cubicBezTo>
                    <a:pt x="6475" y="21054"/>
                    <a:pt x="6775" y="21788"/>
                    <a:pt x="7542" y="22255"/>
                  </a:cubicBezTo>
                  <a:cubicBezTo>
                    <a:pt x="8343" y="22789"/>
                    <a:pt x="9310" y="23122"/>
                    <a:pt x="10244" y="23389"/>
                  </a:cubicBezTo>
                  <a:cubicBezTo>
                    <a:pt x="11712" y="23790"/>
                    <a:pt x="13213" y="24056"/>
                    <a:pt x="14714" y="24290"/>
                  </a:cubicBezTo>
                  <a:cubicBezTo>
                    <a:pt x="18483" y="24890"/>
                    <a:pt x="22319" y="25224"/>
                    <a:pt x="26122" y="25491"/>
                  </a:cubicBezTo>
                  <a:cubicBezTo>
                    <a:pt x="32093" y="25887"/>
                    <a:pt x="38081" y="26044"/>
                    <a:pt x="44061" y="26044"/>
                  </a:cubicBezTo>
                  <a:cubicBezTo>
                    <a:pt x="46133" y="26044"/>
                    <a:pt x="48204" y="26025"/>
                    <a:pt x="50273" y="25991"/>
                  </a:cubicBezTo>
                  <a:cubicBezTo>
                    <a:pt x="57578" y="25858"/>
                    <a:pt x="64917" y="25491"/>
                    <a:pt x="72155" y="24557"/>
                  </a:cubicBezTo>
                  <a:cubicBezTo>
                    <a:pt x="73823" y="24357"/>
                    <a:pt x="75457" y="24090"/>
                    <a:pt x="77092" y="23756"/>
                  </a:cubicBezTo>
                  <a:cubicBezTo>
                    <a:pt x="78159" y="23523"/>
                    <a:pt x="79227" y="23256"/>
                    <a:pt x="80227" y="22822"/>
                  </a:cubicBezTo>
                  <a:cubicBezTo>
                    <a:pt x="80528" y="22689"/>
                    <a:pt x="80828" y="22555"/>
                    <a:pt x="81095" y="22322"/>
                  </a:cubicBezTo>
                  <a:cubicBezTo>
                    <a:pt x="81562" y="21955"/>
                    <a:pt x="81862" y="21254"/>
                    <a:pt x="82162" y="20721"/>
                  </a:cubicBezTo>
                  <a:cubicBezTo>
                    <a:pt x="83130" y="19120"/>
                    <a:pt x="83997" y="17485"/>
                    <a:pt x="84764" y="15784"/>
                  </a:cubicBezTo>
                  <a:cubicBezTo>
                    <a:pt x="85565" y="14049"/>
                    <a:pt x="86232" y="12281"/>
                    <a:pt x="86832" y="10480"/>
                  </a:cubicBezTo>
                  <a:cubicBezTo>
                    <a:pt x="87132" y="9546"/>
                    <a:pt x="87399" y="8612"/>
                    <a:pt x="87666" y="7645"/>
                  </a:cubicBezTo>
                  <a:cubicBezTo>
                    <a:pt x="87891" y="6777"/>
                    <a:pt x="88178" y="5847"/>
                    <a:pt x="88318" y="4944"/>
                  </a:cubicBezTo>
                  <a:lnTo>
                    <a:pt x="88318" y="4944"/>
                  </a:lnTo>
                  <a:cubicBezTo>
                    <a:pt x="88323" y="4933"/>
                    <a:pt x="88329" y="4921"/>
                    <a:pt x="88333" y="4909"/>
                  </a:cubicBezTo>
                  <a:cubicBezTo>
                    <a:pt x="88343" y="4875"/>
                    <a:pt x="88344" y="4842"/>
                    <a:pt x="88337" y="4811"/>
                  </a:cubicBezTo>
                  <a:lnTo>
                    <a:pt x="88337" y="4811"/>
                  </a:lnTo>
                  <a:cubicBezTo>
                    <a:pt x="88463" y="3567"/>
                    <a:pt x="86291" y="3106"/>
                    <a:pt x="85431" y="2875"/>
                  </a:cubicBezTo>
                  <a:cubicBezTo>
                    <a:pt x="82429" y="2074"/>
                    <a:pt x="79260" y="1740"/>
                    <a:pt x="76125" y="1407"/>
                  </a:cubicBezTo>
                  <a:cubicBezTo>
                    <a:pt x="72755" y="1040"/>
                    <a:pt x="69353" y="773"/>
                    <a:pt x="65984" y="573"/>
                  </a:cubicBezTo>
                  <a:cubicBezTo>
                    <a:pt x="58803" y="150"/>
                    <a:pt x="51621" y="1"/>
                    <a:pt x="4444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1"/>
            <p:cNvSpPr/>
            <p:nvPr/>
          </p:nvSpPr>
          <p:spPr>
            <a:xfrm flipH="1" rot="-1799831">
              <a:off x="7128253" y="1197209"/>
              <a:ext cx="680937" cy="685347"/>
            </a:xfrm>
            <a:custGeom>
              <a:rect b="b" l="l" r="r" t="t"/>
              <a:pathLst>
                <a:path extrusionOk="0" h="25953" w="25786">
                  <a:moveTo>
                    <a:pt x="3803" y="0"/>
                  </a:moveTo>
                  <a:cubicBezTo>
                    <a:pt x="1201" y="5437"/>
                    <a:pt x="0" y="11042"/>
                    <a:pt x="267" y="16846"/>
                  </a:cubicBezTo>
                  <a:cubicBezTo>
                    <a:pt x="334" y="18680"/>
                    <a:pt x="467" y="20482"/>
                    <a:pt x="701" y="22216"/>
                  </a:cubicBezTo>
                  <a:lnTo>
                    <a:pt x="734" y="22216"/>
                  </a:lnTo>
                  <a:cubicBezTo>
                    <a:pt x="734" y="23450"/>
                    <a:pt x="5104" y="24484"/>
                    <a:pt x="13910" y="25318"/>
                  </a:cubicBezTo>
                  <a:cubicBezTo>
                    <a:pt x="16545" y="25552"/>
                    <a:pt x="19314" y="25785"/>
                    <a:pt x="22250" y="25952"/>
                  </a:cubicBezTo>
                  <a:cubicBezTo>
                    <a:pt x="22516" y="18480"/>
                    <a:pt x="23684" y="11242"/>
                    <a:pt x="25785" y="4237"/>
                  </a:cubicBezTo>
                  <a:cubicBezTo>
                    <a:pt x="22316" y="4036"/>
                    <a:pt x="19081" y="3770"/>
                    <a:pt x="16045" y="3436"/>
                  </a:cubicBezTo>
                  <a:cubicBezTo>
                    <a:pt x="7873" y="2569"/>
                    <a:pt x="3803" y="1535"/>
                    <a:pt x="3770" y="334"/>
                  </a:cubicBezTo>
                  <a:cubicBezTo>
                    <a:pt x="3770" y="200"/>
                    <a:pt x="3803" y="100"/>
                    <a:pt x="3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1"/>
            <p:cNvSpPr/>
            <p:nvPr/>
          </p:nvSpPr>
          <p:spPr>
            <a:xfrm flipH="1" rot="-1799831">
              <a:off x="5566225" y="1776164"/>
              <a:ext cx="1817268" cy="700320"/>
            </a:xfrm>
            <a:custGeom>
              <a:rect b="b" l="l" r="r" t="t"/>
              <a:pathLst>
                <a:path extrusionOk="0" h="26520" w="68817">
                  <a:moveTo>
                    <a:pt x="64981" y="1"/>
                  </a:moveTo>
                  <a:lnTo>
                    <a:pt x="64847" y="67"/>
                  </a:lnTo>
                  <a:cubicBezTo>
                    <a:pt x="64880" y="134"/>
                    <a:pt x="64880" y="201"/>
                    <a:pt x="64880" y="234"/>
                  </a:cubicBezTo>
                  <a:cubicBezTo>
                    <a:pt x="64880" y="1035"/>
                    <a:pt x="62779" y="2236"/>
                    <a:pt x="52738" y="3270"/>
                  </a:cubicBezTo>
                  <a:cubicBezTo>
                    <a:pt x="44633" y="4137"/>
                    <a:pt x="34759" y="4537"/>
                    <a:pt x="23317" y="4537"/>
                  </a:cubicBezTo>
                  <a:cubicBezTo>
                    <a:pt x="16146" y="4537"/>
                    <a:pt x="9508" y="4370"/>
                    <a:pt x="3603" y="4037"/>
                  </a:cubicBezTo>
                  <a:lnTo>
                    <a:pt x="3537" y="4037"/>
                  </a:lnTo>
                  <a:lnTo>
                    <a:pt x="3537" y="4070"/>
                  </a:lnTo>
                  <a:cubicBezTo>
                    <a:pt x="1435" y="11075"/>
                    <a:pt x="234" y="18381"/>
                    <a:pt x="1" y="25819"/>
                  </a:cubicBezTo>
                  <a:lnTo>
                    <a:pt x="1" y="25886"/>
                  </a:lnTo>
                  <a:lnTo>
                    <a:pt x="68" y="25886"/>
                  </a:lnTo>
                  <a:cubicBezTo>
                    <a:pt x="6939" y="26286"/>
                    <a:pt x="14745" y="26520"/>
                    <a:pt x="23317" y="26520"/>
                  </a:cubicBezTo>
                  <a:cubicBezTo>
                    <a:pt x="35593" y="26520"/>
                    <a:pt x="46200" y="26086"/>
                    <a:pt x="54907" y="25219"/>
                  </a:cubicBezTo>
                  <a:cubicBezTo>
                    <a:pt x="63513" y="24351"/>
                    <a:pt x="67816" y="23351"/>
                    <a:pt x="68083" y="22117"/>
                  </a:cubicBezTo>
                  <a:lnTo>
                    <a:pt x="68116" y="22117"/>
                  </a:lnTo>
                  <a:lnTo>
                    <a:pt x="68116" y="22050"/>
                  </a:lnTo>
                  <a:cubicBezTo>
                    <a:pt x="68316" y="20315"/>
                    <a:pt x="68483" y="18514"/>
                    <a:pt x="68550" y="16713"/>
                  </a:cubicBezTo>
                  <a:cubicBezTo>
                    <a:pt x="68817" y="10975"/>
                    <a:pt x="67616" y="5338"/>
                    <a:pt x="64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1"/>
            <p:cNvSpPr/>
            <p:nvPr/>
          </p:nvSpPr>
          <p:spPr>
            <a:xfrm flipH="1" rot="-1799831">
              <a:off x="5456421" y="1566088"/>
              <a:ext cx="2202206" cy="231697"/>
            </a:xfrm>
            <a:custGeom>
              <a:rect b="b" l="l" r="r" t="t"/>
              <a:pathLst>
                <a:path extrusionOk="0" h="8774" w="83394">
                  <a:moveTo>
                    <a:pt x="41730" y="0"/>
                  </a:moveTo>
                  <a:cubicBezTo>
                    <a:pt x="35626" y="0"/>
                    <a:pt x="29989" y="134"/>
                    <a:pt x="24818" y="367"/>
                  </a:cubicBezTo>
                  <a:cubicBezTo>
                    <a:pt x="20282" y="567"/>
                    <a:pt x="16079" y="868"/>
                    <a:pt x="12243" y="1235"/>
                  </a:cubicBezTo>
                  <a:cubicBezTo>
                    <a:pt x="4771" y="2002"/>
                    <a:pt x="735" y="2936"/>
                    <a:pt x="101" y="4003"/>
                  </a:cubicBezTo>
                  <a:cubicBezTo>
                    <a:pt x="34" y="4103"/>
                    <a:pt x="1" y="4203"/>
                    <a:pt x="1" y="4337"/>
                  </a:cubicBezTo>
                  <a:cubicBezTo>
                    <a:pt x="34" y="5538"/>
                    <a:pt x="4104" y="6572"/>
                    <a:pt x="12276" y="7439"/>
                  </a:cubicBezTo>
                  <a:cubicBezTo>
                    <a:pt x="15312" y="7773"/>
                    <a:pt x="18547" y="8039"/>
                    <a:pt x="22016" y="8240"/>
                  </a:cubicBezTo>
                  <a:cubicBezTo>
                    <a:pt x="27954" y="8573"/>
                    <a:pt x="34525" y="8773"/>
                    <a:pt x="41730" y="8773"/>
                  </a:cubicBezTo>
                  <a:cubicBezTo>
                    <a:pt x="53205" y="8773"/>
                    <a:pt x="63012" y="8340"/>
                    <a:pt x="71151" y="7506"/>
                  </a:cubicBezTo>
                  <a:cubicBezTo>
                    <a:pt x="79291" y="6638"/>
                    <a:pt x="83360" y="5604"/>
                    <a:pt x="83394" y="4370"/>
                  </a:cubicBezTo>
                  <a:cubicBezTo>
                    <a:pt x="83394" y="4303"/>
                    <a:pt x="83360" y="4237"/>
                    <a:pt x="83327" y="4170"/>
                  </a:cubicBezTo>
                  <a:lnTo>
                    <a:pt x="83327" y="4137"/>
                  </a:lnTo>
                  <a:cubicBezTo>
                    <a:pt x="82793" y="3003"/>
                    <a:pt x="78757" y="2069"/>
                    <a:pt x="71185" y="1301"/>
                  </a:cubicBezTo>
                  <a:cubicBezTo>
                    <a:pt x="63012" y="434"/>
                    <a:pt x="53205" y="0"/>
                    <a:pt x="41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1"/>
            <p:cNvSpPr/>
            <p:nvPr/>
          </p:nvSpPr>
          <p:spPr>
            <a:xfrm flipH="1" rot="-1799831">
              <a:off x="5496411" y="1522778"/>
              <a:ext cx="2410956" cy="816723"/>
            </a:xfrm>
            <a:custGeom>
              <a:rect b="b" l="l" r="r" t="t"/>
              <a:pathLst>
                <a:path extrusionOk="0" h="30928" w="91299">
                  <a:moveTo>
                    <a:pt x="46241" y="334"/>
                  </a:moveTo>
                  <a:cubicBezTo>
                    <a:pt x="53548" y="334"/>
                    <a:pt x="60879" y="517"/>
                    <a:pt x="68182" y="1039"/>
                  </a:cubicBezTo>
                  <a:cubicBezTo>
                    <a:pt x="71685" y="1272"/>
                    <a:pt x="75187" y="1572"/>
                    <a:pt x="78656" y="2039"/>
                  </a:cubicBezTo>
                  <a:cubicBezTo>
                    <a:pt x="80257" y="2240"/>
                    <a:pt x="81859" y="2473"/>
                    <a:pt x="83426" y="2807"/>
                  </a:cubicBezTo>
                  <a:cubicBezTo>
                    <a:pt x="84394" y="3007"/>
                    <a:pt x="85361" y="3240"/>
                    <a:pt x="86262" y="3674"/>
                  </a:cubicBezTo>
                  <a:cubicBezTo>
                    <a:pt x="86495" y="3774"/>
                    <a:pt x="86762" y="3907"/>
                    <a:pt x="86962" y="4108"/>
                  </a:cubicBezTo>
                  <a:cubicBezTo>
                    <a:pt x="87029" y="4141"/>
                    <a:pt x="87096" y="4274"/>
                    <a:pt x="87096" y="4274"/>
                  </a:cubicBezTo>
                  <a:cubicBezTo>
                    <a:pt x="87110" y="4300"/>
                    <a:pt x="87126" y="4328"/>
                    <a:pt x="87141" y="4358"/>
                  </a:cubicBezTo>
                  <a:lnTo>
                    <a:pt x="87141" y="4358"/>
                  </a:lnTo>
                  <a:cubicBezTo>
                    <a:pt x="87231" y="4794"/>
                    <a:pt x="86817" y="5049"/>
                    <a:pt x="86495" y="5242"/>
                  </a:cubicBezTo>
                  <a:cubicBezTo>
                    <a:pt x="85895" y="5609"/>
                    <a:pt x="85194" y="5809"/>
                    <a:pt x="84494" y="6009"/>
                  </a:cubicBezTo>
                  <a:cubicBezTo>
                    <a:pt x="81959" y="6676"/>
                    <a:pt x="79357" y="7010"/>
                    <a:pt x="76755" y="7310"/>
                  </a:cubicBezTo>
                  <a:cubicBezTo>
                    <a:pt x="70684" y="8010"/>
                    <a:pt x="64580" y="8377"/>
                    <a:pt x="58475" y="8577"/>
                  </a:cubicBezTo>
                  <a:cubicBezTo>
                    <a:pt x="54467" y="8710"/>
                    <a:pt x="50448" y="8768"/>
                    <a:pt x="46424" y="8768"/>
                  </a:cubicBezTo>
                  <a:cubicBezTo>
                    <a:pt x="43382" y="8768"/>
                    <a:pt x="40338" y="8735"/>
                    <a:pt x="37293" y="8677"/>
                  </a:cubicBezTo>
                  <a:cubicBezTo>
                    <a:pt x="30589" y="8544"/>
                    <a:pt x="23884" y="8244"/>
                    <a:pt x="17246" y="7577"/>
                  </a:cubicBezTo>
                  <a:cubicBezTo>
                    <a:pt x="14244" y="7276"/>
                    <a:pt x="11208" y="6943"/>
                    <a:pt x="8273" y="6309"/>
                  </a:cubicBezTo>
                  <a:cubicBezTo>
                    <a:pt x="7372" y="6109"/>
                    <a:pt x="6471" y="5909"/>
                    <a:pt x="5638" y="5609"/>
                  </a:cubicBezTo>
                  <a:cubicBezTo>
                    <a:pt x="5171" y="5442"/>
                    <a:pt x="4603" y="5242"/>
                    <a:pt x="4270" y="4841"/>
                  </a:cubicBezTo>
                  <a:cubicBezTo>
                    <a:pt x="4149" y="4690"/>
                    <a:pt x="4138" y="4539"/>
                    <a:pt x="4211" y="4337"/>
                  </a:cubicBezTo>
                  <a:lnTo>
                    <a:pt x="4211" y="4337"/>
                  </a:lnTo>
                  <a:cubicBezTo>
                    <a:pt x="4221" y="4330"/>
                    <a:pt x="4229" y="4320"/>
                    <a:pt x="4237" y="4308"/>
                  </a:cubicBezTo>
                  <a:cubicBezTo>
                    <a:pt x="4537" y="3807"/>
                    <a:pt x="5204" y="3574"/>
                    <a:pt x="5704" y="3407"/>
                  </a:cubicBezTo>
                  <a:cubicBezTo>
                    <a:pt x="6772" y="3007"/>
                    <a:pt x="7872" y="2773"/>
                    <a:pt x="8973" y="2573"/>
                  </a:cubicBezTo>
                  <a:cubicBezTo>
                    <a:pt x="12576" y="1906"/>
                    <a:pt x="16245" y="1572"/>
                    <a:pt x="19881" y="1272"/>
                  </a:cubicBezTo>
                  <a:cubicBezTo>
                    <a:pt x="28020" y="605"/>
                    <a:pt x="36193" y="372"/>
                    <a:pt x="44332" y="338"/>
                  </a:cubicBezTo>
                  <a:cubicBezTo>
                    <a:pt x="44968" y="336"/>
                    <a:pt x="45604" y="334"/>
                    <a:pt x="46241" y="334"/>
                  </a:cubicBezTo>
                  <a:close/>
                  <a:moveTo>
                    <a:pt x="3914" y="4881"/>
                  </a:moveTo>
                  <a:cubicBezTo>
                    <a:pt x="4308" y="5495"/>
                    <a:pt x="5455" y="5873"/>
                    <a:pt x="5938" y="6042"/>
                  </a:cubicBezTo>
                  <a:cubicBezTo>
                    <a:pt x="8273" y="6809"/>
                    <a:pt x="10741" y="7110"/>
                    <a:pt x="13176" y="7443"/>
                  </a:cubicBezTo>
                  <a:cubicBezTo>
                    <a:pt x="20081" y="8344"/>
                    <a:pt x="27053" y="8744"/>
                    <a:pt x="34024" y="8944"/>
                  </a:cubicBezTo>
                  <a:cubicBezTo>
                    <a:pt x="37870" y="9066"/>
                    <a:pt x="41715" y="9124"/>
                    <a:pt x="45560" y="9124"/>
                  </a:cubicBezTo>
                  <a:cubicBezTo>
                    <a:pt x="49120" y="9124"/>
                    <a:pt x="52680" y="9074"/>
                    <a:pt x="56240" y="8978"/>
                  </a:cubicBezTo>
                  <a:cubicBezTo>
                    <a:pt x="62511" y="8811"/>
                    <a:pt x="68783" y="8511"/>
                    <a:pt x="75054" y="7844"/>
                  </a:cubicBezTo>
                  <a:cubicBezTo>
                    <a:pt x="77989" y="7543"/>
                    <a:pt x="80991" y="7210"/>
                    <a:pt x="83860" y="6543"/>
                  </a:cubicBezTo>
                  <a:cubicBezTo>
                    <a:pt x="84694" y="6342"/>
                    <a:pt x="85528" y="6142"/>
                    <a:pt x="86295" y="5775"/>
                  </a:cubicBezTo>
                  <a:cubicBezTo>
                    <a:pt x="86695" y="5609"/>
                    <a:pt x="87196" y="5375"/>
                    <a:pt x="87429" y="4975"/>
                  </a:cubicBezTo>
                  <a:cubicBezTo>
                    <a:pt x="87431" y="4971"/>
                    <a:pt x="87433" y="4966"/>
                    <a:pt x="87435" y="4962"/>
                  </a:cubicBezTo>
                  <a:lnTo>
                    <a:pt x="87435" y="4962"/>
                  </a:lnTo>
                  <a:cubicBezTo>
                    <a:pt x="87490" y="5074"/>
                    <a:pt x="87545" y="5183"/>
                    <a:pt x="87596" y="5275"/>
                  </a:cubicBezTo>
                  <a:cubicBezTo>
                    <a:pt x="88430" y="7176"/>
                    <a:pt x="89130" y="9144"/>
                    <a:pt x="89664" y="11179"/>
                  </a:cubicBezTo>
                  <a:cubicBezTo>
                    <a:pt x="90665" y="15115"/>
                    <a:pt x="90832" y="19152"/>
                    <a:pt x="90531" y="23221"/>
                  </a:cubicBezTo>
                  <a:cubicBezTo>
                    <a:pt x="90467" y="24191"/>
                    <a:pt x="90371" y="25193"/>
                    <a:pt x="90243" y="26196"/>
                  </a:cubicBezTo>
                  <a:lnTo>
                    <a:pt x="90243" y="26196"/>
                  </a:lnTo>
                  <a:cubicBezTo>
                    <a:pt x="90226" y="26217"/>
                    <a:pt x="90212" y="26247"/>
                    <a:pt x="90198" y="26290"/>
                  </a:cubicBezTo>
                  <a:cubicBezTo>
                    <a:pt x="90165" y="26657"/>
                    <a:pt x="89698" y="26891"/>
                    <a:pt x="89397" y="27057"/>
                  </a:cubicBezTo>
                  <a:cubicBezTo>
                    <a:pt x="88697" y="27391"/>
                    <a:pt x="87896" y="27624"/>
                    <a:pt x="87129" y="27791"/>
                  </a:cubicBezTo>
                  <a:cubicBezTo>
                    <a:pt x="84360" y="28492"/>
                    <a:pt x="81492" y="28792"/>
                    <a:pt x="78690" y="29125"/>
                  </a:cubicBezTo>
                  <a:cubicBezTo>
                    <a:pt x="72218" y="29793"/>
                    <a:pt x="65747" y="30160"/>
                    <a:pt x="59242" y="30360"/>
                  </a:cubicBezTo>
                  <a:cubicBezTo>
                    <a:pt x="54607" y="30503"/>
                    <a:pt x="49960" y="30571"/>
                    <a:pt x="45315" y="30571"/>
                  </a:cubicBezTo>
                  <a:cubicBezTo>
                    <a:pt x="42405" y="30571"/>
                    <a:pt x="39497" y="30544"/>
                    <a:pt x="36593" y="30493"/>
                  </a:cubicBezTo>
                  <a:cubicBezTo>
                    <a:pt x="29488" y="30360"/>
                    <a:pt x="22416" y="30059"/>
                    <a:pt x="15344" y="29426"/>
                  </a:cubicBezTo>
                  <a:cubicBezTo>
                    <a:pt x="12142" y="29159"/>
                    <a:pt x="8873" y="28825"/>
                    <a:pt x="5704" y="28225"/>
                  </a:cubicBezTo>
                  <a:cubicBezTo>
                    <a:pt x="4704" y="28058"/>
                    <a:pt x="3736" y="27825"/>
                    <a:pt x="2769" y="27524"/>
                  </a:cubicBezTo>
                  <a:cubicBezTo>
                    <a:pt x="2268" y="27358"/>
                    <a:pt x="1668" y="27191"/>
                    <a:pt x="1268" y="26790"/>
                  </a:cubicBezTo>
                  <a:cubicBezTo>
                    <a:pt x="1201" y="26690"/>
                    <a:pt x="1134" y="26590"/>
                    <a:pt x="1101" y="26457"/>
                  </a:cubicBezTo>
                  <a:cubicBezTo>
                    <a:pt x="1101" y="26444"/>
                    <a:pt x="1099" y="26430"/>
                    <a:pt x="1096" y="26416"/>
                  </a:cubicBezTo>
                  <a:lnTo>
                    <a:pt x="1096" y="26416"/>
                  </a:lnTo>
                  <a:cubicBezTo>
                    <a:pt x="732" y="23460"/>
                    <a:pt x="501" y="20439"/>
                    <a:pt x="667" y="17484"/>
                  </a:cubicBezTo>
                  <a:cubicBezTo>
                    <a:pt x="834" y="14548"/>
                    <a:pt x="1401" y="11680"/>
                    <a:pt x="2302" y="8911"/>
                  </a:cubicBezTo>
                  <a:cubicBezTo>
                    <a:pt x="2764" y="7553"/>
                    <a:pt x="3301" y="6195"/>
                    <a:pt x="3914" y="4881"/>
                  </a:cubicBezTo>
                  <a:close/>
                  <a:moveTo>
                    <a:pt x="45939" y="1"/>
                  </a:moveTo>
                  <a:cubicBezTo>
                    <a:pt x="38171" y="1"/>
                    <a:pt x="30382" y="183"/>
                    <a:pt x="22650" y="705"/>
                  </a:cubicBezTo>
                  <a:cubicBezTo>
                    <a:pt x="18680" y="972"/>
                    <a:pt x="14744" y="1306"/>
                    <a:pt x="10808" y="1906"/>
                  </a:cubicBezTo>
                  <a:cubicBezTo>
                    <a:pt x="9440" y="2106"/>
                    <a:pt x="8039" y="2340"/>
                    <a:pt x="6672" y="2707"/>
                  </a:cubicBezTo>
                  <a:cubicBezTo>
                    <a:pt x="5904" y="2907"/>
                    <a:pt x="5070" y="3140"/>
                    <a:pt x="4403" y="3574"/>
                  </a:cubicBezTo>
                  <a:cubicBezTo>
                    <a:pt x="4211" y="3702"/>
                    <a:pt x="4020" y="3830"/>
                    <a:pt x="3916" y="4016"/>
                  </a:cubicBezTo>
                  <a:lnTo>
                    <a:pt x="3916" y="4016"/>
                  </a:lnTo>
                  <a:cubicBezTo>
                    <a:pt x="3882" y="4028"/>
                    <a:pt x="3859" y="4051"/>
                    <a:pt x="3836" y="4074"/>
                  </a:cubicBezTo>
                  <a:cubicBezTo>
                    <a:pt x="1301" y="9378"/>
                    <a:pt x="0" y="15149"/>
                    <a:pt x="267" y="21053"/>
                  </a:cubicBezTo>
                  <a:cubicBezTo>
                    <a:pt x="367" y="22821"/>
                    <a:pt x="501" y="24589"/>
                    <a:pt x="734" y="26357"/>
                  </a:cubicBezTo>
                  <a:cubicBezTo>
                    <a:pt x="734" y="26357"/>
                    <a:pt x="734" y="26357"/>
                    <a:pt x="734" y="26357"/>
                  </a:cubicBezTo>
                  <a:lnTo>
                    <a:pt x="734" y="26357"/>
                  </a:lnTo>
                  <a:cubicBezTo>
                    <a:pt x="734" y="26361"/>
                    <a:pt x="734" y="26365"/>
                    <a:pt x="734" y="26369"/>
                  </a:cubicBezTo>
                  <a:lnTo>
                    <a:pt x="734" y="26369"/>
                  </a:lnTo>
                  <a:cubicBezTo>
                    <a:pt x="781" y="27394"/>
                    <a:pt x="2572" y="27792"/>
                    <a:pt x="3336" y="28025"/>
                  </a:cubicBezTo>
                  <a:cubicBezTo>
                    <a:pt x="5904" y="28725"/>
                    <a:pt x="8573" y="29059"/>
                    <a:pt x="11242" y="29359"/>
                  </a:cubicBezTo>
                  <a:cubicBezTo>
                    <a:pt x="18547" y="30193"/>
                    <a:pt x="25885" y="30560"/>
                    <a:pt x="33257" y="30760"/>
                  </a:cubicBezTo>
                  <a:cubicBezTo>
                    <a:pt x="37501" y="30868"/>
                    <a:pt x="41745" y="30928"/>
                    <a:pt x="45989" y="30928"/>
                  </a:cubicBezTo>
                  <a:cubicBezTo>
                    <a:pt x="49584" y="30928"/>
                    <a:pt x="53179" y="30885"/>
                    <a:pt x="56774" y="30793"/>
                  </a:cubicBezTo>
                  <a:cubicBezTo>
                    <a:pt x="63445" y="30627"/>
                    <a:pt x="70117" y="30293"/>
                    <a:pt x="76755" y="29659"/>
                  </a:cubicBezTo>
                  <a:cubicBezTo>
                    <a:pt x="79924" y="29359"/>
                    <a:pt x="83160" y="29025"/>
                    <a:pt x="86295" y="28392"/>
                  </a:cubicBezTo>
                  <a:cubicBezTo>
                    <a:pt x="87229" y="28191"/>
                    <a:pt x="88163" y="27958"/>
                    <a:pt x="89030" y="27624"/>
                  </a:cubicBezTo>
                  <a:cubicBezTo>
                    <a:pt x="89497" y="27458"/>
                    <a:pt x="90064" y="27257"/>
                    <a:pt x="90398" y="26857"/>
                  </a:cubicBezTo>
                  <a:cubicBezTo>
                    <a:pt x="90479" y="26750"/>
                    <a:pt x="90537" y="26621"/>
                    <a:pt x="90575" y="26488"/>
                  </a:cubicBezTo>
                  <a:lnTo>
                    <a:pt x="90575" y="26488"/>
                  </a:lnTo>
                  <a:cubicBezTo>
                    <a:pt x="90591" y="26467"/>
                    <a:pt x="90598" y="26435"/>
                    <a:pt x="90598" y="26390"/>
                  </a:cubicBezTo>
                  <a:lnTo>
                    <a:pt x="90598" y="26390"/>
                  </a:lnTo>
                  <a:cubicBezTo>
                    <a:pt x="90598" y="26390"/>
                    <a:pt x="90598" y="26390"/>
                    <a:pt x="90598" y="26390"/>
                  </a:cubicBezTo>
                  <a:cubicBezTo>
                    <a:pt x="91099" y="22254"/>
                    <a:pt x="91299" y="18051"/>
                    <a:pt x="90598" y="13915"/>
                  </a:cubicBezTo>
                  <a:cubicBezTo>
                    <a:pt x="90265" y="11913"/>
                    <a:pt x="89731" y="9978"/>
                    <a:pt x="89064" y="8077"/>
                  </a:cubicBezTo>
                  <a:cubicBezTo>
                    <a:pt x="88697" y="7110"/>
                    <a:pt x="88330" y="6142"/>
                    <a:pt x="87896" y="5242"/>
                  </a:cubicBezTo>
                  <a:cubicBezTo>
                    <a:pt x="87796" y="5008"/>
                    <a:pt x="87696" y="4775"/>
                    <a:pt x="87563" y="4541"/>
                  </a:cubicBezTo>
                  <a:cubicBezTo>
                    <a:pt x="87548" y="4497"/>
                    <a:pt x="87527" y="4453"/>
                    <a:pt x="87505" y="4412"/>
                  </a:cubicBezTo>
                  <a:lnTo>
                    <a:pt x="87505" y="4412"/>
                  </a:lnTo>
                  <a:cubicBezTo>
                    <a:pt x="87503" y="4389"/>
                    <a:pt x="87499" y="4365"/>
                    <a:pt x="87496" y="4341"/>
                  </a:cubicBezTo>
                  <a:cubicBezTo>
                    <a:pt x="87483" y="4309"/>
                    <a:pt x="87459" y="4280"/>
                    <a:pt x="87430" y="4254"/>
                  </a:cubicBezTo>
                  <a:lnTo>
                    <a:pt x="87430" y="4254"/>
                  </a:lnTo>
                  <a:cubicBezTo>
                    <a:pt x="87382" y="4172"/>
                    <a:pt x="87345" y="4090"/>
                    <a:pt x="87262" y="4007"/>
                  </a:cubicBezTo>
                  <a:cubicBezTo>
                    <a:pt x="86862" y="3540"/>
                    <a:pt x="86162" y="3274"/>
                    <a:pt x="85561" y="3073"/>
                  </a:cubicBezTo>
                  <a:cubicBezTo>
                    <a:pt x="84460" y="2707"/>
                    <a:pt x="83326" y="2473"/>
                    <a:pt x="82159" y="2240"/>
                  </a:cubicBezTo>
                  <a:cubicBezTo>
                    <a:pt x="78656" y="1606"/>
                    <a:pt x="75054" y="1239"/>
                    <a:pt x="71485" y="939"/>
                  </a:cubicBezTo>
                  <a:cubicBezTo>
                    <a:pt x="63679" y="271"/>
                    <a:pt x="55807" y="38"/>
                    <a:pt x="47968" y="5"/>
                  </a:cubicBezTo>
                  <a:cubicBezTo>
                    <a:pt x="47292" y="2"/>
                    <a:pt x="46615" y="1"/>
                    <a:pt x="4593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1"/>
            <p:cNvSpPr/>
            <p:nvPr/>
          </p:nvSpPr>
          <p:spPr>
            <a:xfrm flipH="1" rot="-1799831">
              <a:off x="6207574" y="661991"/>
              <a:ext cx="1079977" cy="717934"/>
            </a:xfrm>
            <a:custGeom>
              <a:rect b="b" l="l" r="r" t="t"/>
              <a:pathLst>
                <a:path extrusionOk="0" h="27187" w="40897">
                  <a:moveTo>
                    <a:pt x="39195" y="0"/>
                  </a:moveTo>
                  <a:cubicBezTo>
                    <a:pt x="26853" y="534"/>
                    <a:pt x="16279" y="5204"/>
                    <a:pt x="7406" y="14077"/>
                  </a:cubicBezTo>
                  <a:cubicBezTo>
                    <a:pt x="4771" y="16746"/>
                    <a:pt x="2302" y="19748"/>
                    <a:pt x="0" y="23150"/>
                  </a:cubicBezTo>
                  <a:cubicBezTo>
                    <a:pt x="0" y="23183"/>
                    <a:pt x="0" y="23217"/>
                    <a:pt x="0" y="23250"/>
                  </a:cubicBezTo>
                  <a:cubicBezTo>
                    <a:pt x="0" y="24451"/>
                    <a:pt x="3803" y="25485"/>
                    <a:pt x="11475" y="26319"/>
                  </a:cubicBezTo>
                  <a:cubicBezTo>
                    <a:pt x="14844" y="26719"/>
                    <a:pt x="18514" y="26986"/>
                    <a:pt x="22483" y="27186"/>
                  </a:cubicBezTo>
                  <a:cubicBezTo>
                    <a:pt x="23117" y="25719"/>
                    <a:pt x="23784" y="24218"/>
                    <a:pt x="24518" y="22750"/>
                  </a:cubicBezTo>
                  <a:cubicBezTo>
                    <a:pt x="28688" y="14177"/>
                    <a:pt x="34158" y="6605"/>
                    <a:pt x="40896" y="100"/>
                  </a:cubicBezTo>
                  <a:cubicBezTo>
                    <a:pt x="40329" y="67"/>
                    <a:pt x="39762" y="34"/>
                    <a:pt x="391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1"/>
            <p:cNvSpPr/>
            <p:nvPr/>
          </p:nvSpPr>
          <p:spPr>
            <a:xfrm flipH="1" rot="-1799831">
              <a:off x="5322789" y="1058279"/>
              <a:ext cx="1483401" cy="730266"/>
            </a:xfrm>
            <a:custGeom>
              <a:rect b="b" l="l" r="r" t="t"/>
              <a:pathLst>
                <a:path extrusionOk="0" h="27654" w="56174">
                  <a:moveTo>
                    <a:pt x="18447" y="1"/>
                  </a:moveTo>
                  <a:cubicBezTo>
                    <a:pt x="11742" y="6505"/>
                    <a:pt x="6205" y="14111"/>
                    <a:pt x="2035" y="22683"/>
                  </a:cubicBezTo>
                  <a:cubicBezTo>
                    <a:pt x="1334" y="24151"/>
                    <a:pt x="667" y="25652"/>
                    <a:pt x="33" y="27153"/>
                  </a:cubicBezTo>
                  <a:lnTo>
                    <a:pt x="0" y="27253"/>
                  </a:lnTo>
                  <a:lnTo>
                    <a:pt x="100" y="27253"/>
                  </a:lnTo>
                  <a:cubicBezTo>
                    <a:pt x="5170" y="27520"/>
                    <a:pt x="10808" y="27654"/>
                    <a:pt x="16845" y="27654"/>
                  </a:cubicBezTo>
                  <a:cubicBezTo>
                    <a:pt x="27653" y="27654"/>
                    <a:pt x="36993" y="27220"/>
                    <a:pt x="44632" y="26353"/>
                  </a:cubicBezTo>
                  <a:cubicBezTo>
                    <a:pt x="52171" y="25552"/>
                    <a:pt x="55973" y="24551"/>
                    <a:pt x="56174" y="23317"/>
                  </a:cubicBezTo>
                  <a:lnTo>
                    <a:pt x="56174" y="23284"/>
                  </a:lnTo>
                  <a:lnTo>
                    <a:pt x="56174" y="23251"/>
                  </a:lnTo>
                  <a:cubicBezTo>
                    <a:pt x="55973" y="22950"/>
                    <a:pt x="55773" y="22650"/>
                    <a:pt x="55573" y="22350"/>
                  </a:cubicBezTo>
                  <a:cubicBezTo>
                    <a:pt x="53672" y="19548"/>
                    <a:pt x="51337" y="16713"/>
                    <a:pt x="48635" y="13977"/>
                  </a:cubicBezTo>
                  <a:cubicBezTo>
                    <a:pt x="40195" y="5571"/>
                    <a:pt x="30088" y="868"/>
                    <a:pt x="18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1"/>
            <p:cNvSpPr/>
            <p:nvPr/>
          </p:nvSpPr>
          <p:spPr>
            <a:xfrm flipH="1" rot="-1799831">
              <a:off x="5276552" y="905526"/>
              <a:ext cx="2086807" cy="738532"/>
            </a:xfrm>
            <a:custGeom>
              <a:rect b="b" l="l" r="r" t="t"/>
              <a:pathLst>
                <a:path extrusionOk="0" h="27967" w="79024">
                  <a:moveTo>
                    <a:pt x="39284" y="352"/>
                  </a:moveTo>
                  <a:cubicBezTo>
                    <a:pt x="39919" y="352"/>
                    <a:pt x="40541" y="400"/>
                    <a:pt x="41183" y="427"/>
                  </a:cubicBezTo>
                  <a:lnTo>
                    <a:pt x="41183" y="427"/>
                  </a:lnTo>
                  <a:cubicBezTo>
                    <a:pt x="41188" y="428"/>
                    <a:pt x="41192" y="428"/>
                    <a:pt x="41197" y="428"/>
                  </a:cubicBezTo>
                  <a:cubicBezTo>
                    <a:pt x="41197" y="428"/>
                    <a:pt x="41197" y="428"/>
                    <a:pt x="41197" y="428"/>
                  </a:cubicBezTo>
                  <a:lnTo>
                    <a:pt x="41197" y="428"/>
                  </a:lnTo>
                  <a:cubicBezTo>
                    <a:pt x="41207" y="429"/>
                    <a:pt x="41216" y="430"/>
                    <a:pt x="41224" y="430"/>
                  </a:cubicBezTo>
                  <a:lnTo>
                    <a:pt x="41224" y="430"/>
                  </a:lnTo>
                  <a:cubicBezTo>
                    <a:pt x="46919" y="866"/>
                    <a:pt x="52513" y="2267"/>
                    <a:pt x="57675" y="4731"/>
                  </a:cubicBezTo>
                  <a:cubicBezTo>
                    <a:pt x="62979" y="7266"/>
                    <a:pt x="67716" y="10869"/>
                    <a:pt x="71786" y="15072"/>
                  </a:cubicBezTo>
                  <a:cubicBezTo>
                    <a:pt x="74087" y="17440"/>
                    <a:pt x="76155" y="19975"/>
                    <a:pt x="77990" y="22677"/>
                  </a:cubicBezTo>
                  <a:cubicBezTo>
                    <a:pt x="78123" y="22877"/>
                    <a:pt x="78257" y="23111"/>
                    <a:pt x="78390" y="23311"/>
                  </a:cubicBezTo>
                  <a:cubicBezTo>
                    <a:pt x="78490" y="23411"/>
                    <a:pt x="78524" y="23411"/>
                    <a:pt x="78524" y="23478"/>
                  </a:cubicBezTo>
                  <a:cubicBezTo>
                    <a:pt x="78524" y="23545"/>
                    <a:pt x="78457" y="23645"/>
                    <a:pt x="78390" y="23678"/>
                  </a:cubicBezTo>
                  <a:cubicBezTo>
                    <a:pt x="78290" y="23845"/>
                    <a:pt x="78090" y="23978"/>
                    <a:pt x="77923" y="24078"/>
                  </a:cubicBezTo>
                  <a:cubicBezTo>
                    <a:pt x="77323" y="24445"/>
                    <a:pt x="76656" y="24645"/>
                    <a:pt x="75989" y="24846"/>
                  </a:cubicBezTo>
                  <a:cubicBezTo>
                    <a:pt x="73520" y="25546"/>
                    <a:pt x="70952" y="25880"/>
                    <a:pt x="68416" y="26180"/>
                  </a:cubicBezTo>
                  <a:cubicBezTo>
                    <a:pt x="65581" y="26513"/>
                    <a:pt x="62746" y="26747"/>
                    <a:pt x="59910" y="26947"/>
                  </a:cubicBezTo>
                  <a:cubicBezTo>
                    <a:pt x="53506" y="27414"/>
                    <a:pt x="47101" y="27581"/>
                    <a:pt x="40663" y="27581"/>
                  </a:cubicBezTo>
                  <a:cubicBezTo>
                    <a:pt x="40015" y="27584"/>
                    <a:pt x="39367" y="27586"/>
                    <a:pt x="38718" y="27586"/>
                  </a:cubicBezTo>
                  <a:cubicBezTo>
                    <a:pt x="32689" y="27586"/>
                    <a:pt x="26639" y="27442"/>
                    <a:pt x="20616" y="27080"/>
                  </a:cubicBezTo>
                  <a:cubicBezTo>
                    <a:pt x="17313" y="26880"/>
                    <a:pt x="14044" y="26580"/>
                    <a:pt x="10742" y="26213"/>
                  </a:cubicBezTo>
                  <a:cubicBezTo>
                    <a:pt x="8140" y="25913"/>
                    <a:pt x="5505" y="25579"/>
                    <a:pt x="2970" y="24879"/>
                  </a:cubicBezTo>
                  <a:cubicBezTo>
                    <a:pt x="2303" y="24712"/>
                    <a:pt x="1602" y="24479"/>
                    <a:pt x="968" y="24112"/>
                  </a:cubicBezTo>
                  <a:cubicBezTo>
                    <a:pt x="835" y="24012"/>
                    <a:pt x="635" y="23912"/>
                    <a:pt x="535" y="23745"/>
                  </a:cubicBezTo>
                  <a:cubicBezTo>
                    <a:pt x="335" y="23478"/>
                    <a:pt x="468" y="23344"/>
                    <a:pt x="668" y="23078"/>
                  </a:cubicBezTo>
                  <a:cubicBezTo>
                    <a:pt x="2503" y="20376"/>
                    <a:pt x="4538" y="17774"/>
                    <a:pt x="6806" y="15405"/>
                  </a:cubicBezTo>
                  <a:cubicBezTo>
                    <a:pt x="10775" y="11202"/>
                    <a:pt x="15412" y="7633"/>
                    <a:pt x="20582" y="5065"/>
                  </a:cubicBezTo>
                  <a:cubicBezTo>
                    <a:pt x="25586" y="2563"/>
                    <a:pt x="31056" y="1095"/>
                    <a:pt x="36627" y="528"/>
                  </a:cubicBezTo>
                  <a:cubicBezTo>
                    <a:pt x="37361" y="461"/>
                    <a:pt x="38095" y="428"/>
                    <a:pt x="38829" y="361"/>
                  </a:cubicBezTo>
                  <a:cubicBezTo>
                    <a:pt x="38982" y="355"/>
                    <a:pt x="39133" y="352"/>
                    <a:pt x="39284" y="352"/>
                  </a:cubicBezTo>
                  <a:close/>
                  <a:moveTo>
                    <a:pt x="39354" y="0"/>
                  </a:moveTo>
                  <a:cubicBezTo>
                    <a:pt x="39114" y="0"/>
                    <a:pt x="38873" y="8"/>
                    <a:pt x="38629" y="28"/>
                  </a:cubicBezTo>
                  <a:cubicBezTo>
                    <a:pt x="37895" y="61"/>
                    <a:pt x="37161" y="128"/>
                    <a:pt x="36427" y="195"/>
                  </a:cubicBezTo>
                  <a:cubicBezTo>
                    <a:pt x="34959" y="328"/>
                    <a:pt x="33492" y="528"/>
                    <a:pt x="32057" y="828"/>
                  </a:cubicBezTo>
                  <a:cubicBezTo>
                    <a:pt x="29255" y="1362"/>
                    <a:pt x="26520" y="2129"/>
                    <a:pt x="23851" y="3197"/>
                  </a:cubicBezTo>
                  <a:cubicBezTo>
                    <a:pt x="18481" y="5298"/>
                    <a:pt x="13577" y="8467"/>
                    <a:pt x="9341" y="12337"/>
                  </a:cubicBezTo>
                  <a:cubicBezTo>
                    <a:pt x="6939" y="14505"/>
                    <a:pt x="4738" y="16940"/>
                    <a:pt x="2770" y="19475"/>
                  </a:cubicBezTo>
                  <a:cubicBezTo>
                    <a:pt x="2236" y="20142"/>
                    <a:pt x="1736" y="20809"/>
                    <a:pt x="1235" y="21510"/>
                  </a:cubicBezTo>
                  <a:cubicBezTo>
                    <a:pt x="1002" y="21843"/>
                    <a:pt x="735" y="22210"/>
                    <a:pt x="501" y="22577"/>
                  </a:cubicBezTo>
                  <a:cubicBezTo>
                    <a:pt x="335" y="22811"/>
                    <a:pt x="34" y="23078"/>
                    <a:pt x="34" y="23378"/>
                  </a:cubicBezTo>
                  <a:cubicBezTo>
                    <a:pt x="1" y="23778"/>
                    <a:pt x="401" y="24112"/>
                    <a:pt x="668" y="24312"/>
                  </a:cubicBezTo>
                  <a:cubicBezTo>
                    <a:pt x="1235" y="24679"/>
                    <a:pt x="1869" y="24879"/>
                    <a:pt x="2503" y="25079"/>
                  </a:cubicBezTo>
                  <a:cubicBezTo>
                    <a:pt x="3537" y="25413"/>
                    <a:pt x="4604" y="25613"/>
                    <a:pt x="5638" y="25813"/>
                  </a:cubicBezTo>
                  <a:cubicBezTo>
                    <a:pt x="8741" y="26380"/>
                    <a:pt x="11876" y="26714"/>
                    <a:pt x="14978" y="27014"/>
                  </a:cubicBezTo>
                  <a:cubicBezTo>
                    <a:pt x="21750" y="27614"/>
                    <a:pt x="28588" y="27881"/>
                    <a:pt x="35393" y="27948"/>
                  </a:cubicBezTo>
                  <a:cubicBezTo>
                    <a:pt x="36700" y="27960"/>
                    <a:pt x="38006" y="27967"/>
                    <a:pt x="39313" y="27967"/>
                  </a:cubicBezTo>
                  <a:cubicBezTo>
                    <a:pt x="44911" y="27967"/>
                    <a:pt x="50510" y="27845"/>
                    <a:pt x="56108" y="27547"/>
                  </a:cubicBezTo>
                  <a:cubicBezTo>
                    <a:pt x="59010" y="27414"/>
                    <a:pt x="61945" y="27214"/>
                    <a:pt x="64847" y="26914"/>
                  </a:cubicBezTo>
                  <a:cubicBezTo>
                    <a:pt x="67783" y="26647"/>
                    <a:pt x="70751" y="26313"/>
                    <a:pt x="73687" y="25780"/>
                  </a:cubicBezTo>
                  <a:cubicBezTo>
                    <a:pt x="74688" y="25579"/>
                    <a:pt x="75722" y="25346"/>
                    <a:pt x="76689" y="25046"/>
                  </a:cubicBezTo>
                  <a:cubicBezTo>
                    <a:pt x="77289" y="24846"/>
                    <a:pt x="77923" y="24645"/>
                    <a:pt x="78424" y="24245"/>
                  </a:cubicBezTo>
                  <a:cubicBezTo>
                    <a:pt x="78590" y="24145"/>
                    <a:pt x="78724" y="23978"/>
                    <a:pt x="78824" y="23811"/>
                  </a:cubicBezTo>
                  <a:cubicBezTo>
                    <a:pt x="79024" y="23411"/>
                    <a:pt x="78657" y="23078"/>
                    <a:pt x="78424" y="22777"/>
                  </a:cubicBezTo>
                  <a:cubicBezTo>
                    <a:pt x="77523" y="21410"/>
                    <a:pt x="76556" y="20075"/>
                    <a:pt x="75522" y="18808"/>
                  </a:cubicBezTo>
                  <a:cubicBezTo>
                    <a:pt x="71585" y="13971"/>
                    <a:pt x="66915" y="9668"/>
                    <a:pt x="61578" y="6466"/>
                  </a:cubicBezTo>
                  <a:cubicBezTo>
                    <a:pt x="56608" y="3497"/>
                    <a:pt x="51104" y="1495"/>
                    <a:pt x="45400" y="595"/>
                  </a:cubicBezTo>
                  <a:cubicBezTo>
                    <a:pt x="43973" y="363"/>
                    <a:pt x="42547" y="196"/>
                    <a:pt x="41120" y="96"/>
                  </a:cubicBezTo>
                  <a:lnTo>
                    <a:pt x="41120" y="96"/>
                  </a:lnTo>
                  <a:cubicBezTo>
                    <a:pt x="41113" y="95"/>
                    <a:pt x="41105" y="94"/>
                    <a:pt x="41097" y="94"/>
                  </a:cubicBezTo>
                  <a:cubicBezTo>
                    <a:pt x="41087" y="93"/>
                    <a:pt x="41079" y="92"/>
                    <a:pt x="41070" y="92"/>
                  </a:cubicBezTo>
                  <a:lnTo>
                    <a:pt x="41070" y="92"/>
                  </a:lnTo>
                  <a:cubicBezTo>
                    <a:pt x="40490" y="46"/>
                    <a:pt x="39926" y="0"/>
                    <a:pt x="3935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1"/>
            <p:cNvSpPr/>
            <p:nvPr/>
          </p:nvSpPr>
          <p:spPr>
            <a:xfrm flipH="1" rot="-1799831">
              <a:off x="5573845" y="1331508"/>
              <a:ext cx="440473" cy="353435"/>
            </a:xfrm>
            <a:custGeom>
              <a:rect b="b" l="l" r="r" t="t"/>
              <a:pathLst>
                <a:path extrusionOk="0" h="13384" w="16680">
                  <a:moveTo>
                    <a:pt x="1139" y="0"/>
                  </a:moveTo>
                  <a:cubicBezTo>
                    <a:pt x="1049" y="0"/>
                    <a:pt x="948" y="14"/>
                    <a:pt x="835" y="40"/>
                  </a:cubicBezTo>
                  <a:cubicBezTo>
                    <a:pt x="268" y="174"/>
                    <a:pt x="1" y="507"/>
                    <a:pt x="1" y="1008"/>
                  </a:cubicBezTo>
                  <a:cubicBezTo>
                    <a:pt x="1" y="1508"/>
                    <a:pt x="234" y="1742"/>
                    <a:pt x="668" y="1742"/>
                  </a:cubicBezTo>
                  <a:cubicBezTo>
                    <a:pt x="935" y="1742"/>
                    <a:pt x="1268" y="1375"/>
                    <a:pt x="1669" y="641"/>
                  </a:cubicBezTo>
                  <a:cubicBezTo>
                    <a:pt x="1669" y="214"/>
                    <a:pt x="1498" y="0"/>
                    <a:pt x="1139" y="0"/>
                  </a:cubicBezTo>
                  <a:close/>
                  <a:moveTo>
                    <a:pt x="4114" y="1667"/>
                  </a:moveTo>
                  <a:cubicBezTo>
                    <a:pt x="3262" y="1667"/>
                    <a:pt x="2836" y="2246"/>
                    <a:pt x="2836" y="3409"/>
                  </a:cubicBezTo>
                  <a:cubicBezTo>
                    <a:pt x="2836" y="3576"/>
                    <a:pt x="3770" y="4377"/>
                    <a:pt x="5605" y="5811"/>
                  </a:cubicBezTo>
                  <a:cubicBezTo>
                    <a:pt x="7606" y="7379"/>
                    <a:pt x="9007" y="8146"/>
                    <a:pt x="9841" y="8146"/>
                  </a:cubicBezTo>
                  <a:cubicBezTo>
                    <a:pt x="10375" y="8146"/>
                    <a:pt x="10775" y="7946"/>
                    <a:pt x="11075" y="7512"/>
                  </a:cubicBezTo>
                  <a:cubicBezTo>
                    <a:pt x="11309" y="7179"/>
                    <a:pt x="11409" y="6879"/>
                    <a:pt x="11409" y="6545"/>
                  </a:cubicBezTo>
                  <a:cubicBezTo>
                    <a:pt x="11409" y="6378"/>
                    <a:pt x="10942" y="5878"/>
                    <a:pt x="10075" y="5077"/>
                  </a:cubicBezTo>
                  <a:cubicBezTo>
                    <a:pt x="9107" y="4243"/>
                    <a:pt x="8106" y="3476"/>
                    <a:pt x="7139" y="2876"/>
                  </a:cubicBezTo>
                  <a:cubicBezTo>
                    <a:pt x="5834" y="2071"/>
                    <a:pt x="4825" y="1667"/>
                    <a:pt x="4114" y="1667"/>
                  </a:cubicBezTo>
                  <a:close/>
                  <a:moveTo>
                    <a:pt x="13143" y="8346"/>
                  </a:moveTo>
                  <a:cubicBezTo>
                    <a:pt x="12109" y="8346"/>
                    <a:pt x="11609" y="8880"/>
                    <a:pt x="11609" y="9914"/>
                  </a:cubicBezTo>
                  <a:cubicBezTo>
                    <a:pt x="11609" y="9947"/>
                    <a:pt x="11676" y="10214"/>
                    <a:pt x="11809" y="10715"/>
                  </a:cubicBezTo>
                  <a:cubicBezTo>
                    <a:pt x="12109" y="11248"/>
                    <a:pt x="12543" y="11482"/>
                    <a:pt x="13177" y="11482"/>
                  </a:cubicBezTo>
                  <a:cubicBezTo>
                    <a:pt x="13710" y="11482"/>
                    <a:pt x="14144" y="11282"/>
                    <a:pt x="14444" y="10881"/>
                  </a:cubicBezTo>
                  <a:cubicBezTo>
                    <a:pt x="14611" y="10615"/>
                    <a:pt x="14711" y="10281"/>
                    <a:pt x="14711" y="9914"/>
                  </a:cubicBezTo>
                  <a:cubicBezTo>
                    <a:pt x="14711" y="8880"/>
                    <a:pt x="14211" y="8346"/>
                    <a:pt x="13143" y="8346"/>
                  </a:cubicBezTo>
                  <a:close/>
                  <a:moveTo>
                    <a:pt x="16023" y="11904"/>
                  </a:moveTo>
                  <a:cubicBezTo>
                    <a:pt x="15968" y="11904"/>
                    <a:pt x="15908" y="11908"/>
                    <a:pt x="15845" y="11916"/>
                  </a:cubicBezTo>
                  <a:cubicBezTo>
                    <a:pt x="15278" y="12016"/>
                    <a:pt x="14978" y="12282"/>
                    <a:pt x="14978" y="12749"/>
                  </a:cubicBezTo>
                  <a:cubicBezTo>
                    <a:pt x="14978" y="12749"/>
                    <a:pt x="15011" y="12883"/>
                    <a:pt x="15078" y="13083"/>
                  </a:cubicBezTo>
                  <a:cubicBezTo>
                    <a:pt x="15212" y="13283"/>
                    <a:pt x="15412" y="13383"/>
                    <a:pt x="15712" y="13383"/>
                  </a:cubicBezTo>
                  <a:cubicBezTo>
                    <a:pt x="15979" y="13383"/>
                    <a:pt x="16212" y="13317"/>
                    <a:pt x="16379" y="13150"/>
                  </a:cubicBezTo>
                  <a:cubicBezTo>
                    <a:pt x="16579" y="12983"/>
                    <a:pt x="16679" y="12816"/>
                    <a:pt x="16679" y="12616"/>
                  </a:cubicBezTo>
                  <a:cubicBezTo>
                    <a:pt x="16679" y="12142"/>
                    <a:pt x="16468" y="11904"/>
                    <a:pt x="16023" y="11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1"/>
            <p:cNvSpPr/>
            <p:nvPr/>
          </p:nvSpPr>
          <p:spPr>
            <a:xfrm flipH="1" rot="-1799831">
              <a:off x="5766791" y="2303523"/>
              <a:ext cx="111888" cy="416759"/>
            </a:xfrm>
            <a:custGeom>
              <a:rect b="b" l="l" r="r" t="t"/>
              <a:pathLst>
                <a:path extrusionOk="0" h="15782" w="4237">
                  <a:moveTo>
                    <a:pt x="1614" y="1"/>
                  </a:moveTo>
                  <a:cubicBezTo>
                    <a:pt x="1514" y="1"/>
                    <a:pt x="1410" y="13"/>
                    <a:pt x="1302" y="37"/>
                  </a:cubicBezTo>
                  <a:cubicBezTo>
                    <a:pt x="434" y="204"/>
                    <a:pt x="1" y="737"/>
                    <a:pt x="1" y="1605"/>
                  </a:cubicBezTo>
                  <a:cubicBezTo>
                    <a:pt x="1" y="1605"/>
                    <a:pt x="134" y="2705"/>
                    <a:pt x="401" y="4907"/>
                  </a:cubicBezTo>
                  <a:cubicBezTo>
                    <a:pt x="868" y="7075"/>
                    <a:pt x="1435" y="8176"/>
                    <a:pt x="2169" y="8176"/>
                  </a:cubicBezTo>
                  <a:cubicBezTo>
                    <a:pt x="2903" y="8176"/>
                    <a:pt x="3370" y="7876"/>
                    <a:pt x="3603" y="7242"/>
                  </a:cubicBezTo>
                  <a:cubicBezTo>
                    <a:pt x="3703" y="6975"/>
                    <a:pt x="3737" y="6541"/>
                    <a:pt x="3737" y="6008"/>
                  </a:cubicBezTo>
                  <a:cubicBezTo>
                    <a:pt x="3737" y="5908"/>
                    <a:pt x="3570" y="4540"/>
                    <a:pt x="3236" y="1938"/>
                  </a:cubicBezTo>
                  <a:cubicBezTo>
                    <a:pt x="2884" y="647"/>
                    <a:pt x="2351" y="1"/>
                    <a:pt x="1614" y="1"/>
                  </a:cubicBezTo>
                  <a:close/>
                  <a:moveTo>
                    <a:pt x="3336" y="9515"/>
                  </a:moveTo>
                  <a:cubicBezTo>
                    <a:pt x="3254" y="9515"/>
                    <a:pt x="3165" y="9524"/>
                    <a:pt x="3070" y="9544"/>
                  </a:cubicBezTo>
                  <a:cubicBezTo>
                    <a:pt x="2369" y="9644"/>
                    <a:pt x="2035" y="10044"/>
                    <a:pt x="2035" y="10711"/>
                  </a:cubicBezTo>
                  <a:cubicBezTo>
                    <a:pt x="2035" y="10911"/>
                    <a:pt x="2035" y="11045"/>
                    <a:pt x="2069" y="11111"/>
                  </a:cubicBezTo>
                  <a:cubicBezTo>
                    <a:pt x="2169" y="11345"/>
                    <a:pt x="2436" y="11445"/>
                    <a:pt x="2869" y="11445"/>
                  </a:cubicBezTo>
                  <a:cubicBezTo>
                    <a:pt x="3670" y="11445"/>
                    <a:pt x="4070" y="11145"/>
                    <a:pt x="4070" y="10511"/>
                  </a:cubicBezTo>
                  <a:cubicBezTo>
                    <a:pt x="4070" y="9854"/>
                    <a:pt x="3826" y="9515"/>
                    <a:pt x="3336" y="9515"/>
                  </a:cubicBezTo>
                  <a:close/>
                  <a:moveTo>
                    <a:pt x="3270" y="12579"/>
                  </a:moveTo>
                  <a:cubicBezTo>
                    <a:pt x="2836" y="12579"/>
                    <a:pt x="2536" y="12713"/>
                    <a:pt x="2436" y="12946"/>
                  </a:cubicBezTo>
                  <a:cubicBezTo>
                    <a:pt x="2402" y="13013"/>
                    <a:pt x="2402" y="13246"/>
                    <a:pt x="2402" y="13613"/>
                  </a:cubicBezTo>
                  <a:cubicBezTo>
                    <a:pt x="2402" y="13647"/>
                    <a:pt x="2436" y="14013"/>
                    <a:pt x="2502" y="14714"/>
                  </a:cubicBezTo>
                  <a:cubicBezTo>
                    <a:pt x="2669" y="15448"/>
                    <a:pt x="2969" y="15781"/>
                    <a:pt x="3436" y="15781"/>
                  </a:cubicBezTo>
                  <a:cubicBezTo>
                    <a:pt x="3803" y="15781"/>
                    <a:pt x="4070" y="15515"/>
                    <a:pt x="4170" y="14981"/>
                  </a:cubicBezTo>
                  <a:cubicBezTo>
                    <a:pt x="4204" y="14781"/>
                    <a:pt x="4237" y="14447"/>
                    <a:pt x="4237" y="13980"/>
                  </a:cubicBezTo>
                  <a:lnTo>
                    <a:pt x="4237" y="13213"/>
                  </a:lnTo>
                  <a:cubicBezTo>
                    <a:pt x="4104" y="12779"/>
                    <a:pt x="3803" y="12579"/>
                    <a:pt x="3270" y="125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1"/>
            <p:cNvSpPr/>
            <p:nvPr/>
          </p:nvSpPr>
          <p:spPr>
            <a:xfrm flipH="1" rot="-1799831">
              <a:off x="6176266" y="2929619"/>
              <a:ext cx="158576" cy="324017"/>
            </a:xfrm>
            <a:custGeom>
              <a:rect b="b" l="l" r="r" t="t"/>
              <a:pathLst>
                <a:path extrusionOk="0" h="12270" w="6005">
                  <a:moveTo>
                    <a:pt x="5344" y="1"/>
                  </a:moveTo>
                  <a:cubicBezTo>
                    <a:pt x="5208" y="1"/>
                    <a:pt x="5050" y="32"/>
                    <a:pt x="4871" y="95"/>
                  </a:cubicBezTo>
                  <a:cubicBezTo>
                    <a:pt x="4104" y="395"/>
                    <a:pt x="3737" y="1029"/>
                    <a:pt x="3737" y="2029"/>
                  </a:cubicBezTo>
                  <a:cubicBezTo>
                    <a:pt x="3737" y="2263"/>
                    <a:pt x="3737" y="2463"/>
                    <a:pt x="3770" y="2563"/>
                  </a:cubicBezTo>
                  <a:cubicBezTo>
                    <a:pt x="3904" y="2863"/>
                    <a:pt x="4204" y="3030"/>
                    <a:pt x="4604" y="3030"/>
                  </a:cubicBezTo>
                  <a:cubicBezTo>
                    <a:pt x="5038" y="3030"/>
                    <a:pt x="5405" y="2763"/>
                    <a:pt x="5671" y="2229"/>
                  </a:cubicBezTo>
                  <a:cubicBezTo>
                    <a:pt x="5905" y="1796"/>
                    <a:pt x="6005" y="1395"/>
                    <a:pt x="6005" y="1029"/>
                  </a:cubicBezTo>
                  <a:cubicBezTo>
                    <a:pt x="6005" y="338"/>
                    <a:pt x="5790" y="1"/>
                    <a:pt x="5344" y="1"/>
                  </a:cubicBezTo>
                  <a:close/>
                  <a:moveTo>
                    <a:pt x="3112" y="4318"/>
                  </a:moveTo>
                  <a:cubicBezTo>
                    <a:pt x="2880" y="4318"/>
                    <a:pt x="2629" y="4376"/>
                    <a:pt x="2369" y="4498"/>
                  </a:cubicBezTo>
                  <a:cubicBezTo>
                    <a:pt x="1035" y="5098"/>
                    <a:pt x="401" y="6266"/>
                    <a:pt x="401" y="8000"/>
                  </a:cubicBezTo>
                  <a:cubicBezTo>
                    <a:pt x="401" y="8034"/>
                    <a:pt x="468" y="8300"/>
                    <a:pt x="601" y="8834"/>
                  </a:cubicBezTo>
                  <a:cubicBezTo>
                    <a:pt x="835" y="9334"/>
                    <a:pt x="1302" y="9568"/>
                    <a:pt x="1935" y="9568"/>
                  </a:cubicBezTo>
                  <a:cubicBezTo>
                    <a:pt x="2536" y="9568"/>
                    <a:pt x="3136" y="9034"/>
                    <a:pt x="3637" y="7933"/>
                  </a:cubicBezTo>
                  <a:cubicBezTo>
                    <a:pt x="4104" y="6999"/>
                    <a:pt x="4304" y="6266"/>
                    <a:pt x="4304" y="5732"/>
                  </a:cubicBezTo>
                  <a:cubicBezTo>
                    <a:pt x="4304" y="5098"/>
                    <a:pt x="4104" y="4664"/>
                    <a:pt x="3703" y="4464"/>
                  </a:cubicBezTo>
                  <a:cubicBezTo>
                    <a:pt x="3527" y="4368"/>
                    <a:pt x="3327" y="4318"/>
                    <a:pt x="3112" y="4318"/>
                  </a:cubicBezTo>
                  <a:close/>
                  <a:moveTo>
                    <a:pt x="768" y="10702"/>
                  </a:moveTo>
                  <a:cubicBezTo>
                    <a:pt x="268" y="10702"/>
                    <a:pt x="1" y="10969"/>
                    <a:pt x="1" y="11503"/>
                  </a:cubicBezTo>
                  <a:lnTo>
                    <a:pt x="101" y="11870"/>
                  </a:lnTo>
                  <a:cubicBezTo>
                    <a:pt x="234" y="12137"/>
                    <a:pt x="468" y="12270"/>
                    <a:pt x="801" y="12270"/>
                  </a:cubicBezTo>
                  <a:cubicBezTo>
                    <a:pt x="1068" y="12270"/>
                    <a:pt x="1268" y="12170"/>
                    <a:pt x="1402" y="11970"/>
                  </a:cubicBezTo>
                  <a:cubicBezTo>
                    <a:pt x="1502" y="11803"/>
                    <a:pt x="1535" y="11636"/>
                    <a:pt x="1535" y="11503"/>
                  </a:cubicBezTo>
                  <a:cubicBezTo>
                    <a:pt x="1535" y="10969"/>
                    <a:pt x="1302" y="10702"/>
                    <a:pt x="768" y="107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1"/>
            <p:cNvSpPr/>
            <p:nvPr/>
          </p:nvSpPr>
          <p:spPr>
            <a:xfrm flipH="1" rot="-1799831">
              <a:off x="6777623" y="3336322"/>
              <a:ext cx="170036" cy="266027"/>
            </a:xfrm>
            <a:custGeom>
              <a:rect b="b" l="l" r="r" t="t"/>
              <a:pathLst>
                <a:path extrusionOk="0" h="10074" w="6439">
                  <a:moveTo>
                    <a:pt x="5505" y="0"/>
                  </a:moveTo>
                  <a:cubicBezTo>
                    <a:pt x="4871" y="0"/>
                    <a:pt x="4537" y="234"/>
                    <a:pt x="4537" y="767"/>
                  </a:cubicBezTo>
                  <a:cubicBezTo>
                    <a:pt x="4537" y="767"/>
                    <a:pt x="4604" y="901"/>
                    <a:pt x="4671" y="1168"/>
                  </a:cubicBezTo>
                  <a:cubicBezTo>
                    <a:pt x="4804" y="1401"/>
                    <a:pt x="5104" y="1534"/>
                    <a:pt x="5471" y="1534"/>
                  </a:cubicBezTo>
                  <a:cubicBezTo>
                    <a:pt x="5838" y="1534"/>
                    <a:pt x="6105" y="1434"/>
                    <a:pt x="6272" y="1201"/>
                  </a:cubicBezTo>
                  <a:cubicBezTo>
                    <a:pt x="6372" y="1067"/>
                    <a:pt x="6439" y="934"/>
                    <a:pt x="6439" y="767"/>
                  </a:cubicBezTo>
                  <a:cubicBezTo>
                    <a:pt x="6439" y="234"/>
                    <a:pt x="6139" y="0"/>
                    <a:pt x="5505" y="0"/>
                  </a:cubicBezTo>
                  <a:close/>
                  <a:moveTo>
                    <a:pt x="3927" y="2371"/>
                  </a:moveTo>
                  <a:cubicBezTo>
                    <a:pt x="3610" y="2371"/>
                    <a:pt x="3247" y="2474"/>
                    <a:pt x="2836" y="2702"/>
                  </a:cubicBezTo>
                  <a:cubicBezTo>
                    <a:pt x="1368" y="3536"/>
                    <a:pt x="635" y="4770"/>
                    <a:pt x="635" y="6371"/>
                  </a:cubicBezTo>
                  <a:cubicBezTo>
                    <a:pt x="635" y="6371"/>
                    <a:pt x="701" y="6638"/>
                    <a:pt x="868" y="7172"/>
                  </a:cubicBezTo>
                  <a:cubicBezTo>
                    <a:pt x="1135" y="7672"/>
                    <a:pt x="1602" y="7906"/>
                    <a:pt x="2202" y="7906"/>
                  </a:cubicBezTo>
                  <a:cubicBezTo>
                    <a:pt x="2736" y="7906"/>
                    <a:pt x="3337" y="7305"/>
                    <a:pt x="4070" y="6071"/>
                  </a:cubicBezTo>
                  <a:cubicBezTo>
                    <a:pt x="4704" y="4970"/>
                    <a:pt x="5038" y="4236"/>
                    <a:pt x="5038" y="3869"/>
                  </a:cubicBezTo>
                  <a:cubicBezTo>
                    <a:pt x="5038" y="3102"/>
                    <a:pt x="4804" y="2635"/>
                    <a:pt x="4337" y="2435"/>
                  </a:cubicBezTo>
                  <a:cubicBezTo>
                    <a:pt x="4211" y="2393"/>
                    <a:pt x="4074" y="2371"/>
                    <a:pt x="3927" y="2371"/>
                  </a:cubicBezTo>
                  <a:close/>
                  <a:moveTo>
                    <a:pt x="922" y="8470"/>
                  </a:moveTo>
                  <a:cubicBezTo>
                    <a:pt x="298" y="8470"/>
                    <a:pt x="1" y="8738"/>
                    <a:pt x="1" y="9273"/>
                  </a:cubicBezTo>
                  <a:lnTo>
                    <a:pt x="101" y="9674"/>
                  </a:lnTo>
                  <a:cubicBezTo>
                    <a:pt x="268" y="9940"/>
                    <a:pt x="568" y="10074"/>
                    <a:pt x="1002" y="10074"/>
                  </a:cubicBezTo>
                  <a:cubicBezTo>
                    <a:pt x="1435" y="10074"/>
                    <a:pt x="1735" y="9940"/>
                    <a:pt x="1902" y="9740"/>
                  </a:cubicBezTo>
                  <a:cubicBezTo>
                    <a:pt x="2036" y="9607"/>
                    <a:pt x="2069" y="9473"/>
                    <a:pt x="2069" y="9273"/>
                  </a:cubicBezTo>
                  <a:cubicBezTo>
                    <a:pt x="2069" y="8773"/>
                    <a:pt x="1735" y="8506"/>
                    <a:pt x="1035" y="8473"/>
                  </a:cubicBezTo>
                  <a:cubicBezTo>
                    <a:pt x="996" y="8471"/>
                    <a:pt x="958" y="8470"/>
                    <a:pt x="922" y="8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1"/>
            <p:cNvSpPr/>
            <p:nvPr/>
          </p:nvSpPr>
          <p:spPr>
            <a:xfrm flipH="1" rot="-1799831">
              <a:off x="7280775" y="3707386"/>
              <a:ext cx="108375" cy="226469"/>
            </a:xfrm>
            <a:custGeom>
              <a:rect b="b" l="l" r="r" t="t"/>
              <a:pathLst>
                <a:path extrusionOk="0" h="8576" w="4104">
                  <a:moveTo>
                    <a:pt x="3196" y="0"/>
                  </a:moveTo>
                  <a:cubicBezTo>
                    <a:pt x="3155" y="0"/>
                    <a:pt x="3113" y="1"/>
                    <a:pt x="3070" y="3"/>
                  </a:cubicBezTo>
                  <a:cubicBezTo>
                    <a:pt x="2369" y="70"/>
                    <a:pt x="2035" y="370"/>
                    <a:pt x="2035" y="871"/>
                  </a:cubicBezTo>
                  <a:cubicBezTo>
                    <a:pt x="2035" y="904"/>
                    <a:pt x="2069" y="1037"/>
                    <a:pt x="2136" y="1271"/>
                  </a:cubicBezTo>
                  <a:cubicBezTo>
                    <a:pt x="2269" y="1538"/>
                    <a:pt x="2502" y="1638"/>
                    <a:pt x="2803" y="1638"/>
                  </a:cubicBezTo>
                  <a:cubicBezTo>
                    <a:pt x="3236" y="1638"/>
                    <a:pt x="3570" y="1571"/>
                    <a:pt x="3803" y="1371"/>
                  </a:cubicBezTo>
                  <a:cubicBezTo>
                    <a:pt x="4004" y="1204"/>
                    <a:pt x="4104" y="1004"/>
                    <a:pt x="4104" y="737"/>
                  </a:cubicBezTo>
                  <a:cubicBezTo>
                    <a:pt x="4104" y="237"/>
                    <a:pt x="3810" y="0"/>
                    <a:pt x="3196" y="0"/>
                  </a:cubicBezTo>
                  <a:close/>
                  <a:moveTo>
                    <a:pt x="2318" y="2668"/>
                  </a:moveTo>
                  <a:cubicBezTo>
                    <a:pt x="2146" y="2668"/>
                    <a:pt x="1963" y="2702"/>
                    <a:pt x="1769" y="2772"/>
                  </a:cubicBezTo>
                  <a:cubicBezTo>
                    <a:pt x="601" y="3272"/>
                    <a:pt x="1" y="4440"/>
                    <a:pt x="1" y="6308"/>
                  </a:cubicBezTo>
                  <a:cubicBezTo>
                    <a:pt x="1" y="6341"/>
                    <a:pt x="1" y="6741"/>
                    <a:pt x="34" y="7475"/>
                  </a:cubicBezTo>
                  <a:cubicBezTo>
                    <a:pt x="234" y="8209"/>
                    <a:pt x="735" y="8576"/>
                    <a:pt x="1568" y="8576"/>
                  </a:cubicBezTo>
                  <a:cubicBezTo>
                    <a:pt x="2202" y="8576"/>
                    <a:pt x="2736" y="7909"/>
                    <a:pt x="3136" y="6575"/>
                  </a:cubicBezTo>
                  <a:cubicBezTo>
                    <a:pt x="3403" y="5641"/>
                    <a:pt x="3537" y="4840"/>
                    <a:pt x="3537" y="4140"/>
                  </a:cubicBezTo>
                  <a:cubicBezTo>
                    <a:pt x="3537" y="3539"/>
                    <a:pt x="3370" y="3105"/>
                    <a:pt x="2969" y="2872"/>
                  </a:cubicBezTo>
                  <a:cubicBezTo>
                    <a:pt x="2775" y="2736"/>
                    <a:pt x="2558" y="2668"/>
                    <a:pt x="2318" y="26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1"/>
            <p:cNvSpPr/>
            <p:nvPr/>
          </p:nvSpPr>
          <p:spPr>
            <a:xfrm flipH="1" rot="-1799831">
              <a:off x="7626189" y="4147644"/>
              <a:ext cx="45817" cy="411399"/>
            </a:xfrm>
            <a:custGeom>
              <a:rect b="b" l="l" r="r" t="t"/>
              <a:pathLst>
                <a:path extrusionOk="0" h="15579" w="1735">
                  <a:moveTo>
                    <a:pt x="1301" y="0"/>
                  </a:moveTo>
                  <a:cubicBezTo>
                    <a:pt x="1034" y="0"/>
                    <a:pt x="901" y="134"/>
                    <a:pt x="901" y="401"/>
                  </a:cubicBezTo>
                  <a:cubicBezTo>
                    <a:pt x="901" y="401"/>
                    <a:pt x="934" y="467"/>
                    <a:pt x="967" y="601"/>
                  </a:cubicBezTo>
                  <a:cubicBezTo>
                    <a:pt x="1034" y="734"/>
                    <a:pt x="1134" y="801"/>
                    <a:pt x="1268" y="801"/>
                  </a:cubicBezTo>
                  <a:cubicBezTo>
                    <a:pt x="1534" y="801"/>
                    <a:pt x="1668" y="668"/>
                    <a:pt x="1668" y="401"/>
                  </a:cubicBezTo>
                  <a:cubicBezTo>
                    <a:pt x="1668" y="134"/>
                    <a:pt x="1568" y="0"/>
                    <a:pt x="1301" y="0"/>
                  </a:cubicBezTo>
                  <a:close/>
                  <a:moveTo>
                    <a:pt x="1291" y="3856"/>
                  </a:moveTo>
                  <a:cubicBezTo>
                    <a:pt x="1242" y="3856"/>
                    <a:pt x="1190" y="3861"/>
                    <a:pt x="1134" y="3870"/>
                  </a:cubicBezTo>
                  <a:cubicBezTo>
                    <a:pt x="734" y="3937"/>
                    <a:pt x="534" y="4103"/>
                    <a:pt x="534" y="4437"/>
                  </a:cubicBezTo>
                  <a:cubicBezTo>
                    <a:pt x="534" y="4771"/>
                    <a:pt x="767" y="4937"/>
                    <a:pt x="1201" y="4937"/>
                  </a:cubicBezTo>
                  <a:cubicBezTo>
                    <a:pt x="1568" y="4937"/>
                    <a:pt x="1735" y="4771"/>
                    <a:pt x="1735" y="4437"/>
                  </a:cubicBezTo>
                  <a:cubicBezTo>
                    <a:pt x="1735" y="4035"/>
                    <a:pt x="1587" y="3856"/>
                    <a:pt x="1291" y="3856"/>
                  </a:cubicBezTo>
                  <a:close/>
                  <a:moveTo>
                    <a:pt x="1101" y="8173"/>
                  </a:moveTo>
                  <a:cubicBezTo>
                    <a:pt x="901" y="8173"/>
                    <a:pt x="767" y="8240"/>
                    <a:pt x="667" y="8373"/>
                  </a:cubicBezTo>
                  <a:cubicBezTo>
                    <a:pt x="600" y="8473"/>
                    <a:pt x="567" y="8607"/>
                    <a:pt x="567" y="8740"/>
                  </a:cubicBezTo>
                  <a:cubicBezTo>
                    <a:pt x="567" y="9040"/>
                    <a:pt x="701" y="9174"/>
                    <a:pt x="1001" y="9174"/>
                  </a:cubicBezTo>
                  <a:cubicBezTo>
                    <a:pt x="1168" y="9174"/>
                    <a:pt x="1301" y="9107"/>
                    <a:pt x="1401" y="9007"/>
                  </a:cubicBezTo>
                  <a:cubicBezTo>
                    <a:pt x="1501" y="8873"/>
                    <a:pt x="1568" y="8740"/>
                    <a:pt x="1568" y="8607"/>
                  </a:cubicBezTo>
                  <a:cubicBezTo>
                    <a:pt x="1568" y="8306"/>
                    <a:pt x="1401" y="8173"/>
                    <a:pt x="1101" y="8173"/>
                  </a:cubicBezTo>
                  <a:close/>
                  <a:moveTo>
                    <a:pt x="882" y="12499"/>
                  </a:moveTo>
                  <a:cubicBezTo>
                    <a:pt x="846" y="12499"/>
                    <a:pt x="807" y="12503"/>
                    <a:pt x="767" y="12509"/>
                  </a:cubicBezTo>
                  <a:cubicBezTo>
                    <a:pt x="367" y="12576"/>
                    <a:pt x="133" y="12910"/>
                    <a:pt x="133" y="13543"/>
                  </a:cubicBezTo>
                  <a:cubicBezTo>
                    <a:pt x="133" y="13577"/>
                    <a:pt x="133" y="13710"/>
                    <a:pt x="167" y="13944"/>
                  </a:cubicBezTo>
                  <a:cubicBezTo>
                    <a:pt x="234" y="14211"/>
                    <a:pt x="400" y="14344"/>
                    <a:pt x="701" y="14344"/>
                  </a:cubicBezTo>
                  <a:cubicBezTo>
                    <a:pt x="1134" y="14344"/>
                    <a:pt x="1401" y="13977"/>
                    <a:pt x="1401" y="13310"/>
                  </a:cubicBezTo>
                  <a:cubicBezTo>
                    <a:pt x="1401" y="12770"/>
                    <a:pt x="1212" y="12499"/>
                    <a:pt x="882" y="12499"/>
                  </a:cubicBezTo>
                  <a:close/>
                  <a:moveTo>
                    <a:pt x="434" y="14744"/>
                  </a:moveTo>
                  <a:cubicBezTo>
                    <a:pt x="167" y="14744"/>
                    <a:pt x="0" y="14878"/>
                    <a:pt x="0" y="15145"/>
                  </a:cubicBezTo>
                  <a:lnTo>
                    <a:pt x="67" y="15378"/>
                  </a:lnTo>
                  <a:cubicBezTo>
                    <a:pt x="167" y="15512"/>
                    <a:pt x="267" y="15578"/>
                    <a:pt x="434" y="15578"/>
                  </a:cubicBezTo>
                  <a:cubicBezTo>
                    <a:pt x="567" y="15578"/>
                    <a:pt x="701" y="15512"/>
                    <a:pt x="767" y="15412"/>
                  </a:cubicBezTo>
                  <a:cubicBezTo>
                    <a:pt x="834" y="15345"/>
                    <a:pt x="834" y="15245"/>
                    <a:pt x="834" y="15145"/>
                  </a:cubicBezTo>
                  <a:cubicBezTo>
                    <a:pt x="834" y="14878"/>
                    <a:pt x="701" y="14744"/>
                    <a:pt x="434" y="147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1"/>
            <p:cNvSpPr/>
            <p:nvPr/>
          </p:nvSpPr>
          <p:spPr>
            <a:xfrm flipH="1" rot="-1799831">
              <a:off x="7601039" y="4206220"/>
              <a:ext cx="55508" cy="243290"/>
            </a:xfrm>
            <a:custGeom>
              <a:rect b="b" l="l" r="r" t="t"/>
              <a:pathLst>
                <a:path extrusionOk="0" h="9213" w="2102">
                  <a:moveTo>
                    <a:pt x="1477" y="1"/>
                  </a:moveTo>
                  <a:cubicBezTo>
                    <a:pt x="1432" y="1"/>
                    <a:pt x="1384" y="2"/>
                    <a:pt x="1334" y="6"/>
                  </a:cubicBezTo>
                  <a:cubicBezTo>
                    <a:pt x="801" y="72"/>
                    <a:pt x="567" y="239"/>
                    <a:pt x="567" y="506"/>
                  </a:cubicBezTo>
                  <a:lnTo>
                    <a:pt x="600" y="706"/>
                  </a:lnTo>
                  <a:cubicBezTo>
                    <a:pt x="701" y="839"/>
                    <a:pt x="801" y="906"/>
                    <a:pt x="934" y="906"/>
                  </a:cubicBezTo>
                  <a:cubicBezTo>
                    <a:pt x="1434" y="906"/>
                    <a:pt x="1768" y="839"/>
                    <a:pt x="1935" y="739"/>
                  </a:cubicBezTo>
                  <a:cubicBezTo>
                    <a:pt x="2035" y="706"/>
                    <a:pt x="2102" y="573"/>
                    <a:pt x="2102" y="406"/>
                  </a:cubicBezTo>
                  <a:cubicBezTo>
                    <a:pt x="2102" y="136"/>
                    <a:pt x="1885" y="1"/>
                    <a:pt x="1477" y="1"/>
                  </a:cubicBezTo>
                  <a:close/>
                  <a:moveTo>
                    <a:pt x="1234" y="4370"/>
                  </a:moveTo>
                  <a:cubicBezTo>
                    <a:pt x="1192" y="4370"/>
                    <a:pt x="1148" y="4372"/>
                    <a:pt x="1101" y="4375"/>
                  </a:cubicBezTo>
                  <a:cubicBezTo>
                    <a:pt x="600" y="4409"/>
                    <a:pt x="367" y="4542"/>
                    <a:pt x="367" y="4842"/>
                  </a:cubicBezTo>
                  <a:cubicBezTo>
                    <a:pt x="367" y="4909"/>
                    <a:pt x="400" y="4976"/>
                    <a:pt x="434" y="5042"/>
                  </a:cubicBezTo>
                  <a:cubicBezTo>
                    <a:pt x="500" y="5176"/>
                    <a:pt x="634" y="5243"/>
                    <a:pt x="834" y="5243"/>
                  </a:cubicBezTo>
                  <a:cubicBezTo>
                    <a:pt x="1201" y="5243"/>
                    <a:pt x="1468" y="5209"/>
                    <a:pt x="1635" y="5143"/>
                  </a:cubicBezTo>
                  <a:cubicBezTo>
                    <a:pt x="1735" y="5076"/>
                    <a:pt x="1801" y="4976"/>
                    <a:pt x="1801" y="4776"/>
                  </a:cubicBezTo>
                  <a:cubicBezTo>
                    <a:pt x="1801" y="4505"/>
                    <a:pt x="1612" y="4370"/>
                    <a:pt x="1234" y="4370"/>
                  </a:cubicBezTo>
                  <a:close/>
                  <a:moveTo>
                    <a:pt x="600" y="8378"/>
                  </a:moveTo>
                  <a:cubicBezTo>
                    <a:pt x="200" y="8378"/>
                    <a:pt x="0" y="8512"/>
                    <a:pt x="0" y="8812"/>
                  </a:cubicBezTo>
                  <a:cubicBezTo>
                    <a:pt x="0" y="8845"/>
                    <a:pt x="33" y="8912"/>
                    <a:pt x="67" y="9012"/>
                  </a:cubicBezTo>
                  <a:cubicBezTo>
                    <a:pt x="167" y="9145"/>
                    <a:pt x="334" y="9212"/>
                    <a:pt x="600" y="9212"/>
                  </a:cubicBezTo>
                  <a:cubicBezTo>
                    <a:pt x="1001" y="9212"/>
                    <a:pt x="1201" y="9079"/>
                    <a:pt x="1201" y="8812"/>
                  </a:cubicBezTo>
                  <a:cubicBezTo>
                    <a:pt x="1201" y="8512"/>
                    <a:pt x="1001" y="8378"/>
                    <a:pt x="600" y="837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0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Infographics</a:t>
            </a:r>
            <a:endParaRPr/>
          </a:p>
        </p:txBody>
      </p:sp>
      <p:grpSp>
        <p:nvGrpSpPr>
          <p:cNvPr id="660" name="Google Shape;660;p40"/>
          <p:cNvGrpSpPr/>
          <p:nvPr/>
        </p:nvGrpSpPr>
        <p:grpSpPr>
          <a:xfrm>
            <a:off x="3449899" y="2007673"/>
            <a:ext cx="367052" cy="431126"/>
            <a:chOff x="-1021600" y="2061375"/>
            <a:chExt cx="411125" cy="638800"/>
          </a:xfrm>
        </p:grpSpPr>
        <p:sp>
          <p:nvSpPr>
            <p:cNvPr id="661" name="Google Shape;661;p40"/>
            <p:cNvSpPr/>
            <p:nvPr/>
          </p:nvSpPr>
          <p:spPr>
            <a:xfrm>
              <a:off x="-994925" y="2375750"/>
              <a:ext cx="360275" cy="305250"/>
            </a:xfrm>
            <a:custGeom>
              <a:rect b="b" l="l" r="r" t="t"/>
              <a:pathLst>
                <a:path extrusionOk="0" h="12210" w="14411">
                  <a:moveTo>
                    <a:pt x="5238" y="701"/>
                  </a:moveTo>
                  <a:cubicBezTo>
                    <a:pt x="5304" y="1002"/>
                    <a:pt x="5371" y="1268"/>
                    <a:pt x="5438" y="1535"/>
                  </a:cubicBezTo>
                  <a:cubicBezTo>
                    <a:pt x="5504" y="1769"/>
                    <a:pt x="5504" y="1969"/>
                    <a:pt x="5471" y="2202"/>
                  </a:cubicBezTo>
                  <a:cubicBezTo>
                    <a:pt x="5471" y="2603"/>
                    <a:pt x="5538" y="3036"/>
                    <a:pt x="5638" y="3437"/>
                  </a:cubicBezTo>
                  <a:cubicBezTo>
                    <a:pt x="5771" y="4037"/>
                    <a:pt x="6005" y="4571"/>
                    <a:pt x="6071" y="5171"/>
                  </a:cubicBezTo>
                  <a:cubicBezTo>
                    <a:pt x="6105" y="5672"/>
                    <a:pt x="6338" y="6172"/>
                    <a:pt x="6505" y="6639"/>
                  </a:cubicBezTo>
                  <a:cubicBezTo>
                    <a:pt x="6538" y="6772"/>
                    <a:pt x="6639" y="6939"/>
                    <a:pt x="6739" y="7039"/>
                  </a:cubicBezTo>
                  <a:cubicBezTo>
                    <a:pt x="7039" y="7339"/>
                    <a:pt x="7406" y="7306"/>
                    <a:pt x="7673" y="7039"/>
                  </a:cubicBezTo>
                  <a:cubicBezTo>
                    <a:pt x="7773" y="6939"/>
                    <a:pt x="7873" y="6839"/>
                    <a:pt x="7906" y="6706"/>
                  </a:cubicBezTo>
                  <a:cubicBezTo>
                    <a:pt x="8073" y="6172"/>
                    <a:pt x="8240" y="5638"/>
                    <a:pt x="8373" y="5105"/>
                  </a:cubicBezTo>
                  <a:cubicBezTo>
                    <a:pt x="8507" y="4704"/>
                    <a:pt x="8540" y="4304"/>
                    <a:pt x="8673" y="3904"/>
                  </a:cubicBezTo>
                  <a:cubicBezTo>
                    <a:pt x="8873" y="3203"/>
                    <a:pt x="9007" y="2469"/>
                    <a:pt x="9107" y="1735"/>
                  </a:cubicBezTo>
                  <a:cubicBezTo>
                    <a:pt x="9140" y="1402"/>
                    <a:pt x="9240" y="1068"/>
                    <a:pt x="9307" y="701"/>
                  </a:cubicBezTo>
                  <a:cubicBezTo>
                    <a:pt x="9607" y="535"/>
                    <a:pt x="9908" y="334"/>
                    <a:pt x="10241" y="168"/>
                  </a:cubicBezTo>
                  <a:cubicBezTo>
                    <a:pt x="10475" y="34"/>
                    <a:pt x="10708" y="101"/>
                    <a:pt x="10908" y="234"/>
                  </a:cubicBezTo>
                  <a:cubicBezTo>
                    <a:pt x="11509" y="535"/>
                    <a:pt x="11976" y="1002"/>
                    <a:pt x="12343" y="1569"/>
                  </a:cubicBezTo>
                  <a:cubicBezTo>
                    <a:pt x="13143" y="2803"/>
                    <a:pt x="13543" y="4204"/>
                    <a:pt x="13777" y="5605"/>
                  </a:cubicBezTo>
                  <a:cubicBezTo>
                    <a:pt x="13944" y="6539"/>
                    <a:pt x="14311" y="7440"/>
                    <a:pt x="14211" y="8407"/>
                  </a:cubicBezTo>
                  <a:cubicBezTo>
                    <a:pt x="14177" y="8841"/>
                    <a:pt x="14311" y="9274"/>
                    <a:pt x="14377" y="9708"/>
                  </a:cubicBezTo>
                  <a:cubicBezTo>
                    <a:pt x="14377" y="9808"/>
                    <a:pt x="14411" y="9941"/>
                    <a:pt x="14377" y="10041"/>
                  </a:cubicBezTo>
                  <a:cubicBezTo>
                    <a:pt x="14144" y="10875"/>
                    <a:pt x="14077" y="11176"/>
                    <a:pt x="13177" y="11176"/>
                  </a:cubicBezTo>
                  <a:cubicBezTo>
                    <a:pt x="12676" y="11176"/>
                    <a:pt x="12142" y="11376"/>
                    <a:pt x="11642" y="11476"/>
                  </a:cubicBezTo>
                  <a:cubicBezTo>
                    <a:pt x="11542" y="11476"/>
                    <a:pt x="11475" y="11542"/>
                    <a:pt x="11375" y="11576"/>
                  </a:cubicBezTo>
                  <a:cubicBezTo>
                    <a:pt x="10808" y="11643"/>
                    <a:pt x="10241" y="11676"/>
                    <a:pt x="9674" y="11743"/>
                  </a:cubicBezTo>
                  <a:cubicBezTo>
                    <a:pt x="9240" y="11809"/>
                    <a:pt x="8773" y="11876"/>
                    <a:pt x="8373" y="12009"/>
                  </a:cubicBezTo>
                  <a:cubicBezTo>
                    <a:pt x="7639" y="12210"/>
                    <a:pt x="6905" y="12143"/>
                    <a:pt x="6172" y="12076"/>
                  </a:cubicBezTo>
                  <a:cubicBezTo>
                    <a:pt x="5971" y="12076"/>
                    <a:pt x="5771" y="12043"/>
                    <a:pt x="5538" y="12009"/>
                  </a:cubicBezTo>
                  <a:cubicBezTo>
                    <a:pt x="4704" y="11909"/>
                    <a:pt x="3837" y="11809"/>
                    <a:pt x="3003" y="11676"/>
                  </a:cubicBezTo>
                  <a:cubicBezTo>
                    <a:pt x="2869" y="11676"/>
                    <a:pt x="2736" y="11609"/>
                    <a:pt x="2602" y="11542"/>
                  </a:cubicBezTo>
                  <a:cubicBezTo>
                    <a:pt x="2102" y="11276"/>
                    <a:pt x="1535" y="11142"/>
                    <a:pt x="934" y="11142"/>
                  </a:cubicBezTo>
                  <a:cubicBezTo>
                    <a:pt x="534" y="11142"/>
                    <a:pt x="301" y="10975"/>
                    <a:pt x="201" y="10575"/>
                  </a:cubicBezTo>
                  <a:cubicBezTo>
                    <a:pt x="0" y="10008"/>
                    <a:pt x="34" y="9474"/>
                    <a:pt x="101" y="8874"/>
                  </a:cubicBezTo>
                  <a:cubicBezTo>
                    <a:pt x="201" y="7973"/>
                    <a:pt x="301" y="7039"/>
                    <a:pt x="534" y="6172"/>
                  </a:cubicBezTo>
                  <a:cubicBezTo>
                    <a:pt x="634" y="5805"/>
                    <a:pt x="668" y="5438"/>
                    <a:pt x="734" y="5071"/>
                  </a:cubicBezTo>
                  <a:cubicBezTo>
                    <a:pt x="868" y="4504"/>
                    <a:pt x="1001" y="3904"/>
                    <a:pt x="1235" y="3337"/>
                  </a:cubicBezTo>
                  <a:cubicBezTo>
                    <a:pt x="1602" y="2436"/>
                    <a:pt x="1969" y="1502"/>
                    <a:pt x="2736" y="801"/>
                  </a:cubicBezTo>
                  <a:cubicBezTo>
                    <a:pt x="2936" y="601"/>
                    <a:pt x="3203" y="401"/>
                    <a:pt x="3436" y="268"/>
                  </a:cubicBezTo>
                  <a:cubicBezTo>
                    <a:pt x="3770" y="68"/>
                    <a:pt x="4103" y="1"/>
                    <a:pt x="4470" y="301"/>
                  </a:cubicBezTo>
                  <a:cubicBezTo>
                    <a:pt x="4670" y="501"/>
                    <a:pt x="4971" y="568"/>
                    <a:pt x="5238" y="7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-932375" y="2083875"/>
              <a:ext cx="224350" cy="296900"/>
            </a:xfrm>
            <a:custGeom>
              <a:rect b="b" l="l" r="r" t="t"/>
              <a:pathLst>
                <a:path extrusionOk="0" h="11876" w="8974">
                  <a:moveTo>
                    <a:pt x="8973" y="6372"/>
                  </a:moveTo>
                  <a:cubicBezTo>
                    <a:pt x="8873" y="7139"/>
                    <a:pt x="8840" y="7907"/>
                    <a:pt x="8673" y="8640"/>
                  </a:cubicBezTo>
                  <a:cubicBezTo>
                    <a:pt x="8540" y="9207"/>
                    <a:pt x="8239" y="9741"/>
                    <a:pt x="7973" y="10275"/>
                  </a:cubicBezTo>
                  <a:cubicBezTo>
                    <a:pt x="7873" y="10475"/>
                    <a:pt x="7639" y="10608"/>
                    <a:pt x="7472" y="10742"/>
                  </a:cubicBezTo>
                  <a:cubicBezTo>
                    <a:pt x="7005" y="11009"/>
                    <a:pt x="6705" y="11542"/>
                    <a:pt x="6138" y="11676"/>
                  </a:cubicBezTo>
                  <a:cubicBezTo>
                    <a:pt x="5838" y="11743"/>
                    <a:pt x="5571" y="11809"/>
                    <a:pt x="5271" y="11843"/>
                  </a:cubicBezTo>
                  <a:cubicBezTo>
                    <a:pt x="4837" y="11843"/>
                    <a:pt x="4403" y="11843"/>
                    <a:pt x="3936" y="11843"/>
                  </a:cubicBezTo>
                  <a:cubicBezTo>
                    <a:pt x="3369" y="11876"/>
                    <a:pt x="2902" y="11709"/>
                    <a:pt x="2502" y="11242"/>
                  </a:cubicBezTo>
                  <a:cubicBezTo>
                    <a:pt x="2202" y="10942"/>
                    <a:pt x="1802" y="10709"/>
                    <a:pt x="1535" y="10408"/>
                  </a:cubicBezTo>
                  <a:cubicBezTo>
                    <a:pt x="1301" y="10175"/>
                    <a:pt x="1168" y="9875"/>
                    <a:pt x="1001" y="9608"/>
                  </a:cubicBezTo>
                  <a:cubicBezTo>
                    <a:pt x="934" y="9508"/>
                    <a:pt x="968" y="9308"/>
                    <a:pt x="868" y="9207"/>
                  </a:cubicBezTo>
                  <a:cubicBezTo>
                    <a:pt x="367" y="8540"/>
                    <a:pt x="367" y="7673"/>
                    <a:pt x="200" y="6906"/>
                  </a:cubicBezTo>
                  <a:cubicBezTo>
                    <a:pt x="0" y="6005"/>
                    <a:pt x="0" y="5038"/>
                    <a:pt x="267" y="4104"/>
                  </a:cubicBezTo>
                  <a:cubicBezTo>
                    <a:pt x="401" y="3703"/>
                    <a:pt x="534" y="3303"/>
                    <a:pt x="667" y="2936"/>
                  </a:cubicBezTo>
                  <a:cubicBezTo>
                    <a:pt x="968" y="2069"/>
                    <a:pt x="1535" y="1435"/>
                    <a:pt x="2135" y="835"/>
                  </a:cubicBezTo>
                  <a:cubicBezTo>
                    <a:pt x="2602" y="301"/>
                    <a:pt x="3303" y="201"/>
                    <a:pt x="3970" y="101"/>
                  </a:cubicBezTo>
                  <a:cubicBezTo>
                    <a:pt x="4570" y="1"/>
                    <a:pt x="5204" y="1"/>
                    <a:pt x="5804" y="201"/>
                  </a:cubicBezTo>
                  <a:cubicBezTo>
                    <a:pt x="6538" y="468"/>
                    <a:pt x="7105" y="901"/>
                    <a:pt x="7572" y="1502"/>
                  </a:cubicBezTo>
                  <a:cubicBezTo>
                    <a:pt x="7639" y="1569"/>
                    <a:pt x="7639" y="1669"/>
                    <a:pt x="7706" y="1735"/>
                  </a:cubicBezTo>
                  <a:cubicBezTo>
                    <a:pt x="8506" y="2403"/>
                    <a:pt x="8540" y="3403"/>
                    <a:pt x="8706" y="4304"/>
                  </a:cubicBezTo>
                  <a:cubicBezTo>
                    <a:pt x="8807" y="5004"/>
                    <a:pt x="8873" y="5672"/>
                    <a:pt x="8973" y="63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-843975" y="2400775"/>
              <a:ext cx="55875" cy="105100"/>
            </a:xfrm>
            <a:custGeom>
              <a:rect b="b" l="l" r="r" t="t"/>
              <a:pathLst>
                <a:path extrusionOk="0" h="4204" w="2235">
                  <a:moveTo>
                    <a:pt x="1134" y="4204"/>
                  </a:moveTo>
                  <a:cubicBezTo>
                    <a:pt x="767" y="2769"/>
                    <a:pt x="400" y="1402"/>
                    <a:pt x="0" y="1"/>
                  </a:cubicBezTo>
                  <a:lnTo>
                    <a:pt x="2235" y="1"/>
                  </a:lnTo>
                  <a:cubicBezTo>
                    <a:pt x="2168" y="701"/>
                    <a:pt x="1434" y="3536"/>
                    <a:pt x="1134" y="42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-1021600" y="2061375"/>
              <a:ext cx="411125" cy="638800"/>
            </a:xfrm>
            <a:custGeom>
              <a:rect b="b" l="l" r="r" t="t"/>
              <a:pathLst>
                <a:path extrusionOk="0" h="25552" w="16445">
                  <a:moveTo>
                    <a:pt x="4537" y="11809"/>
                  </a:moveTo>
                  <a:cubicBezTo>
                    <a:pt x="4170" y="11609"/>
                    <a:pt x="4036" y="11208"/>
                    <a:pt x="3903" y="10875"/>
                  </a:cubicBezTo>
                  <a:cubicBezTo>
                    <a:pt x="3769" y="10574"/>
                    <a:pt x="3603" y="10308"/>
                    <a:pt x="3469" y="10007"/>
                  </a:cubicBezTo>
                  <a:cubicBezTo>
                    <a:pt x="3336" y="9741"/>
                    <a:pt x="3269" y="9507"/>
                    <a:pt x="3202" y="9240"/>
                  </a:cubicBezTo>
                  <a:cubicBezTo>
                    <a:pt x="3136" y="9007"/>
                    <a:pt x="3136" y="8773"/>
                    <a:pt x="3069" y="8540"/>
                  </a:cubicBezTo>
                  <a:cubicBezTo>
                    <a:pt x="2702" y="7172"/>
                    <a:pt x="2669" y="5771"/>
                    <a:pt x="3136" y="4403"/>
                  </a:cubicBezTo>
                  <a:cubicBezTo>
                    <a:pt x="3369" y="3736"/>
                    <a:pt x="3503" y="3069"/>
                    <a:pt x="3936" y="2502"/>
                  </a:cubicBezTo>
                  <a:cubicBezTo>
                    <a:pt x="4303" y="2002"/>
                    <a:pt x="4670" y="1535"/>
                    <a:pt x="5070" y="1101"/>
                  </a:cubicBezTo>
                  <a:cubicBezTo>
                    <a:pt x="5737" y="434"/>
                    <a:pt x="6638" y="200"/>
                    <a:pt x="7539" y="100"/>
                  </a:cubicBezTo>
                  <a:cubicBezTo>
                    <a:pt x="8239" y="0"/>
                    <a:pt x="8940" y="34"/>
                    <a:pt x="9674" y="267"/>
                  </a:cubicBezTo>
                  <a:cubicBezTo>
                    <a:pt x="10608" y="567"/>
                    <a:pt x="11308" y="1201"/>
                    <a:pt x="11909" y="1902"/>
                  </a:cubicBezTo>
                  <a:cubicBezTo>
                    <a:pt x="11975" y="1968"/>
                    <a:pt x="11975" y="2035"/>
                    <a:pt x="12009" y="2102"/>
                  </a:cubicBezTo>
                  <a:cubicBezTo>
                    <a:pt x="12943" y="2902"/>
                    <a:pt x="12943" y="4070"/>
                    <a:pt x="13209" y="5104"/>
                  </a:cubicBezTo>
                  <a:cubicBezTo>
                    <a:pt x="13443" y="6071"/>
                    <a:pt x="13276" y="7005"/>
                    <a:pt x="13410" y="7939"/>
                  </a:cubicBezTo>
                  <a:cubicBezTo>
                    <a:pt x="13443" y="8273"/>
                    <a:pt x="13310" y="8640"/>
                    <a:pt x="13243" y="8973"/>
                  </a:cubicBezTo>
                  <a:cubicBezTo>
                    <a:pt x="13076" y="9874"/>
                    <a:pt x="12776" y="10775"/>
                    <a:pt x="12476" y="11609"/>
                  </a:cubicBezTo>
                  <a:cubicBezTo>
                    <a:pt x="12409" y="11742"/>
                    <a:pt x="12376" y="11842"/>
                    <a:pt x="12342" y="11975"/>
                  </a:cubicBezTo>
                  <a:cubicBezTo>
                    <a:pt x="12509" y="12109"/>
                    <a:pt x="12676" y="12242"/>
                    <a:pt x="12843" y="12342"/>
                  </a:cubicBezTo>
                  <a:cubicBezTo>
                    <a:pt x="13443" y="12776"/>
                    <a:pt x="13910" y="13310"/>
                    <a:pt x="14310" y="13944"/>
                  </a:cubicBezTo>
                  <a:cubicBezTo>
                    <a:pt x="15111" y="15211"/>
                    <a:pt x="15378" y="16612"/>
                    <a:pt x="15811" y="17980"/>
                  </a:cubicBezTo>
                  <a:cubicBezTo>
                    <a:pt x="15778" y="18947"/>
                    <a:pt x="16245" y="19814"/>
                    <a:pt x="16278" y="20782"/>
                  </a:cubicBezTo>
                  <a:cubicBezTo>
                    <a:pt x="16312" y="21482"/>
                    <a:pt x="16445" y="22183"/>
                    <a:pt x="16378" y="22883"/>
                  </a:cubicBezTo>
                  <a:cubicBezTo>
                    <a:pt x="16312" y="23617"/>
                    <a:pt x="16078" y="24251"/>
                    <a:pt x="15311" y="24551"/>
                  </a:cubicBezTo>
                  <a:cubicBezTo>
                    <a:pt x="15211" y="24584"/>
                    <a:pt x="15044" y="24651"/>
                    <a:pt x="14911" y="24618"/>
                  </a:cubicBezTo>
                  <a:cubicBezTo>
                    <a:pt x="14010" y="24584"/>
                    <a:pt x="13143" y="24951"/>
                    <a:pt x="12275" y="25051"/>
                  </a:cubicBezTo>
                  <a:cubicBezTo>
                    <a:pt x="11708" y="25118"/>
                    <a:pt x="11175" y="25285"/>
                    <a:pt x="10641" y="25318"/>
                  </a:cubicBezTo>
                  <a:cubicBezTo>
                    <a:pt x="9073" y="25418"/>
                    <a:pt x="7472" y="25552"/>
                    <a:pt x="5938" y="25318"/>
                  </a:cubicBezTo>
                  <a:cubicBezTo>
                    <a:pt x="4837" y="25185"/>
                    <a:pt x="3803" y="24951"/>
                    <a:pt x="2735" y="24751"/>
                  </a:cubicBezTo>
                  <a:cubicBezTo>
                    <a:pt x="2402" y="24718"/>
                    <a:pt x="2102" y="24651"/>
                    <a:pt x="1768" y="24651"/>
                  </a:cubicBezTo>
                  <a:cubicBezTo>
                    <a:pt x="1168" y="24618"/>
                    <a:pt x="734" y="24351"/>
                    <a:pt x="434" y="23817"/>
                  </a:cubicBezTo>
                  <a:cubicBezTo>
                    <a:pt x="0" y="22983"/>
                    <a:pt x="133" y="22116"/>
                    <a:pt x="200" y="21249"/>
                  </a:cubicBezTo>
                  <a:cubicBezTo>
                    <a:pt x="200" y="21115"/>
                    <a:pt x="300" y="20982"/>
                    <a:pt x="300" y="20848"/>
                  </a:cubicBezTo>
                  <a:cubicBezTo>
                    <a:pt x="300" y="20181"/>
                    <a:pt x="534" y="19548"/>
                    <a:pt x="600" y="18947"/>
                  </a:cubicBezTo>
                  <a:cubicBezTo>
                    <a:pt x="734" y="17846"/>
                    <a:pt x="1067" y="16812"/>
                    <a:pt x="1401" y="15778"/>
                  </a:cubicBezTo>
                  <a:cubicBezTo>
                    <a:pt x="1735" y="14644"/>
                    <a:pt x="2268" y="13577"/>
                    <a:pt x="3202" y="12776"/>
                  </a:cubicBezTo>
                  <a:cubicBezTo>
                    <a:pt x="3569" y="12409"/>
                    <a:pt x="4036" y="12176"/>
                    <a:pt x="4537" y="11809"/>
                  </a:cubicBezTo>
                  <a:close/>
                  <a:moveTo>
                    <a:pt x="6305" y="13276"/>
                  </a:moveTo>
                  <a:cubicBezTo>
                    <a:pt x="6038" y="13143"/>
                    <a:pt x="5737" y="13076"/>
                    <a:pt x="5537" y="12876"/>
                  </a:cubicBezTo>
                  <a:cubicBezTo>
                    <a:pt x="5204" y="12576"/>
                    <a:pt x="4870" y="12643"/>
                    <a:pt x="4537" y="12843"/>
                  </a:cubicBezTo>
                  <a:cubicBezTo>
                    <a:pt x="4270" y="12976"/>
                    <a:pt x="4036" y="13176"/>
                    <a:pt x="3803" y="13376"/>
                  </a:cubicBezTo>
                  <a:cubicBezTo>
                    <a:pt x="3069" y="14077"/>
                    <a:pt x="2669" y="15011"/>
                    <a:pt x="2302" y="15912"/>
                  </a:cubicBezTo>
                  <a:cubicBezTo>
                    <a:pt x="2068" y="16479"/>
                    <a:pt x="1968" y="17079"/>
                    <a:pt x="1801" y="17646"/>
                  </a:cubicBezTo>
                  <a:cubicBezTo>
                    <a:pt x="1735" y="18013"/>
                    <a:pt x="1701" y="18380"/>
                    <a:pt x="1635" y="18747"/>
                  </a:cubicBezTo>
                  <a:cubicBezTo>
                    <a:pt x="1368" y="19614"/>
                    <a:pt x="1301" y="20548"/>
                    <a:pt x="1168" y="21449"/>
                  </a:cubicBezTo>
                  <a:cubicBezTo>
                    <a:pt x="1101" y="22049"/>
                    <a:pt x="1067" y="22583"/>
                    <a:pt x="1268" y="23150"/>
                  </a:cubicBezTo>
                  <a:cubicBezTo>
                    <a:pt x="1401" y="23550"/>
                    <a:pt x="1635" y="23717"/>
                    <a:pt x="2035" y="23717"/>
                  </a:cubicBezTo>
                  <a:cubicBezTo>
                    <a:pt x="2602" y="23717"/>
                    <a:pt x="3169" y="23851"/>
                    <a:pt x="3703" y="24117"/>
                  </a:cubicBezTo>
                  <a:cubicBezTo>
                    <a:pt x="3803" y="24184"/>
                    <a:pt x="3936" y="24251"/>
                    <a:pt x="4070" y="24284"/>
                  </a:cubicBezTo>
                  <a:cubicBezTo>
                    <a:pt x="4937" y="24384"/>
                    <a:pt x="5771" y="24484"/>
                    <a:pt x="6638" y="24584"/>
                  </a:cubicBezTo>
                  <a:cubicBezTo>
                    <a:pt x="6838" y="24618"/>
                    <a:pt x="7038" y="24651"/>
                    <a:pt x="7239" y="24651"/>
                  </a:cubicBezTo>
                  <a:cubicBezTo>
                    <a:pt x="7972" y="24718"/>
                    <a:pt x="8706" y="24785"/>
                    <a:pt x="9440" y="24584"/>
                  </a:cubicBezTo>
                  <a:cubicBezTo>
                    <a:pt x="9874" y="24451"/>
                    <a:pt x="10307" y="24384"/>
                    <a:pt x="10741" y="24318"/>
                  </a:cubicBezTo>
                  <a:cubicBezTo>
                    <a:pt x="11308" y="24251"/>
                    <a:pt x="11875" y="24218"/>
                    <a:pt x="12442" y="24151"/>
                  </a:cubicBezTo>
                  <a:cubicBezTo>
                    <a:pt x="12542" y="24117"/>
                    <a:pt x="12609" y="24084"/>
                    <a:pt x="12709" y="24051"/>
                  </a:cubicBezTo>
                  <a:cubicBezTo>
                    <a:pt x="13209" y="23951"/>
                    <a:pt x="13743" y="23751"/>
                    <a:pt x="14277" y="23751"/>
                  </a:cubicBezTo>
                  <a:cubicBezTo>
                    <a:pt x="15178" y="23751"/>
                    <a:pt x="15244" y="23450"/>
                    <a:pt x="15444" y="22616"/>
                  </a:cubicBezTo>
                  <a:cubicBezTo>
                    <a:pt x="15478" y="22516"/>
                    <a:pt x="15478" y="22383"/>
                    <a:pt x="15444" y="22283"/>
                  </a:cubicBezTo>
                  <a:cubicBezTo>
                    <a:pt x="15411" y="21849"/>
                    <a:pt x="15278" y="21416"/>
                    <a:pt x="15311" y="20982"/>
                  </a:cubicBezTo>
                  <a:cubicBezTo>
                    <a:pt x="15378" y="20015"/>
                    <a:pt x="15011" y="19114"/>
                    <a:pt x="14877" y="18180"/>
                  </a:cubicBezTo>
                  <a:cubicBezTo>
                    <a:pt x="14610" y="16779"/>
                    <a:pt x="14210" y="15411"/>
                    <a:pt x="13410" y="14177"/>
                  </a:cubicBezTo>
                  <a:cubicBezTo>
                    <a:pt x="13043" y="13577"/>
                    <a:pt x="12576" y="13110"/>
                    <a:pt x="11975" y="12809"/>
                  </a:cubicBezTo>
                  <a:cubicBezTo>
                    <a:pt x="11775" y="12676"/>
                    <a:pt x="11542" y="12609"/>
                    <a:pt x="11308" y="12743"/>
                  </a:cubicBezTo>
                  <a:cubicBezTo>
                    <a:pt x="10975" y="12909"/>
                    <a:pt x="10674" y="13110"/>
                    <a:pt x="10374" y="13276"/>
                  </a:cubicBezTo>
                  <a:cubicBezTo>
                    <a:pt x="10307" y="13643"/>
                    <a:pt x="10207" y="13977"/>
                    <a:pt x="10174" y="14310"/>
                  </a:cubicBezTo>
                  <a:cubicBezTo>
                    <a:pt x="10107" y="15044"/>
                    <a:pt x="9974" y="15778"/>
                    <a:pt x="9740" y="16479"/>
                  </a:cubicBezTo>
                  <a:cubicBezTo>
                    <a:pt x="9607" y="16879"/>
                    <a:pt x="9574" y="17279"/>
                    <a:pt x="9473" y="17680"/>
                  </a:cubicBezTo>
                  <a:cubicBezTo>
                    <a:pt x="9307" y="18213"/>
                    <a:pt x="9140" y="18747"/>
                    <a:pt x="8973" y="19281"/>
                  </a:cubicBezTo>
                  <a:cubicBezTo>
                    <a:pt x="8940" y="19414"/>
                    <a:pt x="8840" y="19514"/>
                    <a:pt x="8740" y="19614"/>
                  </a:cubicBezTo>
                  <a:cubicBezTo>
                    <a:pt x="8473" y="19914"/>
                    <a:pt x="8106" y="19914"/>
                    <a:pt x="7839" y="19614"/>
                  </a:cubicBezTo>
                  <a:cubicBezTo>
                    <a:pt x="7706" y="19514"/>
                    <a:pt x="7605" y="19347"/>
                    <a:pt x="7572" y="19214"/>
                  </a:cubicBezTo>
                  <a:cubicBezTo>
                    <a:pt x="7405" y="18747"/>
                    <a:pt x="7172" y="18247"/>
                    <a:pt x="7138" y="17746"/>
                  </a:cubicBezTo>
                  <a:cubicBezTo>
                    <a:pt x="7072" y="17146"/>
                    <a:pt x="6838" y="16612"/>
                    <a:pt x="6705" y="16012"/>
                  </a:cubicBezTo>
                  <a:cubicBezTo>
                    <a:pt x="6605" y="15611"/>
                    <a:pt x="6538" y="15211"/>
                    <a:pt x="6571" y="14777"/>
                  </a:cubicBezTo>
                  <a:cubicBezTo>
                    <a:pt x="6571" y="14544"/>
                    <a:pt x="6571" y="14344"/>
                    <a:pt x="6505" y="14110"/>
                  </a:cubicBezTo>
                  <a:cubicBezTo>
                    <a:pt x="6438" y="13843"/>
                    <a:pt x="6371" y="13577"/>
                    <a:pt x="6305" y="13276"/>
                  </a:cubicBezTo>
                  <a:close/>
                  <a:moveTo>
                    <a:pt x="12542" y="7272"/>
                  </a:moveTo>
                  <a:cubicBezTo>
                    <a:pt x="12442" y="6572"/>
                    <a:pt x="12376" y="5904"/>
                    <a:pt x="12275" y="5204"/>
                  </a:cubicBezTo>
                  <a:cubicBezTo>
                    <a:pt x="12109" y="4303"/>
                    <a:pt x="12075" y="3336"/>
                    <a:pt x="11308" y="2635"/>
                  </a:cubicBezTo>
                  <a:cubicBezTo>
                    <a:pt x="11241" y="2569"/>
                    <a:pt x="11208" y="2469"/>
                    <a:pt x="11141" y="2402"/>
                  </a:cubicBezTo>
                  <a:cubicBezTo>
                    <a:pt x="10674" y="1801"/>
                    <a:pt x="10107" y="1368"/>
                    <a:pt x="9373" y="1101"/>
                  </a:cubicBezTo>
                  <a:cubicBezTo>
                    <a:pt x="8773" y="901"/>
                    <a:pt x="8139" y="901"/>
                    <a:pt x="7539" y="1001"/>
                  </a:cubicBezTo>
                  <a:cubicBezTo>
                    <a:pt x="6872" y="1101"/>
                    <a:pt x="6171" y="1201"/>
                    <a:pt x="5704" y="1735"/>
                  </a:cubicBezTo>
                  <a:cubicBezTo>
                    <a:pt x="5104" y="2369"/>
                    <a:pt x="4537" y="3002"/>
                    <a:pt x="4236" y="3836"/>
                  </a:cubicBezTo>
                  <a:cubicBezTo>
                    <a:pt x="4103" y="4237"/>
                    <a:pt x="3970" y="4603"/>
                    <a:pt x="3869" y="5004"/>
                  </a:cubicBezTo>
                  <a:cubicBezTo>
                    <a:pt x="3569" y="5938"/>
                    <a:pt x="3569" y="6905"/>
                    <a:pt x="3769" y="7839"/>
                  </a:cubicBezTo>
                  <a:cubicBezTo>
                    <a:pt x="3936" y="8606"/>
                    <a:pt x="3936" y="9440"/>
                    <a:pt x="4437" y="10107"/>
                  </a:cubicBezTo>
                  <a:cubicBezTo>
                    <a:pt x="4537" y="10208"/>
                    <a:pt x="4503" y="10408"/>
                    <a:pt x="4570" y="10508"/>
                  </a:cubicBezTo>
                  <a:cubicBezTo>
                    <a:pt x="4737" y="10775"/>
                    <a:pt x="4870" y="11075"/>
                    <a:pt x="5104" y="11308"/>
                  </a:cubicBezTo>
                  <a:cubicBezTo>
                    <a:pt x="5371" y="11609"/>
                    <a:pt x="5771" y="11842"/>
                    <a:pt x="6071" y="12142"/>
                  </a:cubicBezTo>
                  <a:cubicBezTo>
                    <a:pt x="6438" y="12643"/>
                    <a:pt x="6938" y="12776"/>
                    <a:pt x="7505" y="12743"/>
                  </a:cubicBezTo>
                  <a:cubicBezTo>
                    <a:pt x="7972" y="12743"/>
                    <a:pt x="8406" y="12776"/>
                    <a:pt x="8840" y="12743"/>
                  </a:cubicBezTo>
                  <a:cubicBezTo>
                    <a:pt x="9140" y="12709"/>
                    <a:pt x="9440" y="12643"/>
                    <a:pt x="9707" y="12576"/>
                  </a:cubicBezTo>
                  <a:cubicBezTo>
                    <a:pt x="10274" y="12442"/>
                    <a:pt x="10574" y="11909"/>
                    <a:pt x="11041" y="11642"/>
                  </a:cubicBezTo>
                  <a:cubicBezTo>
                    <a:pt x="11208" y="11542"/>
                    <a:pt x="11442" y="11375"/>
                    <a:pt x="11542" y="11175"/>
                  </a:cubicBezTo>
                  <a:cubicBezTo>
                    <a:pt x="11808" y="10641"/>
                    <a:pt x="12109" y="10107"/>
                    <a:pt x="12242" y="9540"/>
                  </a:cubicBezTo>
                  <a:cubicBezTo>
                    <a:pt x="12409" y="8807"/>
                    <a:pt x="12442" y="8039"/>
                    <a:pt x="12542" y="7272"/>
                  </a:cubicBezTo>
                  <a:close/>
                  <a:moveTo>
                    <a:pt x="8239" y="17780"/>
                  </a:moveTo>
                  <a:cubicBezTo>
                    <a:pt x="8539" y="17112"/>
                    <a:pt x="9273" y="14277"/>
                    <a:pt x="9340" y="13577"/>
                  </a:cubicBezTo>
                  <a:lnTo>
                    <a:pt x="7105" y="13577"/>
                  </a:lnTo>
                  <a:cubicBezTo>
                    <a:pt x="7505" y="14978"/>
                    <a:pt x="7872" y="16345"/>
                    <a:pt x="8239" y="17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40"/>
          <p:cNvGrpSpPr/>
          <p:nvPr/>
        </p:nvGrpSpPr>
        <p:grpSpPr>
          <a:xfrm>
            <a:off x="3407013" y="2535629"/>
            <a:ext cx="452825" cy="430588"/>
            <a:chOff x="-820625" y="2809987"/>
            <a:chExt cx="452825" cy="430588"/>
          </a:xfrm>
        </p:grpSpPr>
        <p:sp>
          <p:nvSpPr>
            <p:cNvPr id="666" name="Google Shape;666;p40"/>
            <p:cNvSpPr/>
            <p:nvPr/>
          </p:nvSpPr>
          <p:spPr>
            <a:xfrm>
              <a:off x="-518750" y="2956175"/>
              <a:ext cx="65075" cy="257700"/>
            </a:xfrm>
            <a:custGeom>
              <a:rect b="b" l="l" r="r" t="t"/>
              <a:pathLst>
                <a:path extrusionOk="0" h="10308" w="2603">
                  <a:moveTo>
                    <a:pt x="0" y="601"/>
                  </a:moveTo>
                  <a:cubicBezTo>
                    <a:pt x="100" y="467"/>
                    <a:pt x="234" y="367"/>
                    <a:pt x="367" y="234"/>
                  </a:cubicBezTo>
                  <a:cubicBezTo>
                    <a:pt x="534" y="67"/>
                    <a:pt x="734" y="0"/>
                    <a:pt x="968" y="101"/>
                  </a:cubicBezTo>
                  <a:cubicBezTo>
                    <a:pt x="1401" y="201"/>
                    <a:pt x="1835" y="301"/>
                    <a:pt x="2269" y="434"/>
                  </a:cubicBezTo>
                  <a:cubicBezTo>
                    <a:pt x="2369" y="501"/>
                    <a:pt x="2469" y="668"/>
                    <a:pt x="2536" y="834"/>
                  </a:cubicBezTo>
                  <a:cubicBezTo>
                    <a:pt x="2602" y="934"/>
                    <a:pt x="2569" y="1068"/>
                    <a:pt x="2569" y="1201"/>
                  </a:cubicBezTo>
                  <a:cubicBezTo>
                    <a:pt x="2569" y="3970"/>
                    <a:pt x="2569" y="6739"/>
                    <a:pt x="2536" y="9507"/>
                  </a:cubicBezTo>
                  <a:cubicBezTo>
                    <a:pt x="2536" y="9707"/>
                    <a:pt x="2502" y="9908"/>
                    <a:pt x="2502" y="10108"/>
                  </a:cubicBezTo>
                  <a:cubicBezTo>
                    <a:pt x="2135" y="10308"/>
                    <a:pt x="1768" y="10141"/>
                    <a:pt x="1401" y="10174"/>
                  </a:cubicBezTo>
                  <a:cubicBezTo>
                    <a:pt x="1068" y="10208"/>
                    <a:pt x="734" y="10174"/>
                    <a:pt x="434" y="10174"/>
                  </a:cubicBezTo>
                  <a:cubicBezTo>
                    <a:pt x="100" y="9841"/>
                    <a:pt x="100" y="9507"/>
                    <a:pt x="100" y="9140"/>
                  </a:cubicBezTo>
                  <a:cubicBezTo>
                    <a:pt x="100" y="7739"/>
                    <a:pt x="100" y="6338"/>
                    <a:pt x="67" y="4904"/>
                  </a:cubicBezTo>
                  <a:cubicBezTo>
                    <a:pt x="67" y="3470"/>
                    <a:pt x="34" y="2035"/>
                    <a:pt x="0" y="6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-644675" y="3006200"/>
              <a:ext cx="59225" cy="205175"/>
            </a:xfrm>
            <a:custGeom>
              <a:rect b="b" l="l" r="r" t="t"/>
              <a:pathLst>
                <a:path extrusionOk="0" h="8207" w="2369">
                  <a:moveTo>
                    <a:pt x="0" y="101"/>
                  </a:moveTo>
                  <a:cubicBezTo>
                    <a:pt x="534" y="1"/>
                    <a:pt x="1035" y="34"/>
                    <a:pt x="1568" y="68"/>
                  </a:cubicBezTo>
                  <a:cubicBezTo>
                    <a:pt x="1935" y="101"/>
                    <a:pt x="2169" y="401"/>
                    <a:pt x="2169" y="768"/>
                  </a:cubicBezTo>
                  <a:cubicBezTo>
                    <a:pt x="2169" y="1335"/>
                    <a:pt x="2169" y="1869"/>
                    <a:pt x="2169" y="2403"/>
                  </a:cubicBezTo>
                  <a:cubicBezTo>
                    <a:pt x="2169" y="2936"/>
                    <a:pt x="2102" y="3503"/>
                    <a:pt x="2302" y="4037"/>
                  </a:cubicBezTo>
                  <a:cubicBezTo>
                    <a:pt x="2369" y="4137"/>
                    <a:pt x="2335" y="4271"/>
                    <a:pt x="2335" y="4404"/>
                  </a:cubicBezTo>
                  <a:cubicBezTo>
                    <a:pt x="2335" y="5472"/>
                    <a:pt x="2335" y="6572"/>
                    <a:pt x="2335" y="7640"/>
                  </a:cubicBezTo>
                  <a:cubicBezTo>
                    <a:pt x="2335" y="7807"/>
                    <a:pt x="2302" y="7940"/>
                    <a:pt x="2269" y="8140"/>
                  </a:cubicBezTo>
                  <a:cubicBezTo>
                    <a:pt x="1568" y="8207"/>
                    <a:pt x="868" y="8207"/>
                    <a:pt x="101" y="8140"/>
                  </a:cubicBezTo>
                  <a:cubicBezTo>
                    <a:pt x="67" y="5438"/>
                    <a:pt x="34" y="2803"/>
                    <a:pt x="0" y="1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-762250" y="3070425"/>
              <a:ext cx="50875" cy="150975"/>
            </a:xfrm>
            <a:custGeom>
              <a:rect b="b" l="l" r="r" t="t"/>
              <a:pathLst>
                <a:path extrusionOk="0" h="6039" w="2035">
                  <a:moveTo>
                    <a:pt x="1935" y="5871"/>
                  </a:moveTo>
                  <a:cubicBezTo>
                    <a:pt x="1301" y="6038"/>
                    <a:pt x="734" y="5671"/>
                    <a:pt x="134" y="5738"/>
                  </a:cubicBezTo>
                  <a:cubicBezTo>
                    <a:pt x="67" y="5571"/>
                    <a:pt x="0" y="5404"/>
                    <a:pt x="0" y="5238"/>
                  </a:cubicBezTo>
                  <a:cubicBezTo>
                    <a:pt x="0" y="3770"/>
                    <a:pt x="0" y="2302"/>
                    <a:pt x="33" y="868"/>
                  </a:cubicBezTo>
                  <a:cubicBezTo>
                    <a:pt x="33" y="701"/>
                    <a:pt x="167" y="534"/>
                    <a:pt x="234" y="367"/>
                  </a:cubicBezTo>
                  <a:cubicBezTo>
                    <a:pt x="767" y="334"/>
                    <a:pt x="1301" y="0"/>
                    <a:pt x="1868" y="201"/>
                  </a:cubicBezTo>
                  <a:cubicBezTo>
                    <a:pt x="2002" y="768"/>
                    <a:pt x="2035" y="5071"/>
                    <a:pt x="1935" y="58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-813975" y="2932825"/>
              <a:ext cx="446175" cy="307750"/>
            </a:xfrm>
            <a:custGeom>
              <a:rect b="b" l="l" r="r" t="t"/>
              <a:pathLst>
                <a:path extrusionOk="0" h="12310" w="17847">
                  <a:moveTo>
                    <a:pt x="4938" y="11108"/>
                  </a:moveTo>
                  <a:lnTo>
                    <a:pt x="5905" y="11108"/>
                  </a:lnTo>
                  <a:cubicBezTo>
                    <a:pt x="5905" y="10808"/>
                    <a:pt x="5905" y="10541"/>
                    <a:pt x="5939" y="10275"/>
                  </a:cubicBezTo>
                  <a:cubicBezTo>
                    <a:pt x="5939" y="8206"/>
                    <a:pt x="5939" y="6138"/>
                    <a:pt x="5972" y="4103"/>
                  </a:cubicBezTo>
                  <a:cubicBezTo>
                    <a:pt x="5972" y="3703"/>
                    <a:pt x="6005" y="3303"/>
                    <a:pt x="6039" y="2903"/>
                  </a:cubicBezTo>
                  <a:cubicBezTo>
                    <a:pt x="6139" y="2369"/>
                    <a:pt x="6339" y="2202"/>
                    <a:pt x="6906" y="2169"/>
                  </a:cubicBezTo>
                  <a:cubicBezTo>
                    <a:pt x="7373" y="2169"/>
                    <a:pt x="7840" y="2202"/>
                    <a:pt x="8307" y="2169"/>
                  </a:cubicBezTo>
                  <a:cubicBezTo>
                    <a:pt x="8707" y="2169"/>
                    <a:pt x="9041" y="2335"/>
                    <a:pt x="9341" y="2536"/>
                  </a:cubicBezTo>
                  <a:cubicBezTo>
                    <a:pt x="9641" y="2769"/>
                    <a:pt x="9841" y="3069"/>
                    <a:pt x="9808" y="3503"/>
                  </a:cubicBezTo>
                  <a:cubicBezTo>
                    <a:pt x="9808" y="3937"/>
                    <a:pt x="9808" y="4370"/>
                    <a:pt x="9841" y="4837"/>
                  </a:cubicBezTo>
                  <a:cubicBezTo>
                    <a:pt x="9841" y="5471"/>
                    <a:pt x="9775" y="6105"/>
                    <a:pt x="10008" y="6739"/>
                  </a:cubicBezTo>
                  <a:cubicBezTo>
                    <a:pt x="10041" y="6905"/>
                    <a:pt x="10008" y="7072"/>
                    <a:pt x="10008" y="7272"/>
                  </a:cubicBezTo>
                  <a:cubicBezTo>
                    <a:pt x="10008" y="8273"/>
                    <a:pt x="10008" y="9307"/>
                    <a:pt x="10008" y="10308"/>
                  </a:cubicBezTo>
                  <a:cubicBezTo>
                    <a:pt x="10008" y="10541"/>
                    <a:pt x="10041" y="10808"/>
                    <a:pt x="10041" y="11075"/>
                  </a:cubicBezTo>
                  <a:lnTo>
                    <a:pt x="10942" y="11075"/>
                  </a:lnTo>
                  <a:cubicBezTo>
                    <a:pt x="10975" y="10908"/>
                    <a:pt x="10975" y="10708"/>
                    <a:pt x="11009" y="10541"/>
                  </a:cubicBezTo>
                  <a:cubicBezTo>
                    <a:pt x="11042" y="7706"/>
                    <a:pt x="11076" y="4871"/>
                    <a:pt x="11109" y="2035"/>
                  </a:cubicBezTo>
                  <a:cubicBezTo>
                    <a:pt x="11109" y="1468"/>
                    <a:pt x="11309" y="1001"/>
                    <a:pt x="11643" y="534"/>
                  </a:cubicBezTo>
                  <a:cubicBezTo>
                    <a:pt x="11909" y="167"/>
                    <a:pt x="12276" y="0"/>
                    <a:pt x="12743" y="101"/>
                  </a:cubicBezTo>
                  <a:cubicBezTo>
                    <a:pt x="13310" y="234"/>
                    <a:pt x="13911" y="334"/>
                    <a:pt x="14478" y="534"/>
                  </a:cubicBezTo>
                  <a:cubicBezTo>
                    <a:pt x="15145" y="734"/>
                    <a:pt x="15312" y="1001"/>
                    <a:pt x="15312" y="1802"/>
                  </a:cubicBezTo>
                  <a:cubicBezTo>
                    <a:pt x="15312" y="4604"/>
                    <a:pt x="15312" y="7406"/>
                    <a:pt x="15312" y="10241"/>
                  </a:cubicBezTo>
                  <a:lnTo>
                    <a:pt x="15312" y="11042"/>
                  </a:lnTo>
                  <a:cubicBezTo>
                    <a:pt x="15779" y="11209"/>
                    <a:pt x="16213" y="11108"/>
                    <a:pt x="16613" y="11142"/>
                  </a:cubicBezTo>
                  <a:cubicBezTo>
                    <a:pt x="16880" y="11142"/>
                    <a:pt x="17113" y="11142"/>
                    <a:pt x="17380" y="11142"/>
                  </a:cubicBezTo>
                  <a:cubicBezTo>
                    <a:pt x="17680" y="11175"/>
                    <a:pt x="17847" y="11375"/>
                    <a:pt x="17847" y="11609"/>
                  </a:cubicBezTo>
                  <a:cubicBezTo>
                    <a:pt x="17847" y="11842"/>
                    <a:pt x="17647" y="12009"/>
                    <a:pt x="17347" y="12042"/>
                  </a:cubicBezTo>
                  <a:cubicBezTo>
                    <a:pt x="17180" y="12042"/>
                    <a:pt x="16980" y="12042"/>
                    <a:pt x="16813" y="12042"/>
                  </a:cubicBezTo>
                  <a:cubicBezTo>
                    <a:pt x="13911" y="12042"/>
                    <a:pt x="11009" y="12042"/>
                    <a:pt x="8107" y="12076"/>
                  </a:cubicBezTo>
                  <a:cubicBezTo>
                    <a:pt x="7406" y="12076"/>
                    <a:pt x="6672" y="12243"/>
                    <a:pt x="5972" y="12276"/>
                  </a:cubicBezTo>
                  <a:cubicBezTo>
                    <a:pt x="4404" y="12276"/>
                    <a:pt x="2836" y="12243"/>
                    <a:pt x="1302" y="12243"/>
                  </a:cubicBezTo>
                  <a:cubicBezTo>
                    <a:pt x="1035" y="12243"/>
                    <a:pt x="802" y="12276"/>
                    <a:pt x="568" y="12276"/>
                  </a:cubicBezTo>
                  <a:cubicBezTo>
                    <a:pt x="234" y="12309"/>
                    <a:pt x="34" y="12143"/>
                    <a:pt x="34" y="11909"/>
                  </a:cubicBezTo>
                  <a:cubicBezTo>
                    <a:pt x="1" y="11642"/>
                    <a:pt x="168" y="11475"/>
                    <a:pt x="501" y="11442"/>
                  </a:cubicBezTo>
                  <a:cubicBezTo>
                    <a:pt x="735" y="11409"/>
                    <a:pt x="1002" y="11375"/>
                    <a:pt x="1302" y="11342"/>
                  </a:cubicBezTo>
                  <a:lnTo>
                    <a:pt x="1302" y="10708"/>
                  </a:lnTo>
                  <a:cubicBezTo>
                    <a:pt x="1302" y="9307"/>
                    <a:pt x="1302" y="7940"/>
                    <a:pt x="1302" y="6539"/>
                  </a:cubicBezTo>
                  <a:cubicBezTo>
                    <a:pt x="1335" y="6138"/>
                    <a:pt x="1435" y="5771"/>
                    <a:pt x="1535" y="5371"/>
                  </a:cubicBezTo>
                  <a:cubicBezTo>
                    <a:pt x="1569" y="5238"/>
                    <a:pt x="1736" y="5071"/>
                    <a:pt x="1869" y="5037"/>
                  </a:cubicBezTo>
                  <a:cubicBezTo>
                    <a:pt x="2569" y="4937"/>
                    <a:pt x="3237" y="4704"/>
                    <a:pt x="4004" y="4771"/>
                  </a:cubicBezTo>
                  <a:cubicBezTo>
                    <a:pt x="4638" y="4837"/>
                    <a:pt x="4904" y="5071"/>
                    <a:pt x="4904" y="5738"/>
                  </a:cubicBezTo>
                  <a:cubicBezTo>
                    <a:pt x="4938" y="7272"/>
                    <a:pt x="4938" y="8773"/>
                    <a:pt x="4938" y="10308"/>
                  </a:cubicBezTo>
                  <a:cubicBezTo>
                    <a:pt x="4938" y="10541"/>
                    <a:pt x="4938" y="10775"/>
                    <a:pt x="4938" y="11108"/>
                  </a:cubicBezTo>
                  <a:close/>
                  <a:moveTo>
                    <a:pt x="11809" y="1535"/>
                  </a:moveTo>
                  <a:cubicBezTo>
                    <a:pt x="11843" y="2969"/>
                    <a:pt x="11876" y="4404"/>
                    <a:pt x="11876" y="5838"/>
                  </a:cubicBezTo>
                  <a:cubicBezTo>
                    <a:pt x="11909" y="7272"/>
                    <a:pt x="11909" y="8673"/>
                    <a:pt x="11909" y="10074"/>
                  </a:cubicBezTo>
                  <a:cubicBezTo>
                    <a:pt x="11909" y="10441"/>
                    <a:pt x="11909" y="10775"/>
                    <a:pt x="12243" y="11108"/>
                  </a:cubicBezTo>
                  <a:cubicBezTo>
                    <a:pt x="12543" y="11108"/>
                    <a:pt x="12877" y="11142"/>
                    <a:pt x="13210" y="11108"/>
                  </a:cubicBezTo>
                  <a:cubicBezTo>
                    <a:pt x="13577" y="11075"/>
                    <a:pt x="13944" y="11242"/>
                    <a:pt x="14311" y="11042"/>
                  </a:cubicBezTo>
                  <a:cubicBezTo>
                    <a:pt x="14345" y="10842"/>
                    <a:pt x="14345" y="10641"/>
                    <a:pt x="14345" y="10441"/>
                  </a:cubicBezTo>
                  <a:cubicBezTo>
                    <a:pt x="14378" y="7673"/>
                    <a:pt x="14378" y="4904"/>
                    <a:pt x="14378" y="2102"/>
                  </a:cubicBezTo>
                  <a:cubicBezTo>
                    <a:pt x="14378" y="2002"/>
                    <a:pt x="14411" y="1868"/>
                    <a:pt x="14345" y="1735"/>
                  </a:cubicBezTo>
                  <a:cubicBezTo>
                    <a:pt x="14278" y="1602"/>
                    <a:pt x="14178" y="1435"/>
                    <a:pt x="14078" y="1368"/>
                  </a:cubicBezTo>
                  <a:cubicBezTo>
                    <a:pt x="13644" y="1235"/>
                    <a:pt x="13210" y="1135"/>
                    <a:pt x="12777" y="1035"/>
                  </a:cubicBezTo>
                  <a:cubicBezTo>
                    <a:pt x="12543" y="934"/>
                    <a:pt x="12343" y="1001"/>
                    <a:pt x="12176" y="1168"/>
                  </a:cubicBezTo>
                  <a:cubicBezTo>
                    <a:pt x="12043" y="1301"/>
                    <a:pt x="11909" y="1435"/>
                    <a:pt x="11809" y="1535"/>
                  </a:cubicBezTo>
                  <a:close/>
                  <a:moveTo>
                    <a:pt x="6772" y="3036"/>
                  </a:moveTo>
                  <a:cubicBezTo>
                    <a:pt x="6806" y="5738"/>
                    <a:pt x="6839" y="8373"/>
                    <a:pt x="6873" y="11075"/>
                  </a:cubicBezTo>
                  <a:cubicBezTo>
                    <a:pt x="7640" y="11142"/>
                    <a:pt x="8340" y="11142"/>
                    <a:pt x="9041" y="11075"/>
                  </a:cubicBezTo>
                  <a:cubicBezTo>
                    <a:pt x="9074" y="10875"/>
                    <a:pt x="9074" y="10742"/>
                    <a:pt x="9107" y="10575"/>
                  </a:cubicBezTo>
                  <a:cubicBezTo>
                    <a:pt x="9107" y="9507"/>
                    <a:pt x="9107" y="8407"/>
                    <a:pt x="9107" y="7339"/>
                  </a:cubicBezTo>
                  <a:cubicBezTo>
                    <a:pt x="9107" y="7206"/>
                    <a:pt x="9141" y="7072"/>
                    <a:pt x="9074" y="6972"/>
                  </a:cubicBezTo>
                  <a:cubicBezTo>
                    <a:pt x="8874" y="6438"/>
                    <a:pt x="8941" y="5871"/>
                    <a:pt x="8941" y="5338"/>
                  </a:cubicBezTo>
                  <a:cubicBezTo>
                    <a:pt x="8941" y="4804"/>
                    <a:pt x="8941" y="4270"/>
                    <a:pt x="8941" y="3703"/>
                  </a:cubicBezTo>
                  <a:cubicBezTo>
                    <a:pt x="8941" y="3336"/>
                    <a:pt x="8674" y="3036"/>
                    <a:pt x="8340" y="3003"/>
                  </a:cubicBezTo>
                  <a:cubicBezTo>
                    <a:pt x="7807" y="2969"/>
                    <a:pt x="7306" y="2936"/>
                    <a:pt x="6772" y="3036"/>
                  </a:cubicBezTo>
                  <a:close/>
                  <a:moveTo>
                    <a:pt x="4004" y="11375"/>
                  </a:moveTo>
                  <a:cubicBezTo>
                    <a:pt x="4104" y="10575"/>
                    <a:pt x="4071" y="6272"/>
                    <a:pt x="3937" y="5705"/>
                  </a:cubicBezTo>
                  <a:cubicBezTo>
                    <a:pt x="3370" y="5504"/>
                    <a:pt x="2836" y="5838"/>
                    <a:pt x="2303" y="5871"/>
                  </a:cubicBezTo>
                  <a:cubicBezTo>
                    <a:pt x="2236" y="6038"/>
                    <a:pt x="2102" y="6205"/>
                    <a:pt x="2102" y="6372"/>
                  </a:cubicBezTo>
                  <a:cubicBezTo>
                    <a:pt x="2069" y="7806"/>
                    <a:pt x="2069" y="9274"/>
                    <a:pt x="2069" y="10742"/>
                  </a:cubicBezTo>
                  <a:cubicBezTo>
                    <a:pt x="2069" y="10908"/>
                    <a:pt x="2136" y="11042"/>
                    <a:pt x="2203" y="11242"/>
                  </a:cubicBezTo>
                  <a:cubicBezTo>
                    <a:pt x="2803" y="11175"/>
                    <a:pt x="3337" y="11542"/>
                    <a:pt x="4004" y="11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-820625" y="2809987"/>
              <a:ext cx="398625" cy="187650"/>
            </a:xfrm>
            <a:custGeom>
              <a:rect b="b" l="l" r="r" t="t"/>
              <a:pathLst>
                <a:path extrusionOk="0" h="7506" w="15945">
                  <a:moveTo>
                    <a:pt x="13710" y="1201"/>
                  </a:moveTo>
                  <a:cubicBezTo>
                    <a:pt x="13343" y="1201"/>
                    <a:pt x="13143" y="1201"/>
                    <a:pt x="12909" y="1201"/>
                  </a:cubicBezTo>
                  <a:cubicBezTo>
                    <a:pt x="12776" y="1201"/>
                    <a:pt x="12609" y="1201"/>
                    <a:pt x="12476" y="1168"/>
                  </a:cubicBezTo>
                  <a:cubicBezTo>
                    <a:pt x="12142" y="1068"/>
                    <a:pt x="11909" y="901"/>
                    <a:pt x="11975" y="701"/>
                  </a:cubicBezTo>
                  <a:cubicBezTo>
                    <a:pt x="12042" y="400"/>
                    <a:pt x="12276" y="334"/>
                    <a:pt x="12542" y="300"/>
                  </a:cubicBezTo>
                  <a:cubicBezTo>
                    <a:pt x="12809" y="267"/>
                    <a:pt x="13076" y="300"/>
                    <a:pt x="13343" y="267"/>
                  </a:cubicBezTo>
                  <a:cubicBezTo>
                    <a:pt x="13677" y="234"/>
                    <a:pt x="13977" y="167"/>
                    <a:pt x="14277" y="134"/>
                  </a:cubicBezTo>
                  <a:cubicBezTo>
                    <a:pt x="14377" y="100"/>
                    <a:pt x="14477" y="67"/>
                    <a:pt x="14577" y="67"/>
                  </a:cubicBezTo>
                  <a:cubicBezTo>
                    <a:pt x="15578" y="0"/>
                    <a:pt x="15945" y="67"/>
                    <a:pt x="15878" y="1201"/>
                  </a:cubicBezTo>
                  <a:cubicBezTo>
                    <a:pt x="15845" y="1568"/>
                    <a:pt x="15778" y="1935"/>
                    <a:pt x="15711" y="2302"/>
                  </a:cubicBezTo>
                  <a:cubicBezTo>
                    <a:pt x="15645" y="2735"/>
                    <a:pt x="15545" y="3169"/>
                    <a:pt x="15478" y="3603"/>
                  </a:cubicBezTo>
                  <a:cubicBezTo>
                    <a:pt x="15444" y="3870"/>
                    <a:pt x="15344" y="4070"/>
                    <a:pt x="15078" y="4170"/>
                  </a:cubicBezTo>
                  <a:cubicBezTo>
                    <a:pt x="14711" y="4337"/>
                    <a:pt x="14344" y="4103"/>
                    <a:pt x="14410" y="3669"/>
                  </a:cubicBezTo>
                  <a:cubicBezTo>
                    <a:pt x="14444" y="3369"/>
                    <a:pt x="14577" y="3069"/>
                    <a:pt x="14644" y="2735"/>
                  </a:cubicBezTo>
                  <a:cubicBezTo>
                    <a:pt x="14677" y="2502"/>
                    <a:pt x="14677" y="2268"/>
                    <a:pt x="14711" y="1935"/>
                  </a:cubicBezTo>
                  <a:cubicBezTo>
                    <a:pt x="14344" y="2135"/>
                    <a:pt x="14043" y="2202"/>
                    <a:pt x="13843" y="2402"/>
                  </a:cubicBezTo>
                  <a:cubicBezTo>
                    <a:pt x="13510" y="2702"/>
                    <a:pt x="13143" y="2869"/>
                    <a:pt x="12776" y="3069"/>
                  </a:cubicBezTo>
                  <a:cubicBezTo>
                    <a:pt x="11742" y="3569"/>
                    <a:pt x="10641" y="3970"/>
                    <a:pt x="9640" y="4537"/>
                  </a:cubicBezTo>
                  <a:cubicBezTo>
                    <a:pt x="8973" y="4937"/>
                    <a:pt x="8206" y="5137"/>
                    <a:pt x="7505" y="5404"/>
                  </a:cubicBezTo>
                  <a:cubicBezTo>
                    <a:pt x="6972" y="5604"/>
                    <a:pt x="6405" y="5738"/>
                    <a:pt x="5904" y="6004"/>
                  </a:cubicBezTo>
                  <a:cubicBezTo>
                    <a:pt x="4370" y="6738"/>
                    <a:pt x="2735" y="6972"/>
                    <a:pt x="1134" y="7439"/>
                  </a:cubicBezTo>
                  <a:cubicBezTo>
                    <a:pt x="934" y="7506"/>
                    <a:pt x="667" y="7506"/>
                    <a:pt x="400" y="7472"/>
                  </a:cubicBezTo>
                  <a:cubicBezTo>
                    <a:pt x="167" y="7439"/>
                    <a:pt x="0" y="7272"/>
                    <a:pt x="33" y="7005"/>
                  </a:cubicBezTo>
                  <a:cubicBezTo>
                    <a:pt x="33" y="6772"/>
                    <a:pt x="167" y="6705"/>
                    <a:pt x="500" y="6672"/>
                  </a:cubicBezTo>
                  <a:cubicBezTo>
                    <a:pt x="734" y="6672"/>
                    <a:pt x="967" y="6638"/>
                    <a:pt x="1201" y="6572"/>
                  </a:cubicBezTo>
                  <a:cubicBezTo>
                    <a:pt x="1635" y="6438"/>
                    <a:pt x="2068" y="6271"/>
                    <a:pt x="2502" y="6171"/>
                  </a:cubicBezTo>
                  <a:cubicBezTo>
                    <a:pt x="3403" y="6004"/>
                    <a:pt x="4236" y="5671"/>
                    <a:pt x="5104" y="5337"/>
                  </a:cubicBezTo>
                  <a:cubicBezTo>
                    <a:pt x="6305" y="4837"/>
                    <a:pt x="7505" y="4403"/>
                    <a:pt x="8706" y="3936"/>
                  </a:cubicBezTo>
                  <a:cubicBezTo>
                    <a:pt x="9073" y="3770"/>
                    <a:pt x="9440" y="3569"/>
                    <a:pt x="9840" y="3403"/>
                  </a:cubicBezTo>
                  <a:cubicBezTo>
                    <a:pt x="10408" y="3102"/>
                    <a:pt x="11008" y="2869"/>
                    <a:pt x="11575" y="2602"/>
                  </a:cubicBezTo>
                  <a:cubicBezTo>
                    <a:pt x="12309" y="2268"/>
                    <a:pt x="13043" y="1935"/>
                    <a:pt x="13710" y="12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40"/>
          <p:cNvGrpSpPr/>
          <p:nvPr/>
        </p:nvGrpSpPr>
        <p:grpSpPr>
          <a:xfrm>
            <a:off x="3409250" y="1523482"/>
            <a:ext cx="448350" cy="387362"/>
            <a:chOff x="-1440250" y="1523475"/>
            <a:chExt cx="533750" cy="461200"/>
          </a:xfrm>
        </p:grpSpPr>
        <p:sp>
          <p:nvSpPr>
            <p:cNvPr id="672" name="Google Shape;672;p40"/>
            <p:cNvSpPr/>
            <p:nvPr/>
          </p:nvSpPr>
          <p:spPr>
            <a:xfrm>
              <a:off x="-1276800" y="1545225"/>
              <a:ext cx="344450" cy="334375"/>
            </a:xfrm>
            <a:custGeom>
              <a:rect b="b" l="l" r="r" t="t"/>
              <a:pathLst>
                <a:path extrusionOk="0" h="13375" w="13778">
                  <a:moveTo>
                    <a:pt x="3256" y="1"/>
                  </a:moveTo>
                  <a:cubicBezTo>
                    <a:pt x="2593" y="1"/>
                    <a:pt x="1914" y="120"/>
                    <a:pt x="1235" y="198"/>
                  </a:cubicBezTo>
                  <a:cubicBezTo>
                    <a:pt x="601" y="265"/>
                    <a:pt x="401" y="532"/>
                    <a:pt x="201" y="1166"/>
                  </a:cubicBezTo>
                  <a:cubicBezTo>
                    <a:pt x="67" y="1699"/>
                    <a:pt x="34" y="2200"/>
                    <a:pt x="34" y="2733"/>
                  </a:cubicBezTo>
                  <a:cubicBezTo>
                    <a:pt x="34" y="3868"/>
                    <a:pt x="34" y="5035"/>
                    <a:pt x="34" y="6203"/>
                  </a:cubicBezTo>
                  <a:cubicBezTo>
                    <a:pt x="34" y="7070"/>
                    <a:pt x="1" y="7937"/>
                    <a:pt x="34" y="8804"/>
                  </a:cubicBezTo>
                  <a:cubicBezTo>
                    <a:pt x="34" y="9605"/>
                    <a:pt x="801" y="10406"/>
                    <a:pt x="1535" y="10439"/>
                  </a:cubicBezTo>
                  <a:cubicBezTo>
                    <a:pt x="3003" y="10439"/>
                    <a:pt x="4471" y="10439"/>
                    <a:pt x="5972" y="10606"/>
                  </a:cubicBezTo>
                  <a:cubicBezTo>
                    <a:pt x="6416" y="10650"/>
                    <a:pt x="6865" y="10665"/>
                    <a:pt x="7316" y="10665"/>
                  </a:cubicBezTo>
                  <a:cubicBezTo>
                    <a:pt x="8218" y="10665"/>
                    <a:pt x="9129" y="10606"/>
                    <a:pt x="10041" y="10606"/>
                  </a:cubicBezTo>
                  <a:cubicBezTo>
                    <a:pt x="10508" y="10606"/>
                    <a:pt x="10642" y="10672"/>
                    <a:pt x="10742" y="11173"/>
                  </a:cubicBezTo>
                  <a:cubicBezTo>
                    <a:pt x="10775" y="11273"/>
                    <a:pt x="10775" y="11406"/>
                    <a:pt x="10808" y="11506"/>
                  </a:cubicBezTo>
                  <a:cubicBezTo>
                    <a:pt x="10909" y="12540"/>
                    <a:pt x="11542" y="13107"/>
                    <a:pt x="12510" y="13374"/>
                  </a:cubicBezTo>
                  <a:cubicBezTo>
                    <a:pt x="12310" y="12574"/>
                    <a:pt x="12109" y="11773"/>
                    <a:pt x="11909" y="11006"/>
                  </a:cubicBezTo>
                  <a:cubicBezTo>
                    <a:pt x="11812" y="10554"/>
                    <a:pt x="11903" y="10070"/>
                    <a:pt x="12605" y="10070"/>
                  </a:cubicBezTo>
                  <a:cubicBezTo>
                    <a:pt x="12628" y="10070"/>
                    <a:pt x="12652" y="10071"/>
                    <a:pt x="12676" y="10072"/>
                  </a:cubicBezTo>
                  <a:cubicBezTo>
                    <a:pt x="12819" y="10072"/>
                    <a:pt x="12975" y="10090"/>
                    <a:pt x="13134" y="10090"/>
                  </a:cubicBezTo>
                  <a:cubicBezTo>
                    <a:pt x="13347" y="10090"/>
                    <a:pt x="13568" y="10058"/>
                    <a:pt x="13777" y="9905"/>
                  </a:cubicBezTo>
                  <a:cubicBezTo>
                    <a:pt x="13777" y="8904"/>
                    <a:pt x="13777" y="7904"/>
                    <a:pt x="13777" y="6903"/>
                  </a:cubicBezTo>
                  <a:cubicBezTo>
                    <a:pt x="13744" y="5836"/>
                    <a:pt x="13444" y="4802"/>
                    <a:pt x="13477" y="3701"/>
                  </a:cubicBezTo>
                  <a:cubicBezTo>
                    <a:pt x="13477" y="2700"/>
                    <a:pt x="13310" y="1699"/>
                    <a:pt x="13244" y="665"/>
                  </a:cubicBezTo>
                  <a:cubicBezTo>
                    <a:pt x="13043" y="565"/>
                    <a:pt x="12910" y="532"/>
                    <a:pt x="12810" y="532"/>
                  </a:cubicBezTo>
                  <a:cubicBezTo>
                    <a:pt x="11843" y="465"/>
                    <a:pt x="10842" y="599"/>
                    <a:pt x="9874" y="265"/>
                  </a:cubicBezTo>
                  <a:cubicBezTo>
                    <a:pt x="7873" y="165"/>
                    <a:pt x="5838" y="332"/>
                    <a:pt x="3803" y="31"/>
                  </a:cubicBezTo>
                  <a:cubicBezTo>
                    <a:pt x="3623" y="10"/>
                    <a:pt x="3440" y="1"/>
                    <a:pt x="32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-1424400" y="1643575"/>
              <a:ext cx="324425" cy="300225"/>
            </a:xfrm>
            <a:custGeom>
              <a:rect b="b" l="l" r="r" t="t"/>
              <a:pathLst>
                <a:path extrusionOk="0" h="12009" w="12977">
                  <a:moveTo>
                    <a:pt x="501" y="8540"/>
                  </a:moveTo>
                  <a:lnTo>
                    <a:pt x="501" y="5204"/>
                  </a:lnTo>
                  <a:cubicBezTo>
                    <a:pt x="501" y="5137"/>
                    <a:pt x="501" y="5037"/>
                    <a:pt x="468" y="4970"/>
                  </a:cubicBezTo>
                  <a:cubicBezTo>
                    <a:pt x="1" y="3703"/>
                    <a:pt x="201" y="2402"/>
                    <a:pt x="367" y="1101"/>
                  </a:cubicBezTo>
                  <a:cubicBezTo>
                    <a:pt x="401" y="567"/>
                    <a:pt x="634" y="167"/>
                    <a:pt x="1268" y="100"/>
                  </a:cubicBezTo>
                  <a:cubicBezTo>
                    <a:pt x="1368" y="100"/>
                    <a:pt x="1468" y="0"/>
                    <a:pt x="1568" y="0"/>
                  </a:cubicBezTo>
                  <a:cubicBezTo>
                    <a:pt x="2636" y="0"/>
                    <a:pt x="3670" y="0"/>
                    <a:pt x="4771" y="0"/>
                  </a:cubicBezTo>
                  <a:cubicBezTo>
                    <a:pt x="4804" y="367"/>
                    <a:pt x="4837" y="634"/>
                    <a:pt x="4871" y="901"/>
                  </a:cubicBezTo>
                  <a:cubicBezTo>
                    <a:pt x="4937" y="2269"/>
                    <a:pt x="5004" y="3636"/>
                    <a:pt x="5071" y="5004"/>
                  </a:cubicBezTo>
                  <a:cubicBezTo>
                    <a:pt x="5104" y="6005"/>
                    <a:pt x="5638" y="6772"/>
                    <a:pt x="6438" y="7272"/>
                  </a:cubicBezTo>
                  <a:cubicBezTo>
                    <a:pt x="6805" y="7539"/>
                    <a:pt x="7339" y="7572"/>
                    <a:pt x="7839" y="7606"/>
                  </a:cubicBezTo>
                  <a:cubicBezTo>
                    <a:pt x="8607" y="7639"/>
                    <a:pt x="9407" y="7606"/>
                    <a:pt x="10174" y="7639"/>
                  </a:cubicBezTo>
                  <a:cubicBezTo>
                    <a:pt x="11108" y="7672"/>
                    <a:pt x="12009" y="7739"/>
                    <a:pt x="12943" y="7806"/>
                  </a:cubicBezTo>
                  <a:cubicBezTo>
                    <a:pt x="12976" y="8706"/>
                    <a:pt x="12776" y="8940"/>
                    <a:pt x="11942" y="8907"/>
                  </a:cubicBezTo>
                  <a:cubicBezTo>
                    <a:pt x="10441" y="8840"/>
                    <a:pt x="8940" y="9107"/>
                    <a:pt x="7439" y="9140"/>
                  </a:cubicBezTo>
                  <a:cubicBezTo>
                    <a:pt x="6405" y="9140"/>
                    <a:pt x="5371" y="9140"/>
                    <a:pt x="4337" y="9107"/>
                  </a:cubicBezTo>
                  <a:cubicBezTo>
                    <a:pt x="3703" y="9073"/>
                    <a:pt x="3603" y="9140"/>
                    <a:pt x="3470" y="9807"/>
                  </a:cubicBezTo>
                  <a:cubicBezTo>
                    <a:pt x="3436" y="10007"/>
                    <a:pt x="3370" y="10241"/>
                    <a:pt x="3336" y="10474"/>
                  </a:cubicBezTo>
                  <a:cubicBezTo>
                    <a:pt x="3203" y="10975"/>
                    <a:pt x="2969" y="11375"/>
                    <a:pt x="2436" y="11542"/>
                  </a:cubicBezTo>
                  <a:cubicBezTo>
                    <a:pt x="2202" y="11642"/>
                    <a:pt x="2002" y="11809"/>
                    <a:pt x="1635" y="12009"/>
                  </a:cubicBezTo>
                  <a:cubicBezTo>
                    <a:pt x="1735" y="11709"/>
                    <a:pt x="1802" y="11542"/>
                    <a:pt x="1835" y="11408"/>
                  </a:cubicBezTo>
                  <a:cubicBezTo>
                    <a:pt x="2002" y="10708"/>
                    <a:pt x="2202" y="10007"/>
                    <a:pt x="2336" y="9307"/>
                  </a:cubicBezTo>
                  <a:cubicBezTo>
                    <a:pt x="2436" y="8840"/>
                    <a:pt x="2235" y="8606"/>
                    <a:pt x="1735" y="8573"/>
                  </a:cubicBezTo>
                  <a:cubicBezTo>
                    <a:pt x="1335" y="8540"/>
                    <a:pt x="935" y="8540"/>
                    <a:pt x="501" y="85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-1440250" y="1523475"/>
              <a:ext cx="533750" cy="461200"/>
            </a:xfrm>
            <a:custGeom>
              <a:rect b="b" l="l" r="r" t="t"/>
              <a:pathLst>
                <a:path extrusionOk="0" h="18448" w="21350">
                  <a:moveTo>
                    <a:pt x="5271" y="3837"/>
                  </a:moveTo>
                  <a:cubicBezTo>
                    <a:pt x="5738" y="3136"/>
                    <a:pt x="5638" y="2436"/>
                    <a:pt x="5605" y="1802"/>
                  </a:cubicBezTo>
                  <a:cubicBezTo>
                    <a:pt x="5571" y="1235"/>
                    <a:pt x="5772" y="835"/>
                    <a:pt x="6138" y="468"/>
                  </a:cubicBezTo>
                  <a:cubicBezTo>
                    <a:pt x="6505" y="134"/>
                    <a:pt x="6872" y="34"/>
                    <a:pt x="7373" y="34"/>
                  </a:cubicBezTo>
                  <a:cubicBezTo>
                    <a:pt x="8440" y="101"/>
                    <a:pt x="9474" y="34"/>
                    <a:pt x="10508" y="34"/>
                  </a:cubicBezTo>
                  <a:cubicBezTo>
                    <a:pt x="11042" y="34"/>
                    <a:pt x="11609" y="68"/>
                    <a:pt x="12143" y="68"/>
                  </a:cubicBezTo>
                  <a:cubicBezTo>
                    <a:pt x="13344" y="68"/>
                    <a:pt x="14544" y="34"/>
                    <a:pt x="15712" y="34"/>
                  </a:cubicBezTo>
                  <a:cubicBezTo>
                    <a:pt x="16346" y="34"/>
                    <a:pt x="16980" y="1"/>
                    <a:pt x="17613" y="201"/>
                  </a:cubicBezTo>
                  <a:cubicBezTo>
                    <a:pt x="17847" y="301"/>
                    <a:pt x="18114" y="234"/>
                    <a:pt x="18381" y="268"/>
                  </a:cubicBezTo>
                  <a:cubicBezTo>
                    <a:pt x="18848" y="268"/>
                    <a:pt x="19315" y="234"/>
                    <a:pt x="19782" y="268"/>
                  </a:cubicBezTo>
                  <a:cubicBezTo>
                    <a:pt x="20582" y="368"/>
                    <a:pt x="20882" y="701"/>
                    <a:pt x="20916" y="1502"/>
                  </a:cubicBezTo>
                  <a:cubicBezTo>
                    <a:pt x="20916" y="2069"/>
                    <a:pt x="20916" y="2669"/>
                    <a:pt x="21149" y="3203"/>
                  </a:cubicBezTo>
                  <a:cubicBezTo>
                    <a:pt x="21149" y="3236"/>
                    <a:pt x="21183" y="3303"/>
                    <a:pt x="21183" y="3370"/>
                  </a:cubicBezTo>
                  <a:cubicBezTo>
                    <a:pt x="21216" y="4704"/>
                    <a:pt x="21283" y="6038"/>
                    <a:pt x="21316" y="7373"/>
                  </a:cubicBezTo>
                  <a:cubicBezTo>
                    <a:pt x="21316" y="8707"/>
                    <a:pt x="21249" y="10008"/>
                    <a:pt x="21216" y="11376"/>
                  </a:cubicBezTo>
                  <a:cubicBezTo>
                    <a:pt x="20949" y="11542"/>
                    <a:pt x="20682" y="11709"/>
                    <a:pt x="20449" y="11876"/>
                  </a:cubicBezTo>
                  <a:cubicBezTo>
                    <a:pt x="20182" y="11843"/>
                    <a:pt x="19882" y="11776"/>
                    <a:pt x="19581" y="11743"/>
                  </a:cubicBezTo>
                  <a:cubicBezTo>
                    <a:pt x="19415" y="12243"/>
                    <a:pt x="19448" y="12643"/>
                    <a:pt x="19615" y="13077"/>
                  </a:cubicBezTo>
                  <a:cubicBezTo>
                    <a:pt x="19715" y="13277"/>
                    <a:pt x="19815" y="13477"/>
                    <a:pt x="19882" y="13711"/>
                  </a:cubicBezTo>
                  <a:cubicBezTo>
                    <a:pt x="20048" y="14244"/>
                    <a:pt x="20315" y="14711"/>
                    <a:pt x="20882" y="14911"/>
                  </a:cubicBezTo>
                  <a:cubicBezTo>
                    <a:pt x="20982" y="14945"/>
                    <a:pt x="21082" y="15045"/>
                    <a:pt x="21149" y="15145"/>
                  </a:cubicBezTo>
                  <a:cubicBezTo>
                    <a:pt x="21349" y="15412"/>
                    <a:pt x="21183" y="15812"/>
                    <a:pt x="20849" y="15912"/>
                  </a:cubicBezTo>
                  <a:cubicBezTo>
                    <a:pt x="20482" y="15979"/>
                    <a:pt x="20115" y="15946"/>
                    <a:pt x="19748" y="15745"/>
                  </a:cubicBezTo>
                  <a:cubicBezTo>
                    <a:pt x="19415" y="15545"/>
                    <a:pt x="19048" y="15378"/>
                    <a:pt x="18647" y="15312"/>
                  </a:cubicBezTo>
                  <a:cubicBezTo>
                    <a:pt x="17880" y="15178"/>
                    <a:pt x="17413" y="14745"/>
                    <a:pt x="17080" y="14078"/>
                  </a:cubicBezTo>
                  <a:cubicBezTo>
                    <a:pt x="16779" y="13544"/>
                    <a:pt x="16546" y="13010"/>
                    <a:pt x="16246" y="12410"/>
                  </a:cubicBezTo>
                  <a:cubicBezTo>
                    <a:pt x="15645" y="12443"/>
                    <a:pt x="15045" y="12510"/>
                    <a:pt x="14444" y="12576"/>
                  </a:cubicBezTo>
                  <a:cubicBezTo>
                    <a:pt x="14444" y="12910"/>
                    <a:pt x="14444" y="13144"/>
                    <a:pt x="14444" y="13410"/>
                  </a:cubicBezTo>
                  <a:cubicBezTo>
                    <a:pt x="14378" y="14244"/>
                    <a:pt x="13744" y="14845"/>
                    <a:pt x="12910" y="14878"/>
                  </a:cubicBezTo>
                  <a:cubicBezTo>
                    <a:pt x="11042" y="14911"/>
                    <a:pt x="9141" y="14978"/>
                    <a:pt x="7273" y="14978"/>
                  </a:cubicBezTo>
                  <a:cubicBezTo>
                    <a:pt x="6572" y="14978"/>
                    <a:pt x="5905" y="14911"/>
                    <a:pt x="5171" y="14845"/>
                  </a:cubicBezTo>
                  <a:cubicBezTo>
                    <a:pt x="4904" y="15345"/>
                    <a:pt x="4671" y="15845"/>
                    <a:pt x="4437" y="16346"/>
                  </a:cubicBezTo>
                  <a:cubicBezTo>
                    <a:pt x="4070" y="17113"/>
                    <a:pt x="3537" y="17647"/>
                    <a:pt x="2636" y="17780"/>
                  </a:cubicBezTo>
                  <a:cubicBezTo>
                    <a:pt x="2302" y="17847"/>
                    <a:pt x="1969" y="17980"/>
                    <a:pt x="1702" y="18180"/>
                  </a:cubicBezTo>
                  <a:cubicBezTo>
                    <a:pt x="1335" y="18381"/>
                    <a:pt x="968" y="18447"/>
                    <a:pt x="601" y="18347"/>
                  </a:cubicBezTo>
                  <a:cubicBezTo>
                    <a:pt x="434" y="18314"/>
                    <a:pt x="234" y="18114"/>
                    <a:pt x="201" y="17980"/>
                  </a:cubicBezTo>
                  <a:cubicBezTo>
                    <a:pt x="168" y="17814"/>
                    <a:pt x="268" y="17480"/>
                    <a:pt x="401" y="17447"/>
                  </a:cubicBezTo>
                  <a:cubicBezTo>
                    <a:pt x="1302" y="17180"/>
                    <a:pt x="1402" y="16346"/>
                    <a:pt x="1735" y="15645"/>
                  </a:cubicBezTo>
                  <a:cubicBezTo>
                    <a:pt x="1935" y="15212"/>
                    <a:pt x="1935" y="14745"/>
                    <a:pt x="1835" y="14211"/>
                  </a:cubicBezTo>
                  <a:cubicBezTo>
                    <a:pt x="1535" y="14244"/>
                    <a:pt x="1268" y="14278"/>
                    <a:pt x="968" y="14311"/>
                  </a:cubicBezTo>
                  <a:cubicBezTo>
                    <a:pt x="735" y="14178"/>
                    <a:pt x="468" y="14011"/>
                    <a:pt x="134" y="13811"/>
                  </a:cubicBezTo>
                  <a:cubicBezTo>
                    <a:pt x="134" y="13577"/>
                    <a:pt x="134" y="13344"/>
                    <a:pt x="134" y="13077"/>
                  </a:cubicBezTo>
                  <a:cubicBezTo>
                    <a:pt x="67" y="10909"/>
                    <a:pt x="1" y="8740"/>
                    <a:pt x="1" y="6572"/>
                  </a:cubicBezTo>
                  <a:cubicBezTo>
                    <a:pt x="1" y="6038"/>
                    <a:pt x="101" y="5471"/>
                    <a:pt x="301" y="4971"/>
                  </a:cubicBezTo>
                  <a:cubicBezTo>
                    <a:pt x="368" y="4704"/>
                    <a:pt x="668" y="4437"/>
                    <a:pt x="935" y="4304"/>
                  </a:cubicBezTo>
                  <a:cubicBezTo>
                    <a:pt x="1402" y="4037"/>
                    <a:pt x="1935" y="3837"/>
                    <a:pt x="2503" y="3837"/>
                  </a:cubicBezTo>
                  <a:cubicBezTo>
                    <a:pt x="3437" y="3870"/>
                    <a:pt x="4371" y="3837"/>
                    <a:pt x="5271" y="3837"/>
                  </a:cubicBezTo>
                  <a:close/>
                  <a:moveTo>
                    <a:pt x="19782" y="1535"/>
                  </a:moveTo>
                  <a:cubicBezTo>
                    <a:pt x="19581" y="1435"/>
                    <a:pt x="19448" y="1402"/>
                    <a:pt x="19348" y="1402"/>
                  </a:cubicBezTo>
                  <a:cubicBezTo>
                    <a:pt x="18381" y="1335"/>
                    <a:pt x="17380" y="1469"/>
                    <a:pt x="16412" y="1135"/>
                  </a:cubicBezTo>
                  <a:cubicBezTo>
                    <a:pt x="14411" y="1035"/>
                    <a:pt x="12376" y="1202"/>
                    <a:pt x="10341" y="901"/>
                  </a:cubicBezTo>
                  <a:cubicBezTo>
                    <a:pt x="9508" y="801"/>
                    <a:pt x="8640" y="968"/>
                    <a:pt x="7773" y="1068"/>
                  </a:cubicBezTo>
                  <a:cubicBezTo>
                    <a:pt x="7139" y="1135"/>
                    <a:pt x="6939" y="1402"/>
                    <a:pt x="6739" y="2036"/>
                  </a:cubicBezTo>
                  <a:cubicBezTo>
                    <a:pt x="6605" y="2569"/>
                    <a:pt x="6572" y="3070"/>
                    <a:pt x="6572" y="3603"/>
                  </a:cubicBezTo>
                  <a:cubicBezTo>
                    <a:pt x="6572" y="4738"/>
                    <a:pt x="6572" y="5905"/>
                    <a:pt x="6572" y="7073"/>
                  </a:cubicBezTo>
                  <a:cubicBezTo>
                    <a:pt x="6572" y="7940"/>
                    <a:pt x="6539" y="8807"/>
                    <a:pt x="6572" y="9674"/>
                  </a:cubicBezTo>
                  <a:cubicBezTo>
                    <a:pt x="6572" y="10475"/>
                    <a:pt x="7339" y="11276"/>
                    <a:pt x="8073" y="11309"/>
                  </a:cubicBezTo>
                  <a:cubicBezTo>
                    <a:pt x="9541" y="11309"/>
                    <a:pt x="11009" y="11309"/>
                    <a:pt x="12510" y="11476"/>
                  </a:cubicBezTo>
                  <a:cubicBezTo>
                    <a:pt x="13844" y="11609"/>
                    <a:pt x="15212" y="11476"/>
                    <a:pt x="16579" y="11476"/>
                  </a:cubicBezTo>
                  <a:cubicBezTo>
                    <a:pt x="17046" y="11476"/>
                    <a:pt x="17180" y="11542"/>
                    <a:pt x="17280" y="12043"/>
                  </a:cubicBezTo>
                  <a:cubicBezTo>
                    <a:pt x="17313" y="12143"/>
                    <a:pt x="17313" y="12276"/>
                    <a:pt x="17346" y="12376"/>
                  </a:cubicBezTo>
                  <a:cubicBezTo>
                    <a:pt x="17447" y="13410"/>
                    <a:pt x="18080" y="13977"/>
                    <a:pt x="19048" y="14244"/>
                  </a:cubicBezTo>
                  <a:cubicBezTo>
                    <a:pt x="18848" y="13444"/>
                    <a:pt x="18647" y="12643"/>
                    <a:pt x="18447" y="11876"/>
                  </a:cubicBezTo>
                  <a:cubicBezTo>
                    <a:pt x="18347" y="11409"/>
                    <a:pt x="18447" y="10909"/>
                    <a:pt x="19214" y="10942"/>
                  </a:cubicBezTo>
                  <a:cubicBezTo>
                    <a:pt x="19548" y="10942"/>
                    <a:pt x="19948" y="11042"/>
                    <a:pt x="20315" y="10775"/>
                  </a:cubicBezTo>
                  <a:cubicBezTo>
                    <a:pt x="20315" y="9774"/>
                    <a:pt x="20315" y="8774"/>
                    <a:pt x="20315" y="7773"/>
                  </a:cubicBezTo>
                  <a:cubicBezTo>
                    <a:pt x="20282" y="6706"/>
                    <a:pt x="19982" y="5672"/>
                    <a:pt x="20015" y="4571"/>
                  </a:cubicBezTo>
                  <a:cubicBezTo>
                    <a:pt x="20015" y="3570"/>
                    <a:pt x="19848" y="2569"/>
                    <a:pt x="19782" y="1535"/>
                  </a:cubicBezTo>
                  <a:close/>
                  <a:moveTo>
                    <a:pt x="1135" y="13344"/>
                  </a:moveTo>
                  <a:cubicBezTo>
                    <a:pt x="1569" y="13344"/>
                    <a:pt x="1969" y="13344"/>
                    <a:pt x="2369" y="13377"/>
                  </a:cubicBezTo>
                  <a:cubicBezTo>
                    <a:pt x="2836" y="13410"/>
                    <a:pt x="3070" y="13644"/>
                    <a:pt x="2970" y="14111"/>
                  </a:cubicBezTo>
                  <a:cubicBezTo>
                    <a:pt x="2836" y="14811"/>
                    <a:pt x="2636" y="15512"/>
                    <a:pt x="2469" y="16212"/>
                  </a:cubicBezTo>
                  <a:cubicBezTo>
                    <a:pt x="2436" y="16346"/>
                    <a:pt x="2369" y="16513"/>
                    <a:pt x="2269" y="16813"/>
                  </a:cubicBezTo>
                  <a:cubicBezTo>
                    <a:pt x="2636" y="16613"/>
                    <a:pt x="2836" y="16446"/>
                    <a:pt x="3070" y="16346"/>
                  </a:cubicBezTo>
                  <a:cubicBezTo>
                    <a:pt x="3603" y="16179"/>
                    <a:pt x="3837" y="15779"/>
                    <a:pt x="3970" y="15278"/>
                  </a:cubicBezTo>
                  <a:cubicBezTo>
                    <a:pt x="4004" y="15045"/>
                    <a:pt x="4070" y="14811"/>
                    <a:pt x="4104" y="14611"/>
                  </a:cubicBezTo>
                  <a:cubicBezTo>
                    <a:pt x="4204" y="13944"/>
                    <a:pt x="4304" y="13877"/>
                    <a:pt x="4938" y="13911"/>
                  </a:cubicBezTo>
                  <a:cubicBezTo>
                    <a:pt x="6005" y="13944"/>
                    <a:pt x="7039" y="13944"/>
                    <a:pt x="8073" y="13944"/>
                  </a:cubicBezTo>
                  <a:cubicBezTo>
                    <a:pt x="9574" y="13911"/>
                    <a:pt x="11075" y="13644"/>
                    <a:pt x="12576" y="13711"/>
                  </a:cubicBezTo>
                  <a:cubicBezTo>
                    <a:pt x="13410" y="13777"/>
                    <a:pt x="13577" y="13510"/>
                    <a:pt x="13544" y="12610"/>
                  </a:cubicBezTo>
                  <a:cubicBezTo>
                    <a:pt x="12643" y="12543"/>
                    <a:pt x="11709" y="12476"/>
                    <a:pt x="10808" y="12443"/>
                  </a:cubicBezTo>
                  <a:cubicBezTo>
                    <a:pt x="10008" y="12410"/>
                    <a:pt x="9241" y="12443"/>
                    <a:pt x="8440" y="12410"/>
                  </a:cubicBezTo>
                  <a:cubicBezTo>
                    <a:pt x="7973" y="12376"/>
                    <a:pt x="7439" y="12343"/>
                    <a:pt x="7039" y="12076"/>
                  </a:cubicBezTo>
                  <a:cubicBezTo>
                    <a:pt x="6239" y="11576"/>
                    <a:pt x="5738" y="10809"/>
                    <a:pt x="5671" y="9808"/>
                  </a:cubicBezTo>
                  <a:cubicBezTo>
                    <a:pt x="5638" y="8440"/>
                    <a:pt x="5571" y="7073"/>
                    <a:pt x="5471" y="5705"/>
                  </a:cubicBezTo>
                  <a:cubicBezTo>
                    <a:pt x="5471" y="5438"/>
                    <a:pt x="5438" y="5171"/>
                    <a:pt x="5371" y="4804"/>
                  </a:cubicBezTo>
                  <a:cubicBezTo>
                    <a:pt x="4270" y="4804"/>
                    <a:pt x="3236" y="4804"/>
                    <a:pt x="2202" y="4804"/>
                  </a:cubicBezTo>
                  <a:cubicBezTo>
                    <a:pt x="2102" y="4804"/>
                    <a:pt x="2002" y="4904"/>
                    <a:pt x="1869" y="4904"/>
                  </a:cubicBezTo>
                  <a:cubicBezTo>
                    <a:pt x="1268" y="4971"/>
                    <a:pt x="1035" y="5371"/>
                    <a:pt x="968" y="5905"/>
                  </a:cubicBezTo>
                  <a:cubicBezTo>
                    <a:pt x="835" y="7206"/>
                    <a:pt x="635" y="8507"/>
                    <a:pt x="1102" y="9774"/>
                  </a:cubicBezTo>
                  <a:cubicBezTo>
                    <a:pt x="1135" y="9841"/>
                    <a:pt x="1135" y="9941"/>
                    <a:pt x="1135" y="10008"/>
                  </a:cubicBezTo>
                  <a:cubicBezTo>
                    <a:pt x="1135" y="11075"/>
                    <a:pt x="1135" y="12143"/>
                    <a:pt x="1135" y="133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-1224250" y="1718625"/>
              <a:ext cx="236025" cy="29200"/>
            </a:xfrm>
            <a:custGeom>
              <a:rect b="b" l="l" r="r" t="t"/>
              <a:pathLst>
                <a:path extrusionOk="0" h="1168" w="9441">
                  <a:moveTo>
                    <a:pt x="4237" y="34"/>
                  </a:moveTo>
                  <a:cubicBezTo>
                    <a:pt x="5037" y="34"/>
                    <a:pt x="5838" y="67"/>
                    <a:pt x="6672" y="34"/>
                  </a:cubicBezTo>
                  <a:cubicBezTo>
                    <a:pt x="7439" y="0"/>
                    <a:pt x="8206" y="167"/>
                    <a:pt x="8973" y="267"/>
                  </a:cubicBezTo>
                  <a:cubicBezTo>
                    <a:pt x="9207" y="301"/>
                    <a:pt x="9440" y="401"/>
                    <a:pt x="9407" y="701"/>
                  </a:cubicBezTo>
                  <a:cubicBezTo>
                    <a:pt x="9407" y="1001"/>
                    <a:pt x="9207" y="1101"/>
                    <a:pt x="8940" y="1101"/>
                  </a:cubicBezTo>
                  <a:cubicBezTo>
                    <a:pt x="8673" y="1101"/>
                    <a:pt x="8406" y="1168"/>
                    <a:pt x="8173" y="1068"/>
                  </a:cubicBezTo>
                  <a:cubicBezTo>
                    <a:pt x="7706" y="868"/>
                    <a:pt x="7272" y="901"/>
                    <a:pt x="6805" y="901"/>
                  </a:cubicBezTo>
                  <a:cubicBezTo>
                    <a:pt x="4937" y="901"/>
                    <a:pt x="3036" y="901"/>
                    <a:pt x="1168" y="901"/>
                  </a:cubicBezTo>
                  <a:cubicBezTo>
                    <a:pt x="868" y="901"/>
                    <a:pt x="567" y="868"/>
                    <a:pt x="300" y="801"/>
                  </a:cubicBezTo>
                  <a:cubicBezTo>
                    <a:pt x="167" y="768"/>
                    <a:pt x="0" y="567"/>
                    <a:pt x="0" y="467"/>
                  </a:cubicBezTo>
                  <a:cubicBezTo>
                    <a:pt x="34" y="334"/>
                    <a:pt x="200" y="167"/>
                    <a:pt x="334" y="134"/>
                  </a:cubicBezTo>
                  <a:cubicBezTo>
                    <a:pt x="501" y="67"/>
                    <a:pt x="734" y="67"/>
                    <a:pt x="934" y="67"/>
                  </a:cubicBezTo>
                  <a:cubicBezTo>
                    <a:pt x="2035" y="67"/>
                    <a:pt x="3136" y="67"/>
                    <a:pt x="4237" y="67"/>
                  </a:cubicBezTo>
                  <a:cubicBezTo>
                    <a:pt x="4237" y="67"/>
                    <a:pt x="4237" y="34"/>
                    <a:pt x="4237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-1226750" y="1658575"/>
              <a:ext cx="226000" cy="25875"/>
            </a:xfrm>
            <a:custGeom>
              <a:rect b="b" l="l" r="r" t="t"/>
              <a:pathLst>
                <a:path extrusionOk="0" h="1035" w="9040">
                  <a:moveTo>
                    <a:pt x="0" y="368"/>
                  </a:moveTo>
                  <a:cubicBezTo>
                    <a:pt x="200" y="268"/>
                    <a:pt x="367" y="134"/>
                    <a:pt x="534" y="67"/>
                  </a:cubicBezTo>
                  <a:cubicBezTo>
                    <a:pt x="701" y="1"/>
                    <a:pt x="867" y="34"/>
                    <a:pt x="1034" y="34"/>
                  </a:cubicBezTo>
                  <a:cubicBezTo>
                    <a:pt x="3369" y="34"/>
                    <a:pt x="5671" y="34"/>
                    <a:pt x="7973" y="34"/>
                  </a:cubicBezTo>
                  <a:cubicBezTo>
                    <a:pt x="8373" y="34"/>
                    <a:pt x="8740" y="67"/>
                    <a:pt x="8940" y="434"/>
                  </a:cubicBezTo>
                  <a:cubicBezTo>
                    <a:pt x="9007" y="568"/>
                    <a:pt x="9040" y="735"/>
                    <a:pt x="8973" y="835"/>
                  </a:cubicBezTo>
                  <a:cubicBezTo>
                    <a:pt x="8907" y="935"/>
                    <a:pt x="8740" y="1035"/>
                    <a:pt x="8640" y="1035"/>
                  </a:cubicBezTo>
                  <a:cubicBezTo>
                    <a:pt x="6071" y="735"/>
                    <a:pt x="3503" y="1001"/>
                    <a:pt x="934" y="901"/>
                  </a:cubicBezTo>
                  <a:cubicBezTo>
                    <a:pt x="601" y="868"/>
                    <a:pt x="234" y="901"/>
                    <a:pt x="0" y="3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-1225100" y="1599375"/>
              <a:ext cx="234375" cy="25875"/>
            </a:xfrm>
            <a:custGeom>
              <a:rect b="b" l="l" r="r" t="t"/>
              <a:pathLst>
                <a:path extrusionOk="0" h="1035" w="9375">
                  <a:moveTo>
                    <a:pt x="4704" y="67"/>
                  </a:moveTo>
                  <a:cubicBezTo>
                    <a:pt x="5938" y="67"/>
                    <a:pt x="7139" y="67"/>
                    <a:pt x="8340" y="34"/>
                  </a:cubicBezTo>
                  <a:cubicBezTo>
                    <a:pt x="8707" y="34"/>
                    <a:pt x="8974" y="134"/>
                    <a:pt x="9207" y="334"/>
                  </a:cubicBezTo>
                  <a:cubicBezTo>
                    <a:pt x="9308" y="434"/>
                    <a:pt x="9374" y="601"/>
                    <a:pt x="9374" y="701"/>
                  </a:cubicBezTo>
                  <a:cubicBezTo>
                    <a:pt x="9341" y="834"/>
                    <a:pt x="9207" y="968"/>
                    <a:pt x="9074" y="1001"/>
                  </a:cubicBezTo>
                  <a:cubicBezTo>
                    <a:pt x="8907" y="1034"/>
                    <a:pt x="8707" y="1034"/>
                    <a:pt x="8574" y="968"/>
                  </a:cubicBezTo>
                  <a:cubicBezTo>
                    <a:pt x="8140" y="734"/>
                    <a:pt x="7673" y="768"/>
                    <a:pt x="7206" y="768"/>
                  </a:cubicBezTo>
                  <a:cubicBezTo>
                    <a:pt x="5205" y="768"/>
                    <a:pt x="3170" y="801"/>
                    <a:pt x="1135" y="834"/>
                  </a:cubicBezTo>
                  <a:cubicBezTo>
                    <a:pt x="835" y="834"/>
                    <a:pt x="501" y="768"/>
                    <a:pt x="201" y="701"/>
                  </a:cubicBezTo>
                  <a:cubicBezTo>
                    <a:pt x="134" y="667"/>
                    <a:pt x="34" y="501"/>
                    <a:pt x="1" y="367"/>
                  </a:cubicBezTo>
                  <a:cubicBezTo>
                    <a:pt x="1" y="301"/>
                    <a:pt x="134" y="167"/>
                    <a:pt x="201" y="134"/>
                  </a:cubicBezTo>
                  <a:cubicBezTo>
                    <a:pt x="435" y="67"/>
                    <a:pt x="668" y="0"/>
                    <a:pt x="902" y="0"/>
                  </a:cubicBezTo>
                  <a:cubicBezTo>
                    <a:pt x="2169" y="0"/>
                    <a:pt x="3437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40"/>
          <p:cNvGrpSpPr/>
          <p:nvPr/>
        </p:nvGrpSpPr>
        <p:grpSpPr>
          <a:xfrm>
            <a:off x="3412425" y="3063046"/>
            <a:ext cx="442000" cy="437000"/>
            <a:chOff x="-1036625" y="3421500"/>
            <a:chExt cx="442000" cy="437000"/>
          </a:xfrm>
        </p:grpSpPr>
        <p:sp>
          <p:nvSpPr>
            <p:cNvPr id="679" name="Google Shape;679;p40"/>
            <p:cNvSpPr/>
            <p:nvPr/>
          </p:nvSpPr>
          <p:spPr>
            <a:xfrm>
              <a:off x="-1013275" y="3444850"/>
              <a:ext cx="290225" cy="284400"/>
            </a:xfrm>
            <a:custGeom>
              <a:rect b="b" l="l" r="r" t="t"/>
              <a:pathLst>
                <a:path extrusionOk="0" h="11376" w="11609">
                  <a:moveTo>
                    <a:pt x="9641" y="1802"/>
                  </a:moveTo>
                  <a:cubicBezTo>
                    <a:pt x="9774" y="1936"/>
                    <a:pt x="9874" y="2069"/>
                    <a:pt x="10008" y="2169"/>
                  </a:cubicBezTo>
                  <a:cubicBezTo>
                    <a:pt x="10742" y="2669"/>
                    <a:pt x="10908" y="3437"/>
                    <a:pt x="11209" y="4170"/>
                  </a:cubicBezTo>
                  <a:cubicBezTo>
                    <a:pt x="11609" y="5104"/>
                    <a:pt x="11275" y="5938"/>
                    <a:pt x="11209" y="6839"/>
                  </a:cubicBezTo>
                  <a:cubicBezTo>
                    <a:pt x="11142" y="7573"/>
                    <a:pt x="10775" y="8173"/>
                    <a:pt x="10308" y="8740"/>
                  </a:cubicBezTo>
                  <a:cubicBezTo>
                    <a:pt x="9841" y="9341"/>
                    <a:pt x="9341" y="9875"/>
                    <a:pt x="8840" y="10442"/>
                  </a:cubicBezTo>
                  <a:cubicBezTo>
                    <a:pt x="8440" y="10875"/>
                    <a:pt x="7973" y="11109"/>
                    <a:pt x="7406" y="11175"/>
                  </a:cubicBezTo>
                  <a:cubicBezTo>
                    <a:pt x="6805" y="11242"/>
                    <a:pt x="6238" y="11309"/>
                    <a:pt x="5638" y="11342"/>
                  </a:cubicBezTo>
                  <a:cubicBezTo>
                    <a:pt x="5104" y="11376"/>
                    <a:pt x="4571" y="11276"/>
                    <a:pt x="4104" y="11075"/>
                  </a:cubicBezTo>
                  <a:cubicBezTo>
                    <a:pt x="3870" y="10975"/>
                    <a:pt x="3670" y="10942"/>
                    <a:pt x="3436" y="10842"/>
                  </a:cubicBezTo>
                  <a:cubicBezTo>
                    <a:pt x="3270" y="10775"/>
                    <a:pt x="3069" y="10708"/>
                    <a:pt x="2936" y="10575"/>
                  </a:cubicBezTo>
                  <a:cubicBezTo>
                    <a:pt x="2369" y="9975"/>
                    <a:pt x="1802" y="9374"/>
                    <a:pt x="1235" y="8774"/>
                  </a:cubicBezTo>
                  <a:cubicBezTo>
                    <a:pt x="768" y="8240"/>
                    <a:pt x="568" y="7606"/>
                    <a:pt x="368" y="6939"/>
                  </a:cubicBezTo>
                  <a:cubicBezTo>
                    <a:pt x="67" y="5738"/>
                    <a:pt x="1" y="4537"/>
                    <a:pt x="301" y="3337"/>
                  </a:cubicBezTo>
                  <a:cubicBezTo>
                    <a:pt x="334" y="3203"/>
                    <a:pt x="368" y="3070"/>
                    <a:pt x="434" y="2970"/>
                  </a:cubicBezTo>
                  <a:cubicBezTo>
                    <a:pt x="968" y="2336"/>
                    <a:pt x="1402" y="1602"/>
                    <a:pt x="2202" y="1168"/>
                  </a:cubicBezTo>
                  <a:cubicBezTo>
                    <a:pt x="3403" y="468"/>
                    <a:pt x="4671" y="101"/>
                    <a:pt x="6038" y="34"/>
                  </a:cubicBezTo>
                  <a:cubicBezTo>
                    <a:pt x="7206" y="1"/>
                    <a:pt x="8273" y="368"/>
                    <a:pt x="9107" y="1268"/>
                  </a:cubicBezTo>
                  <a:cubicBezTo>
                    <a:pt x="9274" y="1469"/>
                    <a:pt x="9474" y="1635"/>
                    <a:pt x="9641" y="1802"/>
                  </a:cubicBezTo>
                  <a:cubicBezTo>
                    <a:pt x="9641" y="1802"/>
                    <a:pt x="9641" y="1802"/>
                    <a:pt x="9641" y="1802"/>
                  </a:cubicBezTo>
                  <a:close/>
                  <a:moveTo>
                    <a:pt x="8840" y="3036"/>
                  </a:moveTo>
                  <a:cubicBezTo>
                    <a:pt x="8840" y="3070"/>
                    <a:pt x="8807" y="3070"/>
                    <a:pt x="8807" y="3070"/>
                  </a:cubicBezTo>
                  <a:cubicBezTo>
                    <a:pt x="8607" y="2870"/>
                    <a:pt x="8373" y="2636"/>
                    <a:pt x="8140" y="2469"/>
                  </a:cubicBezTo>
                  <a:cubicBezTo>
                    <a:pt x="7940" y="2336"/>
                    <a:pt x="7673" y="2302"/>
                    <a:pt x="7473" y="2169"/>
                  </a:cubicBezTo>
                  <a:cubicBezTo>
                    <a:pt x="7039" y="1902"/>
                    <a:pt x="6539" y="2002"/>
                    <a:pt x="6072" y="1902"/>
                  </a:cubicBezTo>
                  <a:cubicBezTo>
                    <a:pt x="5038" y="1635"/>
                    <a:pt x="4170" y="2002"/>
                    <a:pt x="3303" y="2503"/>
                  </a:cubicBezTo>
                  <a:cubicBezTo>
                    <a:pt x="2736" y="2836"/>
                    <a:pt x="2369" y="3337"/>
                    <a:pt x="2135" y="3904"/>
                  </a:cubicBezTo>
                  <a:cubicBezTo>
                    <a:pt x="1702" y="4838"/>
                    <a:pt x="1602" y="5805"/>
                    <a:pt x="1935" y="6772"/>
                  </a:cubicBezTo>
                  <a:cubicBezTo>
                    <a:pt x="2135" y="7306"/>
                    <a:pt x="2302" y="7873"/>
                    <a:pt x="2602" y="8340"/>
                  </a:cubicBezTo>
                  <a:cubicBezTo>
                    <a:pt x="2969" y="8907"/>
                    <a:pt x="3403" y="9441"/>
                    <a:pt x="4104" y="9641"/>
                  </a:cubicBezTo>
                  <a:cubicBezTo>
                    <a:pt x="4470" y="9774"/>
                    <a:pt x="4871" y="9875"/>
                    <a:pt x="5271" y="9941"/>
                  </a:cubicBezTo>
                  <a:cubicBezTo>
                    <a:pt x="5404" y="9975"/>
                    <a:pt x="5605" y="9941"/>
                    <a:pt x="5771" y="9908"/>
                  </a:cubicBezTo>
                  <a:cubicBezTo>
                    <a:pt x="6205" y="9808"/>
                    <a:pt x="6639" y="9674"/>
                    <a:pt x="7072" y="9541"/>
                  </a:cubicBezTo>
                  <a:cubicBezTo>
                    <a:pt x="7940" y="9341"/>
                    <a:pt x="8640" y="8807"/>
                    <a:pt x="9040" y="8040"/>
                  </a:cubicBezTo>
                  <a:cubicBezTo>
                    <a:pt x="9474" y="7173"/>
                    <a:pt x="9741" y="6172"/>
                    <a:pt x="9774" y="5171"/>
                  </a:cubicBezTo>
                  <a:cubicBezTo>
                    <a:pt x="9808" y="4738"/>
                    <a:pt x="9774" y="4304"/>
                    <a:pt x="9507" y="3937"/>
                  </a:cubicBezTo>
                  <a:cubicBezTo>
                    <a:pt x="9307" y="3637"/>
                    <a:pt x="9074" y="3337"/>
                    <a:pt x="8840" y="3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-733900" y="3720900"/>
              <a:ext cx="110925" cy="109250"/>
            </a:xfrm>
            <a:custGeom>
              <a:rect b="b" l="l" r="r" t="t"/>
              <a:pathLst>
                <a:path extrusionOk="0" h="4370" w="4437">
                  <a:moveTo>
                    <a:pt x="0" y="1168"/>
                  </a:moveTo>
                  <a:lnTo>
                    <a:pt x="1168" y="0"/>
                  </a:lnTo>
                  <a:cubicBezTo>
                    <a:pt x="1301" y="100"/>
                    <a:pt x="1468" y="167"/>
                    <a:pt x="1568" y="300"/>
                  </a:cubicBezTo>
                  <a:cubicBezTo>
                    <a:pt x="2402" y="1101"/>
                    <a:pt x="3203" y="1901"/>
                    <a:pt x="4036" y="2735"/>
                  </a:cubicBezTo>
                  <a:cubicBezTo>
                    <a:pt x="4137" y="2835"/>
                    <a:pt x="4237" y="2935"/>
                    <a:pt x="4303" y="3069"/>
                  </a:cubicBezTo>
                  <a:cubicBezTo>
                    <a:pt x="4370" y="3169"/>
                    <a:pt x="4437" y="3336"/>
                    <a:pt x="4370" y="3436"/>
                  </a:cubicBezTo>
                  <a:cubicBezTo>
                    <a:pt x="4137" y="3803"/>
                    <a:pt x="3870" y="4170"/>
                    <a:pt x="3436" y="4336"/>
                  </a:cubicBezTo>
                  <a:cubicBezTo>
                    <a:pt x="3303" y="4370"/>
                    <a:pt x="3069" y="4270"/>
                    <a:pt x="2969" y="4136"/>
                  </a:cubicBezTo>
                  <a:cubicBezTo>
                    <a:pt x="1968" y="3202"/>
                    <a:pt x="1034" y="2202"/>
                    <a:pt x="0" y="1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-777275" y="3680025"/>
              <a:ext cx="61725" cy="64225"/>
            </a:xfrm>
            <a:custGeom>
              <a:rect b="b" l="l" r="r" t="t"/>
              <a:pathLst>
                <a:path extrusionOk="0" h="2569" w="2469">
                  <a:moveTo>
                    <a:pt x="1" y="2002"/>
                  </a:moveTo>
                  <a:cubicBezTo>
                    <a:pt x="568" y="1335"/>
                    <a:pt x="1168" y="701"/>
                    <a:pt x="1769" y="1"/>
                  </a:cubicBezTo>
                  <a:cubicBezTo>
                    <a:pt x="1902" y="101"/>
                    <a:pt x="2069" y="167"/>
                    <a:pt x="2169" y="267"/>
                  </a:cubicBezTo>
                  <a:cubicBezTo>
                    <a:pt x="2469" y="568"/>
                    <a:pt x="2469" y="701"/>
                    <a:pt x="2202" y="1035"/>
                  </a:cubicBezTo>
                  <a:cubicBezTo>
                    <a:pt x="1869" y="1402"/>
                    <a:pt x="1502" y="1735"/>
                    <a:pt x="1168" y="2102"/>
                  </a:cubicBezTo>
                  <a:cubicBezTo>
                    <a:pt x="668" y="2569"/>
                    <a:pt x="534" y="2536"/>
                    <a:pt x="1" y="20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-949050" y="3508225"/>
              <a:ext cx="158450" cy="159325"/>
            </a:xfrm>
            <a:custGeom>
              <a:rect b="b" l="l" r="r" t="t"/>
              <a:pathLst>
                <a:path extrusionOk="0" h="6373" w="6338">
                  <a:moveTo>
                    <a:pt x="5604" y="1202"/>
                  </a:moveTo>
                  <a:cubicBezTo>
                    <a:pt x="6138" y="1702"/>
                    <a:pt x="6338" y="2269"/>
                    <a:pt x="6205" y="3036"/>
                  </a:cubicBezTo>
                  <a:cubicBezTo>
                    <a:pt x="6071" y="3637"/>
                    <a:pt x="5871" y="4204"/>
                    <a:pt x="5671" y="4804"/>
                  </a:cubicBezTo>
                  <a:cubicBezTo>
                    <a:pt x="5437" y="5505"/>
                    <a:pt x="4937" y="5872"/>
                    <a:pt x="4270" y="6039"/>
                  </a:cubicBezTo>
                  <a:cubicBezTo>
                    <a:pt x="3870" y="6139"/>
                    <a:pt x="3469" y="6272"/>
                    <a:pt x="3036" y="6339"/>
                  </a:cubicBezTo>
                  <a:cubicBezTo>
                    <a:pt x="2469" y="6372"/>
                    <a:pt x="1868" y="6305"/>
                    <a:pt x="1434" y="5872"/>
                  </a:cubicBezTo>
                  <a:cubicBezTo>
                    <a:pt x="467" y="4971"/>
                    <a:pt x="0" y="3870"/>
                    <a:pt x="167" y="2536"/>
                  </a:cubicBezTo>
                  <a:cubicBezTo>
                    <a:pt x="167" y="2469"/>
                    <a:pt x="167" y="2369"/>
                    <a:pt x="167" y="2303"/>
                  </a:cubicBezTo>
                  <a:cubicBezTo>
                    <a:pt x="234" y="1269"/>
                    <a:pt x="801" y="668"/>
                    <a:pt x="1801" y="368"/>
                  </a:cubicBezTo>
                  <a:cubicBezTo>
                    <a:pt x="2902" y="1"/>
                    <a:pt x="3903" y="168"/>
                    <a:pt x="4904" y="668"/>
                  </a:cubicBezTo>
                  <a:cubicBezTo>
                    <a:pt x="5137" y="802"/>
                    <a:pt x="5371" y="1002"/>
                    <a:pt x="5604" y="12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-1036625" y="3421500"/>
              <a:ext cx="442000" cy="437000"/>
            </a:xfrm>
            <a:custGeom>
              <a:rect b="b" l="l" r="r" t="t"/>
              <a:pathLst>
                <a:path extrusionOk="0" h="17480" w="17680">
                  <a:moveTo>
                    <a:pt x="9741" y="12743"/>
                  </a:moveTo>
                  <a:cubicBezTo>
                    <a:pt x="8240" y="13077"/>
                    <a:pt x="6772" y="13510"/>
                    <a:pt x="5271" y="13043"/>
                  </a:cubicBezTo>
                  <a:cubicBezTo>
                    <a:pt x="4971" y="12943"/>
                    <a:pt x="4604" y="12943"/>
                    <a:pt x="4304" y="12877"/>
                  </a:cubicBezTo>
                  <a:cubicBezTo>
                    <a:pt x="3803" y="12777"/>
                    <a:pt x="3370" y="12576"/>
                    <a:pt x="3003" y="12176"/>
                  </a:cubicBezTo>
                  <a:cubicBezTo>
                    <a:pt x="2602" y="11743"/>
                    <a:pt x="2169" y="11342"/>
                    <a:pt x="1769" y="10942"/>
                  </a:cubicBezTo>
                  <a:cubicBezTo>
                    <a:pt x="1635" y="10775"/>
                    <a:pt x="1468" y="10608"/>
                    <a:pt x="1368" y="10408"/>
                  </a:cubicBezTo>
                  <a:cubicBezTo>
                    <a:pt x="1001" y="9408"/>
                    <a:pt x="434" y="8474"/>
                    <a:pt x="201" y="7406"/>
                  </a:cubicBezTo>
                  <a:cubicBezTo>
                    <a:pt x="34" y="6672"/>
                    <a:pt x="1" y="5938"/>
                    <a:pt x="167" y="5205"/>
                  </a:cubicBezTo>
                  <a:cubicBezTo>
                    <a:pt x="301" y="4671"/>
                    <a:pt x="368" y="4137"/>
                    <a:pt x="601" y="3670"/>
                  </a:cubicBezTo>
                  <a:cubicBezTo>
                    <a:pt x="1068" y="2836"/>
                    <a:pt x="1635" y="2036"/>
                    <a:pt x="2436" y="1435"/>
                  </a:cubicBezTo>
                  <a:cubicBezTo>
                    <a:pt x="3103" y="968"/>
                    <a:pt x="3803" y="735"/>
                    <a:pt x="4537" y="468"/>
                  </a:cubicBezTo>
                  <a:cubicBezTo>
                    <a:pt x="5471" y="134"/>
                    <a:pt x="6372" y="1"/>
                    <a:pt x="7339" y="34"/>
                  </a:cubicBezTo>
                  <a:cubicBezTo>
                    <a:pt x="7940" y="34"/>
                    <a:pt x="8573" y="168"/>
                    <a:pt x="9174" y="368"/>
                  </a:cubicBezTo>
                  <a:cubicBezTo>
                    <a:pt x="9507" y="434"/>
                    <a:pt x="9808" y="701"/>
                    <a:pt x="10108" y="935"/>
                  </a:cubicBezTo>
                  <a:cubicBezTo>
                    <a:pt x="11275" y="1835"/>
                    <a:pt x="12343" y="2803"/>
                    <a:pt x="12810" y="4271"/>
                  </a:cubicBezTo>
                  <a:cubicBezTo>
                    <a:pt x="13110" y="5138"/>
                    <a:pt x="13410" y="6005"/>
                    <a:pt x="13110" y="6972"/>
                  </a:cubicBezTo>
                  <a:cubicBezTo>
                    <a:pt x="12977" y="7506"/>
                    <a:pt x="12943" y="8040"/>
                    <a:pt x="12810" y="8574"/>
                  </a:cubicBezTo>
                  <a:cubicBezTo>
                    <a:pt x="12676" y="9141"/>
                    <a:pt x="12810" y="9574"/>
                    <a:pt x="13177" y="9941"/>
                  </a:cubicBezTo>
                  <a:cubicBezTo>
                    <a:pt x="13477" y="10241"/>
                    <a:pt x="13744" y="10508"/>
                    <a:pt x="13810" y="10942"/>
                  </a:cubicBezTo>
                  <a:cubicBezTo>
                    <a:pt x="13810" y="11109"/>
                    <a:pt x="14011" y="11276"/>
                    <a:pt x="14144" y="11409"/>
                  </a:cubicBezTo>
                  <a:cubicBezTo>
                    <a:pt x="15011" y="12276"/>
                    <a:pt x="15879" y="13144"/>
                    <a:pt x="16746" y="14011"/>
                  </a:cubicBezTo>
                  <a:cubicBezTo>
                    <a:pt x="16879" y="14144"/>
                    <a:pt x="17013" y="14244"/>
                    <a:pt x="17113" y="14411"/>
                  </a:cubicBezTo>
                  <a:cubicBezTo>
                    <a:pt x="17680" y="15178"/>
                    <a:pt x="17680" y="15779"/>
                    <a:pt x="17079" y="16246"/>
                  </a:cubicBezTo>
                  <a:cubicBezTo>
                    <a:pt x="16813" y="16413"/>
                    <a:pt x="16646" y="16679"/>
                    <a:pt x="16412" y="16880"/>
                  </a:cubicBezTo>
                  <a:cubicBezTo>
                    <a:pt x="15812" y="17447"/>
                    <a:pt x="15178" y="17480"/>
                    <a:pt x="14578" y="16913"/>
                  </a:cubicBezTo>
                  <a:cubicBezTo>
                    <a:pt x="14244" y="16613"/>
                    <a:pt x="13911" y="16279"/>
                    <a:pt x="13610" y="15946"/>
                  </a:cubicBezTo>
                  <a:cubicBezTo>
                    <a:pt x="13010" y="15278"/>
                    <a:pt x="12376" y="14645"/>
                    <a:pt x="11776" y="13977"/>
                  </a:cubicBezTo>
                  <a:cubicBezTo>
                    <a:pt x="11542" y="13744"/>
                    <a:pt x="11375" y="13544"/>
                    <a:pt x="11008" y="13611"/>
                  </a:cubicBezTo>
                  <a:cubicBezTo>
                    <a:pt x="10675" y="13677"/>
                    <a:pt x="10441" y="13477"/>
                    <a:pt x="10208" y="13244"/>
                  </a:cubicBezTo>
                  <a:cubicBezTo>
                    <a:pt x="10074" y="13043"/>
                    <a:pt x="9874" y="12877"/>
                    <a:pt x="9741" y="12743"/>
                  </a:cubicBezTo>
                  <a:close/>
                  <a:moveTo>
                    <a:pt x="10575" y="2736"/>
                  </a:moveTo>
                  <a:lnTo>
                    <a:pt x="10575" y="2736"/>
                  </a:lnTo>
                  <a:cubicBezTo>
                    <a:pt x="10408" y="2569"/>
                    <a:pt x="10241" y="2403"/>
                    <a:pt x="10074" y="2202"/>
                  </a:cubicBezTo>
                  <a:cubicBezTo>
                    <a:pt x="9207" y="1302"/>
                    <a:pt x="8140" y="935"/>
                    <a:pt x="6972" y="968"/>
                  </a:cubicBezTo>
                  <a:cubicBezTo>
                    <a:pt x="5605" y="1035"/>
                    <a:pt x="4337" y="1402"/>
                    <a:pt x="3136" y="2102"/>
                  </a:cubicBezTo>
                  <a:cubicBezTo>
                    <a:pt x="2369" y="2536"/>
                    <a:pt x="1902" y="3270"/>
                    <a:pt x="1368" y="3904"/>
                  </a:cubicBezTo>
                  <a:cubicBezTo>
                    <a:pt x="1302" y="4004"/>
                    <a:pt x="1268" y="4137"/>
                    <a:pt x="1235" y="4271"/>
                  </a:cubicBezTo>
                  <a:cubicBezTo>
                    <a:pt x="935" y="5471"/>
                    <a:pt x="1001" y="6672"/>
                    <a:pt x="1335" y="7873"/>
                  </a:cubicBezTo>
                  <a:cubicBezTo>
                    <a:pt x="1502" y="8540"/>
                    <a:pt x="1702" y="9174"/>
                    <a:pt x="2169" y="9708"/>
                  </a:cubicBezTo>
                  <a:cubicBezTo>
                    <a:pt x="2736" y="10308"/>
                    <a:pt x="3303" y="10909"/>
                    <a:pt x="3870" y="11509"/>
                  </a:cubicBezTo>
                  <a:cubicBezTo>
                    <a:pt x="4003" y="11642"/>
                    <a:pt x="4204" y="11709"/>
                    <a:pt x="4404" y="11776"/>
                  </a:cubicBezTo>
                  <a:cubicBezTo>
                    <a:pt x="4604" y="11876"/>
                    <a:pt x="4804" y="11909"/>
                    <a:pt x="5038" y="12009"/>
                  </a:cubicBezTo>
                  <a:cubicBezTo>
                    <a:pt x="5505" y="12210"/>
                    <a:pt x="6038" y="12310"/>
                    <a:pt x="6572" y="12276"/>
                  </a:cubicBezTo>
                  <a:cubicBezTo>
                    <a:pt x="7172" y="12243"/>
                    <a:pt x="7773" y="12176"/>
                    <a:pt x="8340" y="12109"/>
                  </a:cubicBezTo>
                  <a:cubicBezTo>
                    <a:pt x="8907" y="12043"/>
                    <a:pt x="9374" y="11809"/>
                    <a:pt x="9774" y="11376"/>
                  </a:cubicBezTo>
                  <a:cubicBezTo>
                    <a:pt x="10308" y="10809"/>
                    <a:pt x="10775" y="10275"/>
                    <a:pt x="11242" y="9674"/>
                  </a:cubicBezTo>
                  <a:cubicBezTo>
                    <a:pt x="11709" y="9107"/>
                    <a:pt x="12109" y="8507"/>
                    <a:pt x="12143" y="7773"/>
                  </a:cubicBezTo>
                  <a:cubicBezTo>
                    <a:pt x="12209" y="6872"/>
                    <a:pt x="12543" y="6038"/>
                    <a:pt x="12143" y="5104"/>
                  </a:cubicBezTo>
                  <a:cubicBezTo>
                    <a:pt x="11842" y="4371"/>
                    <a:pt x="11676" y="3603"/>
                    <a:pt x="10975" y="3103"/>
                  </a:cubicBezTo>
                  <a:cubicBezTo>
                    <a:pt x="10808" y="3003"/>
                    <a:pt x="10708" y="2870"/>
                    <a:pt x="10575" y="2736"/>
                  </a:cubicBezTo>
                  <a:close/>
                  <a:moveTo>
                    <a:pt x="12109" y="13144"/>
                  </a:moveTo>
                  <a:cubicBezTo>
                    <a:pt x="13110" y="14178"/>
                    <a:pt x="14077" y="15178"/>
                    <a:pt x="15078" y="16112"/>
                  </a:cubicBezTo>
                  <a:cubicBezTo>
                    <a:pt x="15178" y="16246"/>
                    <a:pt x="15412" y="16346"/>
                    <a:pt x="15545" y="16312"/>
                  </a:cubicBezTo>
                  <a:cubicBezTo>
                    <a:pt x="15979" y="16146"/>
                    <a:pt x="16246" y="15779"/>
                    <a:pt x="16479" y="15412"/>
                  </a:cubicBezTo>
                  <a:cubicBezTo>
                    <a:pt x="16512" y="15312"/>
                    <a:pt x="16479" y="15145"/>
                    <a:pt x="16412" y="15045"/>
                  </a:cubicBezTo>
                  <a:cubicBezTo>
                    <a:pt x="16346" y="14911"/>
                    <a:pt x="16246" y="14811"/>
                    <a:pt x="16145" y="14711"/>
                  </a:cubicBezTo>
                  <a:cubicBezTo>
                    <a:pt x="15312" y="13877"/>
                    <a:pt x="14511" y="13077"/>
                    <a:pt x="13677" y="12276"/>
                  </a:cubicBezTo>
                  <a:cubicBezTo>
                    <a:pt x="13577" y="12143"/>
                    <a:pt x="13410" y="12076"/>
                    <a:pt x="13277" y="11976"/>
                  </a:cubicBezTo>
                  <a:cubicBezTo>
                    <a:pt x="12876" y="12376"/>
                    <a:pt x="12476" y="12777"/>
                    <a:pt x="12109" y="13144"/>
                  </a:cubicBezTo>
                  <a:close/>
                  <a:moveTo>
                    <a:pt x="10375" y="12343"/>
                  </a:moveTo>
                  <a:cubicBezTo>
                    <a:pt x="10908" y="12910"/>
                    <a:pt x="11042" y="12910"/>
                    <a:pt x="11542" y="12443"/>
                  </a:cubicBezTo>
                  <a:cubicBezTo>
                    <a:pt x="11876" y="12109"/>
                    <a:pt x="12243" y="11743"/>
                    <a:pt x="12576" y="11376"/>
                  </a:cubicBezTo>
                  <a:cubicBezTo>
                    <a:pt x="12843" y="11042"/>
                    <a:pt x="12843" y="10909"/>
                    <a:pt x="12543" y="10608"/>
                  </a:cubicBezTo>
                  <a:cubicBezTo>
                    <a:pt x="12443" y="10508"/>
                    <a:pt x="12276" y="10442"/>
                    <a:pt x="12143" y="10342"/>
                  </a:cubicBezTo>
                  <a:cubicBezTo>
                    <a:pt x="11542" y="11042"/>
                    <a:pt x="10942" y="11676"/>
                    <a:pt x="10375" y="123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-973250" y="3485725"/>
              <a:ext cx="205175" cy="208500"/>
            </a:xfrm>
            <a:custGeom>
              <a:rect b="b" l="l" r="r" t="t"/>
              <a:pathLst>
                <a:path extrusionOk="0" h="8340" w="8207">
                  <a:moveTo>
                    <a:pt x="7239" y="1401"/>
                  </a:moveTo>
                  <a:cubicBezTo>
                    <a:pt x="7473" y="1702"/>
                    <a:pt x="7706" y="2002"/>
                    <a:pt x="7906" y="2302"/>
                  </a:cubicBezTo>
                  <a:cubicBezTo>
                    <a:pt x="8173" y="2669"/>
                    <a:pt x="8207" y="3103"/>
                    <a:pt x="8207" y="3536"/>
                  </a:cubicBezTo>
                  <a:cubicBezTo>
                    <a:pt x="8140" y="4537"/>
                    <a:pt x="7873" y="5504"/>
                    <a:pt x="7439" y="6405"/>
                  </a:cubicBezTo>
                  <a:cubicBezTo>
                    <a:pt x="7039" y="7172"/>
                    <a:pt x="6339" y="7706"/>
                    <a:pt x="5471" y="7906"/>
                  </a:cubicBezTo>
                  <a:cubicBezTo>
                    <a:pt x="5038" y="8039"/>
                    <a:pt x="4604" y="8173"/>
                    <a:pt x="4170" y="8273"/>
                  </a:cubicBezTo>
                  <a:cubicBezTo>
                    <a:pt x="4004" y="8306"/>
                    <a:pt x="3837" y="8340"/>
                    <a:pt x="3670" y="8306"/>
                  </a:cubicBezTo>
                  <a:cubicBezTo>
                    <a:pt x="3270" y="8206"/>
                    <a:pt x="2869" y="8139"/>
                    <a:pt x="2503" y="8006"/>
                  </a:cubicBezTo>
                  <a:cubicBezTo>
                    <a:pt x="1802" y="7806"/>
                    <a:pt x="1368" y="7272"/>
                    <a:pt x="1001" y="6705"/>
                  </a:cubicBezTo>
                  <a:cubicBezTo>
                    <a:pt x="701" y="6205"/>
                    <a:pt x="534" y="5671"/>
                    <a:pt x="334" y="5104"/>
                  </a:cubicBezTo>
                  <a:cubicBezTo>
                    <a:pt x="1" y="4137"/>
                    <a:pt x="101" y="3203"/>
                    <a:pt x="534" y="2269"/>
                  </a:cubicBezTo>
                  <a:cubicBezTo>
                    <a:pt x="801" y="1668"/>
                    <a:pt x="1168" y="1201"/>
                    <a:pt x="1702" y="868"/>
                  </a:cubicBezTo>
                  <a:cubicBezTo>
                    <a:pt x="2569" y="367"/>
                    <a:pt x="3437" y="0"/>
                    <a:pt x="4504" y="234"/>
                  </a:cubicBezTo>
                  <a:cubicBezTo>
                    <a:pt x="4938" y="367"/>
                    <a:pt x="5438" y="267"/>
                    <a:pt x="5872" y="534"/>
                  </a:cubicBezTo>
                  <a:cubicBezTo>
                    <a:pt x="6072" y="667"/>
                    <a:pt x="6339" y="701"/>
                    <a:pt x="6539" y="834"/>
                  </a:cubicBezTo>
                  <a:cubicBezTo>
                    <a:pt x="6806" y="1001"/>
                    <a:pt x="7006" y="1235"/>
                    <a:pt x="7206" y="1435"/>
                  </a:cubicBezTo>
                  <a:cubicBezTo>
                    <a:pt x="7239" y="1435"/>
                    <a:pt x="7239" y="1435"/>
                    <a:pt x="7239" y="1401"/>
                  </a:cubicBezTo>
                  <a:close/>
                  <a:moveTo>
                    <a:pt x="6572" y="2102"/>
                  </a:moveTo>
                  <a:cubicBezTo>
                    <a:pt x="6339" y="1902"/>
                    <a:pt x="6105" y="1702"/>
                    <a:pt x="5838" y="1568"/>
                  </a:cubicBezTo>
                  <a:cubicBezTo>
                    <a:pt x="4871" y="1068"/>
                    <a:pt x="3870" y="901"/>
                    <a:pt x="2769" y="1268"/>
                  </a:cubicBezTo>
                  <a:cubicBezTo>
                    <a:pt x="1769" y="1568"/>
                    <a:pt x="1202" y="2169"/>
                    <a:pt x="1135" y="3203"/>
                  </a:cubicBezTo>
                  <a:cubicBezTo>
                    <a:pt x="1135" y="3269"/>
                    <a:pt x="1135" y="3369"/>
                    <a:pt x="1135" y="3436"/>
                  </a:cubicBezTo>
                  <a:cubicBezTo>
                    <a:pt x="968" y="4770"/>
                    <a:pt x="1435" y="5871"/>
                    <a:pt x="2402" y="6805"/>
                  </a:cubicBezTo>
                  <a:cubicBezTo>
                    <a:pt x="2836" y="7205"/>
                    <a:pt x="3437" y="7306"/>
                    <a:pt x="4004" y="7239"/>
                  </a:cubicBezTo>
                  <a:cubicBezTo>
                    <a:pt x="4437" y="7205"/>
                    <a:pt x="4838" y="7072"/>
                    <a:pt x="5238" y="6939"/>
                  </a:cubicBezTo>
                  <a:cubicBezTo>
                    <a:pt x="5905" y="6772"/>
                    <a:pt x="6405" y="6405"/>
                    <a:pt x="6639" y="5704"/>
                  </a:cubicBezTo>
                  <a:cubicBezTo>
                    <a:pt x="6839" y="5137"/>
                    <a:pt x="7039" y="4537"/>
                    <a:pt x="7139" y="3936"/>
                  </a:cubicBezTo>
                  <a:cubicBezTo>
                    <a:pt x="7306" y="3169"/>
                    <a:pt x="7106" y="2602"/>
                    <a:pt x="6572" y="21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40"/>
          <p:cNvGrpSpPr/>
          <p:nvPr/>
        </p:nvGrpSpPr>
        <p:grpSpPr>
          <a:xfrm>
            <a:off x="3483355" y="4068497"/>
            <a:ext cx="300141" cy="416593"/>
            <a:chOff x="-1725450" y="4278800"/>
            <a:chExt cx="294400" cy="408625"/>
          </a:xfrm>
        </p:grpSpPr>
        <p:sp>
          <p:nvSpPr>
            <p:cNvPr id="686" name="Google Shape;686;p40"/>
            <p:cNvSpPr/>
            <p:nvPr/>
          </p:nvSpPr>
          <p:spPr>
            <a:xfrm>
              <a:off x="-1701275" y="4299625"/>
              <a:ext cx="244375" cy="359450"/>
            </a:xfrm>
            <a:custGeom>
              <a:rect b="b" l="l" r="r" t="t"/>
              <a:pathLst>
                <a:path extrusionOk="0" h="14378" w="9775">
                  <a:moveTo>
                    <a:pt x="4437" y="14378"/>
                  </a:moveTo>
                  <a:cubicBezTo>
                    <a:pt x="3870" y="13978"/>
                    <a:pt x="3437" y="13511"/>
                    <a:pt x="3237" y="12910"/>
                  </a:cubicBezTo>
                  <a:cubicBezTo>
                    <a:pt x="3203" y="12777"/>
                    <a:pt x="3170" y="12677"/>
                    <a:pt x="3103" y="12543"/>
                  </a:cubicBezTo>
                  <a:cubicBezTo>
                    <a:pt x="2469" y="11276"/>
                    <a:pt x="1802" y="10008"/>
                    <a:pt x="1168" y="8741"/>
                  </a:cubicBezTo>
                  <a:cubicBezTo>
                    <a:pt x="868" y="8140"/>
                    <a:pt x="501" y="7540"/>
                    <a:pt x="568" y="6839"/>
                  </a:cubicBezTo>
                  <a:cubicBezTo>
                    <a:pt x="568" y="6706"/>
                    <a:pt x="535" y="6539"/>
                    <a:pt x="468" y="6406"/>
                  </a:cubicBezTo>
                  <a:cubicBezTo>
                    <a:pt x="1" y="5238"/>
                    <a:pt x="234" y="4004"/>
                    <a:pt x="234" y="2836"/>
                  </a:cubicBezTo>
                  <a:cubicBezTo>
                    <a:pt x="234" y="2436"/>
                    <a:pt x="468" y="2102"/>
                    <a:pt x="768" y="1869"/>
                  </a:cubicBezTo>
                  <a:cubicBezTo>
                    <a:pt x="2403" y="468"/>
                    <a:pt x="4237" y="1"/>
                    <a:pt x="6372" y="368"/>
                  </a:cubicBezTo>
                  <a:cubicBezTo>
                    <a:pt x="7139" y="501"/>
                    <a:pt x="7807" y="802"/>
                    <a:pt x="8340" y="1335"/>
                  </a:cubicBezTo>
                  <a:cubicBezTo>
                    <a:pt x="8874" y="1902"/>
                    <a:pt x="9508" y="2436"/>
                    <a:pt x="9474" y="3370"/>
                  </a:cubicBezTo>
                  <a:cubicBezTo>
                    <a:pt x="9474" y="3503"/>
                    <a:pt x="9508" y="3604"/>
                    <a:pt x="9541" y="3737"/>
                  </a:cubicBezTo>
                  <a:cubicBezTo>
                    <a:pt x="9775" y="4638"/>
                    <a:pt x="9608" y="5472"/>
                    <a:pt x="9241" y="6305"/>
                  </a:cubicBezTo>
                  <a:cubicBezTo>
                    <a:pt x="9107" y="6639"/>
                    <a:pt x="8974" y="7006"/>
                    <a:pt x="8841" y="7340"/>
                  </a:cubicBezTo>
                  <a:cubicBezTo>
                    <a:pt x="8707" y="7773"/>
                    <a:pt x="8507" y="8173"/>
                    <a:pt x="8274" y="8540"/>
                  </a:cubicBezTo>
                  <a:cubicBezTo>
                    <a:pt x="7840" y="9174"/>
                    <a:pt x="7540" y="9841"/>
                    <a:pt x="7173" y="10508"/>
                  </a:cubicBezTo>
                  <a:cubicBezTo>
                    <a:pt x="7139" y="10575"/>
                    <a:pt x="7139" y="10642"/>
                    <a:pt x="7073" y="10709"/>
                  </a:cubicBezTo>
                  <a:cubicBezTo>
                    <a:pt x="6372" y="11643"/>
                    <a:pt x="5872" y="12710"/>
                    <a:pt x="5171" y="13644"/>
                  </a:cubicBezTo>
                  <a:cubicBezTo>
                    <a:pt x="4971" y="13944"/>
                    <a:pt x="4704" y="14144"/>
                    <a:pt x="4437" y="14378"/>
                  </a:cubicBezTo>
                  <a:close/>
                  <a:moveTo>
                    <a:pt x="4738" y="2369"/>
                  </a:moveTo>
                  <a:cubicBezTo>
                    <a:pt x="3904" y="2236"/>
                    <a:pt x="3270" y="2503"/>
                    <a:pt x="2803" y="3203"/>
                  </a:cubicBezTo>
                  <a:cubicBezTo>
                    <a:pt x="2336" y="3370"/>
                    <a:pt x="2336" y="3870"/>
                    <a:pt x="2069" y="4204"/>
                  </a:cubicBezTo>
                  <a:cubicBezTo>
                    <a:pt x="1502" y="4938"/>
                    <a:pt x="1569" y="5772"/>
                    <a:pt x="1902" y="6539"/>
                  </a:cubicBezTo>
                  <a:cubicBezTo>
                    <a:pt x="2336" y="7606"/>
                    <a:pt x="3203" y="8040"/>
                    <a:pt x="4337" y="8007"/>
                  </a:cubicBezTo>
                  <a:cubicBezTo>
                    <a:pt x="5338" y="8007"/>
                    <a:pt x="6039" y="7473"/>
                    <a:pt x="6772" y="6973"/>
                  </a:cubicBezTo>
                  <a:cubicBezTo>
                    <a:pt x="7239" y="6672"/>
                    <a:pt x="7173" y="6205"/>
                    <a:pt x="7273" y="5772"/>
                  </a:cubicBezTo>
                  <a:cubicBezTo>
                    <a:pt x="7306" y="5772"/>
                    <a:pt x="7306" y="5738"/>
                    <a:pt x="7306" y="5705"/>
                  </a:cubicBezTo>
                  <a:cubicBezTo>
                    <a:pt x="7673" y="5005"/>
                    <a:pt x="7406" y="4337"/>
                    <a:pt x="7173" y="3704"/>
                  </a:cubicBezTo>
                  <a:cubicBezTo>
                    <a:pt x="7073" y="3437"/>
                    <a:pt x="6873" y="3137"/>
                    <a:pt x="6639" y="2970"/>
                  </a:cubicBezTo>
                  <a:cubicBezTo>
                    <a:pt x="6072" y="2603"/>
                    <a:pt x="5505" y="2102"/>
                    <a:pt x="4738" y="23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-1725450" y="4278800"/>
              <a:ext cx="294400" cy="408625"/>
            </a:xfrm>
            <a:custGeom>
              <a:rect b="b" l="l" r="r" t="t"/>
              <a:pathLst>
                <a:path extrusionOk="0" h="16345" w="11776">
                  <a:moveTo>
                    <a:pt x="6172" y="0"/>
                  </a:moveTo>
                  <a:cubicBezTo>
                    <a:pt x="6872" y="100"/>
                    <a:pt x="7573" y="200"/>
                    <a:pt x="8240" y="367"/>
                  </a:cubicBezTo>
                  <a:cubicBezTo>
                    <a:pt x="9174" y="600"/>
                    <a:pt x="9841" y="1234"/>
                    <a:pt x="10475" y="1935"/>
                  </a:cubicBezTo>
                  <a:cubicBezTo>
                    <a:pt x="10608" y="2068"/>
                    <a:pt x="10708" y="2235"/>
                    <a:pt x="10842" y="2402"/>
                  </a:cubicBezTo>
                  <a:cubicBezTo>
                    <a:pt x="11209" y="2902"/>
                    <a:pt x="11509" y="3402"/>
                    <a:pt x="11475" y="4036"/>
                  </a:cubicBezTo>
                  <a:cubicBezTo>
                    <a:pt x="11442" y="4203"/>
                    <a:pt x="11475" y="4336"/>
                    <a:pt x="11509" y="4503"/>
                  </a:cubicBezTo>
                  <a:cubicBezTo>
                    <a:pt x="11776" y="5504"/>
                    <a:pt x="11642" y="6471"/>
                    <a:pt x="11209" y="7405"/>
                  </a:cubicBezTo>
                  <a:cubicBezTo>
                    <a:pt x="11075" y="7739"/>
                    <a:pt x="10975" y="8072"/>
                    <a:pt x="10842" y="8406"/>
                  </a:cubicBezTo>
                  <a:cubicBezTo>
                    <a:pt x="10642" y="8940"/>
                    <a:pt x="10441" y="9507"/>
                    <a:pt x="10108" y="10007"/>
                  </a:cubicBezTo>
                  <a:cubicBezTo>
                    <a:pt x="9674" y="10608"/>
                    <a:pt x="9407" y="11341"/>
                    <a:pt x="9040" y="11975"/>
                  </a:cubicBezTo>
                  <a:cubicBezTo>
                    <a:pt x="8740" y="12476"/>
                    <a:pt x="8407" y="12976"/>
                    <a:pt x="8106" y="13476"/>
                  </a:cubicBezTo>
                  <a:cubicBezTo>
                    <a:pt x="7806" y="13943"/>
                    <a:pt x="7473" y="14377"/>
                    <a:pt x="7206" y="14877"/>
                  </a:cubicBezTo>
                  <a:cubicBezTo>
                    <a:pt x="6972" y="15344"/>
                    <a:pt x="6605" y="15678"/>
                    <a:pt x="6238" y="16011"/>
                  </a:cubicBezTo>
                  <a:cubicBezTo>
                    <a:pt x="5905" y="16345"/>
                    <a:pt x="5738" y="16312"/>
                    <a:pt x="5304" y="16112"/>
                  </a:cubicBezTo>
                  <a:cubicBezTo>
                    <a:pt x="4370" y="15645"/>
                    <a:pt x="3703" y="14944"/>
                    <a:pt x="3336" y="13943"/>
                  </a:cubicBezTo>
                  <a:cubicBezTo>
                    <a:pt x="3336" y="13877"/>
                    <a:pt x="3303" y="13810"/>
                    <a:pt x="3270" y="13743"/>
                  </a:cubicBezTo>
                  <a:cubicBezTo>
                    <a:pt x="2602" y="12509"/>
                    <a:pt x="1935" y="11275"/>
                    <a:pt x="1302" y="10041"/>
                  </a:cubicBezTo>
                  <a:cubicBezTo>
                    <a:pt x="968" y="9340"/>
                    <a:pt x="534" y="8673"/>
                    <a:pt x="601" y="7839"/>
                  </a:cubicBezTo>
                  <a:cubicBezTo>
                    <a:pt x="601" y="7772"/>
                    <a:pt x="601" y="7706"/>
                    <a:pt x="568" y="7639"/>
                  </a:cubicBezTo>
                  <a:cubicBezTo>
                    <a:pt x="1" y="6405"/>
                    <a:pt x="234" y="5137"/>
                    <a:pt x="167" y="3869"/>
                  </a:cubicBezTo>
                  <a:cubicBezTo>
                    <a:pt x="167" y="3503"/>
                    <a:pt x="267" y="3169"/>
                    <a:pt x="401" y="2835"/>
                  </a:cubicBezTo>
                  <a:cubicBezTo>
                    <a:pt x="601" y="2435"/>
                    <a:pt x="901" y="2102"/>
                    <a:pt x="1268" y="1801"/>
                  </a:cubicBezTo>
                  <a:cubicBezTo>
                    <a:pt x="2669" y="634"/>
                    <a:pt x="4304" y="33"/>
                    <a:pt x="6172" y="0"/>
                  </a:cubicBezTo>
                  <a:close/>
                  <a:moveTo>
                    <a:pt x="5404" y="15211"/>
                  </a:moveTo>
                  <a:cubicBezTo>
                    <a:pt x="5671" y="14977"/>
                    <a:pt x="5938" y="14777"/>
                    <a:pt x="6138" y="14477"/>
                  </a:cubicBezTo>
                  <a:cubicBezTo>
                    <a:pt x="6839" y="13543"/>
                    <a:pt x="7339" y="12476"/>
                    <a:pt x="8040" y="11542"/>
                  </a:cubicBezTo>
                  <a:cubicBezTo>
                    <a:pt x="8106" y="11508"/>
                    <a:pt x="8106" y="11408"/>
                    <a:pt x="8140" y="11341"/>
                  </a:cubicBezTo>
                  <a:cubicBezTo>
                    <a:pt x="8507" y="10708"/>
                    <a:pt x="8807" y="10007"/>
                    <a:pt x="9241" y="9407"/>
                  </a:cubicBezTo>
                  <a:cubicBezTo>
                    <a:pt x="9474" y="9006"/>
                    <a:pt x="9674" y="8606"/>
                    <a:pt x="9808" y="8206"/>
                  </a:cubicBezTo>
                  <a:cubicBezTo>
                    <a:pt x="9941" y="7839"/>
                    <a:pt x="10074" y="7472"/>
                    <a:pt x="10208" y="7138"/>
                  </a:cubicBezTo>
                  <a:cubicBezTo>
                    <a:pt x="10575" y="6305"/>
                    <a:pt x="10742" y="5471"/>
                    <a:pt x="10508" y="4570"/>
                  </a:cubicBezTo>
                  <a:cubicBezTo>
                    <a:pt x="10475" y="4470"/>
                    <a:pt x="10441" y="4336"/>
                    <a:pt x="10441" y="4203"/>
                  </a:cubicBezTo>
                  <a:cubicBezTo>
                    <a:pt x="10475" y="3302"/>
                    <a:pt x="9841" y="2735"/>
                    <a:pt x="9307" y="2168"/>
                  </a:cubicBezTo>
                  <a:cubicBezTo>
                    <a:pt x="8774" y="1668"/>
                    <a:pt x="8106" y="1334"/>
                    <a:pt x="7339" y="1201"/>
                  </a:cubicBezTo>
                  <a:cubicBezTo>
                    <a:pt x="5204" y="834"/>
                    <a:pt x="3336" y="1301"/>
                    <a:pt x="1735" y="2702"/>
                  </a:cubicBezTo>
                  <a:cubicBezTo>
                    <a:pt x="1435" y="2969"/>
                    <a:pt x="1201" y="3269"/>
                    <a:pt x="1201" y="3669"/>
                  </a:cubicBezTo>
                  <a:cubicBezTo>
                    <a:pt x="1201" y="4870"/>
                    <a:pt x="968" y="6071"/>
                    <a:pt x="1435" y="7239"/>
                  </a:cubicBezTo>
                  <a:cubicBezTo>
                    <a:pt x="1502" y="7372"/>
                    <a:pt x="1535" y="7539"/>
                    <a:pt x="1535" y="7672"/>
                  </a:cubicBezTo>
                  <a:cubicBezTo>
                    <a:pt x="1468" y="8406"/>
                    <a:pt x="1835" y="8973"/>
                    <a:pt x="2135" y="9574"/>
                  </a:cubicBezTo>
                  <a:cubicBezTo>
                    <a:pt x="2769" y="10874"/>
                    <a:pt x="3436" y="12109"/>
                    <a:pt x="4070" y="13410"/>
                  </a:cubicBezTo>
                  <a:cubicBezTo>
                    <a:pt x="4137" y="13510"/>
                    <a:pt x="4170" y="13610"/>
                    <a:pt x="4204" y="13743"/>
                  </a:cubicBezTo>
                  <a:cubicBezTo>
                    <a:pt x="4404" y="14344"/>
                    <a:pt x="4837" y="14811"/>
                    <a:pt x="5404" y="152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-1663725" y="4352175"/>
              <a:ext cx="154275" cy="148450"/>
            </a:xfrm>
            <a:custGeom>
              <a:rect b="b" l="l" r="r" t="t"/>
              <a:pathLst>
                <a:path extrusionOk="0" h="5938" w="6171">
                  <a:moveTo>
                    <a:pt x="3236" y="267"/>
                  </a:moveTo>
                  <a:cubicBezTo>
                    <a:pt x="4036" y="0"/>
                    <a:pt x="4570" y="501"/>
                    <a:pt x="5137" y="868"/>
                  </a:cubicBezTo>
                  <a:cubicBezTo>
                    <a:pt x="5371" y="1035"/>
                    <a:pt x="5571" y="1335"/>
                    <a:pt x="5671" y="1602"/>
                  </a:cubicBezTo>
                  <a:cubicBezTo>
                    <a:pt x="5904" y="2235"/>
                    <a:pt x="6171" y="2903"/>
                    <a:pt x="5804" y="3603"/>
                  </a:cubicBezTo>
                  <a:cubicBezTo>
                    <a:pt x="5804" y="3636"/>
                    <a:pt x="5771" y="3670"/>
                    <a:pt x="5771" y="3670"/>
                  </a:cubicBezTo>
                  <a:cubicBezTo>
                    <a:pt x="5671" y="4103"/>
                    <a:pt x="5737" y="4570"/>
                    <a:pt x="5270" y="4871"/>
                  </a:cubicBezTo>
                  <a:cubicBezTo>
                    <a:pt x="4537" y="5371"/>
                    <a:pt x="3836" y="5905"/>
                    <a:pt x="2835" y="5905"/>
                  </a:cubicBezTo>
                  <a:cubicBezTo>
                    <a:pt x="1701" y="5938"/>
                    <a:pt x="834" y="5504"/>
                    <a:pt x="400" y="4437"/>
                  </a:cubicBezTo>
                  <a:cubicBezTo>
                    <a:pt x="67" y="3636"/>
                    <a:pt x="0" y="2836"/>
                    <a:pt x="567" y="2102"/>
                  </a:cubicBezTo>
                  <a:cubicBezTo>
                    <a:pt x="801" y="1768"/>
                    <a:pt x="834" y="1268"/>
                    <a:pt x="1301" y="1101"/>
                  </a:cubicBezTo>
                  <a:cubicBezTo>
                    <a:pt x="1768" y="401"/>
                    <a:pt x="2402" y="134"/>
                    <a:pt x="3236" y="267"/>
                  </a:cubicBezTo>
                  <a:close/>
                  <a:moveTo>
                    <a:pt x="2935" y="4971"/>
                  </a:moveTo>
                  <a:cubicBezTo>
                    <a:pt x="4070" y="4937"/>
                    <a:pt x="4670" y="4404"/>
                    <a:pt x="4937" y="3336"/>
                  </a:cubicBezTo>
                  <a:cubicBezTo>
                    <a:pt x="5037" y="2936"/>
                    <a:pt x="4904" y="2602"/>
                    <a:pt x="4803" y="2235"/>
                  </a:cubicBezTo>
                  <a:cubicBezTo>
                    <a:pt x="4537" y="1368"/>
                    <a:pt x="3469" y="834"/>
                    <a:pt x="2669" y="1235"/>
                  </a:cubicBezTo>
                  <a:cubicBezTo>
                    <a:pt x="2102" y="1468"/>
                    <a:pt x="1668" y="1868"/>
                    <a:pt x="1401" y="2436"/>
                  </a:cubicBezTo>
                  <a:cubicBezTo>
                    <a:pt x="767" y="3770"/>
                    <a:pt x="1534" y="5037"/>
                    <a:pt x="2935" y="49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40"/>
          <p:cNvGrpSpPr/>
          <p:nvPr/>
        </p:nvGrpSpPr>
        <p:grpSpPr>
          <a:xfrm>
            <a:off x="3442844" y="3596876"/>
            <a:ext cx="381162" cy="374792"/>
            <a:chOff x="-1372700" y="3848475"/>
            <a:chExt cx="351950" cy="346100"/>
          </a:xfrm>
        </p:grpSpPr>
        <p:sp>
          <p:nvSpPr>
            <p:cNvPr id="690" name="Google Shape;690;p40"/>
            <p:cNvSpPr/>
            <p:nvPr/>
          </p:nvSpPr>
          <p:spPr>
            <a:xfrm>
              <a:off x="-1348500" y="3867650"/>
              <a:ext cx="307725" cy="302750"/>
            </a:xfrm>
            <a:custGeom>
              <a:rect b="b" l="l" r="r" t="t"/>
              <a:pathLst>
                <a:path extrusionOk="0" h="12110" w="12309">
                  <a:moveTo>
                    <a:pt x="12109" y="6739"/>
                  </a:moveTo>
                  <a:cubicBezTo>
                    <a:pt x="12309" y="7940"/>
                    <a:pt x="11775" y="8941"/>
                    <a:pt x="11108" y="9908"/>
                  </a:cubicBezTo>
                  <a:cubicBezTo>
                    <a:pt x="11041" y="10008"/>
                    <a:pt x="10975" y="10108"/>
                    <a:pt x="10874" y="10175"/>
                  </a:cubicBezTo>
                  <a:cubicBezTo>
                    <a:pt x="9974" y="10875"/>
                    <a:pt x="8973" y="11409"/>
                    <a:pt x="7906" y="11743"/>
                  </a:cubicBezTo>
                  <a:cubicBezTo>
                    <a:pt x="7872" y="11776"/>
                    <a:pt x="7839" y="11776"/>
                    <a:pt x="7839" y="11776"/>
                  </a:cubicBezTo>
                  <a:cubicBezTo>
                    <a:pt x="6671" y="11809"/>
                    <a:pt x="5537" y="12110"/>
                    <a:pt x="4370" y="11976"/>
                  </a:cubicBezTo>
                  <a:cubicBezTo>
                    <a:pt x="3936" y="11909"/>
                    <a:pt x="3536" y="11709"/>
                    <a:pt x="3169" y="11509"/>
                  </a:cubicBezTo>
                  <a:cubicBezTo>
                    <a:pt x="2135" y="11009"/>
                    <a:pt x="1234" y="10342"/>
                    <a:pt x="567" y="9374"/>
                  </a:cubicBezTo>
                  <a:cubicBezTo>
                    <a:pt x="234" y="8907"/>
                    <a:pt x="67" y="8407"/>
                    <a:pt x="67" y="7840"/>
                  </a:cubicBezTo>
                  <a:cubicBezTo>
                    <a:pt x="33" y="7306"/>
                    <a:pt x="0" y="6772"/>
                    <a:pt x="67" y="6239"/>
                  </a:cubicBezTo>
                  <a:cubicBezTo>
                    <a:pt x="167" y="5605"/>
                    <a:pt x="334" y="4971"/>
                    <a:pt x="500" y="4371"/>
                  </a:cubicBezTo>
                  <a:cubicBezTo>
                    <a:pt x="600" y="4037"/>
                    <a:pt x="734" y="3737"/>
                    <a:pt x="867" y="3403"/>
                  </a:cubicBezTo>
                  <a:cubicBezTo>
                    <a:pt x="1201" y="2536"/>
                    <a:pt x="1568" y="1702"/>
                    <a:pt x="2535" y="1335"/>
                  </a:cubicBezTo>
                  <a:cubicBezTo>
                    <a:pt x="2569" y="1335"/>
                    <a:pt x="2635" y="1268"/>
                    <a:pt x="2669" y="1202"/>
                  </a:cubicBezTo>
                  <a:cubicBezTo>
                    <a:pt x="3036" y="668"/>
                    <a:pt x="3603" y="535"/>
                    <a:pt x="4170" y="401"/>
                  </a:cubicBezTo>
                  <a:cubicBezTo>
                    <a:pt x="5204" y="101"/>
                    <a:pt x="6238" y="1"/>
                    <a:pt x="7305" y="68"/>
                  </a:cubicBezTo>
                  <a:cubicBezTo>
                    <a:pt x="8039" y="68"/>
                    <a:pt x="8706" y="268"/>
                    <a:pt x="9307" y="735"/>
                  </a:cubicBezTo>
                  <a:cubicBezTo>
                    <a:pt x="9407" y="768"/>
                    <a:pt x="9507" y="835"/>
                    <a:pt x="9540" y="902"/>
                  </a:cubicBezTo>
                  <a:cubicBezTo>
                    <a:pt x="9907" y="1469"/>
                    <a:pt x="10474" y="1869"/>
                    <a:pt x="10774" y="2503"/>
                  </a:cubicBezTo>
                  <a:cubicBezTo>
                    <a:pt x="10975" y="2936"/>
                    <a:pt x="11308" y="3370"/>
                    <a:pt x="11575" y="3770"/>
                  </a:cubicBezTo>
                  <a:cubicBezTo>
                    <a:pt x="11975" y="4471"/>
                    <a:pt x="12075" y="5238"/>
                    <a:pt x="12109" y="6005"/>
                  </a:cubicBezTo>
                  <a:cubicBezTo>
                    <a:pt x="12109" y="6239"/>
                    <a:pt x="12109" y="6506"/>
                    <a:pt x="12109" y="6739"/>
                  </a:cubicBezTo>
                  <a:close/>
                  <a:moveTo>
                    <a:pt x="801" y="6372"/>
                  </a:moveTo>
                  <a:cubicBezTo>
                    <a:pt x="767" y="6973"/>
                    <a:pt x="834" y="7540"/>
                    <a:pt x="967" y="8107"/>
                  </a:cubicBezTo>
                  <a:cubicBezTo>
                    <a:pt x="1168" y="8974"/>
                    <a:pt x="1635" y="9574"/>
                    <a:pt x="2335" y="10075"/>
                  </a:cubicBezTo>
                  <a:cubicBezTo>
                    <a:pt x="3336" y="10842"/>
                    <a:pt x="4537" y="11076"/>
                    <a:pt x="5704" y="11209"/>
                  </a:cubicBezTo>
                  <a:cubicBezTo>
                    <a:pt x="7272" y="11376"/>
                    <a:pt x="8673" y="10875"/>
                    <a:pt x="9974" y="10041"/>
                  </a:cubicBezTo>
                  <a:cubicBezTo>
                    <a:pt x="10207" y="9875"/>
                    <a:pt x="10374" y="9675"/>
                    <a:pt x="10508" y="9408"/>
                  </a:cubicBezTo>
                  <a:cubicBezTo>
                    <a:pt x="10641" y="9074"/>
                    <a:pt x="10774" y="8741"/>
                    <a:pt x="10908" y="8374"/>
                  </a:cubicBezTo>
                  <a:cubicBezTo>
                    <a:pt x="11041" y="7940"/>
                    <a:pt x="11141" y="7506"/>
                    <a:pt x="11141" y="7039"/>
                  </a:cubicBezTo>
                  <a:cubicBezTo>
                    <a:pt x="11108" y="6372"/>
                    <a:pt x="11075" y="5705"/>
                    <a:pt x="10975" y="5038"/>
                  </a:cubicBezTo>
                  <a:cubicBezTo>
                    <a:pt x="10808" y="4071"/>
                    <a:pt x="10541" y="3203"/>
                    <a:pt x="9974" y="2369"/>
                  </a:cubicBezTo>
                  <a:cubicBezTo>
                    <a:pt x="9140" y="1102"/>
                    <a:pt x="6972" y="334"/>
                    <a:pt x="5404" y="1002"/>
                  </a:cubicBezTo>
                  <a:cubicBezTo>
                    <a:pt x="4904" y="1202"/>
                    <a:pt x="4403" y="1335"/>
                    <a:pt x="3869" y="1435"/>
                  </a:cubicBezTo>
                  <a:cubicBezTo>
                    <a:pt x="2935" y="1602"/>
                    <a:pt x="2335" y="2169"/>
                    <a:pt x="1835" y="2903"/>
                  </a:cubicBezTo>
                  <a:cubicBezTo>
                    <a:pt x="1701" y="3103"/>
                    <a:pt x="1635" y="3303"/>
                    <a:pt x="1534" y="3503"/>
                  </a:cubicBezTo>
                  <a:cubicBezTo>
                    <a:pt x="1067" y="4404"/>
                    <a:pt x="701" y="5338"/>
                    <a:pt x="801" y="63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-1310975" y="3901850"/>
              <a:ext cx="222675" cy="231850"/>
            </a:xfrm>
            <a:custGeom>
              <a:rect b="b" l="l" r="r" t="t"/>
              <a:pathLst>
                <a:path extrusionOk="0" h="9274" w="8907">
                  <a:moveTo>
                    <a:pt x="67" y="4971"/>
                  </a:moveTo>
                  <a:cubicBezTo>
                    <a:pt x="0" y="4104"/>
                    <a:pt x="400" y="3370"/>
                    <a:pt x="734" y="2636"/>
                  </a:cubicBezTo>
                  <a:cubicBezTo>
                    <a:pt x="967" y="2102"/>
                    <a:pt x="1234" y="1568"/>
                    <a:pt x="1735" y="1235"/>
                  </a:cubicBezTo>
                  <a:cubicBezTo>
                    <a:pt x="1868" y="1168"/>
                    <a:pt x="1968" y="1068"/>
                    <a:pt x="2102" y="1001"/>
                  </a:cubicBezTo>
                  <a:cubicBezTo>
                    <a:pt x="2602" y="768"/>
                    <a:pt x="3136" y="568"/>
                    <a:pt x="3636" y="367"/>
                  </a:cubicBezTo>
                  <a:cubicBezTo>
                    <a:pt x="4537" y="1"/>
                    <a:pt x="5471" y="34"/>
                    <a:pt x="6405" y="334"/>
                  </a:cubicBezTo>
                  <a:cubicBezTo>
                    <a:pt x="7072" y="568"/>
                    <a:pt x="7505" y="1068"/>
                    <a:pt x="7939" y="1602"/>
                  </a:cubicBezTo>
                  <a:cubicBezTo>
                    <a:pt x="8373" y="2169"/>
                    <a:pt x="8506" y="2836"/>
                    <a:pt x="8640" y="3470"/>
                  </a:cubicBezTo>
                  <a:cubicBezTo>
                    <a:pt x="8773" y="4137"/>
                    <a:pt x="8773" y="4804"/>
                    <a:pt x="8840" y="5471"/>
                  </a:cubicBezTo>
                  <a:cubicBezTo>
                    <a:pt x="8906" y="5972"/>
                    <a:pt x="8740" y="6439"/>
                    <a:pt x="8573" y="6872"/>
                  </a:cubicBezTo>
                  <a:cubicBezTo>
                    <a:pt x="8473" y="7139"/>
                    <a:pt x="8373" y="7373"/>
                    <a:pt x="8273" y="7606"/>
                  </a:cubicBezTo>
                  <a:cubicBezTo>
                    <a:pt x="8173" y="7773"/>
                    <a:pt x="8039" y="7940"/>
                    <a:pt x="7906" y="8040"/>
                  </a:cubicBezTo>
                  <a:cubicBezTo>
                    <a:pt x="7505" y="8307"/>
                    <a:pt x="7072" y="8573"/>
                    <a:pt x="6638" y="8740"/>
                  </a:cubicBezTo>
                  <a:cubicBezTo>
                    <a:pt x="5804" y="9007"/>
                    <a:pt x="4937" y="9274"/>
                    <a:pt x="4036" y="8974"/>
                  </a:cubicBezTo>
                  <a:cubicBezTo>
                    <a:pt x="3769" y="8907"/>
                    <a:pt x="3503" y="8974"/>
                    <a:pt x="3236" y="8907"/>
                  </a:cubicBezTo>
                  <a:cubicBezTo>
                    <a:pt x="2469" y="8707"/>
                    <a:pt x="1735" y="8373"/>
                    <a:pt x="1101" y="7873"/>
                  </a:cubicBezTo>
                  <a:cubicBezTo>
                    <a:pt x="734" y="7539"/>
                    <a:pt x="400" y="7106"/>
                    <a:pt x="300" y="6605"/>
                  </a:cubicBezTo>
                  <a:cubicBezTo>
                    <a:pt x="200" y="6072"/>
                    <a:pt x="134" y="5505"/>
                    <a:pt x="67" y="4971"/>
                  </a:cubicBezTo>
                  <a:close/>
                  <a:moveTo>
                    <a:pt x="4437" y="4871"/>
                  </a:moveTo>
                  <a:cubicBezTo>
                    <a:pt x="4236" y="4571"/>
                    <a:pt x="4070" y="4370"/>
                    <a:pt x="3903" y="4170"/>
                  </a:cubicBezTo>
                  <a:cubicBezTo>
                    <a:pt x="3703" y="3803"/>
                    <a:pt x="3469" y="3470"/>
                    <a:pt x="3269" y="3103"/>
                  </a:cubicBezTo>
                  <a:cubicBezTo>
                    <a:pt x="3102" y="2769"/>
                    <a:pt x="2869" y="2669"/>
                    <a:pt x="2535" y="2669"/>
                  </a:cubicBezTo>
                  <a:cubicBezTo>
                    <a:pt x="2335" y="2669"/>
                    <a:pt x="2202" y="2836"/>
                    <a:pt x="2268" y="3003"/>
                  </a:cubicBezTo>
                  <a:cubicBezTo>
                    <a:pt x="2302" y="3103"/>
                    <a:pt x="2335" y="3170"/>
                    <a:pt x="2368" y="3270"/>
                  </a:cubicBezTo>
                  <a:cubicBezTo>
                    <a:pt x="2835" y="4003"/>
                    <a:pt x="3269" y="4737"/>
                    <a:pt x="3703" y="5471"/>
                  </a:cubicBezTo>
                  <a:cubicBezTo>
                    <a:pt x="3936" y="5905"/>
                    <a:pt x="4637" y="6072"/>
                    <a:pt x="4937" y="5705"/>
                  </a:cubicBezTo>
                  <a:cubicBezTo>
                    <a:pt x="5337" y="5238"/>
                    <a:pt x="5871" y="4904"/>
                    <a:pt x="6305" y="4437"/>
                  </a:cubicBezTo>
                  <a:cubicBezTo>
                    <a:pt x="6605" y="4137"/>
                    <a:pt x="6972" y="3837"/>
                    <a:pt x="7105" y="3336"/>
                  </a:cubicBezTo>
                  <a:cubicBezTo>
                    <a:pt x="6772" y="3103"/>
                    <a:pt x="6438" y="3069"/>
                    <a:pt x="6038" y="3069"/>
                  </a:cubicBezTo>
                  <a:cubicBezTo>
                    <a:pt x="6004" y="3470"/>
                    <a:pt x="5771" y="3670"/>
                    <a:pt x="5437" y="3903"/>
                  </a:cubicBezTo>
                  <a:cubicBezTo>
                    <a:pt x="5104" y="4137"/>
                    <a:pt x="4804" y="4470"/>
                    <a:pt x="4437" y="4871"/>
                  </a:cubicBezTo>
                  <a:close/>
                  <a:moveTo>
                    <a:pt x="4270" y="7339"/>
                  </a:moveTo>
                  <a:cubicBezTo>
                    <a:pt x="4003" y="7339"/>
                    <a:pt x="3769" y="7506"/>
                    <a:pt x="3803" y="7739"/>
                  </a:cubicBezTo>
                  <a:cubicBezTo>
                    <a:pt x="3803" y="7973"/>
                    <a:pt x="4203" y="8273"/>
                    <a:pt x="4503" y="8240"/>
                  </a:cubicBezTo>
                  <a:cubicBezTo>
                    <a:pt x="4737" y="8206"/>
                    <a:pt x="4770" y="8006"/>
                    <a:pt x="4770" y="7806"/>
                  </a:cubicBezTo>
                  <a:cubicBezTo>
                    <a:pt x="4770" y="7506"/>
                    <a:pt x="4603" y="7339"/>
                    <a:pt x="4270" y="7339"/>
                  </a:cubicBezTo>
                  <a:close/>
                  <a:moveTo>
                    <a:pt x="1635" y="5138"/>
                  </a:moveTo>
                  <a:cubicBezTo>
                    <a:pt x="1434" y="4871"/>
                    <a:pt x="1334" y="4704"/>
                    <a:pt x="1168" y="4537"/>
                  </a:cubicBezTo>
                  <a:cubicBezTo>
                    <a:pt x="1134" y="4504"/>
                    <a:pt x="934" y="4504"/>
                    <a:pt x="867" y="4571"/>
                  </a:cubicBezTo>
                  <a:cubicBezTo>
                    <a:pt x="667" y="4704"/>
                    <a:pt x="667" y="4937"/>
                    <a:pt x="734" y="5138"/>
                  </a:cubicBezTo>
                  <a:cubicBezTo>
                    <a:pt x="801" y="5371"/>
                    <a:pt x="1001" y="5404"/>
                    <a:pt x="1201" y="5371"/>
                  </a:cubicBezTo>
                  <a:cubicBezTo>
                    <a:pt x="1334" y="5338"/>
                    <a:pt x="1434" y="5238"/>
                    <a:pt x="1635" y="5138"/>
                  </a:cubicBezTo>
                  <a:close/>
                  <a:moveTo>
                    <a:pt x="8239" y="5238"/>
                  </a:moveTo>
                  <a:cubicBezTo>
                    <a:pt x="8239" y="5038"/>
                    <a:pt x="8039" y="4904"/>
                    <a:pt x="7739" y="4904"/>
                  </a:cubicBezTo>
                  <a:cubicBezTo>
                    <a:pt x="7472" y="4937"/>
                    <a:pt x="7305" y="5104"/>
                    <a:pt x="7339" y="5304"/>
                  </a:cubicBezTo>
                  <a:cubicBezTo>
                    <a:pt x="7405" y="5538"/>
                    <a:pt x="7606" y="5605"/>
                    <a:pt x="7806" y="5605"/>
                  </a:cubicBezTo>
                  <a:cubicBezTo>
                    <a:pt x="8073" y="5605"/>
                    <a:pt x="8239" y="5438"/>
                    <a:pt x="8239" y="5238"/>
                  </a:cubicBezTo>
                  <a:close/>
                  <a:moveTo>
                    <a:pt x="5104" y="1168"/>
                  </a:moveTo>
                  <a:cubicBezTo>
                    <a:pt x="5037" y="1101"/>
                    <a:pt x="4937" y="968"/>
                    <a:pt x="4837" y="935"/>
                  </a:cubicBezTo>
                  <a:cubicBezTo>
                    <a:pt x="4570" y="868"/>
                    <a:pt x="4270" y="1035"/>
                    <a:pt x="4203" y="1301"/>
                  </a:cubicBezTo>
                  <a:cubicBezTo>
                    <a:pt x="4203" y="1402"/>
                    <a:pt x="4236" y="1568"/>
                    <a:pt x="4337" y="1602"/>
                  </a:cubicBezTo>
                  <a:cubicBezTo>
                    <a:pt x="4570" y="1802"/>
                    <a:pt x="5104" y="1502"/>
                    <a:pt x="5104" y="11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-1372700" y="3848475"/>
              <a:ext cx="351950" cy="346100"/>
            </a:xfrm>
            <a:custGeom>
              <a:rect b="b" l="l" r="r" t="t"/>
              <a:pathLst>
                <a:path extrusionOk="0" h="13844" w="14078">
                  <a:moveTo>
                    <a:pt x="7773" y="1"/>
                  </a:moveTo>
                  <a:cubicBezTo>
                    <a:pt x="8240" y="34"/>
                    <a:pt x="8740" y="34"/>
                    <a:pt x="9207" y="101"/>
                  </a:cubicBezTo>
                  <a:cubicBezTo>
                    <a:pt x="10175" y="268"/>
                    <a:pt x="10875" y="801"/>
                    <a:pt x="11542" y="1535"/>
                  </a:cubicBezTo>
                  <a:cubicBezTo>
                    <a:pt x="12309" y="2369"/>
                    <a:pt x="12877" y="3370"/>
                    <a:pt x="13444" y="4337"/>
                  </a:cubicBezTo>
                  <a:cubicBezTo>
                    <a:pt x="13877" y="5038"/>
                    <a:pt x="13944" y="5872"/>
                    <a:pt x="14011" y="6706"/>
                  </a:cubicBezTo>
                  <a:cubicBezTo>
                    <a:pt x="14044" y="7139"/>
                    <a:pt x="14011" y="7606"/>
                    <a:pt x="14044" y="8073"/>
                  </a:cubicBezTo>
                  <a:cubicBezTo>
                    <a:pt x="14077" y="8874"/>
                    <a:pt x="13877" y="9608"/>
                    <a:pt x="13477" y="10275"/>
                  </a:cubicBezTo>
                  <a:cubicBezTo>
                    <a:pt x="13277" y="10608"/>
                    <a:pt x="13077" y="10975"/>
                    <a:pt x="12877" y="11275"/>
                  </a:cubicBezTo>
                  <a:cubicBezTo>
                    <a:pt x="12776" y="11442"/>
                    <a:pt x="12643" y="11609"/>
                    <a:pt x="12476" y="11709"/>
                  </a:cubicBezTo>
                  <a:cubicBezTo>
                    <a:pt x="11442" y="12510"/>
                    <a:pt x="10308" y="13110"/>
                    <a:pt x="9040" y="13510"/>
                  </a:cubicBezTo>
                  <a:cubicBezTo>
                    <a:pt x="8974" y="13510"/>
                    <a:pt x="8940" y="13544"/>
                    <a:pt x="8907" y="13544"/>
                  </a:cubicBezTo>
                  <a:cubicBezTo>
                    <a:pt x="7639" y="13644"/>
                    <a:pt x="6405" y="13844"/>
                    <a:pt x="5138" y="13744"/>
                  </a:cubicBezTo>
                  <a:cubicBezTo>
                    <a:pt x="4504" y="13677"/>
                    <a:pt x="3970" y="13344"/>
                    <a:pt x="3403" y="13043"/>
                  </a:cubicBezTo>
                  <a:cubicBezTo>
                    <a:pt x="2269" y="12443"/>
                    <a:pt x="1335" y="11642"/>
                    <a:pt x="634" y="10575"/>
                  </a:cubicBezTo>
                  <a:cubicBezTo>
                    <a:pt x="268" y="10041"/>
                    <a:pt x="67" y="9508"/>
                    <a:pt x="34" y="8874"/>
                  </a:cubicBezTo>
                  <a:cubicBezTo>
                    <a:pt x="1" y="8207"/>
                    <a:pt x="1" y="7539"/>
                    <a:pt x="67" y="6872"/>
                  </a:cubicBezTo>
                  <a:cubicBezTo>
                    <a:pt x="134" y="6272"/>
                    <a:pt x="268" y="5671"/>
                    <a:pt x="468" y="5104"/>
                  </a:cubicBezTo>
                  <a:cubicBezTo>
                    <a:pt x="801" y="4137"/>
                    <a:pt x="1035" y="3170"/>
                    <a:pt x="1702" y="2369"/>
                  </a:cubicBezTo>
                  <a:cubicBezTo>
                    <a:pt x="1902" y="2136"/>
                    <a:pt x="2102" y="1935"/>
                    <a:pt x="2302" y="1735"/>
                  </a:cubicBezTo>
                  <a:cubicBezTo>
                    <a:pt x="2402" y="1635"/>
                    <a:pt x="2536" y="1568"/>
                    <a:pt x="2636" y="1435"/>
                  </a:cubicBezTo>
                  <a:cubicBezTo>
                    <a:pt x="3036" y="801"/>
                    <a:pt x="3670" y="634"/>
                    <a:pt x="4337" y="501"/>
                  </a:cubicBezTo>
                  <a:cubicBezTo>
                    <a:pt x="4804" y="434"/>
                    <a:pt x="5304" y="401"/>
                    <a:pt x="5771" y="234"/>
                  </a:cubicBezTo>
                  <a:cubicBezTo>
                    <a:pt x="6405" y="1"/>
                    <a:pt x="7072" y="67"/>
                    <a:pt x="7773" y="1"/>
                  </a:cubicBezTo>
                  <a:close/>
                  <a:moveTo>
                    <a:pt x="13077" y="7506"/>
                  </a:moveTo>
                  <a:cubicBezTo>
                    <a:pt x="13077" y="7273"/>
                    <a:pt x="13077" y="7006"/>
                    <a:pt x="13077" y="6772"/>
                  </a:cubicBezTo>
                  <a:cubicBezTo>
                    <a:pt x="13043" y="6005"/>
                    <a:pt x="12943" y="5238"/>
                    <a:pt x="12543" y="4537"/>
                  </a:cubicBezTo>
                  <a:cubicBezTo>
                    <a:pt x="12276" y="4104"/>
                    <a:pt x="11943" y="3703"/>
                    <a:pt x="11742" y="3270"/>
                  </a:cubicBezTo>
                  <a:cubicBezTo>
                    <a:pt x="11442" y="2636"/>
                    <a:pt x="10875" y="2236"/>
                    <a:pt x="10508" y="1669"/>
                  </a:cubicBezTo>
                  <a:cubicBezTo>
                    <a:pt x="10475" y="1602"/>
                    <a:pt x="10375" y="1535"/>
                    <a:pt x="10308" y="1502"/>
                  </a:cubicBezTo>
                  <a:cubicBezTo>
                    <a:pt x="9708" y="1035"/>
                    <a:pt x="9007" y="835"/>
                    <a:pt x="8273" y="801"/>
                  </a:cubicBezTo>
                  <a:cubicBezTo>
                    <a:pt x="7206" y="768"/>
                    <a:pt x="6172" y="868"/>
                    <a:pt x="5138" y="1168"/>
                  </a:cubicBezTo>
                  <a:cubicBezTo>
                    <a:pt x="4571" y="1302"/>
                    <a:pt x="4004" y="1435"/>
                    <a:pt x="3637" y="1969"/>
                  </a:cubicBezTo>
                  <a:cubicBezTo>
                    <a:pt x="3603" y="2035"/>
                    <a:pt x="3570" y="2069"/>
                    <a:pt x="3503" y="2102"/>
                  </a:cubicBezTo>
                  <a:cubicBezTo>
                    <a:pt x="2536" y="2469"/>
                    <a:pt x="2169" y="3303"/>
                    <a:pt x="1835" y="4170"/>
                  </a:cubicBezTo>
                  <a:cubicBezTo>
                    <a:pt x="1702" y="4471"/>
                    <a:pt x="1568" y="4804"/>
                    <a:pt x="1502" y="5138"/>
                  </a:cubicBezTo>
                  <a:cubicBezTo>
                    <a:pt x="1302" y="5738"/>
                    <a:pt x="1135" y="6372"/>
                    <a:pt x="1035" y="7006"/>
                  </a:cubicBezTo>
                  <a:cubicBezTo>
                    <a:pt x="968" y="7539"/>
                    <a:pt x="1001" y="8073"/>
                    <a:pt x="1035" y="8607"/>
                  </a:cubicBezTo>
                  <a:cubicBezTo>
                    <a:pt x="1068" y="9174"/>
                    <a:pt x="1202" y="9674"/>
                    <a:pt x="1535" y="10141"/>
                  </a:cubicBezTo>
                  <a:cubicBezTo>
                    <a:pt x="2202" y="11109"/>
                    <a:pt x="3103" y="11776"/>
                    <a:pt x="4137" y="12276"/>
                  </a:cubicBezTo>
                  <a:cubicBezTo>
                    <a:pt x="4504" y="12476"/>
                    <a:pt x="4938" y="12676"/>
                    <a:pt x="5338" y="12743"/>
                  </a:cubicBezTo>
                  <a:cubicBezTo>
                    <a:pt x="6505" y="12877"/>
                    <a:pt x="7639" y="12576"/>
                    <a:pt x="8807" y="12543"/>
                  </a:cubicBezTo>
                  <a:cubicBezTo>
                    <a:pt x="8807" y="12543"/>
                    <a:pt x="8840" y="12543"/>
                    <a:pt x="8874" y="12510"/>
                  </a:cubicBezTo>
                  <a:cubicBezTo>
                    <a:pt x="9941" y="12176"/>
                    <a:pt x="10942" y="11642"/>
                    <a:pt x="11876" y="10942"/>
                  </a:cubicBezTo>
                  <a:cubicBezTo>
                    <a:pt x="11943" y="10875"/>
                    <a:pt x="12043" y="10775"/>
                    <a:pt x="12109" y="10675"/>
                  </a:cubicBezTo>
                  <a:cubicBezTo>
                    <a:pt x="12743" y="9708"/>
                    <a:pt x="13277" y="8707"/>
                    <a:pt x="13077" y="75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-1331000" y="3876000"/>
              <a:ext cx="261050" cy="276050"/>
            </a:xfrm>
            <a:custGeom>
              <a:rect b="b" l="l" r="r" t="t"/>
              <a:pathLst>
                <a:path extrusionOk="0" h="11042" w="10442">
                  <a:moveTo>
                    <a:pt x="101" y="6038"/>
                  </a:moveTo>
                  <a:cubicBezTo>
                    <a:pt x="1" y="5004"/>
                    <a:pt x="367" y="4070"/>
                    <a:pt x="834" y="3169"/>
                  </a:cubicBezTo>
                  <a:cubicBezTo>
                    <a:pt x="968" y="2969"/>
                    <a:pt x="1001" y="2769"/>
                    <a:pt x="1135" y="2569"/>
                  </a:cubicBezTo>
                  <a:cubicBezTo>
                    <a:pt x="1635" y="1835"/>
                    <a:pt x="2235" y="1268"/>
                    <a:pt x="3169" y="1101"/>
                  </a:cubicBezTo>
                  <a:cubicBezTo>
                    <a:pt x="3703" y="1001"/>
                    <a:pt x="4204" y="868"/>
                    <a:pt x="4704" y="668"/>
                  </a:cubicBezTo>
                  <a:cubicBezTo>
                    <a:pt x="6272" y="0"/>
                    <a:pt x="8440" y="768"/>
                    <a:pt x="9274" y="2035"/>
                  </a:cubicBezTo>
                  <a:cubicBezTo>
                    <a:pt x="9841" y="2836"/>
                    <a:pt x="10108" y="3737"/>
                    <a:pt x="10275" y="4704"/>
                  </a:cubicBezTo>
                  <a:cubicBezTo>
                    <a:pt x="10375" y="5371"/>
                    <a:pt x="10441" y="6038"/>
                    <a:pt x="10441" y="6705"/>
                  </a:cubicBezTo>
                  <a:cubicBezTo>
                    <a:pt x="10441" y="7172"/>
                    <a:pt x="10375" y="7606"/>
                    <a:pt x="10208" y="8040"/>
                  </a:cubicBezTo>
                  <a:cubicBezTo>
                    <a:pt x="10074" y="8407"/>
                    <a:pt x="9941" y="8707"/>
                    <a:pt x="9808" y="9074"/>
                  </a:cubicBezTo>
                  <a:cubicBezTo>
                    <a:pt x="9674" y="9307"/>
                    <a:pt x="9507" y="9541"/>
                    <a:pt x="9274" y="9707"/>
                  </a:cubicBezTo>
                  <a:cubicBezTo>
                    <a:pt x="7973" y="10541"/>
                    <a:pt x="6572" y="11042"/>
                    <a:pt x="5004" y="10875"/>
                  </a:cubicBezTo>
                  <a:cubicBezTo>
                    <a:pt x="3837" y="10708"/>
                    <a:pt x="2636" y="10508"/>
                    <a:pt x="1635" y="9741"/>
                  </a:cubicBezTo>
                  <a:cubicBezTo>
                    <a:pt x="935" y="9240"/>
                    <a:pt x="468" y="8640"/>
                    <a:pt x="267" y="7773"/>
                  </a:cubicBezTo>
                  <a:cubicBezTo>
                    <a:pt x="134" y="7206"/>
                    <a:pt x="67" y="6639"/>
                    <a:pt x="101" y="6038"/>
                  </a:cubicBezTo>
                  <a:close/>
                  <a:moveTo>
                    <a:pt x="868" y="6005"/>
                  </a:moveTo>
                  <a:cubicBezTo>
                    <a:pt x="935" y="6539"/>
                    <a:pt x="1001" y="7106"/>
                    <a:pt x="1101" y="7639"/>
                  </a:cubicBezTo>
                  <a:cubicBezTo>
                    <a:pt x="1201" y="8140"/>
                    <a:pt x="1535" y="8573"/>
                    <a:pt x="1902" y="8907"/>
                  </a:cubicBezTo>
                  <a:cubicBezTo>
                    <a:pt x="2536" y="9407"/>
                    <a:pt x="3270" y="9741"/>
                    <a:pt x="4037" y="9941"/>
                  </a:cubicBezTo>
                  <a:cubicBezTo>
                    <a:pt x="4304" y="10008"/>
                    <a:pt x="4570" y="9941"/>
                    <a:pt x="4837" y="10008"/>
                  </a:cubicBezTo>
                  <a:cubicBezTo>
                    <a:pt x="5738" y="10308"/>
                    <a:pt x="6605" y="10041"/>
                    <a:pt x="7439" y="9774"/>
                  </a:cubicBezTo>
                  <a:cubicBezTo>
                    <a:pt x="7873" y="9607"/>
                    <a:pt x="8306" y="9341"/>
                    <a:pt x="8707" y="9074"/>
                  </a:cubicBezTo>
                  <a:cubicBezTo>
                    <a:pt x="8840" y="9007"/>
                    <a:pt x="8974" y="8807"/>
                    <a:pt x="9074" y="8673"/>
                  </a:cubicBezTo>
                  <a:cubicBezTo>
                    <a:pt x="9174" y="8440"/>
                    <a:pt x="9274" y="8173"/>
                    <a:pt x="9374" y="7906"/>
                  </a:cubicBezTo>
                  <a:cubicBezTo>
                    <a:pt x="9541" y="7473"/>
                    <a:pt x="9707" y="7006"/>
                    <a:pt x="9641" y="6505"/>
                  </a:cubicBezTo>
                  <a:cubicBezTo>
                    <a:pt x="9574" y="5838"/>
                    <a:pt x="9574" y="5171"/>
                    <a:pt x="9441" y="4504"/>
                  </a:cubicBezTo>
                  <a:cubicBezTo>
                    <a:pt x="9307" y="3870"/>
                    <a:pt x="9174" y="3203"/>
                    <a:pt x="8740" y="2636"/>
                  </a:cubicBezTo>
                  <a:cubicBezTo>
                    <a:pt x="8306" y="2102"/>
                    <a:pt x="7873" y="1602"/>
                    <a:pt x="7206" y="1368"/>
                  </a:cubicBezTo>
                  <a:cubicBezTo>
                    <a:pt x="6272" y="1068"/>
                    <a:pt x="5338" y="1035"/>
                    <a:pt x="4437" y="1401"/>
                  </a:cubicBezTo>
                  <a:cubicBezTo>
                    <a:pt x="3937" y="1602"/>
                    <a:pt x="3403" y="1835"/>
                    <a:pt x="2903" y="2035"/>
                  </a:cubicBezTo>
                  <a:cubicBezTo>
                    <a:pt x="2769" y="2102"/>
                    <a:pt x="2669" y="2202"/>
                    <a:pt x="2536" y="2269"/>
                  </a:cubicBezTo>
                  <a:cubicBezTo>
                    <a:pt x="2035" y="2602"/>
                    <a:pt x="1768" y="3136"/>
                    <a:pt x="1535" y="3670"/>
                  </a:cubicBezTo>
                  <a:cubicBezTo>
                    <a:pt x="1201" y="4404"/>
                    <a:pt x="801" y="5138"/>
                    <a:pt x="868" y="60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-1255950" y="3968575"/>
              <a:ext cx="121775" cy="85075"/>
            </a:xfrm>
            <a:custGeom>
              <a:rect b="b" l="l" r="r" t="t"/>
              <a:pathLst>
                <a:path extrusionOk="0" h="3403" w="4871">
                  <a:moveTo>
                    <a:pt x="2236" y="2202"/>
                  </a:moveTo>
                  <a:cubicBezTo>
                    <a:pt x="2603" y="1801"/>
                    <a:pt x="2869" y="1468"/>
                    <a:pt x="3236" y="1234"/>
                  </a:cubicBezTo>
                  <a:cubicBezTo>
                    <a:pt x="3570" y="1034"/>
                    <a:pt x="3770" y="801"/>
                    <a:pt x="3837" y="400"/>
                  </a:cubicBezTo>
                  <a:cubicBezTo>
                    <a:pt x="4237" y="434"/>
                    <a:pt x="4571" y="434"/>
                    <a:pt x="4871" y="667"/>
                  </a:cubicBezTo>
                  <a:cubicBezTo>
                    <a:pt x="4771" y="1168"/>
                    <a:pt x="4404" y="1468"/>
                    <a:pt x="4104" y="1801"/>
                  </a:cubicBezTo>
                  <a:cubicBezTo>
                    <a:pt x="3670" y="2235"/>
                    <a:pt x="3136" y="2569"/>
                    <a:pt x="2703" y="3036"/>
                  </a:cubicBezTo>
                  <a:cubicBezTo>
                    <a:pt x="2436" y="3403"/>
                    <a:pt x="1735" y="3236"/>
                    <a:pt x="1502" y="2836"/>
                  </a:cubicBezTo>
                  <a:cubicBezTo>
                    <a:pt x="1068" y="2068"/>
                    <a:pt x="601" y="1334"/>
                    <a:pt x="167" y="601"/>
                  </a:cubicBezTo>
                  <a:cubicBezTo>
                    <a:pt x="134" y="501"/>
                    <a:pt x="67" y="434"/>
                    <a:pt x="67" y="334"/>
                  </a:cubicBezTo>
                  <a:cubicBezTo>
                    <a:pt x="1" y="167"/>
                    <a:pt x="134" y="0"/>
                    <a:pt x="301" y="0"/>
                  </a:cubicBezTo>
                  <a:cubicBezTo>
                    <a:pt x="634" y="0"/>
                    <a:pt x="901" y="100"/>
                    <a:pt x="1068" y="434"/>
                  </a:cubicBezTo>
                  <a:cubicBezTo>
                    <a:pt x="1268" y="801"/>
                    <a:pt x="1468" y="1134"/>
                    <a:pt x="1702" y="1501"/>
                  </a:cubicBezTo>
                  <a:cubicBezTo>
                    <a:pt x="1869" y="1701"/>
                    <a:pt x="2035" y="1902"/>
                    <a:pt x="2236" y="22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-1216750" y="4085325"/>
              <a:ext cx="25875" cy="23375"/>
            </a:xfrm>
            <a:custGeom>
              <a:rect b="b" l="l" r="r" t="t"/>
              <a:pathLst>
                <a:path extrusionOk="0" h="935" w="1035">
                  <a:moveTo>
                    <a:pt x="501" y="0"/>
                  </a:moveTo>
                  <a:cubicBezTo>
                    <a:pt x="834" y="0"/>
                    <a:pt x="1001" y="167"/>
                    <a:pt x="1001" y="467"/>
                  </a:cubicBezTo>
                  <a:cubicBezTo>
                    <a:pt x="1035" y="667"/>
                    <a:pt x="968" y="867"/>
                    <a:pt x="734" y="901"/>
                  </a:cubicBezTo>
                  <a:cubicBezTo>
                    <a:pt x="434" y="934"/>
                    <a:pt x="34" y="634"/>
                    <a:pt x="34" y="400"/>
                  </a:cubicBezTo>
                  <a:cubicBezTo>
                    <a:pt x="0" y="167"/>
                    <a:pt x="234" y="0"/>
                    <a:pt x="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-1294300" y="4014425"/>
              <a:ext cx="24200" cy="22550"/>
            </a:xfrm>
            <a:custGeom>
              <a:rect b="b" l="l" r="r" t="t"/>
              <a:pathLst>
                <a:path extrusionOk="0" h="902" w="968">
                  <a:moveTo>
                    <a:pt x="968" y="635"/>
                  </a:moveTo>
                  <a:cubicBezTo>
                    <a:pt x="767" y="735"/>
                    <a:pt x="667" y="835"/>
                    <a:pt x="534" y="868"/>
                  </a:cubicBezTo>
                  <a:cubicBezTo>
                    <a:pt x="334" y="901"/>
                    <a:pt x="134" y="868"/>
                    <a:pt x="67" y="635"/>
                  </a:cubicBezTo>
                  <a:cubicBezTo>
                    <a:pt x="0" y="434"/>
                    <a:pt x="0" y="201"/>
                    <a:pt x="200" y="68"/>
                  </a:cubicBezTo>
                  <a:cubicBezTo>
                    <a:pt x="267" y="1"/>
                    <a:pt x="467" y="1"/>
                    <a:pt x="501" y="34"/>
                  </a:cubicBezTo>
                  <a:cubicBezTo>
                    <a:pt x="667" y="201"/>
                    <a:pt x="767" y="368"/>
                    <a:pt x="968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-1128350" y="4024450"/>
              <a:ext cx="24200" cy="17525"/>
            </a:xfrm>
            <a:custGeom>
              <a:rect b="b" l="l" r="r" t="t"/>
              <a:pathLst>
                <a:path extrusionOk="0" h="701" w="968">
                  <a:moveTo>
                    <a:pt x="934" y="334"/>
                  </a:moveTo>
                  <a:cubicBezTo>
                    <a:pt x="968" y="500"/>
                    <a:pt x="768" y="701"/>
                    <a:pt x="501" y="701"/>
                  </a:cubicBezTo>
                  <a:cubicBezTo>
                    <a:pt x="301" y="701"/>
                    <a:pt x="100" y="634"/>
                    <a:pt x="34" y="400"/>
                  </a:cubicBezTo>
                  <a:cubicBezTo>
                    <a:pt x="0" y="200"/>
                    <a:pt x="167" y="33"/>
                    <a:pt x="434" y="0"/>
                  </a:cubicBezTo>
                  <a:cubicBezTo>
                    <a:pt x="734" y="0"/>
                    <a:pt x="934" y="134"/>
                    <a:pt x="934" y="3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-1205900" y="3923525"/>
              <a:ext cx="22525" cy="23375"/>
            </a:xfrm>
            <a:custGeom>
              <a:rect b="b" l="l" r="r" t="t"/>
              <a:pathLst>
                <a:path extrusionOk="0" h="935" w="901">
                  <a:moveTo>
                    <a:pt x="901" y="301"/>
                  </a:moveTo>
                  <a:cubicBezTo>
                    <a:pt x="901" y="635"/>
                    <a:pt x="334" y="935"/>
                    <a:pt x="134" y="735"/>
                  </a:cubicBezTo>
                  <a:cubicBezTo>
                    <a:pt x="33" y="701"/>
                    <a:pt x="0" y="535"/>
                    <a:pt x="0" y="434"/>
                  </a:cubicBezTo>
                  <a:cubicBezTo>
                    <a:pt x="100" y="168"/>
                    <a:pt x="367" y="1"/>
                    <a:pt x="634" y="68"/>
                  </a:cubicBezTo>
                  <a:cubicBezTo>
                    <a:pt x="734" y="101"/>
                    <a:pt x="834" y="234"/>
                    <a:pt x="901" y="3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40"/>
          <p:cNvGrpSpPr/>
          <p:nvPr/>
        </p:nvGrpSpPr>
        <p:grpSpPr>
          <a:xfrm flipH="1">
            <a:off x="4033763" y="1523063"/>
            <a:ext cx="4458200" cy="462025"/>
            <a:chOff x="2959200" y="1840375"/>
            <a:chExt cx="4458200" cy="462025"/>
          </a:xfrm>
        </p:grpSpPr>
        <p:sp>
          <p:nvSpPr>
            <p:cNvPr id="700" name="Google Shape;700;p40"/>
            <p:cNvSpPr/>
            <p:nvPr/>
          </p:nvSpPr>
          <p:spPr>
            <a:xfrm>
              <a:off x="2995050" y="1867900"/>
              <a:ext cx="4388175" cy="409475"/>
            </a:xfrm>
            <a:custGeom>
              <a:rect b="b" l="l" r="r" t="t"/>
              <a:pathLst>
                <a:path extrusionOk="0" h="16379" w="175527">
                  <a:moveTo>
                    <a:pt x="175326" y="7472"/>
                  </a:moveTo>
                  <a:cubicBezTo>
                    <a:pt x="175226" y="7306"/>
                    <a:pt x="175093" y="7139"/>
                    <a:pt x="174959" y="7005"/>
                  </a:cubicBezTo>
                  <a:cubicBezTo>
                    <a:pt x="173758" y="5838"/>
                    <a:pt x="172357" y="5037"/>
                    <a:pt x="170956" y="4203"/>
                  </a:cubicBezTo>
                  <a:cubicBezTo>
                    <a:pt x="170122" y="3703"/>
                    <a:pt x="169222" y="3269"/>
                    <a:pt x="168321" y="2836"/>
                  </a:cubicBezTo>
                  <a:cubicBezTo>
                    <a:pt x="167587" y="2435"/>
                    <a:pt x="166820" y="2102"/>
                    <a:pt x="166053" y="1735"/>
                  </a:cubicBezTo>
                  <a:cubicBezTo>
                    <a:pt x="165352" y="1401"/>
                    <a:pt x="164585" y="1368"/>
                    <a:pt x="163851" y="1268"/>
                  </a:cubicBezTo>
                  <a:cubicBezTo>
                    <a:pt x="162650" y="1034"/>
                    <a:pt x="161450" y="634"/>
                    <a:pt x="160182" y="701"/>
                  </a:cubicBezTo>
                  <a:cubicBezTo>
                    <a:pt x="159948" y="701"/>
                    <a:pt x="159715" y="667"/>
                    <a:pt x="159515" y="601"/>
                  </a:cubicBezTo>
                  <a:cubicBezTo>
                    <a:pt x="158481" y="401"/>
                    <a:pt x="157447" y="200"/>
                    <a:pt x="156413" y="267"/>
                  </a:cubicBezTo>
                  <a:cubicBezTo>
                    <a:pt x="155946" y="267"/>
                    <a:pt x="155479" y="267"/>
                    <a:pt x="155012" y="267"/>
                  </a:cubicBezTo>
                  <a:cubicBezTo>
                    <a:pt x="154778" y="267"/>
                    <a:pt x="154578" y="200"/>
                    <a:pt x="154344" y="167"/>
                  </a:cubicBezTo>
                  <a:cubicBezTo>
                    <a:pt x="153978" y="134"/>
                    <a:pt x="153644" y="67"/>
                    <a:pt x="153310" y="67"/>
                  </a:cubicBezTo>
                  <a:cubicBezTo>
                    <a:pt x="150642" y="34"/>
                    <a:pt x="147973" y="34"/>
                    <a:pt x="145305" y="34"/>
                  </a:cubicBezTo>
                  <a:cubicBezTo>
                    <a:pt x="145071" y="34"/>
                    <a:pt x="144804" y="0"/>
                    <a:pt x="144604" y="67"/>
                  </a:cubicBezTo>
                  <a:cubicBezTo>
                    <a:pt x="144004" y="301"/>
                    <a:pt x="143403" y="267"/>
                    <a:pt x="142803" y="267"/>
                  </a:cubicBezTo>
                  <a:cubicBezTo>
                    <a:pt x="141802" y="267"/>
                    <a:pt x="140768" y="234"/>
                    <a:pt x="139767" y="267"/>
                  </a:cubicBezTo>
                  <a:cubicBezTo>
                    <a:pt x="139467" y="267"/>
                    <a:pt x="139200" y="301"/>
                    <a:pt x="138900" y="334"/>
                  </a:cubicBezTo>
                  <a:cubicBezTo>
                    <a:pt x="138600" y="367"/>
                    <a:pt x="138266" y="467"/>
                    <a:pt x="137966" y="434"/>
                  </a:cubicBezTo>
                  <a:cubicBezTo>
                    <a:pt x="136632" y="401"/>
                    <a:pt x="135298" y="334"/>
                    <a:pt x="133963" y="301"/>
                  </a:cubicBezTo>
                  <a:cubicBezTo>
                    <a:pt x="130661" y="234"/>
                    <a:pt x="127359" y="434"/>
                    <a:pt x="124056" y="67"/>
                  </a:cubicBezTo>
                  <a:cubicBezTo>
                    <a:pt x="119053" y="67"/>
                    <a:pt x="114082" y="67"/>
                    <a:pt x="109079" y="67"/>
                  </a:cubicBezTo>
                  <a:cubicBezTo>
                    <a:pt x="108812" y="67"/>
                    <a:pt x="108578" y="134"/>
                    <a:pt x="108312" y="200"/>
                  </a:cubicBezTo>
                  <a:cubicBezTo>
                    <a:pt x="108211" y="200"/>
                    <a:pt x="108078" y="234"/>
                    <a:pt x="107978" y="267"/>
                  </a:cubicBezTo>
                  <a:lnTo>
                    <a:pt x="107144" y="267"/>
                  </a:lnTo>
                  <a:cubicBezTo>
                    <a:pt x="106310" y="267"/>
                    <a:pt x="105476" y="301"/>
                    <a:pt x="104642" y="334"/>
                  </a:cubicBezTo>
                  <a:cubicBezTo>
                    <a:pt x="104442" y="334"/>
                    <a:pt x="104242" y="367"/>
                    <a:pt x="104008" y="367"/>
                  </a:cubicBezTo>
                  <a:cubicBezTo>
                    <a:pt x="103842" y="367"/>
                    <a:pt x="103642" y="367"/>
                    <a:pt x="103475" y="367"/>
                  </a:cubicBezTo>
                  <a:cubicBezTo>
                    <a:pt x="103308" y="367"/>
                    <a:pt x="103141" y="401"/>
                    <a:pt x="102941" y="434"/>
                  </a:cubicBezTo>
                  <a:cubicBezTo>
                    <a:pt x="102607" y="434"/>
                    <a:pt x="102274" y="434"/>
                    <a:pt x="101907" y="434"/>
                  </a:cubicBezTo>
                  <a:cubicBezTo>
                    <a:pt x="98071" y="401"/>
                    <a:pt x="94201" y="334"/>
                    <a:pt x="90365" y="301"/>
                  </a:cubicBezTo>
                  <a:cubicBezTo>
                    <a:pt x="80792" y="234"/>
                    <a:pt x="71218" y="434"/>
                    <a:pt x="61678" y="67"/>
                  </a:cubicBezTo>
                  <a:cubicBezTo>
                    <a:pt x="47268" y="67"/>
                    <a:pt x="32824" y="67"/>
                    <a:pt x="18381" y="67"/>
                  </a:cubicBezTo>
                  <a:cubicBezTo>
                    <a:pt x="17647" y="67"/>
                    <a:pt x="16913" y="134"/>
                    <a:pt x="16179" y="200"/>
                  </a:cubicBezTo>
                  <a:cubicBezTo>
                    <a:pt x="15045" y="267"/>
                    <a:pt x="13877" y="367"/>
                    <a:pt x="12743" y="401"/>
                  </a:cubicBezTo>
                  <a:cubicBezTo>
                    <a:pt x="9207" y="401"/>
                    <a:pt x="5705" y="367"/>
                    <a:pt x="2169" y="367"/>
                  </a:cubicBezTo>
                  <a:cubicBezTo>
                    <a:pt x="1602" y="367"/>
                    <a:pt x="1035" y="401"/>
                    <a:pt x="234" y="434"/>
                  </a:cubicBezTo>
                  <a:cubicBezTo>
                    <a:pt x="234" y="1835"/>
                    <a:pt x="234" y="3136"/>
                    <a:pt x="234" y="4437"/>
                  </a:cubicBezTo>
                  <a:cubicBezTo>
                    <a:pt x="234" y="4570"/>
                    <a:pt x="368" y="4670"/>
                    <a:pt x="401" y="4804"/>
                  </a:cubicBezTo>
                  <a:cubicBezTo>
                    <a:pt x="568" y="5438"/>
                    <a:pt x="801" y="6105"/>
                    <a:pt x="868" y="6738"/>
                  </a:cubicBezTo>
                  <a:cubicBezTo>
                    <a:pt x="968" y="7739"/>
                    <a:pt x="935" y="8773"/>
                    <a:pt x="935" y="9774"/>
                  </a:cubicBezTo>
                  <a:cubicBezTo>
                    <a:pt x="935" y="10308"/>
                    <a:pt x="902" y="10841"/>
                    <a:pt x="1469" y="11342"/>
                  </a:cubicBezTo>
                  <a:cubicBezTo>
                    <a:pt x="1702" y="11542"/>
                    <a:pt x="902" y="12109"/>
                    <a:pt x="768" y="12276"/>
                  </a:cubicBezTo>
                  <a:cubicBezTo>
                    <a:pt x="1" y="13410"/>
                    <a:pt x="701" y="14477"/>
                    <a:pt x="2970" y="15245"/>
                  </a:cubicBezTo>
                  <a:cubicBezTo>
                    <a:pt x="3370" y="15378"/>
                    <a:pt x="5305" y="15044"/>
                    <a:pt x="5838" y="15078"/>
                  </a:cubicBezTo>
                  <a:cubicBezTo>
                    <a:pt x="7773" y="15211"/>
                    <a:pt x="9775" y="15278"/>
                    <a:pt x="11743" y="15411"/>
                  </a:cubicBezTo>
                  <a:cubicBezTo>
                    <a:pt x="13310" y="15478"/>
                    <a:pt x="14845" y="15612"/>
                    <a:pt x="16413" y="15712"/>
                  </a:cubicBezTo>
                  <a:cubicBezTo>
                    <a:pt x="17580" y="15778"/>
                    <a:pt x="18714" y="15878"/>
                    <a:pt x="19882" y="15878"/>
                  </a:cubicBezTo>
                  <a:cubicBezTo>
                    <a:pt x="27921" y="15945"/>
                    <a:pt x="35960" y="15978"/>
                    <a:pt x="44032" y="16012"/>
                  </a:cubicBezTo>
                  <a:cubicBezTo>
                    <a:pt x="45967" y="16012"/>
                    <a:pt x="47868" y="16012"/>
                    <a:pt x="49803" y="16012"/>
                  </a:cubicBezTo>
                  <a:cubicBezTo>
                    <a:pt x="51071" y="16045"/>
                    <a:pt x="52272" y="16145"/>
                    <a:pt x="53539" y="16179"/>
                  </a:cubicBezTo>
                  <a:cubicBezTo>
                    <a:pt x="55440" y="16212"/>
                    <a:pt x="57542" y="16379"/>
                    <a:pt x="59243" y="16179"/>
                  </a:cubicBezTo>
                  <a:cubicBezTo>
                    <a:pt x="61211" y="15978"/>
                    <a:pt x="63046" y="15978"/>
                    <a:pt x="64881" y="16079"/>
                  </a:cubicBezTo>
                  <a:cubicBezTo>
                    <a:pt x="68316" y="16279"/>
                    <a:pt x="71752" y="16012"/>
                    <a:pt x="75155" y="16079"/>
                  </a:cubicBezTo>
                  <a:cubicBezTo>
                    <a:pt x="75421" y="16079"/>
                    <a:pt x="75655" y="16079"/>
                    <a:pt x="75922" y="16045"/>
                  </a:cubicBezTo>
                  <a:cubicBezTo>
                    <a:pt x="78991" y="15778"/>
                    <a:pt x="82093" y="15578"/>
                    <a:pt x="85295" y="15545"/>
                  </a:cubicBezTo>
                  <a:cubicBezTo>
                    <a:pt x="85962" y="15545"/>
                    <a:pt x="86596" y="15445"/>
                    <a:pt x="87263" y="15445"/>
                  </a:cubicBezTo>
                  <a:cubicBezTo>
                    <a:pt x="88331" y="15411"/>
                    <a:pt x="89431" y="15411"/>
                    <a:pt x="90499" y="15411"/>
                  </a:cubicBezTo>
                  <a:cubicBezTo>
                    <a:pt x="91733" y="15445"/>
                    <a:pt x="93001" y="15545"/>
                    <a:pt x="94235" y="15545"/>
                  </a:cubicBezTo>
                  <a:lnTo>
                    <a:pt x="107578" y="15545"/>
                  </a:lnTo>
                  <a:cubicBezTo>
                    <a:pt x="107845" y="15612"/>
                    <a:pt x="108111" y="15645"/>
                    <a:pt x="108378" y="15712"/>
                  </a:cubicBezTo>
                  <a:cubicBezTo>
                    <a:pt x="108779" y="15778"/>
                    <a:pt x="109179" y="15878"/>
                    <a:pt x="109579" y="15878"/>
                  </a:cubicBezTo>
                  <a:cubicBezTo>
                    <a:pt x="112381" y="15945"/>
                    <a:pt x="115150" y="15978"/>
                    <a:pt x="117918" y="16012"/>
                  </a:cubicBezTo>
                  <a:cubicBezTo>
                    <a:pt x="118586" y="16012"/>
                    <a:pt x="119253" y="15978"/>
                    <a:pt x="119920" y="16012"/>
                  </a:cubicBezTo>
                  <a:cubicBezTo>
                    <a:pt x="120354" y="16045"/>
                    <a:pt x="120787" y="16145"/>
                    <a:pt x="121221" y="16179"/>
                  </a:cubicBezTo>
                  <a:cubicBezTo>
                    <a:pt x="121888" y="16212"/>
                    <a:pt x="122588" y="16379"/>
                    <a:pt x="123189" y="16179"/>
                  </a:cubicBezTo>
                  <a:cubicBezTo>
                    <a:pt x="123889" y="15945"/>
                    <a:pt x="124490" y="15978"/>
                    <a:pt x="125157" y="16079"/>
                  </a:cubicBezTo>
                  <a:cubicBezTo>
                    <a:pt x="126324" y="16279"/>
                    <a:pt x="127525" y="16012"/>
                    <a:pt x="128693" y="16079"/>
                  </a:cubicBezTo>
                  <a:cubicBezTo>
                    <a:pt x="128793" y="16079"/>
                    <a:pt x="128860" y="16045"/>
                    <a:pt x="128960" y="16045"/>
                  </a:cubicBezTo>
                  <a:cubicBezTo>
                    <a:pt x="130027" y="15778"/>
                    <a:pt x="131095" y="15578"/>
                    <a:pt x="132195" y="15545"/>
                  </a:cubicBezTo>
                  <a:cubicBezTo>
                    <a:pt x="132429" y="15545"/>
                    <a:pt x="132662" y="15445"/>
                    <a:pt x="132896" y="15445"/>
                  </a:cubicBezTo>
                  <a:cubicBezTo>
                    <a:pt x="133263" y="15411"/>
                    <a:pt x="133630" y="15411"/>
                    <a:pt x="133997" y="15411"/>
                  </a:cubicBezTo>
                  <a:cubicBezTo>
                    <a:pt x="134430" y="15445"/>
                    <a:pt x="134864" y="15545"/>
                    <a:pt x="135298" y="15545"/>
                  </a:cubicBezTo>
                  <a:cubicBezTo>
                    <a:pt x="142970" y="15545"/>
                    <a:pt x="150675" y="15545"/>
                    <a:pt x="158347" y="15545"/>
                  </a:cubicBezTo>
                  <a:cubicBezTo>
                    <a:pt x="160215" y="15545"/>
                    <a:pt x="162050" y="15411"/>
                    <a:pt x="163918" y="15645"/>
                  </a:cubicBezTo>
                  <a:cubicBezTo>
                    <a:pt x="163951" y="15678"/>
                    <a:pt x="164018" y="15678"/>
                    <a:pt x="164085" y="15645"/>
                  </a:cubicBezTo>
                  <a:cubicBezTo>
                    <a:pt x="165552" y="15178"/>
                    <a:pt x="167054" y="14711"/>
                    <a:pt x="168288" y="13643"/>
                  </a:cubicBezTo>
                  <a:cubicBezTo>
                    <a:pt x="168688" y="13310"/>
                    <a:pt x="169122" y="13043"/>
                    <a:pt x="169555" y="12743"/>
                  </a:cubicBezTo>
                  <a:cubicBezTo>
                    <a:pt x="170222" y="12276"/>
                    <a:pt x="170890" y="11875"/>
                    <a:pt x="171523" y="11408"/>
                  </a:cubicBezTo>
                  <a:cubicBezTo>
                    <a:pt x="171924" y="11108"/>
                    <a:pt x="172257" y="10741"/>
                    <a:pt x="172691" y="10508"/>
                  </a:cubicBezTo>
                  <a:cubicBezTo>
                    <a:pt x="173658" y="9941"/>
                    <a:pt x="174392" y="9107"/>
                    <a:pt x="175193" y="8340"/>
                  </a:cubicBezTo>
                  <a:cubicBezTo>
                    <a:pt x="175493" y="8073"/>
                    <a:pt x="175526" y="7806"/>
                    <a:pt x="175326" y="74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2959200" y="1840375"/>
              <a:ext cx="4458200" cy="462025"/>
            </a:xfrm>
            <a:custGeom>
              <a:rect b="b" l="l" r="r" t="t"/>
              <a:pathLst>
                <a:path extrusionOk="0" h="18481" w="178328">
                  <a:moveTo>
                    <a:pt x="178228" y="8740"/>
                  </a:moveTo>
                  <a:cubicBezTo>
                    <a:pt x="177928" y="8240"/>
                    <a:pt x="177627" y="7706"/>
                    <a:pt x="177227" y="7306"/>
                  </a:cubicBezTo>
                  <a:cubicBezTo>
                    <a:pt x="175793" y="6005"/>
                    <a:pt x="174158" y="5004"/>
                    <a:pt x="172457" y="4137"/>
                  </a:cubicBezTo>
                  <a:cubicBezTo>
                    <a:pt x="171623" y="3703"/>
                    <a:pt x="170789" y="3270"/>
                    <a:pt x="169989" y="2836"/>
                  </a:cubicBezTo>
                  <a:cubicBezTo>
                    <a:pt x="168854" y="2269"/>
                    <a:pt x="167754" y="1668"/>
                    <a:pt x="166620" y="1168"/>
                  </a:cubicBezTo>
                  <a:cubicBezTo>
                    <a:pt x="165585" y="734"/>
                    <a:pt x="164551" y="334"/>
                    <a:pt x="163384" y="434"/>
                  </a:cubicBezTo>
                  <a:cubicBezTo>
                    <a:pt x="162383" y="534"/>
                    <a:pt x="161316" y="568"/>
                    <a:pt x="160348" y="434"/>
                  </a:cubicBezTo>
                  <a:cubicBezTo>
                    <a:pt x="159114" y="201"/>
                    <a:pt x="157913" y="301"/>
                    <a:pt x="156712" y="234"/>
                  </a:cubicBezTo>
                  <a:cubicBezTo>
                    <a:pt x="156512" y="234"/>
                    <a:pt x="156312" y="234"/>
                    <a:pt x="156112" y="201"/>
                  </a:cubicBezTo>
                  <a:cubicBezTo>
                    <a:pt x="155612" y="134"/>
                    <a:pt x="155145" y="34"/>
                    <a:pt x="154644" y="34"/>
                  </a:cubicBezTo>
                  <a:cubicBezTo>
                    <a:pt x="151976" y="34"/>
                    <a:pt x="149307" y="34"/>
                    <a:pt x="146639" y="34"/>
                  </a:cubicBezTo>
                  <a:cubicBezTo>
                    <a:pt x="146372" y="34"/>
                    <a:pt x="146105" y="1"/>
                    <a:pt x="145871" y="67"/>
                  </a:cubicBezTo>
                  <a:cubicBezTo>
                    <a:pt x="145171" y="301"/>
                    <a:pt x="144437" y="234"/>
                    <a:pt x="143703" y="234"/>
                  </a:cubicBezTo>
                  <a:cubicBezTo>
                    <a:pt x="142903" y="267"/>
                    <a:pt x="142069" y="234"/>
                    <a:pt x="141268" y="267"/>
                  </a:cubicBezTo>
                  <a:cubicBezTo>
                    <a:pt x="140801" y="267"/>
                    <a:pt x="140367" y="401"/>
                    <a:pt x="139900" y="434"/>
                  </a:cubicBezTo>
                  <a:cubicBezTo>
                    <a:pt x="139167" y="468"/>
                    <a:pt x="138399" y="468"/>
                    <a:pt x="137666" y="434"/>
                  </a:cubicBezTo>
                  <a:cubicBezTo>
                    <a:pt x="137065" y="401"/>
                    <a:pt x="136465" y="234"/>
                    <a:pt x="135831" y="234"/>
                  </a:cubicBezTo>
                  <a:cubicBezTo>
                    <a:pt x="134397" y="201"/>
                    <a:pt x="132929" y="234"/>
                    <a:pt x="131494" y="234"/>
                  </a:cubicBezTo>
                  <a:cubicBezTo>
                    <a:pt x="129626" y="234"/>
                    <a:pt x="127792" y="301"/>
                    <a:pt x="125924" y="34"/>
                  </a:cubicBezTo>
                  <a:cubicBezTo>
                    <a:pt x="125657" y="1"/>
                    <a:pt x="125357" y="1"/>
                    <a:pt x="125057" y="1"/>
                  </a:cubicBezTo>
                  <a:cubicBezTo>
                    <a:pt x="119920" y="34"/>
                    <a:pt x="114749" y="34"/>
                    <a:pt x="109579" y="34"/>
                  </a:cubicBezTo>
                  <a:cubicBezTo>
                    <a:pt x="108078" y="34"/>
                    <a:pt x="106543" y="101"/>
                    <a:pt x="105042" y="67"/>
                  </a:cubicBezTo>
                  <a:cubicBezTo>
                    <a:pt x="104575" y="34"/>
                    <a:pt x="104142" y="201"/>
                    <a:pt x="103808" y="434"/>
                  </a:cubicBezTo>
                  <a:cubicBezTo>
                    <a:pt x="102107" y="468"/>
                    <a:pt x="100406" y="468"/>
                    <a:pt x="98704" y="434"/>
                  </a:cubicBezTo>
                  <a:cubicBezTo>
                    <a:pt x="96970" y="401"/>
                    <a:pt x="95269" y="267"/>
                    <a:pt x="93534" y="234"/>
                  </a:cubicBezTo>
                  <a:cubicBezTo>
                    <a:pt x="89398" y="234"/>
                    <a:pt x="85261" y="234"/>
                    <a:pt x="81125" y="234"/>
                  </a:cubicBezTo>
                  <a:cubicBezTo>
                    <a:pt x="75855" y="234"/>
                    <a:pt x="70551" y="301"/>
                    <a:pt x="65280" y="34"/>
                  </a:cubicBezTo>
                  <a:cubicBezTo>
                    <a:pt x="64447" y="1"/>
                    <a:pt x="63613" y="1"/>
                    <a:pt x="62779" y="1"/>
                  </a:cubicBezTo>
                  <a:cubicBezTo>
                    <a:pt x="48068" y="34"/>
                    <a:pt x="33324" y="34"/>
                    <a:pt x="18614" y="34"/>
                  </a:cubicBezTo>
                  <a:cubicBezTo>
                    <a:pt x="14311" y="34"/>
                    <a:pt x="9974" y="101"/>
                    <a:pt x="5705" y="67"/>
                  </a:cubicBezTo>
                  <a:cubicBezTo>
                    <a:pt x="2602" y="34"/>
                    <a:pt x="1" y="801"/>
                    <a:pt x="334" y="1935"/>
                  </a:cubicBezTo>
                  <a:cubicBezTo>
                    <a:pt x="568" y="2803"/>
                    <a:pt x="367" y="3670"/>
                    <a:pt x="367" y="4537"/>
                  </a:cubicBezTo>
                  <a:cubicBezTo>
                    <a:pt x="367" y="5004"/>
                    <a:pt x="234" y="5504"/>
                    <a:pt x="534" y="5938"/>
                  </a:cubicBezTo>
                  <a:cubicBezTo>
                    <a:pt x="1035" y="6739"/>
                    <a:pt x="968" y="7539"/>
                    <a:pt x="968" y="8340"/>
                  </a:cubicBezTo>
                  <a:cubicBezTo>
                    <a:pt x="968" y="9341"/>
                    <a:pt x="935" y="10375"/>
                    <a:pt x="901" y="11375"/>
                  </a:cubicBezTo>
                  <a:cubicBezTo>
                    <a:pt x="901" y="11609"/>
                    <a:pt x="801" y="11876"/>
                    <a:pt x="1001" y="12076"/>
                  </a:cubicBezTo>
                  <a:cubicBezTo>
                    <a:pt x="1902" y="13210"/>
                    <a:pt x="834" y="14378"/>
                    <a:pt x="1268" y="15512"/>
                  </a:cubicBezTo>
                  <a:cubicBezTo>
                    <a:pt x="1535" y="16179"/>
                    <a:pt x="2502" y="17046"/>
                    <a:pt x="4003" y="17380"/>
                  </a:cubicBezTo>
                  <a:cubicBezTo>
                    <a:pt x="6372" y="17947"/>
                    <a:pt x="9607" y="17680"/>
                    <a:pt x="12276" y="17747"/>
                  </a:cubicBezTo>
                  <a:cubicBezTo>
                    <a:pt x="15011" y="17813"/>
                    <a:pt x="17747" y="17780"/>
                    <a:pt x="20482" y="17813"/>
                  </a:cubicBezTo>
                  <a:cubicBezTo>
                    <a:pt x="22450" y="17847"/>
                    <a:pt x="24418" y="17947"/>
                    <a:pt x="26386" y="17980"/>
                  </a:cubicBezTo>
                  <a:cubicBezTo>
                    <a:pt x="30255" y="18047"/>
                    <a:pt x="34158" y="17813"/>
                    <a:pt x="37994" y="18214"/>
                  </a:cubicBezTo>
                  <a:cubicBezTo>
                    <a:pt x="38595" y="18280"/>
                    <a:pt x="39295" y="18247"/>
                    <a:pt x="39962" y="18247"/>
                  </a:cubicBezTo>
                  <a:cubicBezTo>
                    <a:pt x="44032" y="18247"/>
                    <a:pt x="48068" y="18247"/>
                    <a:pt x="52138" y="18247"/>
                  </a:cubicBezTo>
                  <a:cubicBezTo>
                    <a:pt x="52938" y="18247"/>
                    <a:pt x="53772" y="18280"/>
                    <a:pt x="54606" y="18314"/>
                  </a:cubicBezTo>
                  <a:cubicBezTo>
                    <a:pt x="55640" y="18380"/>
                    <a:pt x="56708" y="18447"/>
                    <a:pt x="57775" y="18447"/>
                  </a:cubicBezTo>
                  <a:cubicBezTo>
                    <a:pt x="60744" y="18480"/>
                    <a:pt x="63713" y="18480"/>
                    <a:pt x="66715" y="18447"/>
                  </a:cubicBezTo>
                  <a:cubicBezTo>
                    <a:pt x="69684" y="18447"/>
                    <a:pt x="72686" y="18447"/>
                    <a:pt x="75621" y="18280"/>
                  </a:cubicBezTo>
                  <a:cubicBezTo>
                    <a:pt x="79791" y="18013"/>
                    <a:pt x="83927" y="17880"/>
                    <a:pt x="88163" y="17880"/>
                  </a:cubicBezTo>
                  <a:cubicBezTo>
                    <a:pt x="95869" y="17913"/>
                    <a:pt x="103574" y="17913"/>
                    <a:pt x="111280" y="17913"/>
                  </a:cubicBezTo>
                  <a:cubicBezTo>
                    <a:pt x="111614" y="17947"/>
                    <a:pt x="111947" y="17980"/>
                    <a:pt x="112314" y="17980"/>
                  </a:cubicBezTo>
                  <a:cubicBezTo>
                    <a:pt x="113648" y="18047"/>
                    <a:pt x="115049" y="17847"/>
                    <a:pt x="116384" y="18214"/>
                  </a:cubicBezTo>
                  <a:cubicBezTo>
                    <a:pt x="116584" y="18280"/>
                    <a:pt x="116851" y="18247"/>
                    <a:pt x="117051" y="18247"/>
                  </a:cubicBezTo>
                  <a:cubicBezTo>
                    <a:pt x="118485" y="18247"/>
                    <a:pt x="119920" y="18247"/>
                    <a:pt x="121321" y="18247"/>
                  </a:cubicBezTo>
                  <a:cubicBezTo>
                    <a:pt x="121621" y="18247"/>
                    <a:pt x="121888" y="18280"/>
                    <a:pt x="122188" y="18314"/>
                  </a:cubicBezTo>
                  <a:cubicBezTo>
                    <a:pt x="122555" y="18380"/>
                    <a:pt x="122922" y="18447"/>
                    <a:pt x="123289" y="18480"/>
                  </a:cubicBezTo>
                  <a:cubicBezTo>
                    <a:pt x="124356" y="18480"/>
                    <a:pt x="125390" y="18480"/>
                    <a:pt x="126424" y="18480"/>
                  </a:cubicBezTo>
                  <a:cubicBezTo>
                    <a:pt x="127492" y="18447"/>
                    <a:pt x="128526" y="18480"/>
                    <a:pt x="129560" y="18280"/>
                  </a:cubicBezTo>
                  <a:cubicBezTo>
                    <a:pt x="131027" y="18013"/>
                    <a:pt x="132462" y="17880"/>
                    <a:pt x="133963" y="17913"/>
                  </a:cubicBezTo>
                  <a:cubicBezTo>
                    <a:pt x="138700" y="17913"/>
                    <a:pt x="143470" y="17913"/>
                    <a:pt x="148240" y="17913"/>
                  </a:cubicBezTo>
                  <a:lnTo>
                    <a:pt x="148240" y="17913"/>
                  </a:lnTo>
                  <a:cubicBezTo>
                    <a:pt x="153343" y="17913"/>
                    <a:pt x="158480" y="17913"/>
                    <a:pt x="163617" y="17913"/>
                  </a:cubicBezTo>
                  <a:cubicBezTo>
                    <a:pt x="164651" y="17947"/>
                    <a:pt x="165652" y="17913"/>
                    <a:pt x="166620" y="17546"/>
                  </a:cubicBezTo>
                  <a:cubicBezTo>
                    <a:pt x="167854" y="17079"/>
                    <a:pt x="169121" y="16679"/>
                    <a:pt x="170222" y="15845"/>
                  </a:cubicBezTo>
                  <a:cubicBezTo>
                    <a:pt x="170789" y="15412"/>
                    <a:pt x="171423" y="15045"/>
                    <a:pt x="172023" y="14644"/>
                  </a:cubicBezTo>
                  <a:cubicBezTo>
                    <a:pt x="172290" y="14444"/>
                    <a:pt x="172557" y="14277"/>
                    <a:pt x="172824" y="14111"/>
                  </a:cubicBezTo>
                  <a:cubicBezTo>
                    <a:pt x="173491" y="13610"/>
                    <a:pt x="174092" y="13043"/>
                    <a:pt x="174792" y="12676"/>
                  </a:cubicBezTo>
                  <a:cubicBezTo>
                    <a:pt x="175459" y="12309"/>
                    <a:pt x="175960" y="11809"/>
                    <a:pt x="176493" y="11309"/>
                  </a:cubicBezTo>
                  <a:cubicBezTo>
                    <a:pt x="176760" y="11042"/>
                    <a:pt x="177094" y="10808"/>
                    <a:pt x="177361" y="10541"/>
                  </a:cubicBezTo>
                  <a:cubicBezTo>
                    <a:pt x="177661" y="10174"/>
                    <a:pt x="177994" y="9774"/>
                    <a:pt x="178228" y="9341"/>
                  </a:cubicBezTo>
                  <a:cubicBezTo>
                    <a:pt x="178328" y="9207"/>
                    <a:pt x="178328" y="8907"/>
                    <a:pt x="178228" y="8740"/>
                  </a:cubicBezTo>
                  <a:close/>
                  <a:moveTo>
                    <a:pt x="176627" y="9441"/>
                  </a:moveTo>
                  <a:cubicBezTo>
                    <a:pt x="175826" y="10208"/>
                    <a:pt x="175126" y="11042"/>
                    <a:pt x="174125" y="11609"/>
                  </a:cubicBezTo>
                  <a:cubicBezTo>
                    <a:pt x="173691" y="11842"/>
                    <a:pt x="173358" y="12209"/>
                    <a:pt x="172957" y="12509"/>
                  </a:cubicBezTo>
                  <a:cubicBezTo>
                    <a:pt x="172324" y="12976"/>
                    <a:pt x="171656" y="13377"/>
                    <a:pt x="170989" y="13844"/>
                  </a:cubicBezTo>
                  <a:cubicBezTo>
                    <a:pt x="170556" y="14144"/>
                    <a:pt x="170122" y="14411"/>
                    <a:pt x="169722" y="14744"/>
                  </a:cubicBezTo>
                  <a:cubicBezTo>
                    <a:pt x="168488" y="15812"/>
                    <a:pt x="166986" y="16279"/>
                    <a:pt x="165519" y="16746"/>
                  </a:cubicBezTo>
                  <a:cubicBezTo>
                    <a:pt x="165452" y="16779"/>
                    <a:pt x="165385" y="16779"/>
                    <a:pt x="165352" y="16746"/>
                  </a:cubicBezTo>
                  <a:cubicBezTo>
                    <a:pt x="163484" y="16512"/>
                    <a:pt x="161649" y="16679"/>
                    <a:pt x="159781" y="16646"/>
                  </a:cubicBezTo>
                  <a:cubicBezTo>
                    <a:pt x="152109" y="16646"/>
                    <a:pt x="144404" y="16646"/>
                    <a:pt x="136732" y="16646"/>
                  </a:cubicBezTo>
                  <a:cubicBezTo>
                    <a:pt x="136298" y="16646"/>
                    <a:pt x="135864" y="16546"/>
                    <a:pt x="135431" y="16512"/>
                  </a:cubicBezTo>
                  <a:cubicBezTo>
                    <a:pt x="135064" y="16512"/>
                    <a:pt x="134697" y="16512"/>
                    <a:pt x="134330" y="16546"/>
                  </a:cubicBezTo>
                  <a:cubicBezTo>
                    <a:pt x="134096" y="16546"/>
                    <a:pt x="133863" y="16646"/>
                    <a:pt x="133629" y="16646"/>
                  </a:cubicBezTo>
                  <a:cubicBezTo>
                    <a:pt x="132529" y="16679"/>
                    <a:pt x="131461" y="16879"/>
                    <a:pt x="130394" y="17146"/>
                  </a:cubicBezTo>
                  <a:cubicBezTo>
                    <a:pt x="130327" y="17146"/>
                    <a:pt x="130227" y="17180"/>
                    <a:pt x="130127" y="17180"/>
                  </a:cubicBezTo>
                  <a:cubicBezTo>
                    <a:pt x="129393" y="17146"/>
                    <a:pt x="128659" y="17213"/>
                    <a:pt x="127892" y="17246"/>
                  </a:cubicBezTo>
                  <a:cubicBezTo>
                    <a:pt x="127191" y="17046"/>
                    <a:pt x="126524" y="16846"/>
                    <a:pt x="125824" y="16646"/>
                  </a:cubicBezTo>
                  <a:lnTo>
                    <a:pt x="109012" y="16646"/>
                  </a:lnTo>
                  <a:cubicBezTo>
                    <a:pt x="108745" y="16579"/>
                    <a:pt x="108478" y="16546"/>
                    <a:pt x="108211" y="16479"/>
                  </a:cubicBezTo>
                  <a:cubicBezTo>
                    <a:pt x="108178" y="16479"/>
                    <a:pt x="108111" y="16479"/>
                    <a:pt x="108078" y="16479"/>
                  </a:cubicBezTo>
                  <a:lnTo>
                    <a:pt x="104909" y="16479"/>
                  </a:lnTo>
                  <a:cubicBezTo>
                    <a:pt x="104642" y="16512"/>
                    <a:pt x="104375" y="16512"/>
                    <a:pt x="104108" y="16546"/>
                  </a:cubicBezTo>
                  <a:lnTo>
                    <a:pt x="104108" y="16546"/>
                  </a:lnTo>
                  <a:cubicBezTo>
                    <a:pt x="104142" y="16579"/>
                    <a:pt x="104175" y="16612"/>
                    <a:pt x="104175" y="16646"/>
                  </a:cubicBezTo>
                  <a:lnTo>
                    <a:pt x="96069" y="16646"/>
                  </a:lnTo>
                  <a:cubicBezTo>
                    <a:pt x="94868" y="16646"/>
                    <a:pt x="93634" y="16546"/>
                    <a:pt x="92400" y="16512"/>
                  </a:cubicBezTo>
                  <a:cubicBezTo>
                    <a:pt x="91332" y="16512"/>
                    <a:pt x="90265" y="16512"/>
                    <a:pt x="89198" y="16546"/>
                  </a:cubicBezTo>
                  <a:cubicBezTo>
                    <a:pt x="88564" y="16546"/>
                    <a:pt x="87930" y="16646"/>
                    <a:pt x="87263" y="16646"/>
                  </a:cubicBezTo>
                  <a:cubicBezTo>
                    <a:pt x="84127" y="16679"/>
                    <a:pt x="81058" y="16879"/>
                    <a:pt x="78023" y="17146"/>
                  </a:cubicBezTo>
                  <a:cubicBezTo>
                    <a:pt x="77789" y="17180"/>
                    <a:pt x="77523" y="17180"/>
                    <a:pt x="77289" y="17180"/>
                  </a:cubicBezTo>
                  <a:cubicBezTo>
                    <a:pt x="73920" y="17113"/>
                    <a:pt x="70551" y="17380"/>
                    <a:pt x="67148" y="17180"/>
                  </a:cubicBezTo>
                  <a:cubicBezTo>
                    <a:pt x="65314" y="17079"/>
                    <a:pt x="63513" y="17079"/>
                    <a:pt x="61578" y="17280"/>
                  </a:cubicBezTo>
                  <a:cubicBezTo>
                    <a:pt x="59910" y="17480"/>
                    <a:pt x="57842" y="17313"/>
                    <a:pt x="55940" y="17280"/>
                  </a:cubicBezTo>
                  <a:cubicBezTo>
                    <a:pt x="54706" y="17246"/>
                    <a:pt x="53505" y="17146"/>
                    <a:pt x="52271" y="17113"/>
                  </a:cubicBezTo>
                  <a:cubicBezTo>
                    <a:pt x="50370" y="17113"/>
                    <a:pt x="48468" y="17113"/>
                    <a:pt x="46567" y="17113"/>
                  </a:cubicBezTo>
                  <a:cubicBezTo>
                    <a:pt x="38628" y="17079"/>
                    <a:pt x="30689" y="17046"/>
                    <a:pt x="22750" y="16979"/>
                  </a:cubicBezTo>
                  <a:cubicBezTo>
                    <a:pt x="21616" y="16979"/>
                    <a:pt x="20482" y="16879"/>
                    <a:pt x="19348" y="16813"/>
                  </a:cubicBezTo>
                  <a:cubicBezTo>
                    <a:pt x="17813" y="16713"/>
                    <a:pt x="16279" y="16579"/>
                    <a:pt x="14744" y="16512"/>
                  </a:cubicBezTo>
                  <a:cubicBezTo>
                    <a:pt x="12776" y="16379"/>
                    <a:pt x="9140" y="16312"/>
                    <a:pt x="7206" y="16179"/>
                  </a:cubicBezTo>
                  <a:cubicBezTo>
                    <a:pt x="6705" y="16112"/>
                    <a:pt x="4704" y="16279"/>
                    <a:pt x="4304" y="16145"/>
                  </a:cubicBezTo>
                  <a:cubicBezTo>
                    <a:pt x="2069" y="15378"/>
                    <a:pt x="1869" y="14244"/>
                    <a:pt x="2636" y="13077"/>
                  </a:cubicBezTo>
                  <a:cubicBezTo>
                    <a:pt x="2736" y="12910"/>
                    <a:pt x="3270" y="12409"/>
                    <a:pt x="3069" y="12243"/>
                  </a:cubicBezTo>
                  <a:cubicBezTo>
                    <a:pt x="2502" y="11709"/>
                    <a:pt x="2402" y="11409"/>
                    <a:pt x="2402" y="10875"/>
                  </a:cubicBezTo>
                  <a:cubicBezTo>
                    <a:pt x="2369" y="9874"/>
                    <a:pt x="2402" y="8840"/>
                    <a:pt x="2302" y="7839"/>
                  </a:cubicBezTo>
                  <a:cubicBezTo>
                    <a:pt x="2269" y="7206"/>
                    <a:pt x="2002" y="6539"/>
                    <a:pt x="1835" y="5905"/>
                  </a:cubicBezTo>
                  <a:cubicBezTo>
                    <a:pt x="1802" y="5771"/>
                    <a:pt x="1702" y="5671"/>
                    <a:pt x="1702" y="5538"/>
                  </a:cubicBezTo>
                  <a:cubicBezTo>
                    <a:pt x="1668" y="4237"/>
                    <a:pt x="1668" y="2936"/>
                    <a:pt x="1668" y="1535"/>
                  </a:cubicBezTo>
                  <a:cubicBezTo>
                    <a:pt x="2469" y="1502"/>
                    <a:pt x="4737" y="1435"/>
                    <a:pt x="5304" y="1468"/>
                  </a:cubicBezTo>
                  <a:cubicBezTo>
                    <a:pt x="8773" y="1468"/>
                    <a:pt x="12243" y="1502"/>
                    <a:pt x="15712" y="1468"/>
                  </a:cubicBezTo>
                  <a:cubicBezTo>
                    <a:pt x="16846" y="1468"/>
                    <a:pt x="17980" y="1335"/>
                    <a:pt x="19114" y="1268"/>
                  </a:cubicBezTo>
                  <a:cubicBezTo>
                    <a:pt x="19815" y="1235"/>
                    <a:pt x="20549" y="1168"/>
                    <a:pt x="21282" y="1168"/>
                  </a:cubicBezTo>
                  <a:cubicBezTo>
                    <a:pt x="35526" y="1168"/>
                    <a:pt x="49736" y="1168"/>
                    <a:pt x="63980" y="1168"/>
                  </a:cubicBezTo>
                  <a:cubicBezTo>
                    <a:pt x="73386" y="1535"/>
                    <a:pt x="82826" y="1301"/>
                    <a:pt x="92266" y="1402"/>
                  </a:cubicBezTo>
                  <a:cubicBezTo>
                    <a:pt x="95902" y="1402"/>
                    <a:pt x="99538" y="1502"/>
                    <a:pt x="103174" y="1535"/>
                  </a:cubicBezTo>
                  <a:cubicBezTo>
                    <a:pt x="103174" y="1535"/>
                    <a:pt x="103174" y="1568"/>
                    <a:pt x="103174" y="1568"/>
                  </a:cubicBezTo>
                  <a:cubicBezTo>
                    <a:pt x="103508" y="1568"/>
                    <a:pt x="103875" y="1568"/>
                    <a:pt x="104242" y="1602"/>
                  </a:cubicBezTo>
                  <a:lnTo>
                    <a:pt x="104242" y="1535"/>
                  </a:lnTo>
                  <a:cubicBezTo>
                    <a:pt x="104242" y="1535"/>
                    <a:pt x="104275" y="1535"/>
                    <a:pt x="104275" y="1535"/>
                  </a:cubicBezTo>
                  <a:cubicBezTo>
                    <a:pt x="104742" y="1502"/>
                    <a:pt x="105209" y="1502"/>
                    <a:pt x="105676" y="1468"/>
                  </a:cubicBezTo>
                  <a:cubicBezTo>
                    <a:pt x="106643" y="1468"/>
                    <a:pt x="107611" y="1502"/>
                    <a:pt x="108545" y="1468"/>
                  </a:cubicBezTo>
                  <a:cubicBezTo>
                    <a:pt x="108845" y="1468"/>
                    <a:pt x="109112" y="1402"/>
                    <a:pt x="109412" y="1335"/>
                  </a:cubicBezTo>
                  <a:cubicBezTo>
                    <a:pt x="112081" y="1335"/>
                    <a:pt x="114783" y="1368"/>
                    <a:pt x="117484" y="1335"/>
                  </a:cubicBezTo>
                  <a:lnTo>
                    <a:pt x="118285" y="1335"/>
                  </a:lnTo>
                  <a:cubicBezTo>
                    <a:pt x="118352" y="1301"/>
                    <a:pt x="118485" y="1235"/>
                    <a:pt x="118552" y="1168"/>
                  </a:cubicBezTo>
                  <a:cubicBezTo>
                    <a:pt x="120854" y="1168"/>
                    <a:pt x="123189" y="1168"/>
                    <a:pt x="125490" y="1168"/>
                  </a:cubicBezTo>
                  <a:cubicBezTo>
                    <a:pt x="128759" y="1535"/>
                    <a:pt x="132095" y="1301"/>
                    <a:pt x="135397" y="1368"/>
                  </a:cubicBezTo>
                  <a:cubicBezTo>
                    <a:pt x="136732" y="1402"/>
                    <a:pt x="138066" y="1502"/>
                    <a:pt x="139367" y="1535"/>
                  </a:cubicBezTo>
                  <a:cubicBezTo>
                    <a:pt x="139700" y="1535"/>
                    <a:pt x="140001" y="1468"/>
                    <a:pt x="140334" y="1435"/>
                  </a:cubicBezTo>
                  <a:cubicBezTo>
                    <a:pt x="140601" y="1402"/>
                    <a:pt x="140901" y="1335"/>
                    <a:pt x="141201" y="1335"/>
                  </a:cubicBezTo>
                  <a:cubicBezTo>
                    <a:pt x="142202" y="1335"/>
                    <a:pt x="143203" y="1335"/>
                    <a:pt x="144237" y="1335"/>
                  </a:cubicBezTo>
                  <a:cubicBezTo>
                    <a:pt x="144837" y="1335"/>
                    <a:pt x="145438" y="1402"/>
                    <a:pt x="146038" y="1168"/>
                  </a:cubicBezTo>
                  <a:cubicBezTo>
                    <a:pt x="146238" y="1101"/>
                    <a:pt x="146505" y="1135"/>
                    <a:pt x="146739" y="1135"/>
                  </a:cubicBezTo>
                  <a:cubicBezTo>
                    <a:pt x="149407" y="1135"/>
                    <a:pt x="152076" y="1135"/>
                    <a:pt x="154744" y="1135"/>
                  </a:cubicBezTo>
                  <a:cubicBezTo>
                    <a:pt x="155078" y="1135"/>
                    <a:pt x="155412" y="1235"/>
                    <a:pt x="155745" y="1268"/>
                  </a:cubicBezTo>
                  <a:cubicBezTo>
                    <a:pt x="155979" y="1301"/>
                    <a:pt x="156212" y="1335"/>
                    <a:pt x="156446" y="1335"/>
                  </a:cubicBezTo>
                  <a:cubicBezTo>
                    <a:pt x="156913" y="1368"/>
                    <a:pt x="157380" y="1368"/>
                    <a:pt x="157847" y="1335"/>
                  </a:cubicBezTo>
                  <a:cubicBezTo>
                    <a:pt x="158881" y="1301"/>
                    <a:pt x="159915" y="1502"/>
                    <a:pt x="160915" y="1702"/>
                  </a:cubicBezTo>
                  <a:cubicBezTo>
                    <a:pt x="161149" y="1768"/>
                    <a:pt x="161382" y="1802"/>
                    <a:pt x="161616" y="1802"/>
                  </a:cubicBezTo>
                  <a:cubicBezTo>
                    <a:pt x="162884" y="1735"/>
                    <a:pt x="164051" y="2135"/>
                    <a:pt x="165285" y="2336"/>
                  </a:cubicBezTo>
                  <a:cubicBezTo>
                    <a:pt x="166019" y="2469"/>
                    <a:pt x="166786" y="2502"/>
                    <a:pt x="167453" y="2836"/>
                  </a:cubicBezTo>
                  <a:cubicBezTo>
                    <a:pt x="168221" y="3169"/>
                    <a:pt x="168988" y="3536"/>
                    <a:pt x="169755" y="3903"/>
                  </a:cubicBezTo>
                  <a:cubicBezTo>
                    <a:pt x="170656" y="4370"/>
                    <a:pt x="171523" y="4771"/>
                    <a:pt x="172390" y="5304"/>
                  </a:cubicBezTo>
                  <a:cubicBezTo>
                    <a:pt x="173791" y="6138"/>
                    <a:pt x="175192" y="6939"/>
                    <a:pt x="176360" y="8073"/>
                  </a:cubicBezTo>
                  <a:cubicBezTo>
                    <a:pt x="176527" y="8240"/>
                    <a:pt x="176660" y="8373"/>
                    <a:pt x="176760" y="8573"/>
                  </a:cubicBezTo>
                  <a:cubicBezTo>
                    <a:pt x="176960" y="8907"/>
                    <a:pt x="176927" y="9174"/>
                    <a:pt x="176627" y="94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40"/>
          <p:cNvGrpSpPr/>
          <p:nvPr/>
        </p:nvGrpSpPr>
        <p:grpSpPr>
          <a:xfrm>
            <a:off x="658800" y="1265800"/>
            <a:ext cx="2348375" cy="3421625"/>
            <a:chOff x="460750" y="1778675"/>
            <a:chExt cx="2348375" cy="3421625"/>
          </a:xfrm>
        </p:grpSpPr>
        <p:sp>
          <p:nvSpPr>
            <p:cNvPr id="703" name="Google Shape;703;p40"/>
            <p:cNvSpPr/>
            <p:nvPr/>
          </p:nvSpPr>
          <p:spPr>
            <a:xfrm>
              <a:off x="511625" y="2848600"/>
              <a:ext cx="2241625" cy="709700"/>
            </a:xfrm>
            <a:custGeom>
              <a:rect b="b" l="l" r="r" t="t"/>
              <a:pathLst>
                <a:path extrusionOk="0" h="28388" w="89665">
                  <a:moveTo>
                    <a:pt x="134" y="0"/>
                  </a:moveTo>
                  <a:cubicBezTo>
                    <a:pt x="200" y="1235"/>
                    <a:pt x="0" y="2335"/>
                    <a:pt x="401" y="3369"/>
                  </a:cubicBezTo>
                  <a:cubicBezTo>
                    <a:pt x="701" y="4170"/>
                    <a:pt x="1068" y="4937"/>
                    <a:pt x="1234" y="5771"/>
                  </a:cubicBezTo>
                  <a:cubicBezTo>
                    <a:pt x="1468" y="6739"/>
                    <a:pt x="1935" y="7572"/>
                    <a:pt x="2369" y="8440"/>
                  </a:cubicBezTo>
                  <a:cubicBezTo>
                    <a:pt x="2969" y="9641"/>
                    <a:pt x="3703" y="10808"/>
                    <a:pt x="4203" y="12076"/>
                  </a:cubicBezTo>
                  <a:cubicBezTo>
                    <a:pt x="4337" y="12443"/>
                    <a:pt x="4604" y="12810"/>
                    <a:pt x="4804" y="13177"/>
                  </a:cubicBezTo>
                  <a:cubicBezTo>
                    <a:pt x="5838" y="14778"/>
                    <a:pt x="6905" y="16379"/>
                    <a:pt x="7939" y="17980"/>
                  </a:cubicBezTo>
                  <a:cubicBezTo>
                    <a:pt x="8139" y="18347"/>
                    <a:pt x="8306" y="18747"/>
                    <a:pt x="8540" y="19081"/>
                  </a:cubicBezTo>
                  <a:cubicBezTo>
                    <a:pt x="9140" y="20048"/>
                    <a:pt x="9741" y="20982"/>
                    <a:pt x="10374" y="21916"/>
                  </a:cubicBezTo>
                  <a:cubicBezTo>
                    <a:pt x="10474" y="22083"/>
                    <a:pt x="10641" y="22216"/>
                    <a:pt x="10808" y="22316"/>
                  </a:cubicBezTo>
                  <a:cubicBezTo>
                    <a:pt x="11475" y="22683"/>
                    <a:pt x="12142" y="23117"/>
                    <a:pt x="12843" y="23451"/>
                  </a:cubicBezTo>
                  <a:cubicBezTo>
                    <a:pt x="13343" y="23684"/>
                    <a:pt x="13910" y="23817"/>
                    <a:pt x="14444" y="24018"/>
                  </a:cubicBezTo>
                  <a:cubicBezTo>
                    <a:pt x="15378" y="24385"/>
                    <a:pt x="16279" y="24818"/>
                    <a:pt x="17213" y="25185"/>
                  </a:cubicBezTo>
                  <a:cubicBezTo>
                    <a:pt x="17646" y="25352"/>
                    <a:pt x="18113" y="25419"/>
                    <a:pt x="18480" y="25619"/>
                  </a:cubicBezTo>
                  <a:cubicBezTo>
                    <a:pt x="19581" y="26286"/>
                    <a:pt x="20782" y="26453"/>
                    <a:pt x="21983" y="26720"/>
                  </a:cubicBezTo>
                  <a:cubicBezTo>
                    <a:pt x="22850" y="26920"/>
                    <a:pt x="23751" y="27020"/>
                    <a:pt x="24651" y="27187"/>
                  </a:cubicBezTo>
                  <a:cubicBezTo>
                    <a:pt x="25652" y="27353"/>
                    <a:pt x="26653" y="27553"/>
                    <a:pt x="27687" y="27720"/>
                  </a:cubicBezTo>
                  <a:cubicBezTo>
                    <a:pt x="28287" y="27820"/>
                    <a:pt x="28888" y="27954"/>
                    <a:pt x="29488" y="27954"/>
                  </a:cubicBezTo>
                  <a:cubicBezTo>
                    <a:pt x="30689" y="27987"/>
                    <a:pt x="31890" y="27954"/>
                    <a:pt x="33057" y="28221"/>
                  </a:cubicBezTo>
                  <a:cubicBezTo>
                    <a:pt x="33291" y="28254"/>
                    <a:pt x="33524" y="28254"/>
                    <a:pt x="33758" y="28254"/>
                  </a:cubicBezTo>
                  <a:cubicBezTo>
                    <a:pt x="36727" y="28254"/>
                    <a:pt x="39695" y="28221"/>
                    <a:pt x="42664" y="28187"/>
                  </a:cubicBezTo>
                  <a:cubicBezTo>
                    <a:pt x="42798" y="28187"/>
                    <a:pt x="42931" y="28221"/>
                    <a:pt x="43064" y="28254"/>
                  </a:cubicBezTo>
                  <a:cubicBezTo>
                    <a:pt x="43565" y="28287"/>
                    <a:pt x="44098" y="28387"/>
                    <a:pt x="44599" y="28387"/>
                  </a:cubicBezTo>
                  <a:cubicBezTo>
                    <a:pt x="48435" y="28354"/>
                    <a:pt x="52238" y="28287"/>
                    <a:pt x="56074" y="28254"/>
                  </a:cubicBezTo>
                  <a:cubicBezTo>
                    <a:pt x="56157" y="28254"/>
                    <a:pt x="56240" y="28262"/>
                    <a:pt x="56320" y="28262"/>
                  </a:cubicBezTo>
                  <a:cubicBezTo>
                    <a:pt x="56399" y="28262"/>
                    <a:pt x="56474" y="28254"/>
                    <a:pt x="56541" y="28221"/>
                  </a:cubicBezTo>
                  <a:cubicBezTo>
                    <a:pt x="58242" y="27787"/>
                    <a:pt x="59976" y="28154"/>
                    <a:pt x="61644" y="27754"/>
                  </a:cubicBezTo>
                  <a:cubicBezTo>
                    <a:pt x="62378" y="27587"/>
                    <a:pt x="63112" y="27553"/>
                    <a:pt x="63846" y="27420"/>
                  </a:cubicBezTo>
                  <a:cubicBezTo>
                    <a:pt x="64747" y="27220"/>
                    <a:pt x="65580" y="26986"/>
                    <a:pt x="66514" y="26953"/>
                  </a:cubicBezTo>
                  <a:cubicBezTo>
                    <a:pt x="67182" y="26920"/>
                    <a:pt x="67849" y="26786"/>
                    <a:pt x="68483" y="26553"/>
                  </a:cubicBezTo>
                  <a:cubicBezTo>
                    <a:pt x="69450" y="26219"/>
                    <a:pt x="70551" y="26219"/>
                    <a:pt x="71385" y="25519"/>
                  </a:cubicBezTo>
                  <a:cubicBezTo>
                    <a:pt x="71451" y="25452"/>
                    <a:pt x="71585" y="25452"/>
                    <a:pt x="71651" y="25419"/>
                  </a:cubicBezTo>
                  <a:cubicBezTo>
                    <a:pt x="72118" y="25252"/>
                    <a:pt x="72585" y="25118"/>
                    <a:pt x="73019" y="24918"/>
                  </a:cubicBezTo>
                  <a:cubicBezTo>
                    <a:pt x="73820" y="24585"/>
                    <a:pt x="74620" y="24151"/>
                    <a:pt x="75454" y="23951"/>
                  </a:cubicBezTo>
                  <a:cubicBezTo>
                    <a:pt x="76522" y="23717"/>
                    <a:pt x="77456" y="23150"/>
                    <a:pt x="78423" y="22617"/>
                  </a:cubicBezTo>
                  <a:cubicBezTo>
                    <a:pt x="78990" y="22316"/>
                    <a:pt x="79424" y="21849"/>
                    <a:pt x="79757" y="21249"/>
                  </a:cubicBezTo>
                  <a:cubicBezTo>
                    <a:pt x="80524" y="19915"/>
                    <a:pt x="81358" y="18614"/>
                    <a:pt x="82192" y="17313"/>
                  </a:cubicBezTo>
                  <a:cubicBezTo>
                    <a:pt x="83093" y="15878"/>
                    <a:pt x="84027" y="14477"/>
                    <a:pt x="84928" y="13043"/>
                  </a:cubicBezTo>
                  <a:cubicBezTo>
                    <a:pt x="85261" y="12543"/>
                    <a:pt x="85495" y="11976"/>
                    <a:pt x="85762" y="11409"/>
                  </a:cubicBezTo>
                  <a:cubicBezTo>
                    <a:pt x="85962" y="11042"/>
                    <a:pt x="86128" y="10641"/>
                    <a:pt x="86329" y="10274"/>
                  </a:cubicBezTo>
                  <a:cubicBezTo>
                    <a:pt x="87129" y="8740"/>
                    <a:pt x="88063" y="7272"/>
                    <a:pt x="88497" y="5538"/>
                  </a:cubicBezTo>
                  <a:cubicBezTo>
                    <a:pt x="88564" y="5304"/>
                    <a:pt x="88664" y="5071"/>
                    <a:pt x="88764" y="4804"/>
                  </a:cubicBezTo>
                  <a:cubicBezTo>
                    <a:pt x="89397" y="3336"/>
                    <a:pt x="89664" y="1802"/>
                    <a:pt x="89464" y="34"/>
                  </a:cubicBezTo>
                  <a:lnTo>
                    <a:pt x="89464" y="34"/>
                  </a:lnTo>
                  <a:cubicBezTo>
                    <a:pt x="89297" y="167"/>
                    <a:pt x="89197" y="201"/>
                    <a:pt x="89097" y="301"/>
                  </a:cubicBezTo>
                  <a:cubicBezTo>
                    <a:pt x="87096" y="1702"/>
                    <a:pt x="84828" y="2536"/>
                    <a:pt x="82493" y="3236"/>
                  </a:cubicBezTo>
                  <a:cubicBezTo>
                    <a:pt x="81258" y="3570"/>
                    <a:pt x="79957" y="3770"/>
                    <a:pt x="78723" y="4137"/>
                  </a:cubicBezTo>
                  <a:cubicBezTo>
                    <a:pt x="76388" y="4871"/>
                    <a:pt x="74053" y="5371"/>
                    <a:pt x="71651" y="5638"/>
                  </a:cubicBezTo>
                  <a:cubicBezTo>
                    <a:pt x="70918" y="5704"/>
                    <a:pt x="70217" y="5838"/>
                    <a:pt x="69550" y="5971"/>
                  </a:cubicBezTo>
                  <a:cubicBezTo>
                    <a:pt x="68549" y="6171"/>
                    <a:pt x="67582" y="6438"/>
                    <a:pt x="66615" y="6605"/>
                  </a:cubicBezTo>
                  <a:cubicBezTo>
                    <a:pt x="65214" y="6805"/>
                    <a:pt x="63779" y="6939"/>
                    <a:pt x="62378" y="7206"/>
                  </a:cubicBezTo>
                  <a:cubicBezTo>
                    <a:pt x="60956" y="7453"/>
                    <a:pt x="59563" y="7643"/>
                    <a:pt x="58119" y="7643"/>
                  </a:cubicBezTo>
                  <a:cubicBezTo>
                    <a:pt x="58005" y="7643"/>
                    <a:pt x="57890" y="7642"/>
                    <a:pt x="57775" y="7639"/>
                  </a:cubicBezTo>
                  <a:cubicBezTo>
                    <a:pt x="57730" y="7633"/>
                    <a:pt x="57686" y="7630"/>
                    <a:pt x="57641" y="7630"/>
                  </a:cubicBezTo>
                  <a:cubicBezTo>
                    <a:pt x="57453" y="7630"/>
                    <a:pt x="57270" y="7679"/>
                    <a:pt x="57108" y="7706"/>
                  </a:cubicBezTo>
                  <a:cubicBezTo>
                    <a:pt x="56474" y="7773"/>
                    <a:pt x="55874" y="7873"/>
                    <a:pt x="55273" y="7873"/>
                  </a:cubicBezTo>
                  <a:cubicBezTo>
                    <a:pt x="54473" y="7906"/>
                    <a:pt x="53639" y="7839"/>
                    <a:pt x="52871" y="8106"/>
                  </a:cubicBezTo>
                  <a:cubicBezTo>
                    <a:pt x="52755" y="8140"/>
                    <a:pt x="52638" y="8148"/>
                    <a:pt x="52521" y="8148"/>
                  </a:cubicBezTo>
                  <a:cubicBezTo>
                    <a:pt x="52404" y="8148"/>
                    <a:pt x="52288" y="8140"/>
                    <a:pt x="52171" y="8140"/>
                  </a:cubicBezTo>
                  <a:cubicBezTo>
                    <a:pt x="51952" y="8131"/>
                    <a:pt x="51732" y="8128"/>
                    <a:pt x="51512" y="8128"/>
                  </a:cubicBezTo>
                  <a:cubicBezTo>
                    <a:pt x="50897" y="8128"/>
                    <a:pt x="50279" y="8152"/>
                    <a:pt x="49663" y="8152"/>
                  </a:cubicBezTo>
                  <a:cubicBezTo>
                    <a:pt x="48755" y="8152"/>
                    <a:pt x="47852" y="8100"/>
                    <a:pt x="46967" y="7839"/>
                  </a:cubicBezTo>
                  <a:cubicBezTo>
                    <a:pt x="46720" y="7854"/>
                    <a:pt x="46471" y="7859"/>
                    <a:pt x="46223" y="7859"/>
                  </a:cubicBezTo>
                  <a:cubicBezTo>
                    <a:pt x="45519" y="7859"/>
                    <a:pt x="44811" y="7816"/>
                    <a:pt x="44104" y="7816"/>
                  </a:cubicBezTo>
                  <a:cubicBezTo>
                    <a:pt x="43343" y="7816"/>
                    <a:pt x="42583" y="7866"/>
                    <a:pt x="41830" y="8073"/>
                  </a:cubicBezTo>
                  <a:cubicBezTo>
                    <a:pt x="41663" y="8106"/>
                    <a:pt x="41463" y="8106"/>
                    <a:pt x="41263" y="8140"/>
                  </a:cubicBezTo>
                  <a:cubicBezTo>
                    <a:pt x="40838" y="8166"/>
                    <a:pt x="40414" y="8178"/>
                    <a:pt x="39990" y="8178"/>
                  </a:cubicBezTo>
                  <a:cubicBezTo>
                    <a:pt x="37789" y="8178"/>
                    <a:pt x="35606" y="7873"/>
                    <a:pt x="33424" y="7873"/>
                  </a:cubicBezTo>
                  <a:cubicBezTo>
                    <a:pt x="33324" y="7873"/>
                    <a:pt x="33224" y="7873"/>
                    <a:pt x="33124" y="7839"/>
                  </a:cubicBezTo>
                  <a:cubicBezTo>
                    <a:pt x="32564" y="7626"/>
                    <a:pt x="32003" y="7605"/>
                    <a:pt x="31443" y="7605"/>
                  </a:cubicBezTo>
                  <a:cubicBezTo>
                    <a:pt x="31303" y="7605"/>
                    <a:pt x="31163" y="7606"/>
                    <a:pt x="31022" y="7606"/>
                  </a:cubicBezTo>
                  <a:cubicBezTo>
                    <a:pt x="30733" y="7606"/>
                    <a:pt x="30444" y="7621"/>
                    <a:pt x="30165" y="7621"/>
                  </a:cubicBezTo>
                  <a:cubicBezTo>
                    <a:pt x="30025" y="7621"/>
                    <a:pt x="29888" y="7617"/>
                    <a:pt x="29755" y="7606"/>
                  </a:cubicBezTo>
                  <a:cubicBezTo>
                    <a:pt x="28287" y="7406"/>
                    <a:pt x="26819" y="7172"/>
                    <a:pt x="25352" y="6972"/>
                  </a:cubicBezTo>
                  <a:cubicBezTo>
                    <a:pt x="24751" y="6872"/>
                    <a:pt x="24218" y="6739"/>
                    <a:pt x="23617" y="6638"/>
                  </a:cubicBezTo>
                  <a:cubicBezTo>
                    <a:pt x="22750" y="6472"/>
                    <a:pt x="21849" y="6372"/>
                    <a:pt x="20949" y="6205"/>
                  </a:cubicBezTo>
                  <a:cubicBezTo>
                    <a:pt x="20015" y="6038"/>
                    <a:pt x="19047" y="5805"/>
                    <a:pt x="18113" y="5638"/>
                  </a:cubicBezTo>
                  <a:cubicBezTo>
                    <a:pt x="17646" y="5538"/>
                    <a:pt x="17146" y="5404"/>
                    <a:pt x="16679" y="5404"/>
                  </a:cubicBezTo>
                  <a:cubicBezTo>
                    <a:pt x="16631" y="5405"/>
                    <a:pt x="16584" y="5406"/>
                    <a:pt x="16537" y="5406"/>
                  </a:cubicBezTo>
                  <a:cubicBezTo>
                    <a:pt x="15292" y="5406"/>
                    <a:pt x="14165" y="4993"/>
                    <a:pt x="12976" y="4704"/>
                  </a:cubicBezTo>
                  <a:cubicBezTo>
                    <a:pt x="11308" y="4303"/>
                    <a:pt x="9674" y="3770"/>
                    <a:pt x="8006" y="3369"/>
                  </a:cubicBezTo>
                  <a:cubicBezTo>
                    <a:pt x="5638" y="2836"/>
                    <a:pt x="3369" y="2069"/>
                    <a:pt x="1301" y="734"/>
                  </a:cubicBezTo>
                  <a:cubicBezTo>
                    <a:pt x="968" y="501"/>
                    <a:pt x="601" y="301"/>
                    <a:pt x="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493275" y="2393975"/>
              <a:ext cx="2279975" cy="620675"/>
            </a:xfrm>
            <a:custGeom>
              <a:rect b="b" l="l" r="r" t="t"/>
              <a:pathLst>
                <a:path extrusionOk="0" h="24827" w="91199">
                  <a:moveTo>
                    <a:pt x="4768" y="1"/>
                  </a:moveTo>
                  <a:cubicBezTo>
                    <a:pt x="4339" y="1"/>
                    <a:pt x="3935" y="219"/>
                    <a:pt x="3670" y="673"/>
                  </a:cubicBezTo>
                  <a:cubicBezTo>
                    <a:pt x="3370" y="1173"/>
                    <a:pt x="3169" y="1707"/>
                    <a:pt x="3003" y="2274"/>
                  </a:cubicBezTo>
                  <a:cubicBezTo>
                    <a:pt x="2769" y="2975"/>
                    <a:pt x="2602" y="3708"/>
                    <a:pt x="2335" y="4409"/>
                  </a:cubicBezTo>
                  <a:cubicBezTo>
                    <a:pt x="1702" y="6143"/>
                    <a:pt x="1034" y="7845"/>
                    <a:pt x="401" y="9579"/>
                  </a:cubicBezTo>
                  <a:cubicBezTo>
                    <a:pt x="367" y="9646"/>
                    <a:pt x="334" y="9746"/>
                    <a:pt x="334" y="9846"/>
                  </a:cubicBezTo>
                  <a:cubicBezTo>
                    <a:pt x="234" y="10947"/>
                    <a:pt x="100" y="12014"/>
                    <a:pt x="34" y="13115"/>
                  </a:cubicBezTo>
                  <a:cubicBezTo>
                    <a:pt x="0" y="14249"/>
                    <a:pt x="534" y="15217"/>
                    <a:pt x="1135" y="16084"/>
                  </a:cubicBezTo>
                  <a:cubicBezTo>
                    <a:pt x="1501" y="16651"/>
                    <a:pt x="2169" y="17051"/>
                    <a:pt x="2769" y="17418"/>
                  </a:cubicBezTo>
                  <a:cubicBezTo>
                    <a:pt x="3803" y="17985"/>
                    <a:pt x="4871" y="18519"/>
                    <a:pt x="6005" y="18953"/>
                  </a:cubicBezTo>
                  <a:cubicBezTo>
                    <a:pt x="7106" y="19386"/>
                    <a:pt x="8206" y="19787"/>
                    <a:pt x="9407" y="20020"/>
                  </a:cubicBezTo>
                  <a:cubicBezTo>
                    <a:pt x="10808" y="20287"/>
                    <a:pt x="12142" y="20787"/>
                    <a:pt x="13510" y="21154"/>
                  </a:cubicBezTo>
                  <a:cubicBezTo>
                    <a:pt x="14901" y="21510"/>
                    <a:pt x="16261" y="22023"/>
                    <a:pt x="17742" y="22023"/>
                  </a:cubicBezTo>
                  <a:cubicBezTo>
                    <a:pt x="17788" y="22023"/>
                    <a:pt x="17834" y="22022"/>
                    <a:pt x="17880" y="22021"/>
                  </a:cubicBezTo>
                  <a:cubicBezTo>
                    <a:pt x="18013" y="22021"/>
                    <a:pt x="18180" y="22088"/>
                    <a:pt x="18347" y="22122"/>
                  </a:cubicBezTo>
                  <a:cubicBezTo>
                    <a:pt x="19748" y="22388"/>
                    <a:pt x="21116" y="22689"/>
                    <a:pt x="22517" y="22955"/>
                  </a:cubicBezTo>
                  <a:cubicBezTo>
                    <a:pt x="23918" y="23222"/>
                    <a:pt x="25319" y="23422"/>
                    <a:pt x="26720" y="23656"/>
                  </a:cubicBezTo>
                  <a:cubicBezTo>
                    <a:pt x="27420" y="23756"/>
                    <a:pt x="28121" y="23889"/>
                    <a:pt x="28821" y="23956"/>
                  </a:cubicBezTo>
                  <a:cubicBezTo>
                    <a:pt x="29892" y="24017"/>
                    <a:pt x="30907" y="24331"/>
                    <a:pt x="31994" y="24331"/>
                  </a:cubicBezTo>
                  <a:cubicBezTo>
                    <a:pt x="32092" y="24331"/>
                    <a:pt x="32191" y="24329"/>
                    <a:pt x="32290" y="24323"/>
                  </a:cubicBezTo>
                  <a:cubicBezTo>
                    <a:pt x="32352" y="24320"/>
                    <a:pt x="32413" y="24318"/>
                    <a:pt x="32474" y="24318"/>
                  </a:cubicBezTo>
                  <a:cubicBezTo>
                    <a:pt x="32980" y="24318"/>
                    <a:pt x="33489" y="24430"/>
                    <a:pt x="34025" y="24490"/>
                  </a:cubicBezTo>
                  <a:cubicBezTo>
                    <a:pt x="34225" y="24523"/>
                    <a:pt x="34458" y="24557"/>
                    <a:pt x="34692" y="24557"/>
                  </a:cubicBezTo>
                  <a:cubicBezTo>
                    <a:pt x="35010" y="24557"/>
                    <a:pt x="35328" y="24550"/>
                    <a:pt x="35646" y="24550"/>
                  </a:cubicBezTo>
                  <a:cubicBezTo>
                    <a:pt x="36362" y="24550"/>
                    <a:pt x="37078" y="24582"/>
                    <a:pt x="37794" y="24790"/>
                  </a:cubicBezTo>
                  <a:cubicBezTo>
                    <a:pt x="37961" y="24823"/>
                    <a:pt x="38161" y="24823"/>
                    <a:pt x="38361" y="24823"/>
                  </a:cubicBezTo>
                  <a:lnTo>
                    <a:pt x="41664" y="24823"/>
                  </a:lnTo>
                  <a:cubicBezTo>
                    <a:pt x="41964" y="24823"/>
                    <a:pt x="42231" y="24790"/>
                    <a:pt x="42531" y="24757"/>
                  </a:cubicBezTo>
                  <a:cubicBezTo>
                    <a:pt x="42998" y="24690"/>
                    <a:pt x="43498" y="24590"/>
                    <a:pt x="43965" y="24590"/>
                  </a:cubicBezTo>
                  <a:cubicBezTo>
                    <a:pt x="44332" y="24579"/>
                    <a:pt x="44699" y="24575"/>
                    <a:pt x="45066" y="24575"/>
                  </a:cubicBezTo>
                  <a:cubicBezTo>
                    <a:pt x="45800" y="24575"/>
                    <a:pt x="46534" y="24590"/>
                    <a:pt x="47268" y="24590"/>
                  </a:cubicBezTo>
                  <a:cubicBezTo>
                    <a:pt x="47420" y="24590"/>
                    <a:pt x="47572" y="24568"/>
                    <a:pt x="47725" y="24568"/>
                  </a:cubicBezTo>
                  <a:cubicBezTo>
                    <a:pt x="47839" y="24568"/>
                    <a:pt x="47954" y="24580"/>
                    <a:pt x="48068" y="24623"/>
                  </a:cubicBezTo>
                  <a:cubicBezTo>
                    <a:pt x="48598" y="24782"/>
                    <a:pt x="49137" y="24820"/>
                    <a:pt x="49681" y="24820"/>
                  </a:cubicBezTo>
                  <a:cubicBezTo>
                    <a:pt x="50164" y="24820"/>
                    <a:pt x="50650" y="24790"/>
                    <a:pt x="51137" y="24790"/>
                  </a:cubicBezTo>
                  <a:cubicBezTo>
                    <a:pt x="51597" y="24790"/>
                    <a:pt x="52070" y="24826"/>
                    <a:pt x="52540" y="24826"/>
                  </a:cubicBezTo>
                  <a:cubicBezTo>
                    <a:pt x="52853" y="24826"/>
                    <a:pt x="53165" y="24810"/>
                    <a:pt x="53472" y="24757"/>
                  </a:cubicBezTo>
                  <a:cubicBezTo>
                    <a:pt x="54373" y="24590"/>
                    <a:pt x="55273" y="24557"/>
                    <a:pt x="56174" y="24557"/>
                  </a:cubicBezTo>
                  <a:cubicBezTo>
                    <a:pt x="56326" y="24557"/>
                    <a:pt x="56479" y="24578"/>
                    <a:pt x="56625" y="24578"/>
                  </a:cubicBezTo>
                  <a:cubicBezTo>
                    <a:pt x="56735" y="24578"/>
                    <a:pt x="56841" y="24566"/>
                    <a:pt x="56941" y="24523"/>
                  </a:cubicBezTo>
                  <a:cubicBezTo>
                    <a:pt x="57875" y="24256"/>
                    <a:pt x="58809" y="24323"/>
                    <a:pt x="59743" y="24290"/>
                  </a:cubicBezTo>
                  <a:cubicBezTo>
                    <a:pt x="60010" y="24290"/>
                    <a:pt x="60277" y="24290"/>
                    <a:pt x="60510" y="24256"/>
                  </a:cubicBezTo>
                  <a:cubicBezTo>
                    <a:pt x="61344" y="24090"/>
                    <a:pt x="62178" y="23923"/>
                    <a:pt x="63012" y="23789"/>
                  </a:cubicBezTo>
                  <a:cubicBezTo>
                    <a:pt x="64346" y="23589"/>
                    <a:pt x="65681" y="23422"/>
                    <a:pt x="67015" y="23222"/>
                  </a:cubicBezTo>
                  <a:cubicBezTo>
                    <a:pt x="67715" y="23122"/>
                    <a:pt x="68416" y="23022"/>
                    <a:pt x="69116" y="22855"/>
                  </a:cubicBezTo>
                  <a:cubicBezTo>
                    <a:pt x="70818" y="22455"/>
                    <a:pt x="72519" y="22122"/>
                    <a:pt x="74253" y="21988"/>
                  </a:cubicBezTo>
                  <a:cubicBezTo>
                    <a:pt x="74454" y="21955"/>
                    <a:pt x="74654" y="21921"/>
                    <a:pt x="74821" y="21855"/>
                  </a:cubicBezTo>
                  <a:cubicBezTo>
                    <a:pt x="76588" y="21421"/>
                    <a:pt x="78323" y="20954"/>
                    <a:pt x="80091" y="20520"/>
                  </a:cubicBezTo>
                  <a:cubicBezTo>
                    <a:pt x="80992" y="20287"/>
                    <a:pt x="81926" y="20087"/>
                    <a:pt x="82826" y="19820"/>
                  </a:cubicBezTo>
                  <a:cubicBezTo>
                    <a:pt x="83694" y="19553"/>
                    <a:pt x="84594" y="19219"/>
                    <a:pt x="85461" y="18919"/>
                  </a:cubicBezTo>
                  <a:cubicBezTo>
                    <a:pt x="87196" y="18285"/>
                    <a:pt x="88664" y="17251"/>
                    <a:pt x="90065" y="16117"/>
                  </a:cubicBezTo>
                  <a:cubicBezTo>
                    <a:pt x="90198" y="16017"/>
                    <a:pt x="90232" y="15850"/>
                    <a:pt x="90298" y="15684"/>
                  </a:cubicBezTo>
                  <a:cubicBezTo>
                    <a:pt x="90432" y="15383"/>
                    <a:pt x="90565" y="15117"/>
                    <a:pt x="90732" y="14816"/>
                  </a:cubicBezTo>
                  <a:cubicBezTo>
                    <a:pt x="91032" y="14183"/>
                    <a:pt x="91199" y="13549"/>
                    <a:pt x="91099" y="12848"/>
                  </a:cubicBezTo>
                  <a:cubicBezTo>
                    <a:pt x="90999" y="12114"/>
                    <a:pt x="90899" y="11381"/>
                    <a:pt x="90865" y="10647"/>
                  </a:cubicBezTo>
                  <a:cubicBezTo>
                    <a:pt x="90865" y="10046"/>
                    <a:pt x="90799" y="9479"/>
                    <a:pt x="90498" y="8945"/>
                  </a:cubicBezTo>
                  <a:cubicBezTo>
                    <a:pt x="90398" y="8779"/>
                    <a:pt x="90365" y="8579"/>
                    <a:pt x="90298" y="8412"/>
                  </a:cubicBezTo>
                  <a:cubicBezTo>
                    <a:pt x="89865" y="7178"/>
                    <a:pt x="89398" y="5977"/>
                    <a:pt x="88964" y="4742"/>
                  </a:cubicBezTo>
                  <a:cubicBezTo>
                    <a:pt x="88697" y="3909"/>
                    <a:pt x="88464" y="3041"/>
                    <a:pt x="88163" y="2174"/>
                  </a:cubicBezTo>
                  <a:cubicBezTo>
                    <a:pt x="87963" y="1674"/>
                    <a:pt x="87796" y="1140"/>
                    <a:pt x="87496" y="673"/>
                  </a:cubicBezTo>
                  <a:cubicBezTo>
                    <a:pt x="87228" y="232"/>
                    <a:pt x="86816" y="11"/>
                    <a:pt x="86381" y="11"/>
                  </a:cubicBezTo>
                  <a:cubicBezTo>
                    <a:pt x="86060" y="11"/>
                    <a:pt x="85726" y="132"/>
                    <a:pt x="85428" y="373"/>
                  </a:cubicBezTo>
                  <a:cubicBezTo>
                    <a:pt x="84161" y="1340"/>
                    <a:pt x="82926" y="2341"/>
                    <a:pt x="81525" y="3075"/>
                  </a:cubicBezTo>
                  <a:cubicBezTo>
                    <a:pt x="79824" y="3942"/>
                    <a:pt x="78323" y="5143"/>
                    <a:pt x="76455" y="5676"/>
                  </a:cubicBezTo>
                  <a:cubicBezTo>
                    <a:pt x="74987" y="6143"/>
                    <a:pt x="73520" y="6677"/>
                    <a:pt x="71985" y="6877"/>
                  </a:cubicBezTo>
                  <a:cubicBezTo>
                    <a:pt x="70984" y="7011"/>
                    <a:pt x="69984" y="7178"/>
                    <a:pt x="69016" y="7478"/>
                  </a:cubicBezTo>
                  <a:cubicBezTo>
                    <a:pt x="67515" y="7911"/>
                    <a:pt x="65981" y="8078"/>
                    <a:pt x="64446" y="8078"/>
                  </a:cubicBezTo>
                  <a:cubicBezTo>
                    <a:pt x="64113" y="8112"/>
                    <a:pt x="63779" y="8112"/>
                    <a:pt x="63446" y="8145"/>
                  </a:cubicBezTo>
                  <a:cubicBezTo>
                    <a:pt x="62412" y="8212"/>
                    <a:pt x="61411" y="8345"/>
                    <a:pt x="60377" y="8345"/>
                  </a:cubicBezTo>
                  <a:cubicBezTo>
                    <a:pt x="52204" y="8345"/>
                    <a:pt x="44032" y="8345"/>
                    <a:pt x="35859" y="8312"/>
                  </a:cubicBezTo>
                  <a:cubicBezTo>
                    <a:pt x="34329" y="8312"/>
                    <a:pt x="32790" y="8388"/>
                    <a:pt x="31251" y="8388"/>
                  </a:cubicBezTo>
                  <a:cubicBezTo>
                    <a:pt x="29905" y="8388"/>
                    <a:pt x="28559" y="8329"/>
                    <a:pt x="27220" y="8112"/>
                  </a:cubicBezTo>
                  <a:cubicBezTo>
                    <a:pt x="27120" y="8078"/>
                    <a:pt x="27020" y="8078"/>
                    <a:pt x="26920" y="8078"/>
                  </a:cubicBezTo>
                  <a:cubicBezTo>
                    <a:pt x="25285" y="8078"/>
                    <a:pt x="23651" y="7978"/>
                    <a:pt x="22050" y="7411"/>
                  </a:cubicBezTo>
                  <a:cubicBezTo>
                    <a:pt x="21949" y="7378"/>
                    <a:pt x="21816" y="7378"/>
                    <a:pt x="21683" y="7344"/>
                  </a:cubicBezTo>
                  <a:cubicBezTo>
                    <a:pt x="20615" y="7178"/>
                    <a:pt x="19548" y="7077"/>
                    <a:pt x="18514" y="6811"/>
                  </a:cubicBezTo>
                  <a:cubicBezTo>
                    <a:pt x="16212" y="6177"/>
                    <a:pt x="13877" y="5676"/>
                    <a:pt x="11842" y="4309"/>
                  </a:cubicBezTo>
                  <a:cubicBezTo>
                    <a:pt x="11275" y="3942"/>
                    <a:pt x="10675" y="3642"/>
                    <a:pt x="10074" y="3308"/>
                  </a:cubicBezTo>
                  <a:cubicBezTo>
                    <a:pt x="8507" y="2508"/>
                    <a:pt x="7106" y="1473"/>
                    <a:pt x="5738" y="373"/>
                  </a:cubicBezTo>
                  <a:cubicBezTo>
                    <a:pt x="5435" y="127"/>
                    <a:pt x="5094" y="1"/>
                    <a:pt x="4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640050" y="2049525"/>
              <a:ext cx="1988925" cy="514050"/>
            </a:xfrm>
            <a:custGeom>
              <a:rect b="b" l="l" r="r" t="t"/>
              <a:pathLst>
                <a:path extrusionOk="0" h="20562" w="79557">
                  <a:moveTo>
                    <a:pt x="10332" y="0"/>
                  </a:moveTo>
                  <a:cubicBezTo>
                    <a:pt x="10058" y="0"/>
                    <a:pt x="9787" y="41"/>
                    <a:pt x="9574" y="274"/>
                  </a:cubicBezTo>
                  <a:cubicBezTo>
                    <a:pt x="9107" y="808"/>
                    <a:pt x="8473" y="1075"/>
                    <a:pt x="7906" y="1442"/>
                  </a:cubicBezTo>
                  <a:cubicBezTo>
                    <a:pt x="6605" y="2209"/>
                    <a:pt x="5604" y="3310"/>
                    <a:pt x="4570" y="4377"/>
                  </a:cubicBezTo>
                  <a:cubicBezTo>
                    <a:pt x="3603" y="5344"/>
                    <a:pt x="2702" y="6345"/>
                    <a:pt x="1968" y="7513"/>
                  </a:cubicBezTo>
                  <a:cubicBezTo>
                    <a:pt x="1401" y="8447"/>
                    <a:pt x="701" y="9314"/>
                    <a:pt x="200" y="10281"/>
                  </a:cubicBezTo>
                  <a:cubicBezTo>
                    <a:pt x="0" y="10648"/>
                    <a:pt x="0" y="11282"/>
                    <a:pt x="167" y="11649"/>
                  </a:cubicBezTo>
                  <a:cubicBezTo>
                    <a:pt x="434" y="12183"/>
                    <a:pt x="901" y="12650"/>
                    <a:pt x="1401" y="13017"/>
                  </a:cubicBezTo>
                  <a:cubicBezTo>
                    <a:pt x="1802" y="13317"/>
                    <a:pt x="2235" y="13584"/>
                    <a:pt x="2535" y="14017"/>
                  </a:cubicBezTo>
                  <a:cubicBezTo>
                    <a:pt x="2702" y="14217"/>
                    <a:pt x="2936" y="14384"/>
                    <a:pt x="3136" y="14484"/>
                  </a:cubicBezTo>
                  <a:cubicBezTo>
                    <a:pt x="3936" y="14985"/>
                    <a:pt x="4804" y="15385"/>
                    <a:pt x="5571" y="15919"/>
                  </a:cubicBezTo>
                  <a:cubicBezTo>
                    <a:pt x="6972" y="16853"/>
                    <a:pt x="8473" y="17586"/>
                    <a:pt x="10074" y="18120"/>
                  </a:cubicBezTo>
                  <a:cubicBezTo>
                    <a:pt x="11809" y="18687"/>
                    <a:pt x="13577" y="18987"/>
                    <a:pt x="15345" y="19421"/>
                  </a:cubicBezTo>
                  <a:cubicBezTo>
                    <a:pt x="15478" y="19454"/>
                    <a:pt x="15645" y="19454"/>
                    <a:pt x="15812" y="19488"/>
                  </a:cubicBezTo>
                  <a:cubicBezTo>
                    <a:pt x="16145" y="19521"/>
                    <a:pt x="16445" y="19555"/>
                    <a:pt x="16746" y="19688"/>
                  </a:cubicBezTo>
                  <a:cubicBezTo>
                    <a:pt x="17946" y="20088"/>
                    <a:pt x="19214" y="20155"/>
                    <a:pt x="20482" y="20255"/>
                  </a:cubicBezTo>
                  <a:cubicBezTo>
                    <a:pt x="21115" y="20288"/>
                    <a:pt x="21783" y="20355"/>
                    <a:pt x="22416" y="20388"/>
                  </a:cubicBezTo>
                  <a:cubicBezTo>
                    <a:pt x="22917" y="20422"/>
                    <a:pt x="23450" y="20489"/>
                    <a:pt x="23951" y="20522"/>
                  </a:cubicBezTo>
                  <a:cubicBezTo>
                    <a:pt x="28454" y="20522"/>
                    <a:pt x="32924" y="20555"/>
                    <a:pt x="37394" y="20555"/>
                  </a:cubicBezTo>
                  <a:cubicBezTo>
                    <a:pt x="37894" y="20555"/>
                    <a:pt x="38428" y="20455"/>
                    <a:pt x="38928" y="20455"/>
                  </a:cubicBezTo>
                  <a:cubicBezTo>
                    <a:pt x="39961" y="20484"/>
                    <a:pt x="40970" y="20562"/>
                    <a:pt x="41996" y="20562"/>
                  </a:cubicBezTo>
                  <a:cubicBezTo>
                    <a:pt x="42163" y="20562"/>
                    <a:pt x="42330" y="20560"/>
                    <a:pt x="42497" y="20555"/>
                  </a:cubicBezTo>
                  <a:cubicBezTo>
                    <a:pt x="43353" y="20539"/>
                    <a:pt x="44209" y="20533"/>
                    <a:pt x="45067" y="20533"/>
                  </a:cubicBezTo>
                  <a:cubicBezTo>
                    <a:pt x="46927" y="20533"/>
                    <a:pt x="48790" y="20560"/>
                    <a:pt x="50653" y="20560"/>
                  </a:cubicBezTo>
                  <a:cubicBezTo>
                    <a:pt x="53152" y="20560"/>
                    <a:pt x="55651" y="20512"/>
                    <a:pt x="58142" y="20288"/>
                  </a:cubicBezTo>
                  <a:cubicBezTo>
                    <a:pt x="59776" y="20122"/>
                    <a:pt x="61444" y="20122"/>
                    <a:pt x="63012" y="19555"/>
                  </a:cubicBezTo>
                  <a:cubicBezTo>
                    <a:pt x="63145" y="19521"/>
                    <a:pt x="63312" y="19521"/>
                    <a:pt x="63479" y="19488"/>
                  </a:cubicBezTo>
                  <a:cubicBezTo>
                    <a:pt x="64580" y="19288"/>
                    <a:pt x="65714" y="19121"/>
                    <a:pt x="66815" y="18854"/>
                  </a:cubicBezTo>
                  <a:cubicBezTo>
                    <a:pt x="68016" y="18520"/>
                    <a:pt x="69183" y="18087"/>
                    <a:pt x="70417" y="17720"/>
                  </a:cubicBezTo>
                  <a:cubicBezTo>
                    <a:pt x="71118" y="17553"/>
                    <a:pt x="71718" y="17220"/>
                    <a:pt x="72352" y="16853"/>
                  </a:cubicBezTo>
                  <a:cubicBezTo>
                    <a:pt x="73052" y="16419"/>
                    <a:pt x="73786" y="16019"/>
                    <a:pt x="74520" y="15585"/>
                  </a:cubicBezTo>
                  <a:cubicBezTo>
                    <a:pt x="75488" y="14985"/>
                    <a:pt x="76588" y="14518"/>
                    <a:pt x="77289" y="13517"/>
                  </a:cubicBezTo>
                  <a:cubicBezTo>
                    <a:pt x="77356" y="13417"/>
                    <a:pt x="77489" y="13350"/>
                    <a:pt x="77589" y="13283"/>
                  </a:cubicBezTo>
                  <a:cubicBezTo>
                    <a:pt x="78189" y="13050"/>
                    <a:pt x="78590" y="12583"/>
                    <a:pt x="78957" y="12083"/>
                  </a:cubicBezTo>
                  <a:cubicBezTo>
                    <a:pt x="79524" y="11349"/>
                    <a:pt x="79557" y="10648"/>
                    <a:pt x="78990" y="9914"/>
                  </a:cubicBezTo>
                  <a:cubicBezTo>
                    <a:pt x="78790" y="9681"/>
                    <a:pt x="78656" y="9447"/>
                    <a:pt x="78523" y="9180"/>
                  </a:cubicBezTo>
                  <a:cubicBezTo>
                    <a:pt x="77689" y="7813"/>
                    <a:pt x="76822" y="6412"/>
                    <a:pt x="75688" y="5244"/>
                  </a:cubicBezTo>
                  <a:cubicBezTo>
                    <a:pt x="75087" y="4610"/>
                    <a:pt x="74520" y="3943"/>
                    <a:pt x="73886" y="3376"/>
                  </a:cubicBezTo>
                  <a:cubicBezTo>
                    <a:pt x="73219" y="2776"/>
                    <a:pt x="72552" y="2209"/>
                    <a:pt x="71852" y="1675"/>
                  </a:cubicBezTo>
                  <a:cubicBezTo>
                    <a:pt x="71385" y="1308"/>
                    <a:pt x="70751" y="1108"/>
                    <a:pt x="70351" y="674"/>
                  </a:cubicBezTo>
                  <a:cubicBezTo>
                    <a:pt x="69896" y="220"/>
                    <a:pt x="69420" y="1"/>
                    <a:pt x="68870" y="1"/>
                  </a:cubicBezTo>
                  <a:cubicBezTo>
                    <a:pt x="68735" y="1"/>
                    <a:pt x="68594" y="14"/>
                    <a:pt x="68449" y="41"/>
                  </a:cubicBezTo>
                  <a:cubicBezTo>
                    <a:pt x="67815" y="1008"/>
                    <a:pt x="66915" y="1608"/>
                    <a:pt x="65947" y="2009"/>
                  </a:cubicBezTo>
                  <a:cubicBezTo>
                    <a:pt x="64546" y="2576"/>
                    <a:pt x="63079" y="3043"/>
                    <a:pt x="61678" y="3576"/>
                  </a:cubicBezTo>
                  <a:cubicBezTo>
                    <a:pt x="61344" y="3676"/>
                    <a:pt x="60977" y="3777"/>
                    <a:pt x="60644" y="3910"/>
                  </a:cubicBezTo>
                  <a:cubicBezTo>
                    <a:pt x="59576" y="4244"/>
                    <a:pt x="58509" y="4577"/>
                    <a:pt x="57441" y="4977"/>
                  </a:cubicBezTo>
                  <a:cubicBezTo>
                    <a:pt x="56174" y="5411"/>
                    <a:pt x="54773" y="5111"/>
                    <a:pt x="53572" y="5711"/>
                  </a:cubicBezTo>
                  <a:cubicBezTo>
                    <a:pt x="52038" y="5803"/>
                    <a:pt x="50533" y="6290"/>
                    <a:pt x="48978" y="6290"/>
                  </a:cubicBezTo>
                  <a:cubicBezTo>
                    <a:pt x="48842" y="6290"/>
                    <a:pt x="48705" y="6286"/>
                    <a:pt x="48568" y="6278"/>
                  </a:cubicBezTo>
                  <a:cubicBezTo>
                    <a:pt x="48530" y="6272"/>
                    <a:pt x="48492" y="6269"/>
                    <a:pt x="48454" y="6269"/>
                  </a:cubicBezTo>
                  <a:cubicBezTo>
                    <a:pt x="48292" y="6269"/>
                    <a:pt x="48130" y="6318"/>
                    <a:pt x="47968" y="6345"/>
                  </a:cubicBezTo>
                  <a:cubicBezTo>
                    <a:pt x="47501" y="6378"/>
                    <a:pt x="47034" y="6479"/>
                    <a:pt x="46534" y="6479"/>
                  </a:cubicBezTo>
                  <a:cubicBezTo>
                    <a:pt x="44299" y="6495"/>
                    <a:pt x="42064" y="6504"/>
                    <a:pt x="39829" y="6504"/>
                  </a:cubicBezTo>
                  <a:cubicBezTo>
                    <a:pt x="37594" y="6504"/>
                    <a:pt x="35359" y="6495"/>
                    <a:pt x="33124" y="6479"/>
                  </a:cubicBezTo>
                  <a:cubicBezTo>
                    <a:pt x="31890" y="6479"/>
                    <a:pt x="30589" y="6445"/>
                    <a:pt x="29388" y="6212"/>
                  </a:cubicBezTo>
                  <a:cubicBezTo>
                    <a:pt x="27854" y="5945"/>
                    <a:pt x="26286" y="5911"/>
                    <a:pt x="24818" y="5378"/>
                  </a:cubicBezTo>
                  <a:cubicBezTo>
                    <a:pt x="24618" y="5303"/>
                    <a:pt x="24380" y="5265"/>
                    <a:pt x="24161" y="5265"/>
                  </a:cubicBezTo>
                  <a:cubicBezTo>
                    <a:pt x="24088" y="5265"/>
                    <a:pt x="24017" y="5269"/>
                    <a:pt x="23951" y="5278"/>
                  </a:cubicBezTo>
                  <a:cubicBezTo>
                    <a:pt x="23904" y="5279"/>
                    <a:pt x="23857" y="5280"/>
                    <a:pt x="23811" y="5280"/>
                  </a:cubicBezTo>
                  <a:cubicBezTo>
                    <a:pt x="22863" y="5280"/>
                    <a:pt x="21974" y="4965"/>
                    <a:pt x="21115" y="4711"/>
                  </a:cubicBezTo>
                  <a:cubicBezTo>
                    <a:pt x="20215" y="4410"/>
                    <a:pt x="19347" y="4010"/>
                    <a:pt x="18447" y="3777"/>
                  </a:cubicBezTo>
                  <a:cubicBezTo>
                    <a:pt x="16912" y="3376"/>
                    <a:pt x="15445" y="2776"/>
                    <a:pt x="13977" y="2209"/>
                  </a:cubicBezTo>
                  <a:cubicBezTo>
                    <a:pt x="12776" y="1742"/>
                    <a:pt x="11742" y="1108"/>
                    <a:pt x="10908" y="7"/>
                  </a:cubicBezTo>
                  <a:cubicBezTo>
                    <a:pt x="10863" y="11"/>
                    <a:pt x="10817" y="12"/>
                    <a:pt x="10770" y="12"/>
                  </a:cubicBezTo>
                  <a:cubicBezTo>
                    <a:pt x="10628" y="12"/>
                    <a:pt x="10479" y="0"/>
                    <a:pt x="103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866050" y="3494975"/>
              <a:ext cx="1533600" cy="461350"/>
            </a:xfrm>
            <a:custGeom>
              <a:rect b="b" l="l" r="r" t="t"/>
              <a:pathLst>
                <a:path extrusionOk="0" h="18454" w="61344">
                  <a:moveTo>
                    <a:pt x="60959" y="1"/>
                  </a:moveTo>
                  <a:cubicBezTo>
                    <a:pt x="60497" y="1"/>
                    <a:pt x="60147" y="139"/>
                    <a:pt x="59776" y="297"/>
                  </a:cubicBezTo>
                  <a:cubicBezTo>
                    <a:pt x="58308" y="898"/>
                    <a:pt x="56841" y="1632"/>
                    <a:pt x="55273" y="1965"/>
                  </a:cubicBezTo>
                  <a:cubicBezTo>
                    <a:pt x="54406" y="2165"/>
                    <a:pt x="53572" y="2399"/>
                    <a:pt x="52704" y="2532"/>
                  </a:cubicBezTo>
                  <a:cubicBezTo>
                    <a:pt x="51403" y="2766"/>
                    <a:pt x="50036" y="2866"/>
                    <a:pt x="48702" y="3133"/>
                  </a:cubicBezTo>
                  <a:cubicBezTo>
                    <a:pt x="47496" y="3380"/>
                    <a:pt x="46291" y="3570"/>
                    <a:pt x="45085" y="3570"/>
                  </a:cubicBezTo>
                  <a:cubicBezTo>
                    <a:pt x="44990" y="3570"/>
                    <a:pt x="44894" y="3569"/>
                    <a:pt x="44799" y="3566"/>
                  </a:cubicBezTo>
                  <a:cubicBezTo>
                    <a:pt x="44674" y="3553"/>
                    <a:pt x="44550" y="3545"/>
                    <a:pt x="44426" y="3545"/>
                  </a:cubicBezTo>
                  <a:cubicBezTo>
                    <a:pt x="44250" y="3545"/>
                    <a:pt x="44074" y="3561"/>
                    <a:pt x="43898" y="3600"/>
                  </a:cubicBezTo>
                  <a:cubicBezTo>
                    <a:pt x="42857" y="3813"/>
                    <a:pt x="41795" y="3835"/>
                    <a:pt x="40746" y="3835"/>
                  </a:cubicBezTo>
                  <a:cubicBezTo>
                    <a:pt x="40484" y="3835"/>
                    <a:pt x="40222" y="3833"/>
                    <a:pt x="39962" y="3833"/>
                  </a:cubicBezTo>
                  <a:cubicBezTo>
                    <a:pt x="38628" y="3833"/>
                    <a:pt x="37293" y="3800"/>
                    <a:pt x="35959" y="3800"/>
                  </a:cubicBezTo>
                  <a:cubicBezTo>
                    <a:pt x="35559" y="3800"/>
                    <a:pt x="35192" y="3833"/>
                    <a:pt x="34792" y="3900"/>
                  </a:cubicBezTo>
                  <a:cubicBezTo>
                    <a:pt x="34225" y="3933"/>
                    <a:pt x="33657" y="4067"/>
                    <a:pt x="33057" y="4067"/>
                  </a:cubicBezTo>
                  <a:cubicBezTo>
                    <a:pt x="31222" y="4067"/>
                    <a:pt x="29388" y="4033"/>
                    <a:pt x="27520" y="4033"/>
                  </a:cubicBezTo>
                  <a:cubicBezTo>
                    <a:pt x="27220" y="4033"/>
                    <a:pt x="26886" y="4000"/>
                    <a:pt x="26552" y="3967"/>
                  </a:cubicBezTo>
                  <a:cubicBezTo>
                    <a:pt x="25952" y="3900"/>
                    <a:pt x="25352" y="3833"/>
                    <a:pt x="24718" y="3800"/>
                  </a:cubicBezTo>
                  <a:cubicBezTo>
                    <a:pt x="24571" y="3793"/>
                    <a:pt x="24424" y="3791"/>
                    <a:pt x="24277" y="3791"/>
                  </a:cubicBezTo>
                  <a:cubicBezTo>
                    <a:pt x="23689" y="3791"/>
                    <a:pt x="23097" y="3833"/>
                    <a:pt x="22483" y="3833"/>
                  </a:cubicBezTo>
                  <a:cubicBezTo>
                    <a:pt x="21816" y="3833"/>
                    <a:pt x="21127" y="3877"/>
                    <a:pt x="20441" y="3877"/>
                  </a:cubicBezTo>
                  <a:cubicBezTo>
                    <a:pt x="19927" y="3877"/>
                    <a:pt x="19414" y="3852"/>
                    <a:pt x="18914" y="3767"/>
                  </a:cubicBezTo>
                  <a:cubicBezTo>
                    <a:pt x="17112" y="3466"/>
                    <a:pt x="15278" y="3733"/>
                    <a:pt x="13510" y="3333"/>
                  </a:cubicBezTo>
                  <a:cubicBezTo>
                    <a:pt x="12776" y="3166"/>
                    <a:pt x="12042" y="3133"/>
                    <a:pt x="11308" y="2999"/>
                  </a:cubicBezTo>
                  <a:cubicBezTo>
                    <a:pt x="10107" y="2799"/>
                    <a:pt x="8906" y="2499"/>
                    <a:pt x="7706" y="2366"/>
                  </a:cubicBezTo>
                  <a:cubicBezTo>
                    <a:pt x="6571" y="2232"/>
                    <a:pt x="5504" y="1832"/>
                    <a:pt x="4437" y="1498"/>
                  </a:cubicBezTo>
                  <a:cubicBezTo>
                    <a:pt x="3469" y="1198"/>
                    <a:pt x="2535" y="698"/>
                    <a:pt x="1601" y="297"/>
                  </a:cubicBezTo>
                  <a:cubicBezTo>
                    <a:pt x="1248" y="171"/>
                    <a:pt x="875" y="7"/>
                    <a:pt x="439" y="7"/>
                  </a:cubicBezTo>
                  <a:cubicBezTo>
                    <a:pt x="300" y="7"/>
                    <a:pt x="154" y="23"/>
                    <a:pt x="0" y="64"/>
                  </a:cubicBezTo>
                  <a:cubicBezTo>
                    <a:pt x="434" y="698"/>
                    <a:pt x="867" y="1265"/>
                    <a:pt x="1268" y="1832"/>
                  </a:cubicBezTo>
                  <a:cubicBezTo>
                    <a:pt x="1401" y="1999"/>
                    <a:pt x="1601" y="2199"/>
                    <a:pt x="1635" y="2399"/>
                  </a:cubicBezTo>
                  <a:cubicBezTo>
                    <a:pt x="1668" y="3033"/>
                    <a:pt x="2135" y="3433"/>
                    <a:pt x="2469" y="3900"/>
                  </a:cubicBezTo>
                  <a:cubicBezTo>
                    <a:pt x="3336" y="5101"/>
                    <a:pt x="4236" y="6268"/>
                    <a:pt x="5104" y="7469"/>
                  </a:cubicBezTo>
                  <a:cubicBezTo>
                    <a:pt x="5571" y="8103"/>
                    <a:pt x="6038" y="8737"/>
                    <a:pt x="6438" y="9371"/>
                  </a:cubicBezTo>
                  <a:cubicBezTo>
                    <a:pt x="7105" y="10438"/>
                    <a:pt x="7672" y="11572"/>
                    <a:pt x="8373" y="12640"/>
                  </a:cubicBezTo>
                  <a:cubicBezTo>
                    <a:pt x="8840" y="13373"/>
                    <a:pt x="9373" y="14141"/>
                    <a:pt x="10007" y="14774"/>
                  </a:cubicBezTo>
                  <a:cubicBezTo>
                    <a:pt x="11008" y="15742"/>
                    <a:pt x="12376" y="16209"/>
                    <a:pt x="13677" y="16609"/>
                  </a:cubicBezTo>
                  <a:cubicBezTo>
                    <a:pt x="14477" y="16876"/>
                    <a:pt x="15278" y="17109"/>
                    <a:pt x="16078" y="17310"/>
                  </a:cubicBezTo>
                  <a:cubicBezTo>
                    <a:pt x="17112" y="17543"/>
                    <a:pt x="18180" y="17743"/>
                    <a:pt x="19214" y="17877"/>
                  </a:cubicBezTo>
                  <a:cubicBezTo>
                    <a:pt x="20215" y="18044"/>
                    <a:pt x="21215" y="18044"/>
                    <a:pt x="22183" y="18244"/>
                  </a:cubicBezTo>
                  <a:cubicBezTo>
                    <a:pt x="22850" y="18410"/>
                    <a:pt x="23517" y="18410"/>
                    <a:pt x="24217" y="18444"/>
                  </a:cubicBezTo>
                  <a:cubicBezTo>
                    <a:pt x="24397" y="18450"/>
                    <a:pt x="24579" y="18453"/>
                    <a:pt x="24761" y="18453"/>
                  </a:cubicBezTo>
                  <a:cubicBezTo>
                    <a:pt x="25492" y="18453"/>
                    <a:pt x="26239" y="18410"/>
                    <a:pt x="26986" y="18410"/>
                  </a:cubicBezTo>
                  <a:cubicBezTo>
                    <a:pt x="28220" y="18444"/>
                    <a:pt x="29454" y="18452"/>
                    <a:pt x="30689" y="18452"/>
                  </a:cubicBezTo>
                  <a:cubicBezTo>
                    <a:pt x="31923" y="18452"/>
                    <a:pt x="33157" y="18444"/>
                    <a:pt x="34391" y="18444"/>
                  </a:cubicBezTo>
                  <a:cubicBezTo>
                    <a:pt x="34839" y="18420"/>
                    <a:pt x="35288" y="18397"/>
                    <a:pt x="35736" y="18397"/>
                  </a:cubicBezTo>
                  <a:cubicBezTo>
                    <a:pt x="35921" y="18397"/>
                    <a:pt x="36107" y="18401"/>
                    <a:pt x="36293" y="18410"/>
                  </a:cubicBezTo>
                  <a:cubicBezTo>
                    <a:pt x="36586" y="18436"/>
                    <a:pt x="36884" y="18447"/>
                    <a:pt x="37183" y="18447"/>
                  </a:cubicBezTo>
                  <a:cubicBezTo>
                    <a:pt x="37667" y="18447"/>
                    <a:pt x="38153" y="18418"/>
                    <a:pt x="38628" y="18377"/>
                  </a:cubicBezTo>
                  <a:cubicBezTo>
                    <a:pt x="39695" y="18277"/>
                    <a:pt x="40729" y="18044"/>
                    <a:pt x="41763" y="17910"/>
                  </a:cubicBezTo>
                  <a:cubicBezTo>
                    <a:pt x="42530" y="17810"/>
                    <a:pt x="43331" y="17810"/>
                    <a:pt x="44065" y="17610"/>
                  </a:cubicBezTo>
                  <a:cubicBezTo>
                    <a:pt x="45866" y="17143"/>
                    <a:pt x="47634" y="16576"/>
                    <a:pt x="49435" y="16009"/>
                  </a:cubicBezTo>
                  <a:cubicBezTo>
                    <a:pt x="49602" y="15975"/>
                    <a:pt x="49736" y="15875"/>
                    <a:pt x="49869" y="15809"/>
                  </a:cubicBezTo>
                  <a:cubicBezTo>
                    <a:pt x="51170" y="15075"/>
                    <a:pt x="52104" y="14007"/>
                    <a:pt x="52905" y="12773"/>
                  </a:cubicBezTo>
                  <a:cubicBezTo>
                    <a:pt x="54072" y="11005"/>
                    <a:pt x="54939" y="9070"/>
                    <a:pt x="56240" y="7436"/>
                  </a:cubicBezTo>
                  <a:cubicBezTo>
                    <a:pt x="57174" y="6268"/>
                    <a:pt x="58008" y="5034"/>
                    <a:pt x="58909" y="3833"/>
                  </a:cubicBezTo>
                  <a:cubicBezTo>
                    <a:pt x="59142" y="3533"/>
                    <a:pt x="59476" y="3233"/>
                    <a:pt x="59543" y="2899"/>
                  </a:cubicBezTo>
                  <a:cubicBezTo>
                    <a:pt x="59709" y="1999"/>
                    <a:pt x="60410" y="1465"/>
                    <a:pt x="60844" y="764"/>
                  </a:cubicBezTo>
                  <a:cubicBezTo>
                    <a:pt x="60944" y="564"/>
                    <a:pt x="61110" y="364"/>
                    <a:pt x="61344" y="31"/>
                  </a:cubicBezTo>
                  <a:cubicBezTo>
                    <a:pt x="61206" y="10"/>
                    <a:pt x="61079" y="1"/>
                    <a:pt x="609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1162925" y="3932700"/>
              <a:ext cx="939850" cy="465775"/>
            </a:xfrm>
            <a:custGeom>
              <a:rect b="b" l="l" r="r" t="t"/>
              <a:pathLst>
                <a:path extrusionOk="0" h="18631" w="37594">
                  <a:moveTo>
                    <a:pt x="37460" y="1"/>
                  </a:moveTo>
                  <a:cubicBezTo>
                    <a:pt x="37027" y="168"/>
                    <a:pt x="36626" y="334"/>
                    <a:pt x="36226" y="468"/>
                  </a:cubicBezTo>
                  <a:cubicBezTo>
                    <a:pt x="35192" y="768"/>
                    <a:pt x="34158" y="1068"/>
                    <a:pt x="33157" y="1368"/>
                  </a:cubicBezTo>
                  <a:cubicBezTo>
                    <a:pt x="32990" y="1402"/>
                    <a:pt x="32857" y="1469"/>
                    <a:pt x="32690" y="1502"/>
                  </a:cubicBezTo>
                  <a:cubicBezTo>
                    <a:pt x="31122" y="1669"/>
                    <a:pt x="29555" y="1835"/>
                    <a:pt x="27987" y="2002"/>
                  </a:cubicBezTo>
                  <a:cubicBezTo>
                    <a:pt x="27820" y="2002"/>
                    <a:pt x="27653" y="2036"/>
                    <a:pt x="27487" y="2069"/>
                  </a:cubicBezTo>
                  <a:cubicBezTo>
                    <a:pt x="26953" y="2136"/>
                    <a:pt x="26419" y="2269"/>
                    <a:pt x="25885" y="2269"/>
                  </a:cubicBezTo>
                  <a:cubicBezTo>
                    <a:pt x="22750" y="2269"/>
                    <a:pt x="19614" y="2284"/>
                    <a:pt x="16479" y="2284"/>
                  </a:cubicBezTo>
                  <a:cubicBezTo>
                    <a:pt x="14911" y="2284"/>
                    <a:pt x="13343" y="2280"/>
                    <a:pt x="11775" y="2269"/>
                  </a:cubicBezTo>
                  <a:cubicBezTo>
                    <a:pt x="10641" y="2236"/>
                    <a:pt x="9474" y="2036"/>
                    <a:pt x="8340" y="1902"/>
                  </a:cubicBezTo>
                  <a:cubicBezTo>
                    <a:pt x="7939" y="1869"/>
                    <a:pt x="7572" y="1802"/>
                    <a:pt x="7172" y="1735"/>
                  </a:cubicBezTo>
                  <a:cubicBezTo>
                    <a:pt x="6371" y="1669"/>
                    <a:pt x="5538" y="1669"/>
                    <a:pt x="4770" y="1469"/>
                  </a:cubicBezTo>
                  <a:cubicBezTo>
                    <a:pt x="3336" y="1068"/>
                    <a:pt x="1902" y="535"/>
                    <a:pt x="467" y="67"/>
                  </a:cubicBezTo>
                  <a:cubicBezTo>
                    <a:pt x="367" y="34"/>
                    <a:pt x="234" y="34"/>
                    <a:pt x="0" y="34"/>
                  </a:cubicBezTo>
                  <a:cubicBezTo>
                    <a:pt x="134" y="535"/>
                    <a:pt x="267" y="968"/>
                    <a:pt x="401" y="1368"/>
                  </a:cubicBezTo>
                  <a:cubicBezTo>
                    <a:pt x="734" y="2336"/>
                    <a:pt x="968" y="3303"/>
                    <a:pt x="934" y="4337"/>
                  </a:cubicBezTo>
                  <a:cubicBezTo>
                    <a:pt x="934" y="4637"/>
                    <a:pt x="1001" y="4971"/>
                    <a:pt x="1068" y="5271"/>
                  </a:cubicBezTo>
                  <a:cubicBezTo>
                    <a:pt x="1435" y="7006"/>
                    <a:pt x="1735" y="8073"/>
                    <a:pt x="1668" y="9875"/>
                  </a:cubicBezTo>
                  <a:cubicBezTo>
                    <a:pt x="1635" y="11576"/>
                    <a:pt x="1601" y="11609"/>
                    <a:pt x="1668" y="13310"/>
                  </a:cubicBezTo>
                  <a:cubicBezTo>
                    <a:pt x="1668" y="13977"/>
                    <a:pt x="1668" y="14611"/>
                    <a:pt x="1668" y="15212"/>
                  </a:cubicBezTo>
                  <a:cubicBezTo>
                    <a:pt x="2402" y="15812"/>
                    <a:pt x="3269" y="16146"/>
                    <a:pt x="4137" y="16379"/>
                  </a:cubicBezTo>
                  <a:cubicBezTo>
                    <a:pt x="4704" y="16513"/>
                    <a:pt x="5237" y="16713"/>
                    <a:pt x="5771" y="16913"/>
                  </a:cubicBezTo>
                  <a:cubicBezTo>
                    <a:pt x="6438" y="17146"/>
                    <a:pt x="7139" y="17280"/>
                    <a:pt x="7839" y="17380"/>
                  </a:cubicBezTo>
                  <a:cubicBezTo>
                    <a:pt x="8873" y="17547"/>
                    <a:pt x="9907" y="17613"/>
                    <a:pt x="10908" y="17713"/>
                  </a:cubicBezTo>
                  <a:cubicBezTo>
                    <a:pt x="11408" y="17780"/>
                    <a:pt x="11875" y="17880"/>
                    <a:pt x="12342" y="17947"/>
                  </a:cubicBezTo>
                  <a:cubicBezTo>
                    <a:pt x="13310" y="18080"/>
                    <a:pt x="14244" y="18247"/>
                    <a:pt x="15211" y="18381"/>
                  </a:cubicBezTo>
                  <a:cubicBezTo>
                    <a:pt x="15812" y="18447"/>
                    <a:pt x="16345" y="18414"/>
                    <a:pt x="16946" y="18581"/>
                  </a:cubicBezTo>
                  <a:cubicBezTo>
                    <a:pt x="17075" y="18617"/>
                    <a:pt x="17207" y="18631"/>
                    <a:pt x="17341" y="18631"/>
                  </a:cubicBezTo>
                  <a:cubicBezTo>
                    <a:pt x="17831" y="18631"/>
                    <a:pt x="18349" y="18440"/>
                    <a:pt x="18847" y="18414"/>
                  </a:cubicBezTo>
                  <a:cubicBezTo>
                    <a:pt x="19381" y="18414"/>
                    <a:pt x="19962" y="18603"/>
                    <a:pt x="20530" y="18603"/>
                  </a:cubicBezTo>
                  <a:cubicBezTo>
                    <a:pt x="20637" y="18603"/>
                    <a:pt x="20743" y="18597"/>
                    <a:pt x="20848" y="18581"/>
                  </a:cubicBezTo>
                  <a:cubicBezTo>
                    <a:pt x="21816" y="18447"/>
                    <a:pt x="22817" y="18214"/>
                    <a:pt x="23784" y="18180"/>
                  </a:cubicBezTo>
                  <a:cubicBezTo>
                    <a:pt x="24885" y="18114"/>
                    <a:pt x="25885" y="17814"/>
                    <a:pt x="26953" y="17713"/>
                  </a:cubicBezTo>
                  <a:cubicBezTo>
                    <a:pt x="27853" y="17613"/>
                    <a:pt x="28754" y="17447"/>
                    <a:pt x="29655" y="17413"/>
                  </a:cubicBezTo>
                  <a:cubicBezTo>
                    <a:pt x="30622" y="17380"/>
                    <a:pt x="31489" y="17180"/>
                    <a:pt x="32357" y="16779"/>
                  </a:cubicBezTo>
                  <a:cubicBezTo>
                    <a:pt x="32657" y="16646"/>
                    <a:pt x="32957" y="16513"/>
                    <a:pt x="33257" y="16446"/>
                  </a:cubicBezTo>
                  <a:cubicBezTo>
                    <a:pt x="34325" y="16246"/>
                    <a:pt x="35292" y="15845"/>
                    <a:pt x="36126" y="15245"/>
                  </a:cubicBezTo>
                  <a:cubicBezTo>
                    <a:pt x="36360" y="14244"/>
                    <a:pt x="35893" y="13377"/>
                    <a:pt x="35993" y="12410"/>
                  </a:cubicBezTo>
                  <a:cubicBezTo>
                    <a:pt x="36159" y="11042"/>
                    <a:pt x="36026" y="11309"/>
                    <a:pt x="35959" y="9941"/>
                  </a:cubicBezTo>
                  <a:cubicBezTo>
                    <a:pt x="35859" y="8140"/>
                    <a:pt x="36159" y="7073"/>
                    <a:pt x="36526" y="5338"/>
                  </a:cubicBezTo>
                  <a:cubicBezTo>
                    <a:pt x="36593" y="4938"/>
                    <a:pt x="36693" y="4571"/>
                    <a:pt x="36693" y="4170"/>
                  </a:cubicBezTo>
                  <a:cubicBezTo>
                    <a:pt x="36660" y="3270"/>
                    <a:pt x="36860" y="2436"/>
                    <a:pt x="37127" y="1602"/>
                  </a:cubicBezTo>
                  <a:cubicBezTo>
                    <a:pt x="37294" y="1135"/>
                    <a:pt x="37460" y="635"/>
                    <a:pt x="37594" y="134"/>
                  </a:cubicBezTo>
                  <a:cubicBezTo>
                    <a:pt x="37560" y="101"/>
                    <a:pt x="37494" y="34"/>
                    <a:pt x="374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951925" y="1816075"/>
              <a:ext cx="1358500" cy="362075"/>
            </a:xfrm>
            <a:custGeom>
              <a:rect b="b" l="l" r="r" t="t"/>
              <a:pathLst>
                <a:path extrusionOk="0" h="14483" w="54340">
                  <a:moveTo>
                    <a:pt x="30047" y="1"/>
                  </a:moveTo>
                  <a:cubicBezTo>
                    <a:pt x="28755" y="1"/>
                    <a:pt x="27476" y="71"/>
                    <a:pt x="26201" y="71"/>
                  </a:cubicBezTo>
                  <a:cubicBezTo>
                    <a:pt x="25751" y="71"/>
                    <a:pt x="25301" y="62"/>
                    <a:pt x="24852" y="39"/>
                  </a:cubicBezTo>
                  <a:cubicBezTo>
                    <a:pt x="24644" y="27"/>
                    <a:pt x="24438" y="22"/>
                    <a:pt x="24232" y="22"/>
                  </a:cubicBezTo>
                  <a:cubicBezTo>
                    <a:pt x="22583" y="22"/>
                    <a:pt x="20979" y="339"/>
                    <a:pt x="19348" y="339"/>
                  </a:cubicBezTo>
                  <a:cubicBezTo>
                    <a:pt x="19248" y="339"/>
                    <a:pt x="19148" y="372"/>
                    <a:pt x="19048" y="405"/>
                  </a:cubicBezTo>
                  <a:cubicBezTo>
                    <a:pt x="18514" y="472"/>
                    <a:pt x="17980" y="506"/>
                    <a:pt x="17413" y="572"/>
                  </a:cubicBezTo>
                  <a:cubicBezTo>
                    <a:pt x="17013" y="639"/>
                    <a:pt x="16579" y="672"/>
                    <a:pt x="16179" y="772"/>
                  </a:cubicBezTo>
                  <a:cubicBezTo>
                    <a:pt x="15112" y="1039"/>
                    <a:pt x="14078" y="1339"/>
                    <a:pt x="12977" y="1606"/>
                  </a:cubicBezTo>
                  <a:cubicBezTo>
                    <a:pt x="11776" y="1873"/>
                    <a:pt x="10542" y="2207"/>
                    <a:pt x="9408" y="2774"/>
                  </a:cubicBezTo>
                  <a:cubicBezTo>
                    <a:pt x="8440" y="3274"/>
                    <a:pt x="7339" y="3541"/>
                    <a:pt x="6439" y="4208"/>
                  </a:cubicBezTo>
                  <a:cubicBezTo>
                    <a:pt x="6272" y="4308"/>
                    <a:pt x="6039" y="4375"/>
                    <a:pt x="5805" y="4475"/>
                  </a:cubicBezTo>
                  <a:cubicBezTo>
                    <a:pt x="4304" y="5009"/>
                    <a:pt x="2870" y="5743"/>
                    <a:pt x="1469" y="6577"/>
                  </a:cubicBezTo>
                  <a:cubicBezTo>
                    <a:pt x="535" y="7110"/>
                    <a:pt x="1" y="7677"/>
                    <a:pt x="168" y="8878"/>
                  </a:cubicBezTo>
                  <a:cubicBezTo>
                    <a:pt x="435" y="9312"/>
                    <a:pt x="868" y="9745"/>
                    <a:pt x="1469" y="9979"/>
                  </a:cubicBezTo>
                  <a:cubicBezTo>
                    <a:pt x="2836" y="10546"/>
                    <a:pt x="4237" y="11080"/>
                    <a:pt x="5638" y="11580"/>
                  </a:cubicBezTo>
                  <a:cubicBezTo>
                    <a:pt x="6672" y="11947"/>
                    <a:pt x="7773" y="12247"/>
                    <a:pt x="8807" y="12648"/>
                  </a:cubicBezTo>
                  <a:cubicBezTo>
                    <a:pt x="9741" y="12981"/>
                    <a:pt x="10642" y="13248"/>
                    <a:pt x="11643" y="13248"/>
                  </a:cubicBezTo>
                  <a:cubicBezTo>
                    <a:pt x="11909" y="13248"/>
                    <a:pt x="12210" y="13315"/>
                    <a:pt x="12510" y="13381"/>
                  </a:cubicBezTo>
                  <a:cubicBezTo>
                    <a:pt x="12943" y="13481"/>
                    <a:pt x="13377" y="13682"/>
                    <a:pt x="13811" y="13715"/>
                  </a:cubicBezTo>
                  <a:cubicBezTo>
                    <a:pt x="15306" y="13840"/>
                    <a:pt x="16772" y="14255"/>
                    <a:pt x="18291" y="14255"/>
                  </a:cubicBezTo>
                  <a:cubicBezTo>
                    <a:pt x="18399" y="14255"/>
                    <a:pt x="18506" y="14253"/>
                    <a:pt x="18614" y="14249"/>
                  </a:cubicBezTo>
                  <a:cubicBezTo>
                    <a:pt x="18814" y="14249"/>
                    <a:pt x="19014" y="14282"/>
                    <a:pt x="19181" y="14315"/>
                  </a:cubicBezTo>
                  <a:cubicBezTo>
                    <a:pt x="19648" y="14382"/>
                    <a:pt x="20082" y="14482"/>
                    <a:pt x="20549" y="14482"/>
                  </a:cubicBezTo>
                  <a:lnTo>
                    <a:pt x="33958" y="14482"/>
                  </a:lnTo>
                  <a:cubicBezTo>
                    <a:pt x="34292" y="14482"/>
                    <a:pt x="34659" y="14449"/>
                    <a:pt x="35026" y="14382"/>
                  </a:cubicBezTo>
                  <a:cubicBezTo>
                    <a:pt x="35493" y="14349"/>
                    <a:pt x="35960" y="14282"/>
                    <a:pt x="36460" y="14249"/>
                  </a:cubicBezTo>
                  <a:cubicBezTo>
                    <a:pt x="36528" y="14241"/>
                    <a:pt x="36600" y="14239"/>
                    <a:pt x="36673" y="14239"/>
                  </a:cubicBezTo>
                  <a:cubicBezTo>
                    <a:pt x="36804" y="14239"/>
                    <a:pt x="36940" y="14246"/>
                    <a:pt x="37074" y="14246"/>
                  </a:cubicBezTo>
                  <a:cubicBezTo>
                    <a:pt x="37197" y="14246"/>
                    <a:pt x="37317" y="14240"/>
                    <a:pt x="37428" y="14215"/>
                  </a:cubicBezTo>
                  <a:cubicBezTo>
                    <a:pt x="38895" y="13882"/>
                    <a:pt x="40430" y="13848"/>
                    <a:pt x="41897" y="13381"/>
                  </a:cubicBezTo>
                  <a:cubicBezTo>
                    <a:pt x="42231" y="13281"/>
                    <a:pt x="42598" y="13248"/>
                    <a:pt x="42932" y="13248"/>
                  </a:cubicBezTo>
                  <a:cubicBezTo>
                    <a:pt x="43866" y="13215"/>
                    <a:pt x="44733" y="12981"/>
                    <a:pt x="45567" y="12648"/>
                  </a:cubicBezTo>
                  <a:cubicBezTo>
                    <a:pt x="46367" y="12347"/>
                    <a:pt x="47235" y="12181"/>
                    <a:pt x="48035" y="11780"/>
                  </a:cubicBezTo>
                  <a:cubicBezTo>
                    <a:pt x="48569" y="11480"/>
                    <a:pt x="49269" y="11447"/>
                    <a:pt x="49870" y="11247"/>
                  </a:cubicBezTo>
                  <a:cubicBezTo>
                    <a:pt x="50737" y="10913"/>
                    <a:pt x="51604" y="10513"/>
                    <a:pt x="52472" y="10212"/>
                  </a:cubicBezTo>
                  <a:cubicBezTo>
                    <a:pt x="53272" y="9946"/>
                    <a:pt x="53906" y="9479"/>
                    <a:pt x="54340" y="8778"/>
                  </a:cubicBezTo>
                  <a:cubicBezTo>
                    <a:pt x="54306" y="8511"/>
                    <a:pt x="54240" y="8244"/>
                    <a:pt x="54273" y="7978"/>
                  </a:cubicBezTo>
                  <a:cubicBezTo>
                    <a:pt x="54306" y="7444"/>
                    <a:pt x="54006" y="7144"/>
                    <a:pt x="53572" y="6910"/>
                  </a:cubicBezTo>
                  <a:cubicBezTo>
                    <a:pt x="52105" y="6110"/>
                    <a:pt x="50704" y="5176"/>
                    <a:pt x="49103" y="4642"/>
                  </a:cubicBezTo>
                  <a:cubicBezTo>
                    <a:pt x="47968" y="4242"/>
                    <a:pt x="46934" y="3608"/>
                    <a:pt x="45867" y="3107"/>
                  </a:cubicBezTo>
                  <a:cubicBezTo>
                    <a:pt x="44466" y="2474"/>
                    <a:pt x="43065" y="1907"/>
                    <a:pt x="41564" y="1606"/>
                  </a:cubicBezTo>
                  <a:cubicBezTo>
                    <a:pt x="40430" y="1373"/>
                    <a:pt x="39296" y="1039"/>
                    <a:pt x="38161" y="739"/>
                  </a:cubicBezTo>
                  <a:cubicBezTo>
                    <a:pt x="37861" y="672"/>
                    <a:pt x="37528" y="606"/>
                    <a:pt x="37227" y="572"/>
                  </a:cubicBezTo>
                  <a:cubicBezTo>
                    <a:pt x="35993" y="472"/>
                    <a:pt x="34792" y="372"/>
                    <a:pt x="33558" y="239"/>
                  </a:cubicBezTo>
                  <a:cubicBezTo>
                    <a:pt x="33458" y="239"/>
                    <a:pt x="33358" y="205"/>
                    <a:pt x="33291" y="205"/>
                  </a:cubicBezTo>
                  <a:cubicBezTo>
                    <a:pt x="32391" y="139"/>
                    <a:pt x="31490" y="5"/>
                    <a:pt x="30589" y="5"/>
                  </a:cubicBezTo>
                  <a:cubicBezTo>
                    <a:pt x="30408" y="2"/>
                    <a:pt x="30228" y="1"/>
                    <a:pt x="300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1157075" y="4600675"/>
              <a:ext cx="956550" cy="210675"/>
            </a:xfrm>
            <a:custGeom>
              <a:rect b="b" l="l" r="r" t="t"/>
              <a:pathLst>
                <a:path extrusionOk="0" h="8427" w="38262">
                  <a:moveTo>
                    <a:pt x="38161" y="1"/>
                  </a:moveTo>
                  <a:cubicBezTo>
                    <a:pt x="37561" y="468"/>
                    <a:pt x="37127" y="868"/>
                    <a:pt x="36660" y="1202"/>
                  </a:cubicBezTo>
                  <a:cubicBezTo>
                    <a:pt x="35793" y="1769"/>
                    <a:pt x="34992" y="2469"/>
                    <a:pt x="33892" y="2736"/>
                  </a:cubicBezTo>
                  <a:cubicBezTo>
                    <a:pt x="33258" y="2870"/>
                    <a:pt x="32657" y="3203"/>
                    <a:pt x="31957" y="3237"/>
                  </a:cubicBezTo>
                  <a:cubicBezTo>
                    <a:pt x="31423" y="3237"/>
                    <a:pt x="30923" y="3370"/>
                    <a:pt x="30422" y="3437"/>
                  </a:cubicBezTo>
                  <a:cubicBezTo>
                    <a:pt x="29589" y="3603"/>
                    <a:pt x="28788" y="3870"/>
                    <a:pt x="27954" y="3904"/>
                  </a:cubicBezTo>
                  <a:cubicBezTo>
                    <a:pt x="26486" y="4004"/>
                    <a:pt x="25052" y="4437"/>
                    <a:pt x="23584" y="4604"/>
                  </a:cubicBezTo>
                  <a:cubicBezTo>
                    <a:pt x="21740" y="4859"/>
                    <a:pt x="19926" y="5174"/>
                    <a:pt x="18085" y="5174"/>
                  </a:cubicBezTo>
                  <a:cubicBezTo>
                    <a:pt x="17994" y="5174"/>
                    <a:pt x="17904" y="5173"/>
                    <a:pt x="17813" y="5171"/>
                  </a:cubicBezTo>
                  <a:cubicBezTo>
                    <a:pt x="17213" y="5155"/>
                    <a:pt x="16613" y="5155"/>
                    <a:pt x="16012" y="5155"/>
                  </a:cubicBezTo>
                  <a:cubicBezTo>
                    <a:pt x="15412" y="5155"/>
                    <a:pt x="14811" y="5155"/>
                    <a:pt x="14211" y="5138"/>
                  </a:cubicBezTo>
                  <a:cubicBezTo>
                    <a:pt x="13744" y="5138"/>
                    <a:pt x="13277" y="5038"/>
                    <a:pt x="12777" y="4971"/>
                  </a:cubicBezTo>
                  <a:cubicBezTo>
                    <a:pt x="11709" y="4871"/>
                    <a:pt x="10675" y="4738"/>
                    <a:pt x="9608" y="4604"/>
                  </a:cubicBezTo>
                  <a:cubicBezTo>
                    <a:pt x="9074" y="4537"/>
                    <a:pt x="8540" y="4437"/>
                    <a:pt x="8006" y="4304"/>
                  </a:cubicBezTo>
                  <a:cubicBezTo>
                    <a:pt x="7640" y="4237"/>
                    <a:pt x="7306" y="4104"/>
                    <a:pt x="6972" y="4004"/>
                  </a:cubicBezTo>
                  <a:cubicBezTo>
                    <a:pt x="5371" y="3437"/>
                    <a:pt x="3770" y="2836"/>
                    <a:pt x="2136" y="2269"/>
                  </a:cubicBezTo>
                  <a:cubicBezTo>
                    <a:pt x="1468" y="2036"/>
                    <a:pt x="768" y="1836"/>
                    <a:pt x="34" y="1602"/>
                  </a:cubicBezTo>
                  <a:cubicBezTo>
                    <a:pt x="34" y="2403"/>
                    <a:pt x="34" y="3170"/>
                    <a:pt x="1" y="3904"/>
                  </a:cubicBezTo>
                  <a:cubicBezTo>
                    <a:pt x="1" y="4237"/>
                    <a:pt x="101" y="4471"/>
                    <a:pt x="401" y="4638"/>
                  </a:cubicBezTo>
                  <a:cubicBezTo>
                    <a:pt x="1268" y="5105"/>
                    <a:pt x="2102" y="5672"/>
                    <a:pt x="3036" y="6039"/>
                  </a:cubicBezTo>
                  <a:cubicBezTo>
                    <a:pt x="4637" y="6606"/>
                    <a:pt x="6239" y="7239"/>
                    <a:pt x="7973" y="7473"/>
                  </a:cubicBezTo>
                  <a:cubicBezTo>
                    <a:pt x="8607" y="7573"/>
                    <a:pt x="9241" y="7673"/>
                    <a:pt x="9841" y="7873"/>
                  </a:cubicBezTo>
                  <a:cubicBezTo>
                    <a:pt x="11109" y="8273"/>
                    <a:pt x="12410" y="8340"/>
                    <a:pt x="13677" y="8374"/>
                  </a:cubicBezTo>
                  <a:cubicBezTo>
                    <a:pt x="15012" y="8413"/>
                    <a:pt x="16347" y="8426"/>
                    <a:pt x="17682" y="8426"/>
                  </a:cubicBezTo>
                  <a:cubicBezTo>
                    <a:pt x="19750" y="8426"/>
                    <a:pt x="21817" y="8394"/>
                    <a:pt x="23884" y="8374"/>
                  </a:cubicBezTo>
                  <a:cubicBezTo>
                    <a:pt x="24793" y="8374"/>
                    <a:pt x="25715" y="8416"/>
                    <a:pt x="26639" y="8416"/>
                  </a:cubicBezTo>
                  <a:cubicBezTo>
                    <a:pt x="27717" y="8416"/>
                    <a:pt x="28796" y="8358"/>
                    <a:pt x="29855" y="8107"/>
                  </a:cubicBezTo>
                  <a:cubicBezTo>
                    <a:pt x="30623" y="7940"/>
                    <a:pt x="31390" y="7907"/>
                    <a:pt x="32090" y="7506"/>
                  </a:cubicBezTo>
                  <a:cubicBezTo>
                    <a:pt x="32424" y="7273"/>
                    <a:pt x="32824" y="7073"/>
                    <a:pt x="33224" y="6973"/>
                  </a:cubicBezTo>
                  <a:cubicBezTo>
                    <a:pt x="34425" y="6706"/>
                    <a:pt x="35459" y="6072"/>
                    <a:pt x="36594" y="5605"/>
                  </a:cubicBezTo>
                  <a:cubicBezTo>
                    <a:pt x="36960" y="5471"/>
                    <a:pt x="37294" y="5271"/>
                    <a:pt x="37628" y="5071"/>
                  </a:cubicBezTo>
                  <a:cubicBezTo>
                    <a:pt x="38061" y="4838"/>
                    <a:pt x="38261" y="4471"/>
                    <a:pt x="38261" y="3970"/>
                  </a:cubicBezTo>
                  <a:cubicBezTo>
                    <a:pt x="38228" y="2903"/>
                    <a:pt x="38261" y="1836"/>
                    <a:pt x="38261" y="735"/>
                  </a:cubicBezTo>
                  <a:cubicBezTo>
                    <a:pt x="38261" y="568"/>
                    <a:pt x="38195" y="368"/>
                    <a:pt x="3816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1255475" y="4894225"/>
              <a:ext cx="760575" cy="192675"/>
            </a:xfrm>
            <a:custGeom>
              <a:rect b="b" l="l" r="r" t="t"/>
              <a:pathLst>
                <a:path extrusionOk="0" h="7707" w="30423">
                  <a:moveTo>
                    <a:pt x="30423" y="1"/>
                  </a:moveTo>
                  <a:cubicBezTo>
                    <a:pt x="30122" y="34"/>
                    <a:pt x="30022" y="34"/>
                    <a:pt x="29956" y="67"/>
                  </a:cubicBezTo>
                  <a:cubicBezTo>
                    <a:pt x="29322" y="334"/>
                    <a:pt x="28721" y="701"/>
                    <a:pt x="28088" y="901"/>
                  </a:cubicBezTo>
                  <a:cubicBezTo>
                    <a:pt x="27220" y="1168"/>
                    <a:pt x="26353" y="1335"/>
                    <a:pt x="25452" y="1502"/>
                  </a:cubicBezTo>
                  <a:cubicBezTo>
                    <a:pt x="24719" y="1669"/>
                    <a:pt x="23951" y="1735"/>
                    <a:pt x="23184" y="1869"/>
                  </a:cubicBezTo>
                  <a:cubicBezTo>
                    <a:pt x="22250" y="2002"/>
                    <a:pt x="21316" y="2169"/>
                    <a:pt x="20415" y="2336"/>
                  </a:cubicBezTo>
                  <a:cubicBezTo>
                    <a:pt x="20015" y="2402"/>
                    <a:pt x="19648" y="2502"/>
                    <a:pt x="19281" y="2536"/>
                  </a:cubicBezTo>
                  <a:cubicBezTo>
                    <a:pt x="18264" y="2631"/>
                    <a:pt x="17278" y="2938"/>
                    <a:pt x="16264" y="2938"/>
                  </a:cubicBezTo>
                  <a:cubicBezTo>
                    <a:pt x="16213" y="2938"/>
                    <a:pt x="16163" y="2938"/>
                    <a:pt x="16112" y="2936"/>
                  </a:cubicBezTo>
                  <a:cubicBezTo>
                    <a:pt x="14611" y="2903"/>
                    <a:pt x="13077" y="2969"/>
                    <a:pt x="11576" y="2636"/>
                  </a:cubicBezTo>
                  <a:cubicBezTo>
                    <a:pt x="10709" y="2469"/>
                    <a:pt x="9808" y="2369"/>
                    <a:pt x="8907" y="2236"/>
                  </a:cubicBezTo>
                  <a:cubicBezTo>
                    <a:pt x="7706" y="2002"/>
                    <a:pt x="6506" y="1669"/>
                    <a:pt x="5305" y="1568"/>
                  </a:cubicBezTo>
                  <a:cubicBezTo>
                    <a:pt x="3637" y="1402"/>
                    <a:pt x="2102" y="868"/>
                    <a:pt x="635" y="134"/>
                  </a:cubicBezTo>
                  <a:cubicBezTo>
                    <a:pt x="468" y="67"/>
                    <a:pt x="301" y="67"/>
                    <a:pt x="1" y="1"/>
                  </a:cubicBezTo>
                  <a:lnTo>
                    <a:pt x="1" y="1"/>
                  </a:lnTo>
                  <a:cubicBezTo>
                    <a:pt x="368" y="1101"/>
                    <a:pt x="701" y="2102"/>
                    <a:pt x="1002" y="3070"/>
                  </a:cubicBezTo>
                  <a:cubicBezTo>
                    <a:pt x="1268" y="3970"/>
                    <a:pt x="2002" y="4571"/>
                    <a:pt x="2569" y="5238"/>
                  </a:cubicBezTo>
                  <a:cubicBezTo>
                    <a:pt x="2770" y="5471"/>
                    <a:pt x="3136" y="5638"/>
                    <a:pt x="3470" y="5738"/>
                  </a:cubicBezTo>
                  <a:cubicBezTo>
                    <a:pt x="4571" y="6072"/>
                    <a:pt x="5672" y="6305"/>
                    <a:pt x="6739" y="6672"/>
                  </a:cubicBezTo>
                  <a:cubicBezTo>
                    <a:pt x="8640" y="7373"/>
                    <a:pt x="10642" y="7406"/>
                    <a:pt x="12643" y="7539"/>
                  </a:cubicBezTo>
                  <a:cubicBezTo>
                    <a:pt x="13410" y="7606"/>
                    <a:pt x="14178" y="7673"/>
                    <a:pt x="14978" y="7706"/>
                  </a:cubicBezTo>
                  <a:lnTo>
                    <a:pt x="15445" y="7706"/>
                  </a:lnTo>
                  <a:cubicBezTo>
                    <a:pt x="16146" y="7639"/>
                    <a:pt x="16846" y="7606"/>
                    <a:pt x="17580" y="7539"/>
                  </a:cubicBezTo>
                  <a:cubicBezTo>
                    <a:pt x="18881" y="7439"/>
                    <a:pt x="20215" y="7473"/>
                    <a:pt x="21516" y="7206"/>
                  </a:cubicBezTo>
                  <a:cubicBezTo>
                    <a:pt x="22984" y="6939"/>
                    <a:pt x="24452" y="6439"/>
                    <a:pt x="25919" y="6038"/>
                  </a:cubicBezTo>
                  <a:cubicBezTo>
                    <a:pt x="26120" y="5972"/>
                    <a:pt x="26320" y="5838"/>
                    <a:pt x="26553" y="5805"/>
                  </a:cubicBezTo>
                  <a:cubicBezTo>
                    <a:pt x="27954" y="5638"/>
                    <a:pt x="28621" y="4504"/>
                    <a:pt x="29188" y="3503"/>
                  </a:cubicBezTo>
                  <a:cubicBezTo>
                    <a:pt x="29755" y="2469"/>
                    <a:pt x="29989" y="1268"/>
                    <a:pt x="3042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1162925" y="4472250"/>
              <a:ext cx="949850" cy="224025"/>
            </a:xfrm>
            <a:custGeom>
              <a:rect b="b" l="l" r="r" t="t"/>
              <a:pathLst>
                <a:path extrusionOk="0" h="8961" w="37994">
                  <a:moveTo>
                    <a:pt x="37494" y="1"/>
                  </a:moveTo>
                  <a:cubicBezTo>
                    <a:pt x="36693" y="301"/>
                    <a:pt x="36293" y="902"/>
                    <a:pt x="35759" y="1369"/>
                  </a:cubicBezTo>
                  <a:cubicBezTo>
                    <a:pt x="34758" y="2269"/>
                    <a:pt x="33658" y="3036"/>
                    <a:pt x="32357" y="3403"/>
                  </a:cubicBezTo>
                  <a:cubicBezTo>
                    <a:pt x="29855" y="4104"/>
                    <a:pt x="27320" y="4704"/>
                    <a:pt x="24785" y="5238"/>
                  </a:cubicBezTo>
                  <a:cubicBezTo>
                    <a:pt x="23450" y="5505"/>
                    <a:pt x="22083" y="5672"/>
                    <a:pt x="20748" y="5672"/>
                  </a:cubicBezTo>
                  <a:cubicBezTo>
                    <a:pt x="18780" y="5638"/>
                    <a:pt x="16812" y="5705"/>
                    <a:pt x="14844" y="5471"/>
                  </a:cubicBezTo>
                  <a:cubicBezTo>
                    <a:pt x="13176" y="5271"/>
                    <a:pt x="11542" y="4938"/>
                    <a:pt x="9874" y="4704"/>
                  </a:cubicBezTo>
                  <a:cubicBezTo>
                    <a:pt x="9140" y="4604"/>
                    <a:pt x="8406" y="4471"/>
                    <a:pt x="7672" y="4404"/>
                  </a:cubicBezTo>
                  <a:cubicBezTo>
                    <a:pt x="6572" y="4337"/>
                    <a:pt x="5504" y="4070"/>
                    <a:pt x="4503" y="3637"/>
                  </a:cubicBezTo>
                  <a:cubicBezTo>
                    <a:pt x="3169" y="3103"/>
                    <a:pt x="1902" y="2469"/>
                    <a:pt x="601" y="1902"/>
                  </a:cubicBezTo>
                  <a:cubicBezTo>
                    <a:pt x="434" y="1802"/>
                    <a:pt x="267" y="1802"/>
                    <a:pt x="0" y="1735"/>
                  </a:cubicBezTo>
                  <a:lnTo>
                    <a:pt x="0" y="1735"/>
                  </a:lnTo>
                  <a:cubicBezTo>
                    <a:pt x="34" y="3003"/>
                    <a:pt x="34" y="4137"/>
                    <a:pt x="34" y="5371"/>
                  </a:cubicBezTo>
                  <a:cubicBezTo>
                    <a:pt x="401" y="5705"/>
                    <a:pt x="868" y="6039"/>
                    <a:pt x="1501" y="6039"/>
                  </a:cubicBezTo>
                  <a:cubicBezTo>
                    <a:pt x="1701" y="6039"/>
                    <a:pt x="1935" y="6139"/>
                    <a:pt x="2135" y="6239"/>
                  </a:cubicBezTo>
                  <a:cubicBezTo>
                    <a:pt x="3336" y="6639"/>
                    <a:pt x="4503" y="7106"/>
                    <a:pt x="5704" y="7506"/>
                  </a:cubicBezTo>
                  <a:cubicBezTo>
                    <a:pt x="7129" y="7940"/>
                    <a:pt x="8526" y="8518"/>
                    <a:pt x="10080" y="8518"/>
                  </a:cubicBezTo>
                  <a:cubicBezTo>
                    <a:pt x="10199" y="8518"/>
                    <a:pt x="10320" y="8514"/>
                    <a:pt x="10441" y="8507"/>
                  </a:cubicBezTo>
                  <a:cubicBezTo>
                    <a:pt x="10466" y="8501"/>
                    <a:pt x="10493" y="8498"/>
                    <a:pt x="10521" y="8498"/>
                  </a:cubicBezTo>
                  <a:cubicBezTo>
                    <a:pt x="10638" y="8498"/>
                    <a:pt x="10773" y="8547"/>
                    <a:pt x="10908" y="8574"/>
                  </a:cubicBezTo>
                  <a:cubicBezTo>
                    <a:pt x="12145" y="8718"/>
                    <a:pt x="13382" y="8961"/>
                    <a:pt x="14640" y="8961"/>
                  </a:cubicBezTo>
                  <a:cubicBezTo>
                    <a:pt x="14841" y="8961"/>
                    <a:pt x="15042" y="8954"/>
                    <a:pt x="15244" y="8941"/>
                  </a:cubicBezTo>
                  <a:cubicBezTo>
                    <a:pt x="15403" y="8933"/>
                    <a:pt x="15564" y="8931"/>
                    <a:pt x="15725" y="8931"/>
                  </a:cubicBezTo>
                  <a:cubicBezTo>
                    <a:pt x="16013" y="8931"/>
                    <a:pt x="16303" y="8938"/>
                    <a:pt x="16593" y="8938"/>
                  </a:cubicBezTo>
                  <a:cubicBezTo>
                    <a:pt x="16857" y="8938"/>
                    <a:pt x="17121" y="8932"/>
                    <a:pt x="17379" y="8907"/>
                  </a:cubicBezTo>
                  <a:cubicBezTo>
                    <a:pt x="18747" y="8841"/>
                    <a:pt x="20081" y="8807"/>
                    <a:pt x="21416" y="8640"/>
                  </a:cubicBezTo>
                  <a:cubicBezTo>
                    <a:pt x="22950" y="8440"/>
                    <a:pt x="24418" y="8140"/>
                    <a:pt x="25919" y="7873"/>
                  </a:cubicBezTo>
                  <a:cubicBezTo>
                    <a:pt x="26486" y="7773"/>
                    <a:pt x="27053" y="7706"/>
                    <a:pt x="27620" y="7606"/>
                  </a:cubicBezTo>
                  <a:cubicBezTo>
                    <a:pt x="28487" y="7440"/>
                    <a:pt x="29321" y="7239"/>
                    <a:pt x="30188" y="7139"/>
                  </a:cubicBezTo>
                  <a:cubicBezTo>
                    <a:pt x="32023" y="6939"/>
                    <a:pt x="33758" y="6572"/>
                    <a:pt x="35225" y="5405"/>
                  </a:cubicBezTo>
                  <a:cubicBezTo>
                    <a:pt x="36093" y="4704"/>
                    <a:pt x="36893" y="4004"/>
                    <a:pt x="37694" y="3337"/>
                  </a:cubicBezTo>
                  <a:cubicBezTo>
                    <a:pt x="37994" y="2169"/>
                    <a:pt x="37494" y="1168"/>
                    <a:pt x="374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1166250" y="4392200"/>
              <a:ext cx="932350" cy="190800"/>
            </a:xfrm>
            <a:custGeom>
              <a:rect b="b" l="l" r="r" t="t"/>
              <a:pathLst>
                <a:path extrusionOk="0" h="7632" w="37294">
                  <a:moveTo>
                    <a:pt x="768" y="1"/>
                  </a:moveTo>
                  <a:cubicBezTo>
                    <a:pt x="134" y="1468"/>
                    <a:pt x="1" y="2436"/>
                    <a:pt x="234" y="3670"/>
                  </a:cubicBezTo>
                  <a:cubicBezTo>
                    <a:pt x="901" y="4003"/>
                    <a:pt x="1568" y="4404"/>
                    <a:pt x="2302" y="4704"/>
                  </a:cubicBezTo>
                  <a:cubicBezTo>
                    <a:pt x="3370" y="5171"/>
                    <a:pt x="4437" y="5638"/>
                    <a:pt x="5538" y="5972"/>
                  </a:cubicBezTo>
                  <a:cubicBezTo>
                    <a:pt x="6872" y="6405"/>
                    <a:pt x="8273" y="6505"/>
                    <a:pt x="9641" y="6639"/>
                  </a:cubicBezTo>
                  <a:cubicBezTo>
                    <a:pt x="10408" y="6739"/>
                    <a:pt x="11175" y="6839"/>
                    <a:pt x="11909" y="7006"/>
                  </a:cubicBezTo>
                  <a:cubicBezTo>
                    <a:pt x="12783" y="7193"/>
                    <a:pt x="13627" y="7409"/>
                    <a:pt x="14496" y="7409"/>
                  </a:cubicBezTo>
                  <a:cubicBezTo>
                    <a:pt x="14557" y="7409"/>
                    <a:pt x="14617" y="7408"/>
                    <a:pt x="14678" y="7406"/>
                  </a:cubicBezTo>
                  <a:cubicBezTo>
                    <a:pt x="14775" y="7392"/>
                    <a:pt x="14877" y="7384"/>
                    <a:pt x="14978" y="7384"/>
                  </a:cubicBezTo>
                  <a:cubicBezTo>
                    <a:pt x="15121" y="7384"/>
                    <a:pt x="15261" y="7400"/>
                    <a:pt x="15378" y="7439"/>
                  </a:cubicBezTo>
                  <a:cubicBezTo>
                    <a:pt x="15739" y="7588"/>
                    <a:pt x="16127" y="7615"/>
                    <a:pt x="16516" y="7615"/>
                  </a:cubicBezTo>
                  <a:cubicBezTo>
                    <a:pt x="16738" y="7615"/>
                    <a:pt x="16961" y="7606"/>
                    <a:pt x="17180" y="7606"/>
                  </a:cubicBezTo>
                  <a:cubicBezTo>
                    <a:pt x="17547" y="7623"/>
                    <a:pt x="17905" y="7631"/>
                    <a:pt x="18260" y="7631"/>
                  </a:cubicBezTo>
                  <a:cubicBezTo>
                    <a:pt x="18614" y="7631"/>
                    <a:pt x="18964" y="7623"/>
                    <a:pt x="19314" y="7606"/>
                  </a:cubicBezTo>
                  <a:cubicBezTo>
                    <a:pt x="20782" y="7539"/>
                    <a:pt x="22217" y="7439"/>
                    <a:pt x="23684" y="7339"/>
                  </a:cubicBezTo>
                  <a:cubicBezTo>
                    <a:pt x="23784" y="7339"/>
                    <a:pt x="23851" y="7306"/>
                    <a:pt x="23951" y="7272"/>
                  </a:cubicBezTo>
                  <a:cubicBezTo>
                    <a:pt x="25419" y="6872"/>
                    <a:pt x="26887" y="6472"/>
                    <a:pt x="28354" y="6072"/>
                  </a:cubicBezTo>
                  <a:cubicBezTo>
                    <a:pt x="29488" y="5771"/>
                    <a:pt x="30656" y="5538"/>
                    <a:pt x="31790" y="5238"/>
                  </a:cubicBezTo>
                  <a:cubicBezTo>
                    <a:pt x="32090" y="5171"/>
                    <a:pt x="32324" y="5004"/>
                    <a:pt x="32591" y="4871"/>
                  </a:cubicBezTo>
                  <a:cubicBezTo>
                    <a:pt x="32891" y="4704"/>
                    <a:pt x="33191" y="4504"/>
                    <a:pt x="33491" y="4304"/>
                  </a:cubicBezTo>
                  <a:cubicBezTo>
                    <a:pt x="33858" y="4070"/>
                    <a:pt x="34258" y="3837"/>
                    <a:pt x="34592" y="3536"/>
                  </a:cubicBezTo>
                  <a:cubicBezTo>
                    <a:pt x="35293" y="3003"/>
                    <a:pt x="35926" y="2402"/>
                    <a:pt x="36627" y="1869"/>
                  </a:cubicBezTo>
                  <a:cubicBezTo>
                    <a:pt x="37261" y="1368"/>
                    <a:pt x="37294" y="1302"/>
                    <a:pt x="36894" y="434"/>
                  </a:cubicBezTo>
                  <a:lnTo>
                    <a:pt x="36894" y="434"/>
                  </a:lnTo>
                  <a:cubicBezTo>
                    <a:pt x="36393" y="835"/>
                    <a:pt x="35960" y="1201"/>
                    <a:pt x="35493" y="1568"/>
                  </a:cubicBezTo>
                  <a:cubicBezTo>
                    <a:pt x="34392" y="2436"/>
                    <a:pt x="32991" y="2703"/>
                    <a:pt x="31823" y="3436"/>
                  </a:cubicBezTo>
                  <a:cubicBezTo>
                    <a:pt x="31757" y="3470"/>
                    <a:pt x="31690" y="3503"/>
                    <a:pt x="31623" y="3503"/>
                  </a:cubicBezTo>
                  <a:cubicBezTo>
                    <a:pt x="31023" y="3570"/>
                    <a:pt x="30422" y="3670"/>
                    <a:pt x="29822" y="3737"/>
                  </a:cubicBezTo>
                  <a:cubicBezTo>
                    <a:pt x="29155" y="3837"/>
                    <a:pt x="28454" y="3837"/>
                    <a:pt x="27821" y="4037"/>
                  </a:cubicBezTo>
                  <a:cubicBezTo>
                    <a:pt x="26286" y="4470"/>
                    <a:pt x="24685" y="4604"/>
                    <a:pt x="23151" y="4671"/>
                  </a:cubicBezTo>
                  <a:cubicBezTo>
                    <a:pt x="22150" y="4721"/>
                    <a:pt x="21141" y="4796"/>
                    <a:pt x="20136" y="4796"/>
                  </a:cubicBezTo>
                  <a:cubicBezTo>
                    <a:pt x="19131" y="4796"/>
                    <a:pt x="18130" y="4721"/>
                    <a:pt x="17146" y="4470"/>
                  </a:cubicBezTo>
                  <a:cubicBezTo>
                    <a:pt x="17091" y="4459"/>
                    <a:pt x="17028" y="4456"/>
                    <a:pt x="16962" y="4456"/>
                  </a:cubicBezTo>
                  <a:cubicBezTo>
                    <a:pt x="16831" y="4456"/>
                    <a:pt x="16690" y="4470"/>
                    <a:pt x="16579" y="4470"/>
                  </a:cubicBezTo>
                  <a:cubicBezTo>
                    <a:pt x="15578" y="4437"/>
                    <a:pt x="14544" y="4537"/>
                    <a:pt x="13577" y="4204"/>
                  </a:cubicBezTo>
                  <a:cubicBezTo>
                    <a:pt x="13528" y="4179"/>
                    <a:pt x="13469" y="4173"/>
                    <a:pt x="13409" y="4173"/>
                  </a:cubicBezTo>
                  <a:cubicBezTo>
                    <a:pt x="13342" y="4173"/>
                    <a:pt x="13273" y="4180"/>
                    <a:pt x="13209" y="4180"/>
                  </a:cubicBezTo>
                  <a:cubicBezTo>
                    <a:pt x="13174" y="4180"/>
                    <a:pt x="13140" y="4178"/>
                    <a:pt x="13110" y="4170"/>
                  </a:cubicBezTo>
                  <a:cubicBezTo>
                    <a:pt x="12176" y="4070"/>
                    <a:pt x="11242" y="4003"/>
                    <a:pt x="10308" y="3870"/>
                  </a:cubicBezTo>
                  <a:cubicBezTo>
                    <a:pt x="9808" y="3803"/>
                    <a:pt x="9274" y="3737"/>
                    <a:pt x="8807" y="3536"/>
                  </a:cubicBezTo>
                  <a:cubicBezTo>
                    <a:pt x="7373" y="3036"/>
                    <a:pt x="5872" y="2736"/>
                    <a:pt x="4537" y="2002"/>
                  </a:cubicBezTo>
                  <a:cubicBezTo>
                    <a:pt x="4370" y="1902"/>
                    <a:pt x="4137" y="1869"/>
                    <a:pt x="3970" y="1869"/>
                  </a:cubicBezTo>
                  <a:cubicBezTo>
                    <a:pt x="3436" y="1869"/>
                    <a:pt x="3070" y="1602"/>
                    <a:pt x="2669" y="1302"/>
                  </a:cubicBezTo>
                  <a:cubicBezTo>
                    <a:pt x="2069" y="835"/>
                    <a:pt x="1402" y="434"/>
                    <a:pt x="768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1163750" y="4748300"/>
              <a:ext cx="938200" cy="184725"/>
            </a:xfrm>
            <a:custGeom>
              <a:rect b="b" l="l" r="r" t="t"/>
              <a:pathLst>
                <a:path extrusionOk="0" h="7389" w="37528">
                  <a:moveTo>
                    <a:pt x="1" y="0"/>
                  </a:moveTo>
                  <a:lnTo>
                    <a:pt x="1" y="0"/>
                  </a:lnTo>
                  <a:cubicBezTo>
                    <a:pt x="101" y="1034"/>
                    <a:pt x="534" y="1801"/>
                    <a:pt x="1135" y="2368"/>
                  </a:cubicBezTo>
                  <a:cubicBezTo>
                    <a:pt x="2002" y="3169"/>
                    <a:pt x="2903" y="3903"/>
                    <a:pt x="4003" y="4337"/>
                  </a:cubicBezTo>
                  <a:cubicBezTo>
                    <a:pt x="5204" y="4870"/>
                    <a:pt x="6372" y="5504"/>
                    <a:pt x="7706" y="5771"/>
                  </a:cubicBezTo>
                  <a:cubicBezTo>
                    <a:pt x="8340" y="5871"/>
                    <a:pt x="8974" y="5904"/>
                    <a:pt x="9607" y="6071"/>
                  </a:cubicBezTo>
                  <a:cubicBezTo>
                    <a:pt x="10608" y="6271"/>
                    <a:pt x="11609" y="6605"/>
                    <a:pt x="12610" y="6772"/>
                  </a:cubicBezTo>
                  <a:cubicBezTo>
                    <a:pt x="13483" y="6928"/>
                    <a:pt x="14327" y="7142"/>
                    <a:pt x="15223" y="7142"/>
                  </a:cubicBezTo>
                  <a:cubicBezTo>
                    <a:pt x="15286" y="7142"/>
                    <a:pt x="15349" y="7141"/>
                    <a:pt x="15412" y="7139"/>
                  </a:cubicBezTo>
                  <a:cubicBezTo>
                    <a:pt x="15783" y="7126"/>
                    <a:pt x="16164" y="7108"/>
                    <a:pt x="16547" y="7108"/>
                  </a:cubicBezTo>
                  <a:cubicBezTo>
                    <a:pt x="17163" y="7108"/>
                    <a:pt x="17784" y="7154"/>
                    <a:pt x="18380" y="7339"/>
                  </a:cubicBezTo>
                  <a:cubicBezTo>
                    <a:pt x="18530" y="7372"/>
                    <a:pt x="18697" y="7389"/>
                    <a:pt x="18864" y="7389"/>
                  </a:cubicBezTo>
                  <a:cubicBezTo>
                    <a:pt x="19031" y="7389"/>
                    <a:pt x="19198" y="7372"/>
                    <a:pt x="19348" y="7339"/>
                  </a:cubicBezTo>
                  <a:cubicBezTo>
                    <a:pt x="19948" y="7159"/>
                    <a:pt x="20549" y="7123"/>
                    <a:pt x="21149" y="7123"/>
                  </a:cubicBezTo>
                  <a:cubicBezTo>
                    <a:pt x="21549" y="7123"/>
                    <a:pt x="21950" y="7139"/>
                    <a:pt x="22350" y="7139"/>
                  </a:cubicBezTo>
                  <a:cubicBezTo>
                    <a:pt x="22417" y="7141"/>
                    <a:pt x="22483" y="7142"/>
                    <a:pt x="22550" y="7142"/>
                  </a:cubicBezTo>
                  <a:cubicBezTo>
                    <a:pt x="23513" y="7142"/>
                    <a:pt x="24451" y="6923"/>
                    <a:pt x="25419" y="6705"/>
                  </a:cubicBezTo>
                  <a:cubicBezTo>
                    <a:pt x="26486" y="6471"/>
                    <a:pt x="27554" y="6138"/>
                    <a:pt x="28621" y="6004"/>
                  </a:cubicBezTo>
                  <a:cubicBezTo>
                    <a:pt x="29588" y="5904"/>
                    <a:pt x="30522" y="5704"/>
                    <a:pt x="31423" y="5337"/>
                  </a:cubicBezTo>
                  <a:cubicBezTo>
                    <a:pt x="32424" y="4937"/>
                    <a:pt x="33391" y="4503"/>
                    <a:pt x="34325" y="4003"/>
                  </a:cubicBezTo>
                  <a:cubicBezTo>
                    <a:pt x="35693" y="3303"/>
                    <a:pt x="36927" y="2435"/>
                    <a:pt x="37527" y="801"/>
                  </a:cubicBezTo>
                  <a:lnTo>
                    <a:pt x="37527" y="801"/>
                  </a:lnTo>
                  <a:cubicBezTo>
                    <a:pt x="37094" y="967"/>
                    <a:pt x="36760" y="1068"/>
                    <a:pt x="36493" y="1201"/>
                  </a:cubicBezTo>
                  <a:cubicBezTo>
                    <a:pt x="34926" y="2002"/>
                    <a:pt x="33191" y="2368"/>
                    <a:pt x="31657" y="3202"/>
                  </a:cubicBezTo>
                  <a:cubicBezTo>
                    <a:pt x="31523" y="3269"/>
                    <a:pt x="31356" y="3303"/>
                    <a:pt x="31190" y="3336"/>
                  </a:cubicBezTo>
                  <a:cubicBezTo>
                    <a:pt x="30489" y="3436"/>
                    <a:pt x="29822" y="3569"/>
                    <a:pt x="29121" y="3669"/>
                  </a:cubicBezTo>
                  <a:cubicBezTo>
                    <a:pt x="28654" y="3736"/>
                    <a:pt x="28221" y="3836"/>
                    <a:pt x="27787" y="3836"/>
                  </a:cubicBezTo>
                  <a:cubicBezTo>
                    <a:pt x="23050" y="3836"/>
                    <a:pt x="18314" y="3836"/>
                    <a:pt x="13577" y="3803"/>
                  </a:cubicBezTo>
                  <a:cubicBezTo>
                    <a:pt x="12476" y="3770"/>
                    <a:pt x="11409" y="3603"/>
                    <a:pt x="10308" y="3469"/>
                  </a:cubicBezTo>
                  <a:cubicBezTo>
                    <a:pt x="10008" y="3436"/>
                    <a:pt x="9674" y="3303"/>
                    <a:pt x="9374" y="3202"/>
                  </a:cubicBezTo>
                  <a:cubicBezTo>
                    <a:pt x="9207" y="3136"/>
                    <a:pt x="9007" y="3069"/>
                    <a:pt x="8807" y="3069"/>
                  </a:cubicBezTo>
                  <a:cubicBezTo>
                    <a:pt x="7706" y="2902"/>
                    <a:pt x="6605" y="2702"/>
                    <a:pt x="5505" y="2335"/>
                  </a:cubicBezTo>
                  <a:cubicBezTo>
                    <a:pt x="3870" y="1768"/>
                    <a:pt x="2169" y="1334"/>
                    <a:pt x="701" y="300"/>
                  </a:cubicBezTo>
                  <a:cubicBezTo>
                    <a:pt x="534" y="200"/>
                    <a:pt x="334" y="13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1201275" y="4363025"/>
              <a:ext cx="863150" cy="121575"/>
            </a:xfrm>
            <a:custGeom>
              <a:rect b="b" l="l" r="r" t="t"/>
              <a:pathLst>
                <a:path extrusionOk="0" h="4863" w="34526">
                  <a:moveTo>
                    <a:pt x="34016" y="0"/>
                  </a:moveTo>
                  <a:cubicBezTo>
                    <a:pt x="33932" y="0"/>
                    <a:pt x="33847" y="22"/>
                    <a:pt x="33758" y="67"/>
                  </a:cubicBezTo>
                  <a:cubicBezTo>
                    <a:pt x="33124" y="367"/>
                    <a:pt x="32324" y="134"/>
                    <a:pt x="31757" y="667"/>
                  </a:cubicBezTo>
                  <a:cubicBezTo>
                    <a:pt x="31690" y="734"/>
                    <a:pt x="31590" y="701"/>
                    <a:pt x="31490" y="734"/>
                  </a:cubicBezTo>
                  <a:cubicBezTo>
                    <a:pt x="30889" y="867"/>
                    <a:pt x="30289" y="967"/>
                    <a:pt x="29689" y="1101"/>
                  </a:cubicBezTo>
                  <a:cubicBezTo>
                    <a:pt x="29388" y="1168"/>
                    <a:pt x="29121" y="1268"/>
                    <a:pt x="28821" y="1301"/>
                  </a:cubicBezTo>
                  <a:cubicBezTo>
                    <a:pt x="27487" y="1501"/>
                    <a:pt x="26153" y="1635"/>
                    <a:pt x="24818" y="1835"/>
                  </a:cubicBezTo>
                  <a:cubicBezTo>
                    <a:pt x="24351" y="1868"/>
                    <a:pt x="23918" y="2035"/>
                    <a:pt x="23484" y="2102"/>
                  </a:cubicBezTo>
                  <a:cubicBezTo>
                    <a:pt x="22483" y="2202"/>
                    <a:pt x="21483" y="2302"/>
                    <a:pt x="20515" y="2402"/>
                  </a:cubicBezTo>
                  <a:cubicBezTo>
                    <a:pt x="20415" y="2402"/>
                    <a:pt x="20282" y="2402"/>
                    <a:pt x="20215" y="2435"/>
                  </a:cubicBezTo>
                  <a:cubicBezTo>
                    <a:pt x="19859" y="2613"/>
                    <a:pt x="19503" y="2643"/>
                    <a:pt x="19138" y="2643"/>
                  </a:cubicBezTo>
                  <a:cubicBezTo>
                    <a:pt x="18955" y="2643"/>
                    <a:pt x="18770" y="2635"/>
                    <a:pt x="18581" y="2635"/>
                  </a:cubicBezTo>
                  <a:cubicBezTo>
                    <a:pt x="18263" y="2621"/>
                    <a:pt x="17945" y="2617"/>
                    <a:pt x="17627" y="2617"/>
                  </a:cubicBezTo>
                  <a:cubicBezTo>
                    <a:pt x="17328" y="2617"/>
                    <a:pt x="17029" y="2620"/>
                    <a:pt x="16730" y="2620"/>
                  </a:cubicBezTo>
                  <a:cubicBezTo>
                    <a:pt x="15875" y="2620"/>
                    <a:pt x="15015" y="2595"/>
                    <a:pt x="14144" y="2402"/>
                  </a:cubicBezTo>
                  <a:cubicBezTo>
                    <a:pt x="13177" y="2168"/>
                    <a:pt x="12176" y="2202"/>
                    <a:pt x="11175" y="2102"/>
                  </a:cubicBezTo>
                  <a:cubicBezTo>
                    <a:pt x="11042" y="2068"/>
                    <a:pt x="10942" y="2035"/>
                    <a:pt x="10808" y="2002"/>
                  </a:cubicBezTo>
                  <a:cubicBezTo>
                    <a:pt x="9374" y="1768"/>
                    <a:pt x="7940" y="1568"/>
                    <a:pt x="6505" y="1334"/>
                  </a:cubicBezTo>
                  <a:cubicBezTo>
                    <a:pt x="5972" y="1234"/>
                    <a:pt x="5371" y="1234"/>
                    <a:pt x="4904" y="1034"/>
                  </a:cubicBezTo>
                  <a:cubicBezTo>
                    <a:pt x="4037" y="701"/>
                    <a:pt x="3003" y="934"/>
                    <a:pt x="2236" y="267"/>
                  </a:cubicBezTo>
                  <a:cubicBezTo>
                    <a:pt x="2202" y="250"/>
                    <a:pt x="2152" y="250"/>
                    <a:pt x="2098" y="250"/>
                  </a:cubicBezTo>
                  <a:cubicBezTo>
                    <a:pt x="2044" y="250"/>
                    <a:pt x="1985" y="250"/>
                    <a:pt x="1935" y="234"/>
                  </a:cubicBezTo>
                  <a:cubicBezTo>
                    <a:pt x="1635" y="200"/>
                    <a:pt x="1302" y="167"/>
                    <a:pt x="1001" y="67"/>
                  </a:cubicBezTo>
                  <a:cubicBezTo>
                    <a:pt x="895" y="34"/>
                    <a:pt x="796" y="17"/>
                    <a:pt x="704" y="17"/>
                  </a:cubicBezTo>
                  <a:cubicBezTo>
                    <a:pt x="422" y="17"/>
                    <a:pt x="202" y="174"/>
                    <a:pt x="1" y="500"/>
                  </a:cubicBezTo>
                  <a:cubicBezTo>
                    <a:pt x="334" y="701"/>
                    <a:pt x="634" y="901"/>
                    <a:pt x="935" y="1101"/>
                  </a:cubicBezTo>
                  <a:cubicBezTo>
                    <a:pt x="1735" y="1535"/>
                    <a:pt x="2402" y="2135"/>
                    <a:pt x="3403" y="2302"/>
                  </a:cubicBezTo>
                  <a:cubicBezTo>
                    <a:pt x="4237" y="2402"/>
                    <a:pt x="5038" y="2902"/>
                    <a:pt x="5838" y="3202"/>
                  </a:cubicBezTo>
                  <a:cubicBezTo>
                    <a:pt x="6672" y="3469"/>
                    <a:pt x="7506" y="3736"/>
                    <a:pt x="8373" y="3903"/>
                  </a:cubicBezTo>
                  <a:cubicBezTo>
                    <a:pt x="9528" y="4121"/>
                    <a:pt x="10682" y="4340"/>
                    <a:pt x="11864" y="4340"/>
                  </a:cubicBezTo>
                  <a:cubicBezTo>
                    <a:pt x="11946" y="4340"/>
                    <a:pt x="12027" y="4339"/>
                    <a:pt x="12109" y="4337"/>
                  </a:cubicBezTo>
                  <a:cubicBezTo>
                    <a:pt x="12276" y="4337"/>
                    <a:pt x="12410" y="4403"/>
                    <a:pt x="12576" y="4403"/>
                  </a:cubicBezTo>
                  <a:cubicBezTo>
                    <a:pt x="13143" y="4470"/>
                    <a:pt x="13744" y="4570"/>
                    <a:pt x="14311" y="4603"/>
                  </a:cubicBezTo>
                  <a:cubicBezTo>
                    <a:pt x="14378" y="4607"/>
                    <a:pt x="14446" y="4609"/>
                    <a:pt x="14514" y="4609"/>
                  </a:cubicBezTo>
                  <a:cubicBezTo>
                    <a:pt x="14824" y="4609"/>
                    <a:pt x="15146" y="4576"/>
                    <a:pt x="15457" y="4576"/>
                  </a:cubicBezTo>
                  <a:cubicBezTo>
                    <a:pt x="15661" y="4576"/>
                    <a:pt x="15859" y="4590"/>
                    <a:pt x="16045" y="4637"/>
                  </a:cubicBezTo>
                  <a:cubicBezTo>
                    <a:pt x="16668" y="4818"/>
                    <a:pt x="17291" y="4839"/>
                    <a:pt x="17913" y="4839"/>
                  </a:cubicBezTo>
                  <a:cubicBezTo>
                    <a:pt x="18091" y="4839"/>
                    <a:pt x="18269" y="4837"/>
                    <a:pt x="18447" y="4837"/>
                  </a:cubicBezTo>
                  <a:cubicBezTo>
                    <a:pt x="18813" y="4854"/>
                    <a:pt x="19180" y="4862"/>
                    <a:pt x="19546" y="4862"/>
                  </a:cubicBezTo>
                  <a:cubicBezTo>
                    <a:pt x="21314" y="4862"/>
                    <a:pt x="23077" y="4668"/>
                    <a:pt x="24818" y="4337"/>
                  </a:cubicBezTo>
                  <a:cubicBezTo>
                    <a:pt x="25352" y="4203"/>
                    <a:pt x="25886" y="4136"/>
                    <a:pt x="26420" y="4036"/>
                  </a:cubicBezTo>
                  <a:cubicBezTo>
                    <a:pt x="27287" y="3903"/>
                    <a:pt x="28121" y="3769"/>
                    <a:pt x="28988" y="3636"/>
                  </a:cubicBezTo>
                  <a:cubicBezTo>
                    <a:pt x="29422" y="3536"/>
                    <a:pt x="29889" y="3503"/>
                    <a:pt x="30289" y="3336"/>
                  </a:cubicBezTo>
                  <a:cubicBezTo>
                    <a:pt x="31323" y="2869"/>
                    <a:pt x="32290" y="2335"/>
                    <a:pt x="33291" y="1801"/>
                  </a:cubicBezTo>
                  <a:cubicBezTo>
                    <a:pt x="33925" y="1468"/>
                    <a:pt x="34492" y="1101"/>
                    <a:pt x="34525" y="267"/>
                  </a:cubicBezTo>
                  <a:cubicBezTo>
                    <a:pt x="34347" y="89"/>
                    <a:pt x="34184" y="0"/>
                    <a:pt x="340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1490650" y="5108350"/>
              <a:ext cx="286900" cy="58000"/>
            </a:xfrm>
            <a:custGeom>
              <a:rect b="b" l="l" r="r" t="t"/>
              <a:pathLst>
                <a:path extrusionOk="0" h="2320" w="11476">
                  <a:moveTo>
                    <a:pt x="401" y="0"/>
                  </a:moveTo>
                  <a:cubicBezTo>
                    <a:pt x="276" y="0"/>
                    <a:pt x="151" y="8"/>
                    <a:pt x="34" y="8"/>
                  </a:cubicBezTo>
                  <a:cubicBezTo>
                    <a:pt x="1" y="75"/>
                    <a:pt x="1" y="175"/>
                    <a:pt x="1" y="209"/>
                  </a:cubicBezTo>
                  <a:cubicBezTo>
                    <a:pt x="434" y="576"/>
                    <a:pt x="835" y="1109"/>
                    <a:pt x="1335" y="1276"/>
                  </a:cubicBezTo>
                  <a:cubicBezTo>
                    <a:pt x="2262" y="1624"/>
                    <a:pt x="3140" y="2148"/>
                    <a:pt x="4142" y="2148"/>
                  </a:cubicBezTo>
                  <a:cubicBezTo>
                    <a:pt x="4293" y="2148"/>
                    <a:pt x="4447" y="2136"/>
                    <a:pt x="4604" y="2110"/>
                  </a:cubicBezTo>
                  <a:lnTo>
                    <a:pt x="4771" y="2110"/>
                  </a:lnTo>
                  <a:cubicBezTo>
                    <a:pt x="5189" y="2261"/>
                    <a:pt x="5604" y="2319"/>
                    <a:pt x="6016" y="2319"/>
                  </a:cubicBezTo>
                  <a:cubicBezTo>
                    <a:pt x="6786" y="2319"/>
                    <a:pt x="7546" y="2117"/>
                    <a:pt x="8307" y="1943"/>
                  </a:cubicBezTo>
                  <a:cubicBezTo>
                    <a:pt x="9541" y="1676"/>
                    <a:pt x="10508" y="1009"/>
                    <a:pt x="11475" y="8"/>
                  </a:cubicBezTo>
                  <a:lnTo>
                    <a:pt x="11475" y="8"/>
                  </a:lnTo>
                  <a:cubicBezTo>
                    <a:pt x="11075" y="42"/>
                    <a:pt x="10842" y="42"/>
                    <a:pt x="10608" y="75"/>
                  </a:cubicBezTo>
                  <a:cubicBezTo>
                    <a:pt x="10308" y="142"/>
                    <a:pt x="10041" y="242"/>
                    <a:pt x="9741" y="242"/>
                  </a:cubicBezTo>
                  <a:cubicBezTo>
                    <a:pt x="8673" y="242"/>
                    <a:pt x="7606" y="209"/>
                    <a:pt x="6539" y="175"/>
                  </a:cubicBezTo>
                  <a:cubicBezTo>
                    <a:pt x="6105" y="175"/>
                    <a:pt x="5638" y="142"/>
                    <a:pt x="5204" y="142"/>
                  </a:cubicBezTo>
                  <a:cubicBezTo>
                    <a:pt x="4376" y="180"/>
                    <a:pt x="3537" y="270"/>
                    <a:pt x="2700" y="270"/>
                  </a:cubicBezTo>
                  <a:cubicBezTo>
                    <a:pt x="2053" y="270"/>
                    <a:pt x="1407" y="216"/>
                    <a:pt x="768" y="42"/>
                  </a:cubicBezTo>
                  <a:cubicBezTo>
                    <a:pt x="651" y="8"/>
                    <a:pt x="526" y="0"/>
                    <a:pt x="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460750" y="1778675"/>
              <a:ext cx="2348375" cy="3421625"/>
            </a:xfrm>
            <a:custGeom>
              <a:rect b="b" l="l" r="r" t="t"/>
              <a:pathLst>
                <a:path extrusionOk="0" h="136865" w="93935">
                  <a:moveTo>
                    <a:pt x="64980" y="102674"/>
                  </a:moveTo>
                  <a:cubicBezTo>
                    <a:pt x="65781" y="103107"/>
                    <a:pt x="66114" y="103708"/>
                    <a:pt x="66348" y="104408"/>
                  </a:cubicBezTo>
                  <a:cubicBezTo>
                    <a:pt x="66648" y="105476"/>
                    <a:pt x="66948" y="106510"/>
                    <a:pt x="66915" y="107610"/>
                  </a:cubicBezTo>
                  <a:cubicBezTo>
                    <a:pt x="66915" y="108077"/>
                    <a:pt x="67015" y="108511"/>
                    <a:pt x="67082" y="108978"/>
                  </a:cubicBezTo>
                  <a:cubicBezTo>
                    <a:pt x="67115" y="109312"/>
                    <a:pt x="67148" y="109679"/>
                    <a:pt x="67148" y="110046"/>
                  </a:cubicBezTo>
                  <a:cubicBezTo>
                    <a:pt x="67182" y="111013"/>
                    <a:pt x="67048" y="112047"/>
                    <a:pt x="67382" y="113014"/>
                  </a:cubicBezTo>
                  <a:cubicBezTo>
                    <a:pt x="67449" y="113248"/>
                    <a:pt x="67415" y="113515"/>
                    <a:pt x="67415" y="113782"/>
                  </a:cubicBezTo>
                  <a:cubicBezTo>
                    <a:pt x="67415" y="114782"/>
                    <a:pt x="67449" y="115816"/>
                    <a:pt x="67415" y="116817"/>
                  </a:cubicBezTo>
                  <a:cubicBezTo>
                    <a:pt x="67349" y="117784"/>
                    <a:pt x="67415" y="118785"/>
                    <a:pt x="67082" y="119686"/>
                  </a:cubicBezTo>
                  <a:cubicBezTo>
                    <a:pt x="66715" y="120720"/>
                    <a:pt x="66281" y="121887"/>
                    <a:pt x="65214" y="122555"/>
                  </a:cubicBezTo>
                  <a:cubicBezTo>
                    <a:pt x="64680" y="122855"/>
                    <a:pt x="64246" y="123288"/>
                    <a:pt x="63779" y="123689"/>
                  </a:cubicBezTo>
                  <a:cubicBezTo>
                    <a:pt x="63613" y="123789"/>
                    <a:pt x="63479" y="123956"/>
                    <a:pt x="63412" y="124122"/>
                  </a:cubicBezTo>
                  <a:cubicBezTo>
                    <a:pt x="63212" y="124856"/>
                    <a:pt x="63112" y="125590"/>
                    <a:pt x="62879" y="126291"/>
                  </a:cubicBezTo>
                  <a:cubicBezTo>
                    <a:pt x="62612" y="127225"/>
                    <a:pt x="62312" y="128125"/>
                    <a:pt x="62011" y="129059"/>
                  </a:cubicBezTo>
                  <a:cubicBezTo>
                    <a:pt x="61044" y="130127"/>
                    <a:pt x="60310" y="131461"/>
                    <a:pt x="58676" y="131694"/>
                  </a:cubicBezTo>
                  <a:cubicBezTo>
                    <a:pt x="58342" y="131761"/>
                    <a:pt x="58009" y="131928"/>
                    <a:pt x="57675" y="132028"/>
                  </a:cubicBezTo>
                  <a:cubicBezTo>
                    <a:pt x="56508" y="132395"/>
                    <a:pt x="55340" y="132728"/>
                    <a:pt x="54106" y="133062"/>
                  </a:cubicBezTo>
                  <a:cubicBezTo>
                    <a:pt x="54106" y="133696"/>
                    <a:pt x="53706" y="134063"/>
                    <a:pt x="53305" y="134463"/>
                  </a:cubicBezTo>
                  <a:cubicBezTo>
                    <a:pt x="52138" y="135631"/>
                    <a:pt x="50737" y="136264"/>
                    <a:pt x="49136" y="136531"/>
                  </a:cubicBezTo>
                  <a:cubicBezTo>
                    <a:pt x="48402" y="136665"/>
                    <a:pt x="47668" y="136865"/>
                    <a:pt x="46934" y="136765"/>
                  </a:cubicBezTo>
                  <a:cubicBezTo>
                    <a:pt x="45600" y="136531"/>
                    <a:pt x="44265" y="136464"/>
                    <a:pt x="42965" y="135997"/>
                  </a:cubicBezTo>
                  <a:cubicBezTo>
                    <a:pt x="41664" y="135497"/>
                    <a:pt x="40763" y="134663"/>
                    <a:pt x="39996" y="133562"/>
                  </a:cubicBezTo>
                  <a:cubicBezTo>
                    <a:pt x="39729" y="133195"/>
                    <a:pt x="39429" y="132929"/>
                    <a:pt x="38995" y="132829"/>
                  </a:cubicBezTo>
                  <a:cubicBezTo>
                    <a:pt x="37727" y="132462"/>
                    <a:pt x="36493" y="132028"/>
                    <a:pt x="35192" y="131694"/>
                  </a:cubicBezTo>
                  <a:cubicBezTo>
                    <a:pt x="34392" y="131461"/>
                    <a:pt x="33725" y="131094"/>
                    <a:pt x="33158" y="130460"/>
                  </a:cubicBezTo>
                  <a:cubicBezTo>
                    <a:pt x="32824" y="130127"/>
                    <a:pt x="32490" y="129760"/>
                    <a:pt x="32190" y="129393"/>
                  </a:cubicBezTo>
                  <a:cubicBezTo>
                    <a:pt x="32057" y="129259"/>
                    <a:pt x="31957" y="129059"/>
                    <a:pt x="31890" y="128892"/>
                  </a:cubicBezTo>
                  <a:cubicBezTo>
                    <a:pt x="31656" y="127925"/>
                    <a:pt x="31123" y="127058"/>
                    <a:pt x="31023" y="126024"/>
                  </a:cubicBezTo>
                  <a:cubicBezTo>
                    <a:pt x="30956" y="125390"/>
                    <a:pt x="30722" y="124756"/>
                    <a:pt x="30556" y="124156"/>
                  </a:cubicBezTo>
                  <a:cubicBezTo>
                    <a:pt x="30489" y="123956"/>
                    <a:pt x="30322" y="123789"/>
                    <a:pt x="30155" y="123622"/>
                  </a:cubicBezTo>
                  <a:cubicBezTo>
                    <a:pt x="29655" y="123222"/>
                    <a:pt x="29088" y="122855"/>
                    <a:pt x="28621" y="122454"/>
                  </a:cubicBezTo>
                  <a:cubicBezTo>
                    <a:pt x="28287" y="122188"/>
                    <a:pt x="28021" y="121854"/>
                    <a:pt x="27787" y="121520"/>
                  </a:cubicBezTo>
                  <a:cubicBezTo>
                    <a:pt x="27487" y="121087"/>
                    <a:pt x="27253" y="120620"/>
                    <a:pt x="27020" y="120153"/>
                  </a:cubicBezTo>
                  <a:cubicBezTo>
                    <a:pt x="26953" y="120019"/>
                    <a:pt x="26853" y="119886"/>
                    <a:pt x="26853" y="119719"/>
                  </a:cubicBezTo>
                  <a:cubicBezTo>
                    <a:pt x="26720" y="118785"/>
                    <a:pt x="26586" y="117851"/>
                    <a:pt x="26553" y="116917"/>
                  </a:cubicBezTo>
                  <a:cubicBezTo>
                    <a:pt x="26519" y="115950"/>
                    <a:pt x="26519" y="114982"/>
                    <a:pt x="26553" y="114015"/>
                  </a:cubicBezTo>
                  <a:cubicBezTo>
                    <a:pt x="26586" y="113481"/>
                    <a:pt x="26720" y="112948"/>
                    <a:pt x="26753" y="112381"/>
                  </a:cubicBezTo>
                  <a:cubicBezTo>
                    <a:pt x="26786" y="111847"/>
                    <a:pt x="26786" y="111280"/>
                    <a:pt x="26820" y="110746"/>
                  </a:cubicBezTo>
                  <a:cubicBezTo>
                    <a:pt x="26853" y="110012"/>
                    <a:pt x="26753" y="109245"/>
                    <a:pt x="27020" y="108544"/>
                  </a:cubicBezTo>
                  <a:cubicBezTo>
                    <a:pt x="27087" y="108311"/>
                    <a:pt x="27087" y="108011"/>
                    <a:pt x="27053" y="107777"/>
                  </a:cubicBezTo>
                  <a:cubicBezTo>
                    <a:pt x="26986" y="106576"/>
                    <a:pt x="27287" y="105476"/>
                    <a:pt x="27654" y="104341"/>
                  </a:cubicBezTo>
                  <a:cubicBezTo>
                    <a:pt x="27854" y="103641"/>
                    <a:pt x="28254" y="103107"/>
                    <a:pt x="28854" y="102740"/>
                  </a:cubicBezTo>
                  <a:cubicBezTo>
                    <a:pt x="28854" y="102640"/>
                    <a:pt x="28854" y="102607"/>
                    <a:pt x="28854" y="102574"/>
                  </a:cubicBezTo>
                  <a:cubicBezTo>
                    <a:pt x="28154" y="101973"/>
                    <a:pt x="28154" y="101173"/>
                    <a:pt x="28187" y="100339"/>
                  </a:cubicBezTo>
                  <a:cubicBezTo>
                    <a:pt x="28221" y="99071"/>
                    <a:pt x="28221" y="98771"/>
                    <a:pt x="28221" y="97470"/>
                  </a:cubicBezTo>
                  <a:cubicBezTo>
                    <a:pt x="28254" y="96503"/>
                    <a:pt x="28321" y="96202"/>
                    <a:pt x="28387" y="95268"/>
                  </a:cubicBezTo>
                  <a:cubicBezTo>
                    <a:pt x="28421" y="94401"/>
                    <a:pt x="28421" y="94268"/>
                    <a:pt x="28254" y="93400"/>
                  </a:cubicBezTo>
                  <a:cubicBezTo>
                    <a:pt x="27954" y="92066"/>
                    <a:pt x="27754" y="90665"/>
                    <a:pt x="27520" y="89297"/>
                  </a:cubicBezTo>
                  <a:cubicBezTo>
                    <a:pt x="27487" y="89164"/>
                    <a:pt x="27420" y="88997"/>
                    <a:pt x="27453" y="88830"/>
                  </a:cubicBezTo>
                  <a:cubicBezTo>
                    <a:pt x="27554" y="87830"/>
                    <a:pt x="27120" y="86929"/>
                    <a:pt x="26820" y="86028"/>
                  </a:cubicBezTo>
                  <a:cubicBezTo>
                    <a:pt x="26620" y="85461"/>
                    <a:pt x="26086" y="85061"/>
                    <a:pt x="25719" y="84561"/>
                  </a:cubicBezTo>
                  <a:cubicBezTo>
                    <a:pt x="25052" y="83727"/>
                    <a:pt x="24385" y="82893"/>
                    <a:pt x="23784" y="82025"/>
                  </a:cubicBezTo>
                  <a:cubicBezTo>
                    <a:pt x="23117" y="81091"/>
                    <a:pt x="22483" y="80191"/>
                    <a:pt x="21916" y="79190"/>
                  </a:cubicBezTo>
                  <a:cubicBezTo>
                    <a:pt x="20982" y="77456"/>
                    <a:pt x="19848" y="75821"/>
                    <a:pt x="18681" y="74253"/>
                  </a:cubicBezTo>
                  <a:cubicBezTo>
                    <a:pt x="17480" y="72685"/>
                    <a:pt x="16546" y="70951"/>
                    <a:pt x="15278" y="69416"/>
                  </a:cubicBezTo>
                  <a:cubicBezTo>
                    <a:pt x="14778" y="68783"/>
                    <a:pt x="14311" y="68116"/>
                    <a:pt x="13810" y="67482"/>
                  </a:cubicBezTo>
                  <a:cubicBezTo>
                    <a:pt x="13610" y="67215"/>
                    <a:pt x="13310" y="67048"/>
                    <a:pt x="12976" y="66881"/>
                  </a:cubicBezTo>
                  <a:cubicBezTo>
                    <a:pt x="12376" y="66581"/>
                    <a:pt x="11776" y="66214"/>
                    <a:pt x="11442" y="65614"/>
                  </a:cubicBezTo>
                  <a:cubicBezTo>
                    <a:pt x="11108" y="65080"/>
                    <a:pt x="10808" y="64546"/>
                    <a:pt x="10475" y="64013"/>
                  </a:cubicBezTo>
                  <a:cubicBezTo>
                    <a:pt x="10408" y="63879"/>
                    <a:pt x="10341" y="63712"/>
                    <a:pt x="10241" y="63612"/>
                  </a:cubicBezTo>
                  <a:cubicBezTo>
                    <a:pt x="9174" y="62545"/>
                    <a:pt x="8673" y="61111"/>
                    <a:pt x="7806" y="59910"/>
                  </a:cubicBezTo>
                  <a:cubicBezTo>
                    <a:pt x="6939" y="58709"/>
                    <a:pt x="6172" y="57408"/>
                    <a:pt x="5404" y="56140"/>
                  </a:cubicBezTo>
                  <a:cubicBezTo>
                    <a:pt x="5204" y="55807"/>
                    <a:pt x="5037" y="55473"/>
                    <a:pt x="4871" y="55106"/>
                  </a:cubicBezTo>
                  <a:cubicBezTo>
                    <a:pt x="4370" y="54139"/>
                    <a:pt x="3903" y="53138"/>
                    <a:pt x="3403" y="52171"/>
                  </a:cubicBezTo>
                  <a:cubicBezTo>
                    <a:pt x="2602" y="50670"/>
                    <a:pt x="2035" y="49135"/>
                    <a:pt x="1668" y="47467"/>
                  </a:cubicBezTo>
                  <a:cubicBezTo>
                    <a:pt x="1368" y="46166"/>
                    <a:pt x="1101" y="44899"/>
                    <a:pt x="1168" y="43565"/>
                  </a:cubicBezTo>
                  <a:cubicBezTo>
                    <a:pt x="1201" y="43431"/>
                    <a:pt x="1168" y="43298"/>
                    <a:pt x="1101" y="43164"/>
                  </a:cubicBezTo>
                  <a:cubicBezTo>
                    <a:pt x="734" y="42497"/>
                    <a:pt x="768" y="41763"/>
                    <a:pt x="801" y="40996"/>
                  </a:cubicBezTo>
                  <a:cubicBezTo>
                    <a:pt x="801" y="40763"/>
                    <a:pt x="768" y="40496"/>
                    <a:pt x="701" y="40229"/>
                  </a:cubicBezTo>
                  <a:cubicBezTo>
                    <a:pt x="501" y="39262"/>
                    <a:pt x="334" y="38294"/>
                    <a:pt x="201" y="37293"/>
                  </a:cubicBezTo>
                  <a:cubicBezTo>
                    <a:pt x="0" y="36159"/>
                    <a:pt x="367" y="35125"/>
                    <a:pt x="467" y="34058"/>
                  </a:cubicBezTo>
                  <a:cubicBezTo>
                    <a:pt x="534" y="33157"/>
                    <a:pt x="1035" y="32290"/>
                    <a:pt x="1335" y="31389"/>
                  </a:cubicBezTo>
                  <a:cubicBezTo>
                    <a:pt x="1502" y="31022"/>
                    <a:pt x="1635" y="30622"/>
                    <a:pt x="1802" y="30222"/>
                  </a:cubicBezTo>
                  <a:cubicBezTo>
                    <a:pt x="2436" y="28554"/>
                    <a:pt x="3103" y="26919"/>
                    <a:pt x="3737" y="25252"/>
                  </a:cubicBezTo>
                  <a:cubicBezTo>
                    <a:pt x="4003" y="24651"/>
                    <a:pt x="4337" y="24151"/>
                    <a:pt x="4971" y="23851"/>
                  </a:cubicBezTo>
                  <a:cubicBezTo>
                    <a:pt x="5671" y="23517"/>
                    <a:pt x="6005" y="22883"/>
                    <a:pt x="6005" y="22116"/>
                  </a:cubicBezTo>
                  <a:cubicBezTo>
                    <a:pt x="5971" y="21249"/>
                    <a:pt x="6238" y="20582"/>
                    <a:pt x="6772" y="19914"/>
                  </a:cubicBezTo>
                  <a:cubicBezTo>
                    <a:pt x="7406" y="19147"/>
                    <a:pt x="7839" y="18213"/>
                    <a:pt x="8440" y="17413"/>
                  </a:cubicBezTo>
                  <a:cubicBezTo>
                    <a:pt x="8974" y="16645"/>
                    <a:pt x="9574" y="15911"/>
                    <a:pt x="10208" y="15211"/>
                  </a:cubicBezTo>
                  <a:cubicBezTo>
                    <a:pt x="11042" y="14277"/>
                    <a:pt x="11976" y="13410"/>
                    <a:pt x="12843" y="12509"/>
                  </a:cubicBezTo>
                  <a:cubicBezTo>
                    <a:pt x="13744" y="11542"/>
                    <a:pt x="14844" y="10774"/>
                    <a:pt x="15912" y="10007"/>
                  </a:cubicBezTo>
                  <a:cubicBezTo>
                    <a:pt x="16579" y="9540"/>
                    <a:pt x="17346" y="9407"/>
                    <a:pt x="18080" y="9173"/>
                  </a:cubicBezTo>
                  <a:cubicBezTo>
                    <a:pt x="18614" y="8973"/>
                    <a:pt x="18914" y="8673"/>
                    <a:pt x="19081" y="8239"/>
                  </a:cubicBezTo>
                  <a:cubicBezTo>
                    <a:pt x="19248" y="7739"/>
                    <a:pt x="19548" y="7505"/>
                    <a:pt x="20015" y="7339"/>
                  </a:cubicBezTo>
                  <a:cubicBezTo>
                    <a:pt x="20115" y="7305"/>
                    <a:pt x="20248" y="7272"/>
                    <a:pt x="20348" y="7205"/>
                  </a:cubicBezTo>
                  <a:cubicBezTo>
                    <a:pt x="21382" y="6438"/>
                    <a:pt x="22483" y="5838"/>
                    <a:pt x="23551" y="5170"/>
                  </a:cubicBezTo>
                  <a:cubicBezTo>
                    <a:pt x="24285" y="4737"/>
                    <a:pt x="24985" y="4337"/>
                    <a:pt x="25786" y="4036"/>
                  </a:cubicBezTo>
                  <a:cubicBezTo>
                    <a:pt x="27120" y="3536"/>
                    <a:pt x="28421" y="2969"/>
                    <a:pt x="29788" y="2535"/>
                  </a:cubicBezTo>
                  <a:cubicBezTo>
                    <a:pt x="30789" y="2168"/>
                    <a:pt x="31823" y="1935"/>
                    <a:pt x="32857" y="1668"/>
                  </a:cubicBezTo>
                  <a:cubicBezTo>
                    <a:pt x="33758" y="1434"/>
                    <a:pt x="34692" y="1201"/>
                    <a:pt x="35593" y="967"/>
                  </a:cubicBezTo>
                  <a:cubicBezTo>
                    <a:pt x="35793" y="901"/>
                    <a:pt x="36026" y="767"/>
                    <a:pt x="36226" y="767"/>
                  </a:cubicBezTo>
                  <a:cubicBezTo>
                    <a:pt x="37260" y="801"/>
                    <a:pt x="38228" y="634"/>
                    <a:pt x="39229" y="500"/>
                  </a:cubicBezTo>
                  <a:cubicBezTo>
                    <a:pt x="39896" y="400"/>
                    <a:pt x="40563" y="300"/>
                    <a:pt x="41230" y="234"/>
                  </a:cubicBezTo>
                  <a:cubicBezTo>
                    <a:pt x="41830" y="167"/>
                    <a:pt x="42464" y="33"/>
                    <a:pt x="43065" y="33"/>
                  </a:cubicBezTo>
                  <a:cubicBezTo>
                    <a:pt x="45733" y="0"/>
                    <a:pt x="48435" y="0"/>
                    <a:pt x="51104" y="33"/>
                  </a:cubicBezTo>
                  <a:cubicBezTo>
                    <a:pt x="51504" y="33"/>
                    <a:pt x="51871" y="100"/>
                    <a:pt x="52271" y="167"/>
                  </a:cubicBezTo>
                  <a:cubicBezTo>
                    <a:pt x="53038" y="334"/>
                    <a:pt x="53872" y="400"/>
                    <a:pt x="54640" y="534"/>
                  </a:cubicBezTo>
                  <a:cubicBezTo>
                    <a:pt x="56041" y="734"/>
                    <a:pt x="57475" y="634"/>
                    <a:pt x="58843" y="1134"/>
                  </a:cubicBezTo>
                  <a:cubicBezTo>
                    <a:pt x="59777" y="1468"/>
                    <a:pt x="60711" y="1735"/>
                    <a:pt x="61678" y="1868"/>
                  </a:cubicBezTo>
                  <a:cubicBezTo>
                    <a:pt x="62712" y="1968"/>
                    <a:pt x="63679" y="2268"/>
                    <a:pt x="64580" y="2769"/>
                  </a:cubicBezTo>
                  <a:cubicBezTo>
                    <a:pt x="65314" y="3169"/>
                    <a:pt x="66114" y="3436"/>
                    <a:pt x="66882" y="3736"/>
                  </a:cubicBezTo>
                  <a:cubicBezTo>
                    <a:pt x="67115" y="3836"/>
                    <a:pt x="67315" y="3870"/>
                    <a:pt x="67549" y="3936"/>
                  </a:cubicBezTo>
                  <a:cubicBezTo>
                    <a:pt x="68483" y="4203"/>
                    <a:pt x="69350" y="4603"/>
                    <a:pt x="70184" y="5137"/>
                  </a:cubicBezTo>
                  <a:cubicBezTo>
                    <a:pt x="71251" y="5804"/>
                    <a:pt x="72419" y="6438"/>
                    <a:pt x="73453" y="7205"/>
                  </a:cubicBezTo>
                  <a:cubicBezTo>
                    <a:pt x="73586" y="7305"/>
                    <a:pt x="73820" y="7339"/>
                    <a:pt x="73987" y="7405"/>
                  </a:cubicBezTo>
                  <a:cubicBezTo>
                    <a:pt x="74287" y="7539"/>
                    <a:pt x="74520" y="7739"/>
                    <a:pt x="74654" y="8073"/>
                  </a:cubicBezTo>
                  <a:cubicBezTo>
                    <a:pt x="74821" y="8673"/>
                    <a:pt x="75188" y="9007"/>
                    <a:pt x="75821" y="9173"/>
                  </a:cubicBezTo>
                  <a:cubicBezTo>
                    <a:pt x="77823" y="9740"/>
                    <a:pt x="79391" y="10941"/>
                    <a:pt x="80825" y="12376"/>
                  </a:cubicBezTo>
                  <a:cubicBezTo>
                    <a:pt x="81892" y="13443"/>
                    <a:pt x="83026" y="14510"/>
                    <a:pt x="83994" y="15645"/>
                  </a:cubicBezTo>
                  <a:cubicBezTo>
                    <a:pt x="84928" y="16745"/>
                    <a:pt x="85695" y="17946"/>
                    <a:pt x="86496" y="19114"/>
                  </a:cubicBezTo>
                  <a:cubicBezTo>
                    <a:pt x="86762" y="19481"/>
                    <a:pt x="86996" y="19848"/>
                    <a:pt x="87263" y="20248"/>
                  </a:cubicBezTo>
                  <a:cubicBezTo>
                    <a:pt x="87596" y="20748"/>
                    <a:pt x="87797" y="21349"/>
                    <a:pt x="87763" y="21983"/>
                  </a:cubicBezTo>
                  <a:cubicBezTo>
                    <a:pt x="87763" y="22917"/>
                    <a:pt x="88163" y="23584"/>
                    <a:pt x="88997" y="23984"/>
                  </a:cubicBezTo>
                  <a:cubicBezTo>
                    <a:pt x="89431" y="24184"/>
                    <a:pt x="89665" y="24451"/>
                    <a:pt x="89831" y="24851"/>
                  </a:cubicBezTo>
                  <a:cubicBezTo>
                    <a:pt x="90031" y="25318"/>
                    <a:pt x="90265" y="25752"/>
                    <a:pt x="90432" y="26186"/>
                  </a:cubicBezTo>
                  <a:cubicBezTo>
                    <a:pt x="91032" y="27687"/>
                    <a:pt x="91599" y="29221"/>
                    <a:pt x="92166" y="30722"/>
                  </a:cubicBezTo>
                  <a:cubicBezTo>
                    <a:pt x="92567" y="31756"/>
                    <a:pt x="92934" y="32790"/>
                    <a:pt x="93300" y="33824"/>
                  </a:cubicBezTo>
                  <a:cubicBezTo>
                    <a:pt x="93367" y="34024"/>
                    <a:pt x="93401" y="34258"/>
                    <a:pt x="93401" y="34491"/>
                  </a:cubicBezTo>
                  <a:cubicBezTo>
                    <a:pt x="93434" y="34758"/>
                    <a:pt x="93367" y="35025"/>
                    <a:pt x="93434" y="35259"/>
                  </a:cubicBezTo>
                  <a:cubicBezTo>
                    <a:pt x="93934" y="36993"/>
                    <a:pt x="93401" y="38628"/>
                    <a:pt x="93034" y="40296"/>
                  </a:cubicBezTo>
                  <a:cubicBezTo>
                    <a:pt x="93034" y="40362"/>
                    <a:pt x="92967" y="40429"/>
                    <a:pt x="93000" y="40462"/>
                  </a:cubicBezTo>
                  <a:cubicBezTo>
                    <a:pt x="93234" y="41797"/>
                    <a:pt x="92567" y="42998"/>
                    <a:pt x="92600" y="44298"/>
                  </a:cubicBezTo>
                  <a:cubicBezTo>
                    <a:pt x="92633" y="45199"/>
                    <a:pt x="92533" y="46100"/>
                    <a:pt x="92233" y="46967"/>
                  </a:cubicBezTo>
                  <a:cubicBezTo>
                    <a:pt x="92033" y="47501"/>
                    <a:pt x="91933" y="48068"/>
                    <a:pt x="91833" y="48635"/>
                  </a:cubicBezTo>
                  <a:cubicBezTo>
                    <a:pt x="91432" y="50503"/>
                    <a:pt x="90365" y="52104"/>
                    <a:pt x="89531" y="53739"/>
                  </a:cubicBezTo>
                  <a:cubicBezTo>
                    <a:pt x="89364" y="54106"/>
                    <a:pt x="89198" y="54439"/>
                    <a:pt x="89031" y="54806"/>
                  </a:cubicBezTo>
                  <a:cubicBezTo>
                    <a:pt x="88731" y="55406"/>
                    <a:pt x="88464" y="56040"/>
                    <a:pt x="88097" y="56607"/>
                  </a:cubicBezTo>
                  <a:cubicBezTo>
                    <a:pt x="87096" y="58208"/>
                    <a:pt x="86062" y="59776"/>
                    <a:pt x="85061" y="61344"/>
                  </a:cubicBezTo>
                  <a:cubicBezTo>
                    <a:pt x="84828" y="61744"/>
                    <a:pt x="84628" y="62145"/>
                    <a:pt x="84427" y="62545"/>
                  </a:cubicBezTo>
                  <a:cubicBezTo>
                    <a:pt x="84394" y="62645"/>
                    <a:pt x="84361" y="62778"/>
                    <a:pt x="84294" y="62812"/>
                  </a:cubicBezTo>
                  <a:cubicBezTo>
                    <a:pt x="83293" y="63546"/>
                    <a:pt x="83060" y="64847"/>
                    <a:pt x="82259" y="65747"/>
                  </a:cubicBezTo>
                  <a:cubicBezTo>
                    <a:pt x="81926" y="66147"/>
                    <a:pt x="81525" y="66614"/>
                    <a:pt x="81025" y="66781"/>
                  </a:cubicBezTo>
                  <a:cubicBezTo>
                    <a:pt x="79958" y="67182"/>
                    <a:pt x="79424" y="68049"/>
                    <a:pt x="78857" y="68916"/>
                  </a:cubicBezTo>
                  <a:cubicBezTo>
                    <a:pt x="77923" y="70284"/>
                    <a:pt x="77022" y="71651"/>
                    <a:pt x="76088" y="73019"/>
                  </a:cubicBezTo>
                  <a:cubicBezTo>
                    <a:pt x="75454" y="73953"/>
                    <a:pt x="74687" y="74787"/>
                    <a:pt x="74087" y="75754"/>
                  </a:cubicBezTo>
                  <a:cubicBezTo>
                    <a:pt x="73386" y="76855"/>
                    <a:pt x="72586" y="77923"/>
                    <a:pt x="71919" y="79057"/>
                  </a:cubicBezTo>
                  <a:cubicBezTo>
                    <a:pt x="70518" y="81292"/>
                    <a:pt x="69150" y="83593"/>
                    <a:pt x="67282" y="85495"/>
                  </a:cubicBezTo>
                  <a:cubicBezTo>
                    <a:pt x="67148" y="85595"/>
                    <a:pt x="67015" y="85728"/>
                    <a:pt x="66982" y="85862"/>
                  </a:cubicBezTo>
                  <a:cubicBezTo>
                    <a:pt x="66782" y="86762"/>
                    <a:pt x="66348" y="87563"/>
                    <a:pt x="66315" y="88497"/>
                  </a:cubicBezTo>
                  <a:cubicBezTo>
                    <a:pt x="66315" y="88930"/>
                    <a:pt x="66214" y="89397"/>
                    <a:pt x="66148" y="89831"/>
                  </a:cubicBezTo>
                  <a:cubicBezTo>
                    <a:pt x="65914" y="91265"/>
                    <a:pt x="65614" y="92700"/>
                    <a:pt x="65414" y="94134"/>
                  </a:cubicBezTo>
                  <a:cubicBezTo>
                    <a:pt x="65314" y="94801"/>
                    <a:pt x="65414" y="94801"/>
                    <a:pt x="65414" y="95502"/>
                  </a:cubicBezTo>
                  <a:cubicBezTo>
                    <a:pt x="65447" y="96069"/>
                    <a:pt x="65514" y="95969"/>
                    <a:pt x="65547" y="96569"/>
                  </a:cubicBezTo>
                  <a:cubicBezTo>
                    <a:pt x="65547" y="98070"/>
                    <a:pt x="65547" y="98604"/>
                    <a:pt x="65581" y="100105"/>
                  </a:cubicBezTo>
                  <a:cubicBezTo>
                    <a:pt x="65581" y="100972"/>
                    <a:pt x="65647" y="101873"/>
                    <a:pt x="64980" y="102674"/>
                  </a:cubicBezTo>
                  <a:close/>
                  <a:moveTo>
                    <a:pt x="91533" y="42831"/>
                  </a:moveTo>
                  <a:cubicBezTo>
                    <a:pt x="91332" y="42964"/>
                    <a:pt x="91232" y="42998"/>
                    <a:pt x="91132" y="43098"/>
                  </a:cubicBezTo>
                  <a:cubicBezTo>
                    <a:pt x="89131" y="44499"/>
                    <a:pt x="86863" y="45333"/>
                    <a:pt x="84528" y="46033"/>
                  </a:cubicBezTo>
                  <a:cubicBezTo>
                    <a:pt x="83293" y="46367"/>
                    <a:pt x="81992" y="46567"/>
                    <a:pt x="80758" y="46934"/>
                  </a:cubicBezTo>
                  <a:cubicBezTo>
                    <a:pt x="78423" y="47668"/>
                    <a:pt x="76088" y="48168"/>
                    <a:pt x="73686" y="48435"/>
                  </a:cubicBezTo>
                  <a:cubicBezTo>
                    <a:pt x="72953" y="48501"/>
                    <a:pt x="72252" y="48635"/>
                    <a:pt x="71585" y="48768"/>
                  </a:cubicBezTo>
                  <a:cubicBezTo>
                    <a:pt x="70584" y="48968"/>
                    <a:pt x="69617" y="49235"/>
                    <a:pt x="68650" y="49402"/>
                  </a:cubicBezTo>
                  <a:cubicBezTo>
                    <a:pt x="67249" y="49602"/>
                    <a:pt x="65814" y="49736"/>
                    <a:pt x="64413" y="50003"/>
                  </a:cubicBezTo>
                  <a:cubicBezTo>
                    <a:pt x="62879" y="50269"/>
                    <a:pt x="61378" y="50470"/>
                    <a:pt x="59810" y="50436"/>
                  </a:cubicBezTo>
                  <a:cubicBezTo>
                    <a:pt x="59576" y="50403"/>
                    <a:pt x="59343" y="50470"/>
                    <a:pt x="59143" y="50503"/>
                  </a:cubicBezTo>
                  <a:cubicBezTo>
                    <a:pt x="58509" y="50570"/>
                    <a:pt x="57909" y="50670"/>
                    <a:pt x="57308" y="50670"/>
                  </a:cubicBezTo>
                  <a:cubicBezTo>
                    <a:pt x="56508" y="50703"/>
                    <a:pt x="55674" y="50636"/>
                    <a:pt x="54906" y="50903"/>
                  </a:cubicBezTo>
                  <a:cubicBezTo>
                    <a:pt x="54673" y="50970"/>
                    <a:pt x="54439" y="50937"/>
                    <a:pt x="54206" y="50937"/>
                  </a:cubicBezTo>
                  <a:cubicBezTo>
                    <a:pt x="52471" y="50870"/>
                    <a:pt x="50737" y="51137"/>
                    <a:pt x="49002" y="50636"/>
                  </a:cubicBezTo>
                  <a:cubicBezTo>
                    <a:pt x="47301" y="50736"/>
                    <a:pt x="45566" y="50403"/>
                    <a:pt x="43865" y="50870"/>
                  </a:cubicBezTo>
                  <a:cubicBezTo>
                    <a:pt x="43698" y="50903"/>
                    <a:pt x="43498" y="50903"/>
                    <a:pt x="43298" y="50937"/>
                  </a:cubicBezTo>
                  <a:cubicBezTo>
                    <a:pt x="40696" y="51103"/>
                    <a:pt x="38061" y="50670"/>
                    <a:pt x="35459" y="50670"/>
                  </a:cubicBezTo>
                  <a:cubicBezTo>
                    <a:pt x="35359" y="50670"/>
                    <a:pt x="35259" y="50670"/>
                    <a:pt x="35159" y="50636"/>
                  </a:cubicBezTo>
                  <a:cubicBezTo>
                    <a:pt x="34492" y="50369"/>
                    <a:pt x="33758" y="50403"/>
                    <a:pt x="33057" y="50403"/>
                  </a:cubicBezTo>
                  <a:cubicBezTo>
                    <a:pt x="32624" y="50403"/>
                    <a:pt x="32190" y="50436"/>
                    <a:pt x="31790" y="50403"/>
                  </a:cubicBezTo>
                  <a:cubicBezTo>
                    <a:pt x="30322" y="50203"/>
                    <a:pt x="28854" y="49969"/>
                    <a:pt x="27387" y="49769"/>
                  </a:cubicBezTo>
                  <a:cubicBezTo>
                    <a:pt x="26820" y="49669"/>
                    <a:pt x="26253" y="49536"/>
                    <a:pt x="25686" y="49435"/>
                  </a:cubicBezTo>
                  <a:cubicBezTo>
                    <a:pt x="24785" y="49269"/>
                    <a:pt x="23884" y="49169"/>
                    <a:pt x="22984" y="49002"/>
                  </a:cubicBezTo>
                  <a:cubicBezTo>
                    <a:pt x="22050" y="48835"/>
                    <a:pt x="21116" y="48602"/>
                    <a:pt x="20148" y="48435"/>
                  </a:cubicBezTo>
                  <a:cubicBezTo>
                    <a:pt x="19681" y="48335"/>
                    <a:pt x="19181" y="48201"/>
                    <a:pt x="18714" y="48201"/>
                  </a:cubicBezTo>
                  <a:cubicBezTo>
                    <a:pt x="17446" y="48235"/>
                    <a:pt x="16245" y="47801"/>
                    <a:pt x="15011" y="47501"/>
                  </a:cubicBezTo>
                  <a:cubicBezTo>
                    <a:pt x="13343" y="47100"/>
                    <a:pt x="11742" y="46567"/>
                    <a:pt x="10074" y="46166"/>
                  </a:cubicBezTo>
                  <a:cubicBezTo>
                    <a:pt x="7673" y="45633"/>
                    <a:pt x="5404" y="44866"/>
                    <a:pt x="3336" y="43531"/>
                  </a:cubicBezTo>
                  <a:cubicBezTo>
                    <a:pt x="3003" y="43298"/>
                    <a:pt x="2636" y="43098"/>
                    <a:pt x="2169" y="42797"/>
                  </a:cubicBezTo>
                  <a:cubicBezTo>
                    <a:pt x="2235" y="44032"/>
                    <a:pt x="2069" y="45132"/>
                    <a:pt x="2436" y="46166"/>
                  </a:cubicBezTo>
                  <a:cubicBezTo>
                    <a:pt x="2736" y="46967"/>
                    <a:pt x="3103" y="47734"/>
                    <a:pt x="3269" y="48568"/>
                  </a:cubicBezTo>
                  <a:cubicBezTo>
                    <a:pt x="3503" y="49536"/>
                    <a:pt x="3970" y="50369"/>
                    <a:pt x="4404" y="51237"/>
                  </a:cubicBezTo>
                  <a:cubicBezTo>
                    <a:pt x="5004" y="52438"/>
                    <a:pt x="5738" y="53605"/>
                    <a:pt x="6238" y="54873"/>
                  </a:cubicBezTo>
                  <a:cubicBezTo>
                    <a:pt x="6405" y="55240"/>
                    <a:pt x="6639" y="55607"/>
                    <a:pt x="6839" y="55974"/>
                  </a:cubicBezTo>
                  <a:cubicBezTo>
                    <a:pt x="7873" y="57575"/>
                    <a:pt x="8940" y="59176"/>
                    <a:pt x="9974" y="60777"/>
                  </a:cubicBezTo>
                  <a:cubicBezTo>
                    <a:pt x="10174" y="61144"/>
                    <a:pt x="10341" y="61544"/>
                    <a:pt x="10575" y="61878"/>
                  </a:cubicBezTo>
                  <a:cubicBezTo>
                    <a:pt x="11175" y="62845"/>
                    <a:pt x="11776" y="63779"/>
                    <a:pt x="12409" y="64713"/>
                  </a:cubicBezTo>
                  <a:cubicBezTo>
                    <a:pt x="12509" y="64880"/>
                    <a:pt x="12676" y="65013"/>
                    <a:pt x="12843" y="65113"/>
                  </a:cubicBezTo>
                  <a:cubicBezTo>
                    <a:pt x="13510" y="65480"/>
                    <a:pt x="14177" y="65914"/>
                    <a:pt x="14878" y="66248"/>
                  </a:cubicBezTo>
                  <a:cubicBezTo>
                    <a:pt x="15378" y="66481"/>
                    <a:pt x="15945" y="66614"/>
                    <a:pt x="16479" y="66815"/>
                  </a:cubicBezTo>
                  <a:cubicBezTo>
                    <a:pt x="17413" y="67182"/>
                    <a:pt x="18347" y="67615"/>
                    <a:pt x="19248" y="67982"/>
                  </a:cubicBezTo>
                  <a:cubicBezTo>
                    <a:pt x="19681" y="68149"/>
                    <a:pt x="20148" y="68216"/>
                    <a:pt x="20515" y="68416"/>
                  </a:cubicBezTo>
                  <a:cubicBezTo>
                    <a:pt x="21616" y="69083"/>
                    <a:pt x="22817" y="69250"/>
                    <a:pt x="24018" y="69517"/>
                  </a:cubicBezTo>
                  <a:cubicBezTo>
                    <a:pt x="24885" y="69717"/>
                    <a:pt x="25786" y="69817"/>
                    <a:pt x="26686" y="69984"/>
                  </a:cubicBezTo>
                  <a:cubicBezTo>
                    <a:pt x="27687" y="70150"/>
                    <a:pt x="28688" y="70350"/>
                    <a:pt x="29722" y="70517"/>
                  </a:cubicBezTo>
                  <a:cubicBezTo>
                    <a:pt x="30322" y="70617"/>
                    <a:pt x="30923" y="70751"/>
                    <a:pt x="31523" y="70751"/>
                  </a:cubicBezTo>
                  <a:cubicBezTo>
                    <a:pt x="32724" y="70784"/>
                    <a:pt x="33925" y="70751"/>
                    <a:pt x="35092" y="71018"/>
                  </a:cubicBezTo>
                  <a:cubicBezTo>
                    <a:pt x="35326" y="71051"/>
                    <a:pt x="35559" y="71051"/>
                    <a:pt x="35793" y="71051"/>
                  </a:cubicBezTo>
                  <a:cubicBezTo>
                    <a:pt x="38762" y="71051"/>
                    <a:pt x="41730" y="71018"/>
                    <a:pt x="44732" y="70984"/>
                  </a:cubicBezTo>
                  <a:cubicBezTo>
                    <a:pt x="44833" y="70984"/>
                    <a:pt x="44966" y="71018"/>
                    <a:pt x="45099" y="71051"/>
                  </a:cubicBezTo>
                  <a:cubicBezTo>
                    <a:pt x="45600" y="71084"/>
                    <a:pt x="46133" y="71184"/>
                    <a:pt x="46634" y="71184"/>
                  </a:cubicBezTo>
                  <a:cubicBezTo>
                    <a:pt x="50470" y="71151"/>
                    <a:pt x="54273" y="71084"/>
                    <a:pt x="58109" y="71051"/>
                  </a:cubicBezTo>
                  <a:cubicBezTo>
                    <a:pt x="58275" y="71051"/>
                    <a:pt x="58442" y="71084"/>
                    <a:pt x="58576" y="71018"/>
                  </a:cubicBezTo>
                  <a:cubicBezTo>
                    <a:pt x="60277" y="70584"/>
                    <a:pt x="62011" y="70951"/>
                    <a:pt x="63679" y="70551"/>
                  </a:cubicBezTo>
                  <a:cubicBezTo>
                    <a:pt x="64413" y="70384"/>
                    <a:pt x="65147" y="70350"/>
                    <a:pt x="65881" y="70217"/>
                  </a:cubicBezTo>
                  <a:cubicBezTo>
                    <a:pt x="66782" y="70017"/>
                    <a:pt x="67649" y="69783"/>
                    <a:pt x="68549" y="69750"/>
                  </a:cubicBezTo>
                  <a:cubicBezTo>
                    <a:pt x="69217" y="69717"/>
                    <a:pt x="69917" y="69583"/>
                    <a:pt x="70518" y="69350"/>
                  </a:cubicBezTo>
                  <a:cubicBezTo>
                    <a:pt x="71485" y="69016"/>
                    <a:pt x="72586" y="69016"/>
                    <a:pt x="73420" y="68316"/>
                  </a:cubicBezTo>
                  <a:cubicBezTo>
                    <a:pt x="73486" y="68249"/>
                    <a:pt x="73620" y="68249"/>
                    <a:pt x="73686" y="68216"/>
                  </a:cubicBezTo>
                  <a:cubicBezTo>
                    <a:pt x="74153" y="68049"/>
                    <a:pt x="74620" y="67915"/>
                    <a:pt x="75054" y="67715"/>
                  </a:cubicBezTo>
                  <a:cubicBezTo>
                    <a:pt x="75855" y="67382"/>
                    <a:pt x="76655" y="66948"/>
                    <a:pt x="77489" y="66748"/>
                  </a:cubicBezTo>
                  <a:cubicBezTo>
                    <a:pt x="78557" y="66514"/>
                    <a:pt x="79524" y="65947"/>
                    <a:pt x="80458" y="65414"/>
                  </a:cubicBezTo>
                  <a:cubicBezTo>
                    <a:pt x="81025" y="65113"/>
                    <a:pt x="81459" y="64646"/>
                    <a:pt x="81792" y="64046"/>
                  </a:cubicBezTo>
                  <a:cubicBezTo>
                    <a:pt x="82559" y="62712"/>
                    <a:pt x="83393" y="61411"/>
                    <a:pt x="84227" y="60110"/>
                  </a:cubicBezTo>
                  <a:cubicBezTo>
                    <a:pt x="85128" y="58675"/>
                    <a:pt x="86062" y="57274"/>
                    <a:pt x="86963" y="55840"/>
                  </a:cubicBezTo>
                  <a:cubicBezTo>
                    <a:pt x="87296" y="55340"/>
                    <a:pt x="87530" y="54773"/>
                    <a:pt x="87797" y="54206"/>
                  </a:cubicBezTo>
                  <a:cubicBezTo>
                    <a:pt x="87997" y="53839"/>
                    <a:pt x="88163" y="53438"/>
                    <a:pt x="88364" y="53071"/>
                  </a:cubicBezTo>
                  <a:cubicBezTo>
                    <a:pt x="89164" y="51537"/>
                    <a:pt x="90098" y="50069"/>
                    <a:pt x="90532" y="48335"/>
                  </a:cubicBezTo>
                  <a:cubicBezTo>
                    <a:pt x="90599" y="48101"/>
                    <a:pt x="90699" y="47868"/>
                    <a:pt x="90799" y="47601"/>
                  </a:cubicBezTo>
                  <a:cubicBezTo>
                    <a:pt x="91466" y="46133"/>
                    <a:pt x="91733" y="44599"/>
                    <a:pt x="91533" y="42831"/>
                  </a:cubicBezTo>
                  <a:close/>
                  <a:moveTo>
                    <a:pt x="52438" y="49402"/>
                  </a:moveTo>
                  <a:cubicBezTo>
                    <a:pt x="53239" y="49402"/>
                    <a:pt x="54006" y="49502"/>
                    <a:pt x="54773" y="49369"/>
                  </a:cubicBezTo>
                  <a:cubicBezTo>
                    <a:pt x="55674" y="49202"/>
                    <a:pt x="56574" y="49169"/>
                    <a:pt x="57475" y="49169"/>
                  </a:cubicBezTo>
                  <a:cubicBezTo>
                    <a:pt x="57742" y="49169"/>
                    <a:pt x="58009" y="49235"/>
                    <a:pt x="58242" y="49135"/>
                  </a:cubicBezTo>
                  <a:cubicBezTo>
                    <a:pt x="59176" y="48868"/>
                    <a:pt x="60110" y="48935"/>
                    <a:pt x="61044" y="48902"/>
                  </a:cubicBezTo>
                  <a:cubicBezTo>
                    <a:pt x="61311" y="48902"/>
                    <a:pt x="61578" y="48902"/>
                    <a:pt x="61811" y="48835"/>
                  </a:cubicBezTo>
                  <a:cubicBezTo>
                    <a:pt x="62645" y="48702"/>
                    <a:pt x="63479" y="48535"/>
                    <a:pt x="64313" y="48401"/>
                  </a:cubicBezTo>
                  <a:cubicBezTo>
                    <a:pt x="65647" y="48201"/>
                    <a:pt x="66982" y="48034"/>
                    <a:pt x="68316" y="47834"/>
                  </a:cubicBezTo>
                  <a:cubicBezTo>
                    <a:pt x="69016" y="47734"/>
                    <a:pt x="69750" y="47634"/>
                    <a:pt x="70417" y="47467"/>
                  </a:cubicBezTo>
                  <a:cubicBezTo>
                    <a:pt x="72119" y="47067"/>
                    <a:pt x="73820" y="46734"/>
                    <a:pt x="75588" y="46600"/>
                  </a:cubicBezTo>
                  <a:cubicBezTo>
                    <a:pt x="75755" y="46567"/>
                    <a:pt x="75955" y="46533"/>
                    <a:pt x="76155" y="46467"/>
                  </a:cubicBezTo>
                  <a:cubicBezTo>
                    <a:pt x="77889" y="46033"/>
                    <a:pt x="79657" y="45566"/>
                    <a:pt x="81392" y="45132"/>
                  </a:cubicBezTo>
                  <a:cubicBezTo>
                    <a:pt x="82293" y="44899"/>
                    <a:pt x="83227" y="44699"/>
                    <a:pt x="84127" y="44432"/>
                  </a:cubicBezTo>
                  <a:cubicBezTo>
                    <a:pt x="85028" y="44165"/>
                    <a:pt x="85895" y="43831"/>
                    <a:pt x="86762" y="43498"/>
                  </a:cubicBezTo>
                  <a:cubicBezTo>
                    <a:pt x="88497" y="42897"/>
                    <a:pt x="89965" y="41863"/>
                    <a:pt x="91366" y="40696"/>
                  </a:cubicBezTo>
                  <a:cubicBezTo>
                    <a:pt x="91499" y="40629"/>
                    <a:pt x="91533" y="40429"/>
                    <a:pt x="91599" y="40296"/>
                  </a:cubicBezTo>
                  <a:cubicBezTo>
                    <a:pt x="91766" y="39995"/>
                    <a:pt x="91866" y="39729"/>
                    <a:pt x="92033" y="39428"/>
                  </a:cubicBezTo>
                  <a:cubicBezTo>
                    <a:pt x="92333" y="38795"/>
                    <a:pt x="92500" y="38161"/>
                    <a:pt x="92400" y="37460"/>
                  </a:cubicBezTo>
                  <a:cubicBezTo>
                    <a:pt x="92333" y="36726"/>
                    <a:pt x="92200" y="35993"/>
                    <a:pt x="92200" y="35259"/>
                  </a:cubicBezTo>
                  <a:cubicBezTo>
                    <a:pt x="92166" y="34658"/>
                    <a:pt x="92133" y="34091"/>
                    <a:pt x="91833" y="33557"/>
                  </a:cubicBezTo>
                  <a:cubicBezTo>
                    <a:pt x="91733" y="33391"/>
                    <a:pt x="91699" y="33191"/>
                    <a:pt x="91633" y="33024"/>
                  </a:cubicBezTo>
                  <a:cubicBezTo>
                    <a:pt x="91166" y="31790"/>
                    <a:pt x="90732" y="30589"/>
                    <a:pt x="90298" y="29354"/>
                  </a:cubicBezTo>
                  <a:cubicBezTo>
                    <a:pt x="89998" y="28521"/>
                    <a:pt x="89765" y="27653"/>
                    <a:pt x="89464" y="26786"/>
                  </a:cubicBezTo>
                  <a:cubicBezTo>
                    <a:pt x="89298" y="26286"/>
                    <a:pt x="89097" y="25752"/>
                    <a:pt x="88831" y="25285"/>
                  </a:cubicBezTo>
                  <a:cubicBezTo>
                    <a:pt x="88330" y="24518"/>
                    <a:pt x="87463" y="24418"/>
                    <a:pt x="86729" y="24985"/>
                  </a:cubicBezTo>
                  <a:cubicBezTo>
                    <a:pt x="85495" y="25952"/>
                    <a:pt x="84261" y="26953"/>
                    <a:pt x="82826" y="27687"/>
                  </a:cubicBezTo>
                  <a:cubicBezTo>
                    <a:pt x="81125" y="28554"/>
                    <a:pt x="79624" y="29755"/>
                    <a:pt x="77756" y="30288"/>
                  </a:cubicBezTo>
                  <a:cubicBezTo>
                    <a:pt x="76288" y="30755"/>
                    <a:pt x="74821" y="31289"/>
                    <a:pt x="73286" y="31489"/>
                  </a:cubicBezTo>
                  <a:cubicBezTo>
                    <a:pt x="72285" y="31623"/>
                    <a:pt x="71285" y="31790"/>
                    <a:pt x="70351" y="32090"/>
                  </a:cubicBezTo>
                  <a:cubicBezTo>
                    <a:pt x="68816" y="32523"/>
                    <a:pt x="67315" y="32690"/>
                    <a:pt x="65747" y="32690"/>
                  </a:cubicBezTo>
                  <a:cubicBezTo>
                    <a:pt x="65414" y="32724"/>
                    <a:pt x="65114" y="32724"/>
                    <a:pt x="64780" y="32757"/>
                  </a:cubicBezTo>
                  <a:cubicBezTo>
                    <a:pt x="63746" y="32824"/>
                    <a:pt x="62712" y="32957"/>
                    <a:pt x="61678" y="32957"/>
                  </a:cubicBezTo>
                  <a:cubicBezTo>
                    <a:pt x="53505" y="32957"/>
                    <a:pt x="45333" y="32957"/>
                    <a:pt x="37160" y="32924"/>
                  </a:cubicBezTo>
                  <a:cubicBezTo>
                    <a:pt x="34292" y="32924"/>
                    <a:pt x="31423" y="33191"/>
                    <a:pt x="28554" y="32724"/>
                  </a:cubicBezTo>
                  <a:cubicBezTo>
                    <a:pt x="28454" y="32690"/>
                    <a:pt x="28354" y="32690"/>
                    <a:pt x="28254" y="32690"/>
                  </a:cubicBezTo>
                  <a:cubicBezTo>
                    <a:pt x="26586" y="32690"/>
                    <a:pt x="24952" y="32590"/>
                    <a:pt x="23384" y="32023"/>
                  </a:cubicBezTo>
                  <a:cubicBezTo>
                    <a:pt x="23250" y="31990"/>
                    <a:pt x="23117" y="31990"/>
                    <a:pt x="22984" y="31956"/>
                  </a:cubicBezTo>
                  <a:cubicBezTo>
                    <a:pt x="21950" y="31790"/>
                    <a:pt x="20882" y="31689"/>
                    <a:pt x="19848" y="31423"/>
                  </a:cubicBezTo>
                  <a:cubicBezTo>
                    <a:pt x="17546" y="30789"/>
                    <a:pt x="15178" y="30288"/>
                    <a:pt x="13143" y="28921"/>
                  </a:cubicBezTo>
                  <a:cubicBezTo>
                    <a:pt x="12576" y="28554"/>
                    <a:pt x="11976" y="28254"/>
                    <a:pt x="11375" y="27920"/>
                  </a:cubicBezTo>
                  <a:cubicBezTo>
                    <a:pt x="9841" y="27120"/>
                    <a:pt x="8407" y="26085"/>
                    <a:pt x="7072" y="24985"/>
                  </a:cubicBezTo>
                  <a:cubicBezTo>
                    <a:pt x="6338" y="24418"/>
                    <a:pt x="5438" y="24484"/>
                    <a:pt x="4971" y="25285"/>
                  </a:cubicBezTo>
                  <a:cubicBezTo>
                    <a:pt x="4671" y="25785"/>
                    <a:pt x="4504" y="26319"/>
                    <a:pt x="4304" y="26886"/>
                  </a:cubicBezTo>
                  <a:cubicBezTo>
                    <a:pt x="4070" y="27587"/>
                    <a:pt x="3903" y="28320"/>
                    <a:pt x="3670" y="29021"/>
                  </a:cubicBezTo>
                  <a:cubicBezTo>
                    <a:pt x="3036" y="30755"/>
                    <a:pt x="2369" y="32457"/>
                    <a:pt x="1702" y="34191"/>
                  </a:cubicBezTo>
                  <a:cubicBezTo>
                    <a:pt x="1668" y="34258"/>
                    <a:pt x="1635" y="34358"/>
                    <a:pt x="1635" y="34458"/>
                  </a:cubicBezTo>
                  <a:cubicBezTo>
                    <a:pt x="1535" y="35559"/>
                    <a:pt x="1401" y="36626"/>
                    <a:pt x="1368" y="37727"/>
                  </a:cubicBezTo>
                  <a:cubicBezTo>
                    <a:pt x="1301" y="38861"/>
                    <a:pt x="1835" y="39829"/>
                    <a:pt x="2436" y="40696"/>
                  </a:cubicBezTo>
                  <a:cubicBezTo>
                    <a:pt x="2836" y="41263"/>
                    <a:pt x="3470" y="41663"/>
                    <a:pt x="4070" y="42030"/>
                  </a:cubicBezTo>
                  <a:cubicBezTo>
                    <a:pt x="5104" y="42597"/>
                    <a:pt x="6205" y="43131"/>
                    <a:pt x="7306" y="43565"/>
                  </a:cubicBezTo>
                  <a:cubicBezTo>
                    <a:pt x="8407" y="43998"/>
                    <a:pt x="9507" y="44399"/>
                    <a:pt x="10708" y="44632"/>
                  </a:cubicBezTo>
                  <a:cubicBezTo>
                    <a:pt x="12109" y="44899"/>
                    <a:pt x="13443" y="45399"/>
                    <a:pt x="14844" y="45766"/>
                  </a:cubicBezTo>
                  <a:cubicBezTo>
                    <a:pt x="16279" y="46133"/>
                    <a:pt x="17680" y="46667"/>
                    <a:pt x="19181" y="46633"/>
                  </a:cubicBezTo>
                  <a:cubicBezTo>
                    <a:pt x="19348" y="46633"/>
                    <a:pt x="19514" y="46700"/>
                    <a:pt x="19648" y="46734"/>
                  </a:cubicBezTo>
                  <a:cubicBezTo>
                    <a:pt x="21049" y="47000"/>
                    <a:pt x="22417" y="47301"/>
                    <a:pt x="23818" y="47567"/>
                  </a:cubicBezTo>
                  <a:cubicBezTo>
                    <a:pt x="25219" y="47834"/>
                    <a:pt x="26620" y="48034"/>
                    <a:pt x="28021" y="48268"/>
                  </a:cubicBezTo>
                  <a:cubicBezTo>
                    <a:pt x="28721" y="48368"/>
                    <a:pt x="29422" y="48501"/>
                    <a:pt x="30122" y="48568"/>
                  </a:cubicBezTo>
                  <a:cubicBezTo>
                    <a:pt x="31290" y="48635"/>
                    <a:pt x="32424" y="49002"/>
                    <a:pt x="33591" y="48935"/>
                  </a:cubicBezTo>
                  <a:cubicBezTo>
                    <a:pt x="34158" y="48902"/>
                    <a:pt x="34759" y="49035"/>
                    <a:pt x="35326" y="49102"/>
                  </a:cubicBezTo>
                  <a:cubicBezTo>
                    <a:pt x="35559" y="49135"/>
                    <a:pt x="35793" y="49169"/>
                    <a:pt x="35993" y="49169"/>
                  </a:cubicBezTo>
                  <a:cubicBezTo>
                    <a:pt x="37027" y="49169"/>
                    <a:pt x="38061" y="49102"/>
                    <a:pt x="39095" y="49402"/>
                  </a:cubicBezTo>
                  <a:cubicBezTo>
                    <a:pt x="39262" y="49435"/>
                    <a:pt x="39495" y="49435"/>
                    <a:pt x="39662" y="49435"/>
                  </a:cubicBezTo>
                  <a:cubicBezTo>
                    <a:pt x="40763" y="49435"/>
                    <a:pt x="41864" y="49435"/>
                    <a:pt x="42965" y="49435"/>
                  </a:cubicBezTo>
                  <a:cubicBezTo>
                    <a:pt x="43265" y="49435"/>
                    <a:pt x="43565" y="49402"/>
                    <a:pt x="43832" y="49369"/>
                  </a:cubicBezTo>
                  <a:cubicBezTo>
                    <a:pt x="44332" y="49302"/>
                    <a:pt x="44799" y="49202"/>
                    <a:pt x="45300" y="49202"/>
                  </a:cubicBezTo>
                  <a:cubicBezTo>
                    <a:pt x="46400" y="49169"/>
                    <a:pt x="47501" y="49202"/>
                    <a:pt x="48602" y="49202"/>
                  </a:cubicBezTo>
                  <a:cubicBezTo>
                    <a:pt x="48835" y="49202"/>
                    <a:pt x="49136" y="49135"/>
                    <a:pt x="49369" y="49235"/>
                  </a:cubicBezTo>
                  <a:cubicBezTo>
                    <a:pt x="50370" y="49536"/>
                    <a:pt x="51404" y="49402"/>
                    <a:pt x="52438" y="49402"/>
                  </a:cubicBezTo>
                  <a:close/>
                  <a:moveTo>
                    <a:pt x="18080" y="10841"/>
                  </a:moveTo>
                  <a:cubicBezTo>
                    <a:pt x="17646" y="10875"/>
                    <a:pt x="17113" y="10708"/>
                    <a:pt x="16746" y="11108"/>
                  </a:cubicBezTo>
                  <a:cubicBezTo>
                    <a:pt x="16279" y="11642"/>
                    <a:pt x="15645" y="11909"/>
                    <a:pt x="15078" y="12276"/>
                  </a:cubicBezTo>
                  <a:cubicBezTo>
                    <a:pt x="13777" y="13043"/>
                    <a:pt x="12776" y="14144"/>
                    <a:pt x="11742" y="15211"/>
                  </a:cubicBezTo>
                  <a:cubicBezTo>
                    <a:pt x="10775" y="16178"/>
                    <a:pt x="9874" y="17179"/>
                    <a:pt x="9140" y="18347"/>
                  </a:cubicBezTo>
                  <a:cubicBezTo>
                    <a:pt x="8573" y="19281"/>
                    <a:pt x="7873" y="20148"/>
                    <a:pt x="7372" y="21115"/>
                  </a:cubicBezTo>
                  <a:cubicBezTo>
                    <a:pt x="7172" y="21482"/>
                    <a:pt x="7172" y="22116"/>
                    <a:pt x="7339" y="22483"/>
                  </a:cubicBezTo>
                  <a:cubicBezTo>
                    <a:pt x="7606" y="23017"/>
                    <a:pt x="8073" y="23484"/>
                    <a:pt x="8540" y="23851"/>
                  </a:cubicBezTo>
                  <a:cubicBezTo>
                    <a:pt x="8974" y="24151"/>
                    <a:pt x="9407" y="24418"/>
                    <a:pt x="9707" y="24851"/>
                  </a:cubicBezTo>
                  <a:cubicBezTo>
                    <a:pt x="9874" y="25051"/>
                    <a:pt x="10108" y="25185"/>
                    <a:pt x="10308" y="25318"/>
                  </a:cubicBezTo>
                  <a:cubicBezTo>
                    <a:pt x="11108" y="25819"/>
                    <a:pt x="11976" y="26219"/>
                    <a:pt x="12743" y="26753"/>
                  </a:cubicBezTo>
                  <a:cubicBezTo>
                    <a:pt x="14144" y="27687"/>
                    <a:pt x="15612" y="28387"/>
                    <a:pt x="17246" y="28954"/>
                  </a:cubicBezTo>
                  <a:cubicBezTo>
                    <a:pt x="18947" y="29521"/>
                    <a:pt x="20749" y="29821"/>
                    <a:pt x="22483" y="30255"/>
                  </a:cubicBezTo>
                  <a:cubicBezTo>
                    <a:pt x="22650" y="30288"/>
                    <a:pt x="22817" y="30288"/>
                    <a:pt x="22984" y="30322"/>
                  </a:cubicBezTo>
                  <a:cubicBezTo>
                    <a:pt x="23284" y="30355"/>
                    <a:pt x="23617" y="30389"/>
                    <a:pt x="23918" y="30489"/>
                  </a:cubicBezTo>
                  <a:cubicBezTo>
                    <a:pt x="25118" y="30922"/>
                    <a:pt x="26386" y="30989"/>
                    <a:pt x="27654" y="31089"/>
                  </a:cubicBezTo>
                  <a:cubicBezTo>
                    <a:pt x="28287" y="31122"/>
                    <a:pt x="28921" y="31189"/>
                    <a:pt x="29588" y="31222"/>
                  </a:cubicBezTo>
                  <a:cubicBezTo>
                    <a:pt x="30089" y="31256"/>
                    <a:pt x="30622" y="31323"/>
                    <a:pt x="31123" y="31323"/>
                  </a:cubicBezTo>
                  <a:cubicBezTo>
                    <a:pt x="35593" y="31356"/>
                    <a:pt x="40062" y="31389"/>
                    <a:pt x="44566" y="31389"/>
                  </a:cubicBezTo>
                  <a:cubicBezTo>
                    <a:pt x="45066" y="31389"/>
                    <a:pt x="45566" y="31289"/>
                    <a:pt x="46100" y="31289"/>
                  </a:cubicBezTo>
                  <a:cubicBezTo>
                    <a:pt x="47301" y="31289"/>
                    <a:pt x="48468" y="31423"/>
                    <a:pt x="49669" y="31389"/>
                  </a:cubicBezTo>
                  <a:cubicBezTo>
                    <a:pt x="54873" y="31289"/>
                    <a:pt x="60110" y="31589"/>
                    <a:pt x="65314" y="31122"/>
                  </a:cubicBezTo>
                  <a:cubicBezTo>
                    <a:pt x="66948" y="30956"/>
                    <a:pt x="68583" y="30956"/>
                    <a:pt x="70184" y="30389"/>
                  </a:cubicBezTo>
                  <a:cubicBezTo>
                    <a:pt x="70317" y="30355"/>
                    <a:pt x="70484" y="30355"/>
                    <a:pt x="70651" y="30322"/>
                  </a:cubicBezTo>
                  <a:cubicBezTo>
                    <a:pt x="71752" y="30122"/>
                    <a:pt x="72886" y="29955"/>
                    <a:pt x="73953" y="29688"/>
                  </a:cubicBezTo>
                  <a:cubicBezTo>
                    <a:pt x="75188" y="29354"/>
                    <a:pt x="76355" y="28921"/>
                    <a:pt x="77589" y="28554"/>
                  </a:cubicBezTo>
                  <a:cubicBezTo>
                    <a:pt x="78256" y="28354"/>
                    <a:pt x="78890" y="28054"/>
                    <a:pt x="79524" y="27687"/>
                  </a:cubicBezTo>
                  <a:cubicBezTo>
                    <a:pt x="80224" y="27253"/>
                    <a:pt x="80958" y="26853"/>
                    <a:pt x="81692" y="26419"/>
                  </a:cubicBezTo>
                  <a:cubicBezTo>
                    <a:pt x="82660" y="25819"/>
                    <a:pt x="83760" y="25352"/>
                    <a:pt x="84461" y="24351"/>
                  </a:cubicBezTo>
                  <a:cubicBezTo>
                    <a:pt x="84528" y="24251"/>
                    <a:pt x="84661" y="24151"/>
                    <a:pt x="84761" y="24117"/>
                  </a:cubicBezTo>
                  <a:cubicBezTo>
                    <a:pt x="85361" y="23884"/>
                    <a:pt x="85762" y="23417"/>
                    <a:pt x="86129" y="22917"/>
                  </a:cubicBezTo>
                  <a:cubicBezTo>
                    <a:pt x="86696" y="22149"/>
                    <a:pt x="86729" y="21482"/>
                    <a:pt x="86129" y="20748"/>
                  </a:cubicBezTo>
                  <a:cubicBezTo>
                    <a:pt x="85962" y="20515"/>
                    <a:pt x="85828" y="20281"/>
                    <a:pt x="85662" y="20014"/>
                  </a:cubicBezTo>
                  <a:cubicBezTo>
                    <a:pt x="84861" y="18613"/>
                    <a:pt x="83994" y="17246"/>
                    <a:pt x="82860" y="16078"/>
                  </a:cubicBezTo>
                  <a:cubicBezTo>
                    <a:pt x="82259" y="15444"/>
                    <a:pt x="81692" y="14777"/>
                    <a:pt x="81025" y="14177"/>
                  </a:cubicBezTo>
                  <a:cubicBezTo>
                    <a:pt x="80391" y="13610"/>
                    <a:pt x="79724" y="13043"/>
                    <a:pt x="79024" y="12509"/>
                  </a:cubicBezTo>
                  <a:cubicBezTo>
                    <a:pt x="78557" y="12142"/>
                    <a:pt x="77923" y="11942"/>
                    <a:pt x="77523" y="11508"/>
                  </a:cubicBezTo>
                  <a:cubicBezTo>
                    <a:pt x="76955" y="10941"/>
                    <a:pt x="76355" y="10741"/>
                    <a:pt x="75621" y="10875"/>
                  </a:cubicBezTo>
                  <a:cubicBezTo>
                    <a:pt x="74987" y="11842"/>
                    <a:pt x="74087" y="12442"/>
                    <a:pt x="73086" y="12843"/>
                  </a:cubicBezTo>
                  <a:cubicBezTo>
                    <a:pt x="71685" y="13410"/>
                    <a:pt x="70251" y="13877"/>
                    <a:pt x="68816" y="14410"/>
                  </a:cubicBezTo>
                  <a:cubicBezTo>
                    <a:pt x="68483" y="14510"/>
                    <a:pt x="68149" y="14611"/>
                    <a:pt x="67816" y="14744"/>
                  </a:cubicBezTo>
                  <a:cubicBezTo>
                    <a:pt x="66748" y="15078"/>
                    <a:pt x="65681" y="15411"/>
                    <a:pt x="64613" y="15811"/>
                  </a:cubicBezTo>
                  <a:cubicBezTo>
                    <a:pt x="63346" y="16245"/>
                    <a:pt x="61945" y="15945"/>
                    <a:pt x="60744" y="16545"/>
                  </a:cubicBezTo>
                  <a:cubicBezTo>
                    <a:pt x="59043" y="16645"/>
                    <a:pt x="57442" y="17179"/>
                    <a:pt x="55740" y="17112"/>
                  </a:cubicBezTo>
                  <a:cubicBezTo>
                    <a:pt x="55540" y="17079"/>
                    <a:pt x="55340" y="17146"/>
                    <a:pt x="55140" y="17179"/>
                  </a:cubicBezTo>
                  <a:cubicBezTo>
                    <a:pt x="54673" y="17212"/>
                    <a:pt x="54206" y="17313"/>
                    <a:pt x="53706" y="17313"/>
                  </a:cubicBezTo>
                  <a:cubicBezTo>
                    <a:pt x="49236" y="17346"/>
                    <a:pt x="44766" y="17346"/>
                    <a:pt x="40296" y="17313"/>
                  </a:cubicBezTo>
                  <a:cubicBezTo>
                    <a:pt x="39028" y="17313"/>
                    <a:pt x="37761" y="17279"/>
                    <a:pt x="36527" y="17046"/>
                  </a:cubicBezTo>
                  <a:cubicBezTo>
                    <a:pt x="35026" y="16779"/>
                    <a:pt x="33458" y="16745"/>
                    <a:pt x="31957" y="16212"/>
                  </a:cubicBezTo>
                  <a:cubicBezTo>
                    <a:pt x="31690" y="16112"/>
                    <a:pt x="31390" y="16078"/>
                    <a:pt x="31089" y="16112"/>
                  </a:cubicBezTo>
                  <a:cubicBezTo>
                    <a:pt x="30122" y="16145"/>
                    <a:pt x="29188" y="15811"/>
                    <a:pt x="28254" y="15511"/>
                  </a:cubicBezTo>
                  <a:cubicBezTo>
                    <a:pt x="27387" y="15244"/>
                    <a:pt x="26519" y="14844"/>
                    <a:pt x="25619" y="14611"/>
                  </a:cubicBezTo>
                  <a:cubicBezTo>
                    <a:pt x="24084" y="14177"/>
                    <a:pt x="22617" y="13610"/>
                    <a:pt x="21149" y="13043"/>
                  </a:cubicBezTo>
                  <a:cubicBezTo>
                    <a:pt x="19948" y="12576"/>
                    <a:pt x="18914" y="11942"/>
                    <a:pt x="18080" y="10841"/>
                  </a:cubicBezTo>
                  <a:close/>
                  <a:moveTo>
                    <a:pt x="77556" y="68683"/>
                  </a:moveTo>
                  <a:cubicBezTo>
                    <a:pt x="76889" y="68583"/>
                    <a:pt x="76455" y="68749"/>
                    <a:pt x="75988" y="68949"/>
                  </a:cubicBezTo>
                  <a:cubicBezTo>
                    <a:pt x="74520" y="69550"/>
                    <a:pt x="73053" y="70250"/>
                    <a:pt x="71485" y="70617"/>
                  </a:cubicBezTo>
                  <a:cubicBezTo>
                    <a:pt x="70618" y="70817"/>
                    <a:pt x="69784" y="71051"/>
                    <a:pt x="68916" y="71184"/>
                  </a:cubicBezTo>
                  <a:cubicBezTo>
                    <a:pt x="67615" y="71418"/>
                    <a:pt x="66248" y="71518"/>
                    <a:pt x="64914" y="71785"/>
                  </a:cubicBezTo>
                  <a:cubicBezTo>
                    <a:pt x="63613" y="72018"/>
                    <a:pt x="62312" y="72252"/>
                    <a:pt x="61011" y="72185"/>
                  </a:cubicBezTo>
                  <a:cubicBezTo>
                    <a:pt x="60711" y="72185"/>
                    <a:pt x="60410" y="72185"/>
                    <a:pt x="60110" y="72218"/>
                  </a:cubicBezTo>
                  <a:cubicBezTo>
                    <a:pt x="58809" y="72519"/>
                    <a:pt x="57475" y="72485"/>
                    <a:pt x="56174" y="72485"/>
                  </a:cubicBezTo>
                  <a:cubicBezTo>
                    <a:pt x="54840" y="72452"/>
                    <a:pt x="53505" y="72452"/>
                    <a:pt x="52171" y="72452"/>
                  </a:cubicBezTo>
                  <a:cubicBezTo>
                    <a:pt x="51771" y="72452"/>
                    <a:pt x="51404" y="72485"/>
                    <a:pt x="51004" y="72519"/>
                  </a:cubicBezTo>
                  <a:cubicBezTo>
                    <a:pt x="50437" y="72585"/>
                    <a:pt x="49869" y="72685"/>
                    <a:pt x="49269" y="72719"/>
                  </a:cubicBezTo>
                  <a:cubicBezTo>
                    <a:pt x="47434" y="72719"/>
                    <a:pt x="45600" y="72685"/>
                    <a:pt x="43732" y="72685"/>
                  </a:cubicBezTo>
                  <a:cubicBezTo>
                    <a:pt x="43432" y="72685"/>
                    <a:pt x="43098" y="72652"/>
                    <a:pt x="42764" y="72619"/>
                  </a:cubicBezTo>
                  <a:cubicBezTo>
                    <a:pt x="42164" y="72552"/>
                    <a:pt x="41564" y="72485"/>
                    <a:pt x="40930" y="72452"/>
                  </a:cubicBezTo>
                  <a:cubicBezTo>
                    <a:pt x="40196" y="72419"/>
                    <a:pt x="39462" y="72452"/>
                    <a:pt x="38695" y="72485"/>
                  </a:cubicBezTo>
                  <a:cubicBezTo>
                    <a:pt x="37527" y="72485"/>
                    <a:pt x="36293" y="72619"/>
                    <a:pt x="35126" y="72419"/>
                  </a:cubicBezTo>
                  <a:cubicBezTo>
                    <a:pt x="33324" y="72118"/>
                    <a:pt x="31490" y="72385"/>
                    <a:pt x="29722" y="71985"/>
                  </a:cubicBezTo>
                  <a:cubicBezTo>
                    <a:pt x="28988" y="71818"/>
                    <a:pt x="28254" y="71785"/>
                    <a:pt x="27520" y="71651"/>
                  </a:cubicBezTo>
                  <a:cubicBezTo>
                    <a:pt x="26319" y="71451"/>
                    <a:pt x="25118" y="71151"/>
                    <a:pt x="23918" y="71018"/>
                  </a:cubicBezTo>
                  <a:cubicBezTo>
                    <a:pt x="22783" y="70884"/>
                    <a:pt x="21716" y="70484"/>
                    <a:pt x="20649" y="70150"/>
                  </a:cubicBezTo>
                  <a:cubicBezTo>
                    <a:pt x="19681" y="69850"/>
                    <a:pt x="18747" y="69350"/>
                    <a:pt x="17813" y="68949"/>
                  </a:cubicBezTo>
                  <a:cubicBezTo>
                    <a:pt x="17346" y="68783"/>
                    <a:pt x="16846" y="68549"/>
                    <a:pt x="16212" y="68716"/>
                  </a:cubicBezTo>
                  <a:cubicBezTo>
                    <a:pt x="16646" y="69350"/>
                    <a:pt x="17079" y="69917"/>
                    <a:pt x="17480" y="70484"/>
                  </a:cubicBezTo>
                  <a:cubicBezTo>
                    <a:pt x="17613" y="70651"/>
                    <a:pt x="17813" y="70851"/>
                    <a:pt x="17847" y="71051"/>
                  </a:cubicBezTo>
                  <a:cubicBezTo>
                    <a:pt x="17880" y="71685"/>
                    <a:pt x="18347" y="72085"/>
                    <a:pt x="18681" y="72552"/>
                  </a:cubicBezTo>
                  <a:cubicBezTo>
                    <a:pt x="19548" y="73753"/>
                    <a:pt x="20448" y="74920"/>
                    <a:pt x="21316" y="76121"/>
                  </a:cubicBezTo>
                  <a:cubicBezTo>
                    <a:pt x="21783" y="76755"/>
                    <a:pt x="22250" y="77389"/>
                    <a:pt x="22650" y="78023"/>
                  </a:cubicBezTo>
                  <a:cubicBezTo>
                    <a:pt x="23317" y="79090"/>
                    <a:pt x="23884" y="80224"/>
                    <a:pt x="24585" y="81292"/>
                  </a:cubicBezTo>
                  <a:cubicBezTo>
                    <a:pt x="25052" y="82025"/>
                    <a:pt x="25585" y="82793"/>
                    <a:pt x="26219" y="83426"/>
                  </a:cubicBezTo>
                  <a:cubicBezTo>
                    <a:pt x="27220" y="84394"/>
                    <a:pt x="28588" y="84861"/>
                    <a:pt x="29889" y="85261"/>
                  </a:cubicBezTo>
                  <a:cubicBezTo>
                    <a:pt x="30689" y="85528"/>
                    <a:pt x="31490" y="85761"/>
                    <a:pt x="32290" y="85962"/>
                  </a:cubicBezTo>
                  <a:cubicBezTo>
                    <a:pt x="33324" y="86195"/>
                    <a:pt x="34392" y="86395"/>
                    <a:pt x="35426" y="86529"/>
                  </a:cubicBezTo>
                  <a:cubicBezTo>
                    <a:pt x="36427" y="86696"/>
                    <a:pt x="37427" y="86696"/>
                    <a:pt x="38395" y="86896"/>
                  </a:cubicBezTo>
                  <a:cubicBezTo>
                    <a:pt x="39062" y="87062"/>
                    <a:pt x="39729" y="87062"/>
                    <a:pt x="40429" y="87096"/>
                  </a:cubicBezTo>
                  <a:cubicBezTo>
                    <a:pt x="41330" y="87129"/>
                    <a:pt x="42264" y="87062"/>
                    <a:pt x="43198" y="87062"/>
                  </a:cubicBezTo>
                  <a:cubicBezTo>
                    <a:pt x="45666" y="87129"/>
                    <a:pt x="48135" y="87096"/>
                    <a:pt x="50603" y="87096"/>
                  </a:cubicBezTo>
                  <a:cubicBezTo>
                    <a:pt x="51237" y="87062"/>
                    <a:pt x="51871" y="87029"/>
                    <a:pt x="52505" y="87062"/>
                  </a:cubicBezTo>
                  <a:cubicBezTo>
                    <a:pt x="53272" y="87129"/>
                    <a:pt x="54072" y="87096"/>
                    <a:pt x="54840" y="87029"/>
                  </a:cubicBezTo>
                  <a:cubicBezTo>
                    <a:pt x="55907" y="86929"/>
                    <a:pt x="56941" y="86696"/>
                    <a:pt x="57975" y="86562"/>
                  </a:cubicBezTo>
                  <a:cubicBezTo>
                    <a:pt x="58742" y="86462"/>
                    <a:pt x="59543" y="86462"/>
                    <a:pt x="60277" y="86262"/>
                  </a:cubicBezTo>
                  <a:cubicBezTo>
                    <a:pt x="62078" y="85795"/>
                    <a:pt x="63846" y="85228"/>
                    <a:pt x="65647" y="84661"/>
                  </a:cubicBezTo>
                  <a:cubicBezTo>
                    <a:pt x="65814" y="84627"/>
                    <a:pt x="65948" y="84527"/>
                    <a:pt x="66081" y="84461"/>
                  </a:cubicBezTo>
                  <a:cubicBezTo>
                    <a:pt x="67382" y="83727"/>
                    <a:pt x="68316" y="82659"/>
                    <a:pt x="69117" y="81425"/>
                  </a:cubicBezTo>
                  <a:cubicBezTo>
                    <a:pt x="70284" y="79657"/>
                    <a:pt x="71151" y="77722"/>
                    <a:pt x="72452" y="76088"/>
                  </a:cubicBezTo>
                  <a:cubicBezTo>
                    <a:pt x="73386" y="74920"/>
                    <a:pt x="74220" y="73686"/>
                    <a:pt x="75121" y="72485"/>
                  </a:cubicBezTo>
                  <a:cubicBezTo>
                    <a:pt x="75354" y="72185"/>
                    <a:pt x="75688" y="71885"/>
                    <a:pt x="75755" y="71551"/>
                  </a:cubicBezTo>
                  <a:cubicBezTo>
                    <a:pt x="75921" y="70651"/>
                    <a:pt x="76622" y="70117"/>
                    <a:pt x="77056" y="69416"/>
                  </a:cubicBezTo>
                  <a:cubicBezTo>
                    <a:pt x="77189" y="69183"/>
                    <a:pt x="77356" y="68983"/>
                    <a:pt x="77556" y="68683"/>
                  </a:cubicBezTo>
                  <a:close/>
                  <a:moveTo>
                    <a:pt x="65681" y="86295"/>
                  </a:moveTo>
                  <a:cubicBezTo>
                    <a:pt x="65647" y="86262"/>
                    <a:pt x="65581" y="86195"/>
                    <a:pt x="65547" y="86162"/>
                  </a:cubicBezTo>
                  <a:cubicBezTo>
                    <a:pt x="65114" y="86295"/>
                    <a:pt x="64713" y="86495"/>
                    <a:pt x="64313" y="86629"/>
                  </a:cubicBezTo>
                  <a:cubicBezTo>
                    <a:pt x="63279" y="86929"/>
                    <a:pt x="62278" y="87229"/>
                    <a:pt x="61244" y="87529"/>
                  </a:cubicBezTo>
                  <a:cubicBezTo>
                    <a:pt x="61077" y="87563"/>
                    <a:pt x="60944" y="87630"/>
                    <a:pt x="60777" y="87663"/>
                  </a:cubicBezTo>
                  <a:cubicBezTo>
                    <a:pt x="59209" y="87830"/>
                    <a:pt x="57642" y="87996"/>
                    <a:pt x="56074" y="88163"/>
                  </a:cubicBezTo>
                  <a:cubicBezTo>
                    <a:pt x="55907" y="88163"/>
                    <a:pt x="55740" y="88197"/>
                    <a:pt x="55574" y="88230"/>
                  </a:cubicBezTo>
                  <a:cubicBezTo>
                    <a:pt x="55040" y="88297"/>
                    <a:pt x="54506" y="88430"/>
                    <a:pt x="53972" y="88430"/>
                  </a:cubicBezTo>
                  <a:cubicBezTo>
                    <a:pt x="49269" y="88430"/>
                    <a:pt x="44566" y="88463"/>
                    <a:pt x="39862" y="88397"/>
                  </a:cubicBezTo>
                  <a:cubicBezTo>
                    <a:pt x="38728" y="88397"/>
                    <a:pt x="37561" y="88197"/>
                    <a:pt x="36427" y="88063"/>
                  </a:cubicBezTo>
                  <a:cubicBezTo>
                    <a:pt x="36026" y="88030"/>
                    <a:pt x="35659" y="87963"/>
                    <a:pt x="35259" y="87896"/>
                  </a:cubicBezTo>
                  <a:cubicBezTo>
                    <a:pt x="34458" y="87796"/>
                    <a:pt x="33658" y="87830"/>
                    <a:pt x="32891" y="87596"/>
                  </a:cubicBezTo>
                  <a:cubicBezTo>
                    <a:pt x="31423" y="87229"/>
                    <a:pt x="29989" y="86696"/>
                    <a:pt x="28554" y="86228"/>
                  </a:cubicBezTo>
                  <a:cubicBezTo>
                    <a:pt x="28454" y="86195"/>
                    <a:pt x="28321" y="86195"/>
                    <a:pt x="28087" y="86162"/>
                  </a:cubicBezTo>
                  <a:cubicBezTo>
                    <a:pt x="28254" y="86696"/>
                    <a:pt x="28354" y="87129"/>
                    <a:pt x="28488" y="87529"/>
                  </a:cubicBezTo>
                  <a:cubicBezTo>
                    <a:pt x="28821" y="88497"/>
                    <a:pt x="29055" y="89464"/>
                    <a:pt x="29021" y="90465"/>
                  </a:cubicBezTo>
                  <a:cubicBezTo>
                    <a:pt x="29021" y="90798"/>
                    <a:pt x="29088" y="91132"/>
                    <a:pt x="29155" y="91432"/>
                  </a:cubicBezTo>
                  <a:cubicBezTo>
                    <a:pt x="29522" y="93167"/>
                    <a:pt x="29822" y="94234"/>
                    <a:pt x="29788" y="96036"/>
                  </a:cubicBezTo>
                  <a:cubicBezTo>
                    <a:pt x="29722" y="97737"/>
                    <a:pt x="29688" y="97770"/>
                    <a:pt x="29755" y="99471"/>
                  </a:cubicBezTo>
                  <a:cubicBezTo>
                    <a:pt x="29788" y="100105"/>
                    <a:pt x="29755" y="100772"/>
                    <a:pt x="29755" y="101373"/>
                  </a:cubicBezTo>
                  <a:cubicBezTo>
                    <a:pt x="30522" y="101973"/>
                    <a:pt x="31356" y="102307"/>
                    <a:pt x="32224" y="102540"/>
                  </a:cubicBezTo>
                  <a:cubicBezTo>
                    <a:pt x="32791" y="102674"/>
                    <a:pt x="33324" y="102874"/>
                    <a:pt x="33891" y="103074"/>
                  </a:cubicBezTo>
                  <a:cubicBezTo>
                    <a:pt x="34525" y="103307"/>
                    <a:pt x="35259" y="103441"/>
                    <a:pt x="35926" y="103541"/>
                  </a:cubicBezTo>
                  <a:cubicBezTo>
                    <a:pt x="36960" y="103708"/>
                    <a:pt x="37994" y="103774"/>
                    <a:pt x="38995" y="103874"/>
                  </a:cubicBezTo>
                  <a:cubicBezTo>
                    <a:pt x="39495" y="103941"/>
                    <a:pt x="39962" y="104041"/>
                    <a:pt x="40463" y="104108"/>
                  </a:cubicBezTo>
                  <a:cubicBezTo>
                    <a:pt x="41397" y="104241"/>
                    <a:pt x="42364" y="104408"/>
                    <a:pt x="43298" y="104542"/>
                  </a:cubicBezTo>
                  <a:cubicBezTo>
                    <a:pt x="43899" y="104575"/>
                    <a:pt x="44466" y="104575"/>
                    <a:pt x="45033" y="104708"/>
                  </a:cubicBezTo>
                  <a:cubicBezTo>
                    <a:pt x="45666" y="104909"/>
                    <a:pt x="46300" y="104608"/>
                    <a:pt x="46934" y="104575"/>
                  </a:cubicBezTo>
                  <a:cubicBezTo>
                    <a:pt x="47568" y="104575"/>
                    <a:pt x="48268" y="104842"/>
                    <a:pt x="48935" y="104742"/>
                  </a:cubicBezTo>
                  <a:cubicBezTo>
                    <a:pt x="49936" y="104608"/>
                    <a:pt x="50904" y="104375"/>
                    <a:pt x="51871" y="104341"/>
                  </a:cubicBezTo>
                  <a:cubicBezTo>
                    <a:pt x="52972" y="104275"/>
                    <a:pt x="53972" y="103975"/>
                    <a:pt x="55040" y="103874"/>
                  </a:cubicBezTo>
                  <a:cubicBezTo>
                    <a:pt x="55940" y="103741"/>
                    <a:pt x="56841" y="103608"/>
                    <a:pt x="57742" y="103574"/>
                  </a:cubicBezTo>
                  <a:cubicBezTo>
                    <a:pt x="58709" y="103541"/>
                    <a:pt x="59576" y="103341"/>
                    <a:pt x="60444" y="102940"/>
                  </a:cubicBezTo>
                  <a:cubicBezTo>
                    <a:pt x="60744" y="102807"/>
                    <a:pt x="61044" y="102674"/>
                    <a:pt x="61344" y="102607"/>
                  </a:cubicBezTo>
                  <a:cubicBezTo>
                    <a:pt x="62412" y="102407"/>
                    <a:pt x="63379" y="102006"/>
                    <a:pt x="64213" y="101406"/>
                  </a:cubicBezTo>
                  <a:cubicBezTo>
                    <a:pt x="64447" y="100405"/>
                    <a:pt x="63980" y="99538"/>
                    <a:pt x="64080" y="98571"/>
                  </a:cubicBezTo>
                  <a:cubicBezTo>
                    <a:pt x="64246" y="97203"/>
                    <a:pt x="64113" y="97470"/>
                    <a:pt x="64046" y="96069"/>
                  </a:cubicBezTo>
                  <a:cubicBezTo>
                    <a:pt x="63946" y="94301"/>
                    <a:pt x="64280" y="93234"/>
                    <a:pt x="64613" y="91466"/>
                  </a:cubicBezTo>
                  <a:cubicBezTo>
                    <a:pt x="64680" y="91099"/>
                    <a:pt x="64780" y="90698"/>
                    <a:pt x="64780" y="90331"/>
                  </a:cubicBezTo>
                  <a:cubicBezTo>
                    <a:pt x="64747" y="89431"/>
                    <a:pt x="64947" y="88597"/>
                    <a:pt x="65214" y="87763"/>
                  </a:cubicBezTo>
                  <a:cubicBezTo>
                    <a:pt x="65381" y="87296"/>
                    <a:pt x="65514" y="86796"/>
                    <a:pt x="65681" y="86295"/>
                  </a:cubicBezTo>
                  <a:close/>
                  <a:moveTo>
                    <a:pt x="19848" y="10374"/>
                  </a:moveTo>
                  <a:cubicBezTo>
                    <a:pt x="20082" y="10808"/>
                    <a:pt x="20515" y="11241"/>
                    <a:pt x="21116" y="11475"/>
                  </a:cubicBezTo>
                  <a:cubicBezTo>
                    <a:pt x="22483" y="12042"/>
                    <a:pt x="23884" y="12576"/>
                    <a:pt x="25285" y="13076"/>
                  </a:cubicBezTo>
                  <a:cubicBezTo>
                    <a:pt x="26319" y="13443"/>
                    <a:pt x="27420" y="13743"/>
                    <a:pt x="28454" y="14144"/>
                  </a:cubicBezTo>
                  <a:cubicBezTo>
                    <a:pt x="29388" y="14477"/>
                    <a:pt x="30289" y="14744"/>
                    <a:pt x="31290" y="14744"/>
                  </a:cubicBezTo>
                  <a:cubicBezTo>
                    <a:pt x="31556" y="14744"/>
                    <a:pt x="31857" y="14811"/>
                    <a:pt x="32157" y="14877"/>
                  </a:cubicBezTo>
                  <a:cubicBezTo>
                    <a:pt x="32590" y="14977"/>
                    <a:pt x="33024" y="15178"/>
                    <a:pt x="33458" y="15211"/>
                  </a:cubicBezTo>
                  <a:cubicBezTo>
                    <a:pt x="35059" y="15344"/>
                    <a:pt x="36627" y="15811"/>
                    <a:pt x="38261" y="15745"/>
                  </a:cubicBezTo>
                  <a:cubicBezTo>
                    <a:pt x="38461" y="15745"/>
                    <a:pt x="38661" y="15778"/>
                    <a:pt x="38828" y="15811"/>
                  </a:cubicBezTo>
                  <a:cubicBezTo>
                    <a:pt x="39295" y="15878"/>
                    <a:pt x="39729" y="15978"/>
                    <a:pt x="40196" y="15978"/>
                  </a:cubicBezTo>
                  <a:cubicBezTo>
                    <a:pt x="44666" y="15978"/>
                    <a:pt x="49136" y="15978"/>
                    <a:pt x="53605" y="15978"/>
                  </a:cubicBezTo>
                  <a:cubicBezTo>
                    <a:pt x="53939" y="15978"/>
                    <a:pt x="54306" y="15945"/>
                    <a:pt x="54673" y="15878"/>
                  </a:cubicBezTo>
                  <a:cubicBezTo>
                    <a:pt x="55140" y="15845"/>
                    <a:pt x="55607" y="15778"/>
                    <a:pt x="56107" y="15745"/>
                  </a:cubicBezTo>
                  <a:cubicBezTo>
                    <a:pt x="56407" y="15711"/>
                    <a:pt x="56774" y="15778"/>
                    <a:pt x="57075" y="15711"/>
                  </a:cubicBezTo>
                  <a:cubicBezTo>
                    <a:pt x="58542" y="15378"/>
                    <a:pt x="60077" y="15344"/>
                    <a:pt x="61544" y="14877"/>
                  </a:cubicBezTo>
                  <a:cubicBezTo>
                    <a:pt x="61878" y="14777"/>
                    <a:pt x="62245" y="14744"/>
                    <a:pt x="62579" y="14744"/>
                  </a:cubicBezTo>
                  <a:cubicBezTo>
                    <a:pt x="63513" y="14711"/>
                    <a:pt x="64380" y="14477"/>
                    <a:pt x="65214" y="14144"/>
                  </a:cubicBezTo>
                  <a:cubicBezTo>
                    <a:pt x="66014" y="13843"/>
                    <a:pt x="66882" y="13677"/>
                    <a:pt x="67682" y="13276"/>
                  </a:cubicBezTo>
                  <a:cubicBezTo>
                    <a:pt x="68216" y="12976"/>
                    <a:pt x="68916" y="12943"/>
                    <a:pt x="69517" y="12743"/>
                  </a:cubicBezTo>
                  <a:cubicBezTo>
                    <a:pt x="70384" y="12409"/>
                    <a:pt x="71251" y="12009"/>
                    <a:pt x="72119" y="11708"/>
                  </a:cubicBezTo>
                  <a:cubicBezTo>
                    <a:pt x="72919" y="11442"/>
                    <a:pt x="73553" y="10975"/>
                    <a:pt x="73987" y="10274"/>
                  </a:cubicBezTo>
                  <a:cubicBezTo>
                    <a:pt x="73953" y="10007"/>
                    <a:pt x="73887" y="9740"/>
                    <a:pt x="73920" y="9474"/>
                  </a:cubicBezTo>
                  <a:cubicBezTo>
                    <a:pt x="73953" y="8940"/>
                    <a:pt x="73653" y="8640"/>
                    <a:pt x="73219" y="8406"/>
                  </a:cubicBezTo>
                  <a:cubicBezTo>
                    <a:pt x="71752" y="7606"/>
                    <a:pt x="70351" y="6672"/>
                    <a:pt x="68750" y="6138"/>
                  </a:cubicBezTo>
                  <a:cubicBezTo>
                    <a:pt x="67615" y="5738"/>
                    <a:pt x="66581" y="5104"/>
                    <a:pt x="65514" y="4603"/>
                  </a:cubicBezTo>
                  <a:cubicBezTo>
                    <a:pt x="64113" y="3970"/>
                    <a:pt x="62712" y="3403"/>
                    <a:pt x="61211" y="3102"/>
                  </a:cubicBezTo>
                  <a:cubicBezTo>
                    <a:pt x="60077" y="2869"/>
                    <a:pt x="58943" y="2535"/>
                    <a:pt x="57808" y="2235"/>
                  </a:cubicBezTo>
                  <a:cubicBezTo>
                    <a:pt x="57508" y="2168"/>
                    <a:pt x="57175" y="2102"/>
                    <a:pt x="56874" y="2068"/>
                  </a:cubicBezTo>
                  <a:cubicBezTo>
                    <a:pt x="55640" y="1968"/>
                    <a:pt x="54439" y="1868"/>
                    <a:pt x="53205" y="1735"/>
                  </a:cubicBezTo>
                  <a:cubicBezTo>
                    <a:pt x="53105" y="1735"/>
                    <a:pt x="53005" y="1701"/>
                    <a:pt x="52938" y="1701"/>
                  </a:cubicBezTo>
                  <a:cubicBezTo>
                    <a:pt x="52038" y="1635"/>
                    <a:pt x="51137" y="1501"/>
                    <a:pt x="50236" y="1501"/>
                  </a:cubicBezTo>
                  <a:cubicBezTo>
                    <a:pt x="48302" y="1468"/>
                    <a:pt x="46400" y="1635"/>
                    <a:pt x="44499" y="1535"/>
                  </a:cubicBezTo>
                  <a:cubicBezTo>
                    <a:pt x="42631" y="1434"/>
                    <a:pt x="40830" y="1835"/>
                    <a:pt x="38995" y="1835"/>
                  </a:cubicBezTo>
                  <a:cubicBezTo>
                    <a:pt x="38895" y="1835"/>
                    <a:pt x="38795" y="1868"/>
                    <a:pt x="38695" y="1901"/>
                  </a:cubicBezTo>
                  <a:cubicBezTo>
                    <a:pt x="38161" y="1968"/>
                    <a:pt x="37627" y="2002"/>
                    <a:pt x="37060" y="2068"/>
                  </a:cubicBezTo>
                  <a:cubicBezTo>
                    <a:pt x="36660" y="2135"/>
                    <a:pt x="36226" y="2168"/>
                    <a:pt x="35826" y="2268"/>
                  </a:cubicBezTo>
                  <a:cubicBezTo>
                    <a:pt x="34759" y="2535"/>
                    <a:pt x="33725" y="2835"/>
                    <a:pt x="32624" y="3102"/>
                  </a:cubicBezTo>
                  <a:cubicBezTo>
                    <a:pt x="31423" y="3369"/>
                    <a:pt x="30189" y="3703"/>
                    <a:pt x="29055" y="4270"/>
                  </a:cubicBezTo>
                  <a:cubicBezTo>
                    <a:pt x="28087" y="4770"/>
                    <a:pt x="26986" y="5037"/>
                    <a:pt x="26086" y="5704"/>
                  </a:cubicBezTo>
                  <a:cubicBezTo>
                    <a:pt x="25919" y="5804"/>
                    <a:pt x="25686" y="5871"/>
                    <a:pt x="25452" y="5971"/>
                  </a:cubicBezTo>
                  <a:cubicBezTo>
                    <a:pt x="23951" y="6505"/>
                    <a:pt x="22517" y="7239"/>
                    <a:pt x="21116" y="8073"/>
                  </a:cubicBezTo>
                  <a:cubicBezTo>
                    <a:pt x="20182" y="8606"/>
                    <a:pt x="19681" y="9173"/>
                    <a:pt x="19848" y="10374"/>
                  </a:cubicBezTo>
                  <a:close/>
                  <a:moveTo>
                    <a:pt x="66014" y="112881"/>
                  </a:moveTo>
                  <a:cubicBezTo>
                    <a:pt x="65414" y="113348"/>
                    <a:pt x="64980" y="113748"/>
                    <a:pt x="64513" y="114082"/>
                  </a:cubicBezTo>
                  <a:cubicBezTo>
                    <a:pt x="63646" y="114682"/>
                    <a:pt x="62845" y="115349"/>
                    <a:pt x="61745" y="115616"/>
                  </a:cubicBezTo>
                  <a:cubicBezTo>
                    <a:pt x="61111" y="115783"/>
                    <a:pt x="60510" y="116083"/>
                    <a:pt x="59810" y="116117"/>
                  </a:cubicBezTo>
                  <a:cubicBezTo>
                    <a:pt x="59276" y="116117"/>
                    <a:pt x="58776" y="116250"/>
                    <a:pt x="58275" y="116350"/>
                  </a:cubicBezTo>
                  <a:cubicBezTo>
                    <a:pt x="57442" y="116483"/>
                    <a:pt x="56641" y="116750"/>
                    <a:pt x="55807" y="116784"/>
                  </a:cubicBezTo>
                  <a:cubicBezTo>
                    <a:pt x="54339" y="116884"/>
                    <a:pt x="52905" y="117317"/>
                    <a:pt x="51437" y="117484"/>
                  </a:cubicBezTo>
                  <a:cubicBezTo>
                    <a:pt x="49503" y="117751"/>
                    <a:pt x="47601" y="118085"/>
                    <a:pt x="45666" y="118051"/>
                  </a:cubicBezTo>
                  <a:cubicBezTo>
                    <a:pt x="44466" y="118018"/>
                    <a:pt x="43265" y="118051"/>
                    <a:pt x="42064" y="118018"/>
                  </a:cubicBezTo>
                  <a:cubicBezTo>
                    <a:pt x="41597" y="118018"/>
                    <a:pt x="41130" y="117918"/>
                    <a:pt x="40630" y="117884"/>
                  </a:cubicBezTo>
                  <a:cubicBezTo>
                    <a:pt x="39562" y="117751"/>
                    <a:pt x="38528" y="117651"/>
                    <a:pt x="37461" y="117484"/>
                  </a:cubicBezTo>
                  <a:cubicBezTo>
                    <a:pt x="36927" y="117417"/>
                    <a:pt x="36393" y="117317"/>
                    <a:pt x="35859" y="117217"/>
                  </a:cubicBezTo>
                  <a:cubicBezTo>
                    <a:pt x="35493" y="117117"/>
                    <a:pt x="35159" y="116984"/>
                    <a:pt x="34825" y="116884"/>
                  </a:cubicBezTo>
                  <a:cubicBezTo>
                    <a:pt x="33224" y="116317"/>
                    <a:pt x="31623" y="115716"/>
                    <a:pt x="29989" y="115149"/>
                  </a:cubicBezTo>
                  <a:cubicBezTo>
                    <a:pt x="29321" y="114916"/>
                    <a:pt x="28621" y="114716"/>
                    <a:pt x="27887" y="114482"/>
                  </a:cubicBezTo>
                  <a:cubicBezTo>
                    <a:pt x="27887" y="115283"/>
                    <a:pt x="27887" y="116050"/>
                    <a:pt x="27854" y="116784"/>
                  </a:cubicBezTo>
                  <a:cubicBezTo>
                    <a:pt x="27854" y="117117"/>
                    <a:pt x="27954" y="117351"/>
                    <a:pt x="28254" y="117518"/>
                  </a:cubicBezTo>
                  <a:cubicBezTo>
                    <a:pt x="29121" y="117985"/>
                    <a:pt x="29955" y="118585"/>
                    <a:pt x="30889" y="118919"/>
                  </a:cubicBezTo>
                  <a:cubicBezTo>
                    <a:pt x="32490" y="119486"/>
                    <a:pt x="34092" y="120153"/>
                    <a:pt x="35826" y="120353"/>
                  </a:cubicBezTo>
                  <a:cubicBezTo>
                    <a:pt x="36460" y="120453"/>
                    <a:pt x="37094" y="120553"/>
                    <a:pt x="37694" y="120753"/>
                  </a:cubicBezTo>
                  <a:cubicBezTo>
                    <a:pt x="38962" y="121153"/>
                    <a:pt x="40263" y="121220"/>
                    <a:pt x="41530" y="121254"/>
                  </a:cubicBezTo>
                  <a:cubicBezTo>
                    <a:pt x="44933" y="121354"/>
                    <a:pt x="48335" y="121320"/>
                    <a:pt x="51737" y="121287"/>
                  </a:cubicBezTo>
                  <a:cubicBezTo>
                    <a:pt x="53706" y="121254"/>
                    <a:pt x="55740" y="121454"/>
                    <a:pt x="57708" y="120987"/>
                  </a:cubicBezTo>
                  <a:cubicBezTo>
                    <a:pt x="58476" y="120820"/>
                    <a:pt x="59243" y="120787"/>
                    <a:pt x="59943" y="120386"/>
                  </a:cubicBezTo>
                  <a:cubicBezTo>
                    <a:pt x="60277" y="120186"/>
                    <a:pt x="60677" y="119953"/>
                    <a:pt x="61077" y="119886"/>
                  </a:cubicBezTo>
                  <a:cubicBezTo>
                    <a:pt x="62278" y="119586"/>
                    <a:pt x="63312" y="118952"/>
                    <a:pt x="64447" y="118485"/>
                  </a:cubicBezTo>
                  <a:cubicBezTo>
                    <a:pt x="64813" y="118351"/>
                    <a:pt x="65147" y="118151"/>
                    <a:pt x="65481" y="117951"/>
                  </a:cubicBezTo>
                  <a:cubicBezTo>
                    <a:pt x="65914" y="117718"/>
                    <a:pt x="66114" y="117384"/>
                    <a:pt x="66114" y="116850"/>
                  </a:cubicBezTo>
                  <a:cubicBezTo>
                    <a:pt x="66081" y="115783"/>
                    <a:pt x="66114" y="114716"/>
                    <a:pt x="66081" y="113648"/>
                  </a:cubicBezTo>
                  <a:cubicBezTo>
                    <a:pt x="66081" y="113448"/>
                    <a:pt x="66048" y="113281"/>
                    <a:pt x="66014" y="112881"/>
                  </a:cubicBezTo>
                  <a:close/>
                  <a:moveTo>
                    <a:pt x="62212" y="124623"/>
                  </a:moveTo>
                  <a:cubicBezTo>
                    <a:pt x="61911" y="124656"/>
                    <a:pt x="61811" y="124656"/>
                    <a:pt x="61745" y="124689"/>
                  </a:cubicBezTo>
                  <a:cubicBezTo>
                    <a:pt x="61111" y="124956"/>
                    <a:pt x="60510" y="125323"/>
                    <a:pt x="59877" y="125523"/>
                  </a:cubicBezTo>
                  <a:cubicBezTo>
                    <a:pt x="59009" y="125790"/>
                    <a:pt x="58142" y="125990"/>
                    <a:pt x="57241" y="126157"/>
                  </a:cubicBezTo>
                  <a:cubicBezTo>
                    <a:pt x="56508" y="126291"/>
                    <a:pt x="55740" y="126357"/>
                    <a:pt x="54973" y="126491"/>
                  </a:cubicBezTo>
                  <a:cubicBezTo>
                    <a:pt x="54039" y="126624"/>
                    <a:pt x="53105" y="126791"/>
                    <a:pt x="52204" y="126958"/>
                  </a:cubicBezTo>
                  <a:cubicBezTo>
                    <a:pt x="51804" y="127024"/>
                    <a:pt x="51437" y="127124"/>
                    <a:pt x="51070" y="127158"/>
                  </a:cubicBezTo>
                  <a:cubicBezTo>
                    <a:pt x="50003" y="127291"/>
                    <a:pt x="48969" y="127591"/>
                    <a:pt x="47901" y="127558"/>
                  </a:cubicBezTo>
                  <a:cubicBezTo>
                    <a:pt x="46400" y="127525"/>
                    <a:pt x="44866" y="127591"/>
                    <a:pt x="43365" y="127258"/>
                  </a:cubicBezTo>
                  <a:cubicBezTo>
                    <a:pt x="42498" y="127091"/>
                    <a:pt x="41597" y="126991"/>
                    <a:pt x="40696" y="126858"/>
                  </a:cubicBezTo>
                  <a:cubicBezTo>
                    <a:pt x="39495" y="126624"/>
                    <a:pt x="38295" y="126291"/>
                    <a:pt x="37094" y="126190"/>
                  </a:cubicBezTo>
                  <a:cubicBezTo>
                    <a:pt x="35426" y="126024"/>
                    <a:pt x="33891" y="125490"/>
                    <a:pt x="32424" y="124789"/>
                  </a:cubicBezTo>
                  <a:cubicBezTo>
                    <a:pt x="32257" y="124689"/>
                    <a:pt x="32090" y="124689"/>
                    <a:pt x="31790" y="124623"/>
                  </a:cubicBezTo>
                  <a:cubicBezTo>
                    <a:pt x="32157" y="125757"/>
                    <a:pt x="32490" y="126724"/>
                    <a:pt x="32791" y="127692"/>
                  </a:cubicBezTo>
                  <a:cubicBezTo>
                    <a:pt x="33057" y="128592"/>
                    <a:pt x="33791" y="129193"/>
                    <a:pt x="34358" y="129860"/>
                  </a:cubicBezTo>
                  <a:cubicBezTo>
                    <a:pt x="34559" y="130127"/>
                    <a:pt x="34925" y="130260"/>
                    <a:pt x="35259" y="130360"/>
                  </a:cubicBezTo>
                  <a:cubicBezTo>
                    <a:pt x="36360" y="130694"/>
                    <a:pt x="37461" y="130927"/>
                    <a:pt x="38528" y="131294"/>
                  </a:cubicBezTo>
                  <a:cubicBezTo>
                    <a:pt x="40429" y="131995"/>
                    <a:pt x="42431" y="132028"/>
                    <a:pt x="44432" y="132161"/>
                  </a:cubicBezTo>
                  <a:cubicBezTo>
                    <a:pt x="45199" y="132228"/>
                    <a:pt x="45967" y="132295"/>
                    <a:pt x="46767" y="132328"/>
                  </a:cubicBezTo>
                  <a:cubicBezTo>
                    <a:pt x="46901" y="132328"/>
                    <a:pt x="47067" y="132328"/>
                    <a:pt x="47234" y="132328"/>
                  </a:cubicBezTo>
                  <a:cubicBezTo>
                    <a:pt x="47935" y="132295"/>
                    <a:pt x="48635" y="132228"/>
                    <a:pt x="49369" y="132161"/>
                  </a:cubicBezTo>
                  <a:cubicBezTo>
                    <a:pt x="50670" y="132095"/>
                    <a:pt x="52004" y="132095"/>
                    <a:pt x="53305" y="131828"/>
                  </a:cubicBezTo>
                  <a:cubicBezTo>
                    <a:pt x="54773" y="131561"/>
                    <a:pt x="56241" y="131061"/>
                    <a:pt x="57708" y="130660"/>
                  </a:cubicBezTo>
                  <a:cubicBezTo>
                    <a:pt x="57909" y="130594"/>
                    <a:pt x="58109" y="130460"/>
                    <a:pt x="58342" y="130427"/>
                  </a:cubicBezTo>
                  <a:cubicBezTo>
                    <a:pt x="59743" y="130260"/>
                    <a:pt x="60410" y="129159"/>
                    <a:pt x="60977" y="128125"/>
                  </a:cubicBezTo>
                  <a:cubicBezTo>
                    <a:pt x="61544" y="127091"/>
                    <a:pt x="61778" y="125890"/>
                    <a:pt x="62212" y="124623"/>
                  </a:cubicBezTo>
                  <a:close/>
                  <a:moveTo>
                    <a:pt x="65581" y="107744"/>
                  </a:moveTo>
                  <a:cubicBezTo>
                    <a:pt x="64780" y="108044"/>
                    <a:pt x="64380" y="108678"/>
                    <a:pt x="63846" y="109145"/>
                  </a:cubicBezTo>
                  <a:cubicBezTo>
                    <a:pt x="62845" y="110046"/>
                    <a:pt x="61745" y="110813"/>
                    <a:pt x="60477" y="111146"/>
                  </a:cubicBezTo>
                  <a:cubicBezTo>
                    <a:pt x="57942" y="111847"/>
                    <a:pt x="55407" y="112447"/>
                    <a:pt x="52872" y="112981"/>
                  </a:cubicBezTo>
                  <a:cubicBezTo>
                    <a:pt x="51537" y="113281"/>
                    <a:pt x="50170" y="113448"/>
                    <a:pt x="48835" y="113415"/>
                  </a:cubicBezTo>
                  <a:cubicBezTo>
                    <a:pt x="46867" y="113415"/>
                    <a:pt x="44899" y="113448"/>
                    <a:pt x="42931" y="113214"/>
                  </a:cubicBezTo>
                  <a:cubicBezTo>
                    <a:pt x="41263" y="113014"/>
                    <a:pt x="39629" y="112681"/>
                    <a:pt x="37961" y="112447"/>
                  </a:cubicBezTo>
                  <a:cubicBezTo>
                    <a:pt x="37227" y="112347"/>
                    <a:pt x="36527" y="112214"/>
                    <a:pt x="35759" y="112180"/>
                  </a:cubicBezTo>
                  <a:cubicBezTo>
                    <a:pt x="34659" y="112114"/>
                    <a:pt x="33591" y="111813"/>
                    <a:pt x="32590" y="111413"/>
                  </a:cubicBezTo>
                  <a:cubicBezTo>
                    <a:pt x="31256" y="110879"/>
                    <a:pt x="29989" y="110212"/>
                    <a:pt x="28688" y="109645"/>
                  </a:cubicBezTo>
                  <a:cubicBezTo>
                    <a:pt x="28521" y="109579"/>
                    <a:pt x="28354" y="109545"/>
                    <a:pt x="28087" y="109478"/>
                  </a:cubicBezTo>
                  <a:lnTo>
                    <a:pt x="28087" y="113114"/>
                  </a:lnTo>
                  <a:cubicBezTo>
                    <a:pt x="28488" y="113448"/>
                    <a:pt x="28955" y="113782"/>
                    <a:pt x="29588" y="113782"/>
                  </a:cubicBezTo>
                  <a:cubicBezTo>
                    <a:pt x="29788" y="113782"/>
                    <a:pt x="30022" y="113882"/>
                    <a:pt x="30222" y="113982"/>
                  </a:cubicBezTo>
                  <a:cubicBezTo>
                    <a:pt x="31423" y="114382"/>
                    <a:pt x="32590" y="114849"/>
                    <a:pt x="33791" y="115249"/>
                  </a:cubicBezTo>
                  <a:cubicBezTo>
                    <a:pt x="35326" y="115716"/>
                    <a:pt x="36827" y="116350"/>
                    <a:pt x="38495" y="116250"/>
                  </a:cubicBezTo>
                  <a:cubicBezTo>
                    <a:pt x="38661" y="116217"/>
                    <a:pt x="38828" y="116283"/>
                    <a:pt x="38995" y="116317"/>
                  </a:cubicBezTo>
                  <a:cubicBezTo>
                    <a:pt x="40429" y="116483"/>
                    <a:pt x="41864" y="116784"/>
                    <a:pt x="43331" y="116684"/>
                  </a:cubicBezTo>
                  <a:cubicBezTo>
                    <a:pt x="44032" y="116650"/>
                    <a:pt x="44766" y="116717"/>
                    <a:pt x="45466" y="116650"/>
                  </a:cubicBezTo>
                  <a:cubicBezTo>
                    <a:pt x="46801" y="116584"/>
                    <a:pt x="48168" y="116550"/>
                    <a:pt x="49503" y="116383"/>
                  </a:cubicBezTo>
                  <a:cubicBezTo>
                    <a:pt x="51004" y="116183"/>
                    <a:pt x="52505" y="115883"/>
                    <a:pt x="54006" y="115616"/>
                  </a:cubicBezTo>
                  <a:cubicBezTo>
                    <a:pt x="54573" y="115516"/>
                    <a:pt x="55140" y="115449"/>
                    <a:pt x="55707" y="115349"/>
                  </a:cubicBezTo>
                  <a:cubicBezTo>
                    <a:pt x="56574" y="115183"/>
                    <a:pt x="57408" y="114982"/>
                    <a:pt x="58275" y="114882"/>
                  </a:cubicBezTo>
                  <a:cubicBezTo>
                    <a:pt x="60110" y="114682"/>
                    <a:pt x="61845" y="114315"/>
                    <a:pt x="63312" y="113148"/>
                  </a:cubicBezTo>
                  <a:cubicBezTo>
                    <a:pt x="64180" y="112447"/>
                    <a:pt x="64980" y="111747"/>
                    <a:pt x="65781" y="111080"/>
                  </a:cubicBezTo>
                  <a:cubicBezTo>
                    <a:pt x="66081" y="109945"/>
                    <a:pt x="65614" y="108911"/>
                    <a:pt x="65581" y="107744"/>
                  </a:cubicBezTo>
                  <a:close/>
                  <a:moveTo>
                    <a:pt x="65114" y="104975"/>
                  </a:moveTo>
                  <a:cubicBezTo>
                    <a:pt x="64613" y="105376"/>
                    <a:pt x="64180" y="105742"/>
                    <a:pt x="63713" y="106109"/>
                  </a:cubicBezTo>
                  <a:cubicBezTo>
                    <a:pt x="62612" y="106977"/>
                    <a:pt x="61211" y="107277"/>
                    <a:pt x="60043" y="108011"/>
                  </a:cubicBezTo>
                  <a:cubicBezTo>
                    <a:pt x="59977" y="108044"/>
                    <a:pt x="59910" y="108044"/>
                    <a:pt x="59843" y="108044"/>
                  </a:cubicBezTo>
                  <a:cubicBezTo>
                    <a:pt x="59243" y="108144"/>
                    <a:pt x="58642" y="108211"/>
                    <a:pt x="58042" y="108311"/>
                  </a:cubicBezTo>
                  <a:cubicBezTo>
                    <a:pt x="57375" y="108378"/>
                    <a:pt x="56674" y="108411"/>
                    <a:pt x="56041" y="108578"/>
                  </a:cubicBezTo>
                  <a:cubicBezTo>
                    <a:pt x="54506" y="109045"/>
                    <a:pt x="52938" y="109145"/>
                    <a:pt x="51371" y="109212"/>
                  </a:cubicBezTo>
                  <a:cubicBezTo>
                    <a:pt x="49369" y="109345"/>
                    <a:pt x="47368" y="109512"/>
                    <a:pt x="45366" y="109045"/>
                  </a:cubicBezTo>
                  <a:cubicBezTo>
                    <a:pt x="45199" y="108978"/>
                    <a:pt x="44999" y="109011"/>
                    <a:pt x="44799" y="109011"/>
                  </a:cubicBezTo>
                  <a:cubicBezTo>
                    <a:pt x="43798" y="108978"/>
                    <a:pt x="42798" y="109112"/>
                    <a:pt x="41797" y="108745"/>
                  </a:cubicBezTo>
                  <a:cubicBezTo>
                    <a:pt x="41664" y="108711"/>
                    <a:pt x="41497" y="108745"/>
                    <a:pt x="41330" y="108711"/>
                  </a:cubicBezTo>
                  <a:cubicBezTo>
                    <a:pt x="40396" y="108611"/>
                    <a:pt x="39462" y="108544"/>
                    <a:pt x="38528" y="108411"/>
                  </a:cubicBezTo>
                  <a:cubicBezTo>
                    <a:pt x="38028" y="108344"/>
                    <a:pt x="37494" y="108278"/>
                    <a:pt x="37027" y="108111"/>
                  </a:cubicBezTo>
                  <a:cubicBezTo>
                    <a:pt x="35593" y="107577"/>
                    <a:pt x="34092" y="107277"/>
                    <a:pt x="32757" y="106543"/>
                  </a:cubicBezTo>
                  <a:cubicBezTo>
                    <a:pt x="32590" y="106476"/>
                    <a:pt x="32390" y="106443"/>
                    <a:pt x="32190" y="106410"/>
                  </a:cubicBezTo>
                  <a:cubicBezTo>
                    <a:pt x="31656" y="106410"/>
                    <a:pt x="31290" y="106143"/>
                    <a:pt x="30889" y="105843"/>
                  </a:cubicBezTo>
                  <a:cubicBezTo>
                    <a:pt x="30289" y="105376"/>
                    <a:pt x="29622" y="104975"/>
                    <a:pt x="28988" y="104542"/>
                  </a:cubicBezTo>
                  <a:cubicBezTo>
                    <a:pt x="28354" y="106009"/>
                    <a:pt x="28221" y="106977"/>
                    <a:pt x="28454" y="108211"/>
                  </a:cubicBezTo>
                  <a:cubicBezTo>
                    <a:pt x="29121" y="108544"/>
                    <a:pt x="29788" y="108945"/>
                    <a:pt x="30522" y="109245"/>
                  </a:cubicBezTo>
                  <a:cubicBezTo>
                    <a:pt x="31590" y="109712"/>
                    <a:pt x="32657" y="110179"/>
                    <a:pt x="33758" y="110513"/>
                  </a:cubicBezTo>
                  <a:cubicBezTo>
                    <a:pt x="35092" y="110946"/>
                    <a:pt x="36460" y="111046"/>
                    <a:pt x="37861" y="111180"/>
                  </a:cubicBezTo>
                  <a:cubicBezTo>
                    <a:pt x="38628" y="111280"/>
                    <a:pt x="39395" y="111413"/>
                    <a:pt x="40129" y="111547"/>
                  </a:cubicBezTo>
                  <a:cubicBezTo>
                    <a:pt x="41063" y="111747"/>
                    <a:pt x="41964" y="112014"/>
                    <a:pt x="42898" y="111947"/>
                  </a:cubicBezTo>
                  <a:cubicBezTo>
                    <a:pt x="43131" y="111947"/>
                    <a:pt x="43398" y="111914"/>
                    <a:pt x="43598" y="111980"/>
                  </a:cubicBezTo>
                  <a:cubicBezTo>
                    <a:pt x="44165" y="112214"/>
                    <a:pt x="44799" y="112147"/>
                    <a:pt x="45400" y="112180"/>
                  </a:cubicBezTo>
                  <a:cubicBezTo>
                    <a:pt x="46133" y="112180"/>
                    <a:pt x="46834" y="112180"/>
                    <a:pt x="47534" y="112147"/>
                  </a:cubicBezTo>
                  <a:cubicBezTo>
                    <a:pt x="49002" y="112080"/>
                    <a:pt x="50437" y="111980"/>
                    <a:pt x="51904" y="111880"/>
                  </a:cubicBezTo>
                  <a:cubicBezTo>
                    <a:pt x="51971" y="111880"/>
                    <a:pt x="52071" y="111847"/>
                    <a:pt x="52171" y="111813"/>
                  </a:cubicBezTo>
                  <a:cubicBezTo>
                    <a:pt x="53639" y="111413"/>
                    <a:pt x="55107" y="111013"/>
                    <a:pt x="56574" y="110646"/>
                  </a:cubicBezTo>
                  <a:cubicBezTo>
                    <a:pt x="57708" y="110346"/>
                    <a:pt x="58876" y="110079"/>
                    <a:pt x="60010" y="109779"/>
                  </a:cubicBezTo>
                  <a:cubicBezTo>
                    <a:pt x="60310" y="109712"/>
                    <a:pt x="60544" y="109545"/>
                    <a:pt x="60811" y="109412"/>
                  </a:cubicBezTo>
                  <a:cubicBezTo>
                    <a:pt x="61111" y="109245"/>
                    <a:pt x="61411" y="109045"/>
                    <a:pt x="61711" y="108845"/>
                  </a:cubicBezTo>
                  <a:cubicBezTo>
                    <a:pt x="62078" y="108611"/>
                    <a:pt x="62478" y="108378"/>
                    <a:pt x="62812" y="108111"/>
                  </a:cubicBezTo>
                  <a:cubicBezTo>
                    <a:pt x="63513" y="107544"/>
                    <a:pt x="64146" y="106977"/>
                    <a:pt x="64847" y="106410"/>
                  </a:cubicBezTo>
                  <a:cubicBezTo>
                    <a:pt x="65514" y="105909"/>
                    <a:pt x="65547" y="105843"/>
                    <a:pt x="65114" y="104975"/>
                  </a:cubicBezTo>
                  <a:close/>
                  <a:moveTo>
                    <a:pt x="65647" y="119586"/>
                  </a:moveTo>
                  <a:cubicBezTo>
                    <a:pt x="65214" y="119752"/>
                    <a:pt x="64880" y="119853"/>
                    <a:pt x="64613" y="119986"/>
                  </a:cubicBezTo>
                  <a:cubicBezTo>
                    <a:pt x="63079" y="120787"/>
                    <a:pt x="61311" y="121153"/>
                    <a:pt x="59777" y="121987"/>
                  </a:cubicBezTo>
                  <a:cubicBezTo>
                    <a:pt x="59643" y="122054"/>
                    <a:pt x="59476" y="122088"/>
                    <a:pt x="59310" y="122121"/>
                  </a:cubicBezTo>
                  <a:cubicBezTo>
                    <a:pt x="58642" y="122221"/>
                    <a:pt x="57942" y="122354"/>
                    <a:pt x="57241" y="122454"/>
                  </a:cubicBezTo>
                  <a:cubicBezTo>
                    <a:pt x="56808" y="122521"/>
                    <a:pt x="56341" y="122621"/>
                    <a:pt x="55907" y="122621"/>
                  </a:cubicBezTo>
                  <a:cubicBezTo>
                    <a:pt x="51170" y="122621"/>
                    <a:pt x="46434" y="122621"/>
                    <a:pt x="41697" y="122588"/>
                  </a:cubicBezTo>
                  <a:cubicBezTo>
                    <a:pt x="40630" y="122555"/>
                    <a:pt x="39529" y="122388"/>
                    <a:pt x="38428" y="122254"/>
                  </a:cubicBezTo>
                  <a:cubicBezTo>
                    <a:pt x="38128" y="122221"/>
                    <a:pt x="37828" y="122088"/>
                    <a:pt x="37494" y="121987"/>
                  </a:cubicBezTo>
                  <a:cubicBezTo>
                    <a:pt x="37327" y="121921"/>
                    <a:pt x="37127" y="121854"/>
                    <a:pt x="36927" y="121854"/>
                  </a:cubicBezTo>
                  <a:cubicBezTo>
                    <a:pt x="35826" y="121687"/>
                    <a:pt x="34725" y="121487"/>
                    <a:pt x="33658" y="121120"/>
                  </a:cubicBezTo>
                  <a:cubicBezTo>
                    <a:pt x="31990" y="120553"/>
                    <a:pt x="30289" y="120119"/>
                    <a:pt x="28821" y="119085"/>
                  </a:cubicBezTo>
                  <a:cubicBezTo>
                    <a:pt x="28654" y="118985"/>
                    <a:pt x="28454" y="118919"/>
                    <a:pt x="28121" y="118785"/>
                  </a:cubicBezTo>
                  <a:cubicBezTo>
                    <a:pt x="28221" y="119819"/>
                    <a:pt x="28654" y="120586"/>
                    <a:pt x="29255" y="121153"/>
                  </a:cubicBezTo>
                  <a:cubicBezTo>
                    <a:pt x="30122" y="121954"/>
                    <a:pt x="31023" y="122688"/>
                    <a:pt x="32123" y="123122"/>
                  </a:cubicBezTo>
                  <a:cubicBezTo>
                    <a:pt x="33324" y="123655"/>
                    <a:pt x="34492" y="124289"/>
                    <a:pt x="35826" y="124556"/>
                  </a:cubicBezTo>
                  <a:cubicBezTo>
                    <a:pt x="36460" y="124656"/>
                    <a:pt x="37094" y="124689"/>
                    <a:pt x="37727" y="124856"/>
                  </a:cubicBezTo>
                  <a:cubicBezTo>
                    <a:pt x="38728" y="125056"/>
                    <a:pt x="39729" y="125390"/>
                    <a:pt x="40730" y="125557"/>
                  </a:cubicBezTo>
                  <a:cubicBezTo>
                    <a:pt x="41664" y="125723"/>
                    <a:pt x="42564" y="125957"/>
                    <a:pt x="43532" y="125924"/>
                  </a:cubicBezTo>
                  <a:cubicBezTo>
                    <a:pt x="44532" y="125890"/>
                    <a:pt x="45533" y="125824"/>
                    <a:pt x="46500" y="126124"/>
                  </a:cubicBezTo>
                  <a:cubicBezTo>
                    <a:pt x="46801" y="126190"/>
                    <a:pt x="47168" y="126190"/>
                    <a:pt x="47468" y="126124"/>
                  </a:cubicBezTo>
                  <a:cubicBezTo>
                    <a:pt x="48468" y="125824"/>
                    <a:pt x="49469" y="125924"/>
                    <a:pt x="50470" y="125924"/>
                  </a:cubicBezTo>
                  <a:cubicBezTo>
                    <a:pt x="51537" y="125957"/>
                    <a:pt x="52538" y="125723"/>
                    <a:pt x="53539" y="125490"/>
                  </a:cubicBezTo>
                  <a:cubicBezTo>
                    <a:pt x="54606" y="125256"/>
                    <a:pt x="55674" y="124923"/>
                    <a:pt x="56741" y="124789"/>
                  </a:cubicBezTo>
                  <a:cubicBezTo>
                    <a:pt x="57708" y="124689"/>
                    <a:pt x="58676" y="124489"/>
                    <a:pt x="59543" y="124122"/>
                  </a:cubicBezTo>
                  <a:cubicBezTo>
                    <a:pt x="60544" y="123722"/>
                    <a:pt x="61511" y="123288"/>
                    <a:pt x="62445" y="122788"/>
                  </a:cubicBezTo>
                  <a:cubicBezTo>
                    <a:pt x="63813" y="122088"/>
                    <a:pt x="65047" y="121220"/>
                    <a:pt x="65647" y="119586"/>
                  </a:cubicBezTo>
                  <a:close/>
                  <a:moveTo>
                    <a:pt x="64146" y="103641"/>
                  </a:moveTo>
                  <a:cubicBezTo>
                    <a:pt x="63879" y="103374"/>
                    <a:pt x="63646" y="103307"/>
                    <a:pt x="63379" y="103441"/>
                  </a:cubicBezTo>
                  <a:cubicBezTo>
                    <a:pt x="62745" y="103741"/>
                    <a:pt x="61945" y="103508"/>
                    <a:pt x="61378" y="104041"/>
                  </a:cubicBezTo>
                  <a:cubicBezTo>
                    <a:pt x="61344" y="104108"/>
                    <a:pt x="61211" y="104075"/>
                    <a:pt x="61111" y="104108"/>
                  </a:cubicBezTo>
                  <a:cubicBezTo>
                    <a:pt x="60510" y="104241"/>
                    <a:pt x="59910" y="104341"/>
                    <a:pt x="59310" y="104475"/>
                  </a:cubicBezTo>
                  <a:cubicBezTo>
                    <a:pt x="59043" y="104542"/>
                    <a:pt x="58742" y="104642"/>
                    <a:pt x="58476" y="104675"/>
                  </a:cubicBezTo>
                  <a:cubicBezTo>
                    <a:pt x="57108" y="104842"/>
                    <a:pt x="55774" y="105009"/>
                    <a:pt x="54439" y="105209"/>
                  </a:cubicBezTo>
                  <a:cubicBezTo>
                    <a:pt x="53972" y="105242"/>
                    <a:pt x="53539" y="105409"/>
                    <a:pt x="53105" y="105476"/>
                  </a:cubicBezTo>
                  <a:cubicBezTo>
                    <a:pt x="52104" y="105576"/>
                    <a:pt x="51104" y="105676"/>
                    <a:pt x="50136" y="105742"/>
                  </a:cubicBezTo>
                  <a:cubicBezTo>
                    <a:pt x="50036" y="105776"/>
                    <a:pt x="49936" y="105742"/>
                    <a:pt x="49836" y="105809"/>
                  </a:cubicBezTo>
                  <a:cubicBezTo>
                    <a:pt x="49336" y="106076"/>
                    <a:pt x="48769" y="106009"/>
                    <a:pt x="48202" y="105976"/>
                  </a:cubicBezTo>
                  <a:cubicBezTo>
                    <a:pt x="46734" y="105943"/>
                    <a:pt x="45266" y="106109"/>
                    <a:pt x="43765" y="105776"/>
                  </a:cubicBezTo>
                  <a:cubicBezTo>
                    <a:pt x="42798" y="105542"/>
                    <a:pt x="41797" y="105576"/>
                    <a:pt x="40796" y="105476"/>
                  </a:cubicBezTo>
                  <a:cubicBezTo>
                    <a:pt x="40663" y="105442"/>
                    <a:pt x="40563" y="105409"/>
                    <a:pt x="40429" y="105376"/>
                  </a:cubicBezTo>
                  <a:cubicBezTo>
                    <a:pt x="38995" y="105142"/>
                    <a:pt x="37561" y="104942"/>
                    <a:pt x="36126" y="104708"/>
                  </a:cubicBezTo>
                  <a:cubicBezTo>
                    <a:pt x="35593" y="104608"/>
                    <a:pt x="35026" y="104608"/>
                    <a:pt x="34525" y="104408"/>
                  </a:cubicBezTo>
                  <a:cubicBezTo>
                    <a:pt x="33658" y="104075"/>
                    <a:pt x="32624" y="104308"/>
                    <a:pt x="31857" y="103641"/>
                  </a:cubicBezTo>
                  <a:cubicBezTo>
                    <a:pt x="31790" y="103608"/>
                    <a:pt x="31656" y="103641"/>
                    <a:pt x="31556" y="103608"/>
                  </a:cubicBezTo>
                  <a:cubicBezTo>
                    <a:pt x="31256" y="103574"/>
                    <a:pt x="30923" y="103541"/>
                    <a:pt x="30622" y="103441"/>
                  </a:cubicBezTo>
                  <a:cubicBezTo>
                    <a:pt x="30189" y="103307"/>
                    <a:pt x="29889" y="103441"/>
                    <a:pt x="29622" y="103874"/>
                  </a:cubicBezTo>
                  <a:cubicBezTo>
                    <a:pt x="29955" y="104075"/>
                    <a:pt x="30255" y="104275"/>
                    <a:pt x="30556" y="104475"/>
                  </a:cubicBezTo>
                  <a:cubicBezTo>
                    <a:pt x="31356" y="104909"/>
                    <a:pt x="32023" y="105509"/>
                    <a:pt x="33024" y="105642"/>
                  </a:cubicBezTo>
                  <a:cubicBezTo>
                    <a:pt x="33891" y="105776"/>
                    <a:pt x="34659" y="106276"/>
                    <a:pt x="35493" y="106576"/>
                  </a:cubicBezTo>
                  <a:cubicBezTo>
                    <a:pt x="36293" y="106843"/>
                    <a:pt x="37127" y="107110"/>
                    <a:pt x="37994" y="107277"/>
                  </a:cubicBezTo>
                  <a:cubicBezTo>
                    <a:pt x="39229" y="107510"/>
                    <a:pt x="40463" y="107744"/>
                    <a:pt x="41730" y="107711"/>
                  </a:cubicBezTo>
                  <a:cubicBezTo>
                    <a:pt x="41897" y="107711"/>
                    <a:pt x="42031" y="107777"/>
                    <a:pt x="42197" y="107777"/>
                  </a:cubicBezTo>
                  <a:cubicBezTo>
                    <a:pt x="42798" y="107844"/>
                    <a:pt x="43365" y="107944"/>
                    <a:pt x="43932" y="107977"/>
                  </a:cubicBezTo>
                  <a:cubicBezTo>
                    <a:pt x="44532" y="108011"/>
                    <a:pt x="45133" y="107877"/>
                    <a:pt x="45666" y="108011"/>
                  </a:cubicBezTo>
                  <a:cubicBezTo>
                    <a:pt x="46467" y="108244"/>
                    <a:pt x="47268" y="108211"/>
                    <a:pt x="48068" y="108211"/>
                  </a:cubicBezTo>
                  <a:cubicBezTo>
                    <a:pt x="50236" y="108311"/>
                    <a:pt x="52338" y="108111"/>
                    <a:pt x="54439" y="107711"/>
                  </a:cubicBezTo>
                  <a:cubicBezTo>
                    <a:pt x="54973" y="107610"/>
                    <a:pt x="55507" y="107510"/>
                    <a:pt x="56041" y="107410"/>
                  </a:cubicBezTo>
                  <a:cubicBezTo>
                    <a:pt x="56908" y="107277"/>
                    <a:pt x="57775" y="107143"/>
                    <a:pt x="58609" y="107010"/>
                  </a:cubicBezTo>
                  <a:cubicBezTo>
                    <a:pt x="59043" y="106910"/>
                    <a:pt x="59510" y="106877"/>
                    <a:pt x="59910" y="106710"/>
                  </a:cubicBezTo>
                  <a:cubicBezTo>
                    <a:pt x="60944" y="106243"/>
                    <a:pt x="61945" y="105709"/>
                    <a:pt x="62912" y="105175"/>
                  </a:cubicBezTo>
                  <a:cubicBezTo>
                    <a:pt x="63546" y="104842"/>
                    <a:pt x="64113" y="104475"/>
                    <a:pt x="64146" y="103641"/>
                  </a:cubicBezTo>
                  <a:close/>
                  <a:moveTo>
                    <a:pt x="41230" y="133195"/>
                  </a:moveTo>
                  <a:cubicBezTo>
                    <a:pt x="41197" y="133262"/>
                    <a:pt x="41197" y="133362"/>
                    <a:pt x="41197" y="133396"/>
                  </a:cubicBezTo>
                  <a:cubicBezTo>
                    <a:pt x="41630" y="133763"/>
                    <a:pt x="42031" y="134296"/>
                    <a:pt x="42531" y="134463"/>
                  </a:cubicBezTo>
                  <a:cubicBezTo>
                    <a:pt x="43598" y="134863"/>
                    <a:pt x="44599" y="135497"/>
                    <a:pt x="45800" y="135297"/>
                  </a:cubicBezTo>
                  <a:cubicBezTo>
                    <a:pt x="45867" y="135297"/>
                    <a:pt x="45933" y="135297"/>
                    <a:pt x="45967" y="135297"/>
                  </a:cubicBezTo>
                  <a:cubicBezTo>
                    <a:pt x="47168" y="135731"/>
                    <a:pt x="48335" y="135397"/>
                    <a:pt x="49503" y="135130"/>
                  </a:cubicBezTo>
                  <a:cubicBezTo>
                    <a:pt x="50737" y="134863"/>
                    <a:pt x="51704" y="134196"/>
                    <a:pt x="52671" y="133195"/>
                  </a:cubicBezTo>
                  <a:cubicBezTo>
                    <a:pt x="52271" y="133229"/>
                    <a:pt x="52038" y="133229"/>
                    <a:pt x="51804" y="133262"/>
                  </a:cubicBezTo>
                  <a:cubicBezTo>
                    <a:pt x="51504" y="133296"/>
                    <a:pt x="51237" y="133429"/>
                    <a:pt x="50937" y="133429"/>
                  </a:cubicBezTo>
                  <a:cubicBezTo>
                    <a:pt x="49869" y="133429"/>
                    <a:pt x="48802" y="133396"/>
                    <a:pt x="47735" y="133362"/>
                  </a:cubicBezTo>
                  <a:cubicBezTo>
                    <a:pt x="47301" y="133362"/>
                    <a:pt x="46834" y="133329"/>
                    <a:pt x="46400" y="133329"/>
                  </a:cubicBezTo>
                  <a:cubicBezTo>
                    <a:pt x="44899" y="133396"/>
                    <a:pt x="43432" y="133629"/>
                    <a:pt x="41964" y="133229"/>
                  </a:cubicBezTo>
                  <a:cubicBezTo>
                    <a:pt x="41730" y="133162"/>
                    <a:pt x="41463" y="133195"/>
                    <a:pt x="41230" y="1331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40"/>
          <p:cNvGrpSpPr/>
          <p:nvPr/>
        </p:nvGrpSpPr>
        <p:grpSpPr>
          <a:xfrm flipH="1">
            <a:off x="4033763" y="2024165"/>
            <a:ext cx="4458200" cy="462025"/>
            <a:chOff x="2959200" y="1840375"/>
            <a:chExt cx="4458200" cy="462025"/>
          </a:xfrm>
        </p:grpSpPr>
        <p:sp>
          <p:nvSpPr>
            <p:cNvPr id="718" name="Google Shape;718;p40"/>
            <p:cNvSpPr/>
            <p:nvPr/>
          </p:nvSpPr>
          <p:spPr>
            <a:xfrm>
              <a:off x="2995050" y="1867900"/>
              <a:ext cx="4388175" cy="409475"/>
            </a:xfrm>
            <a:custGeom>
              <a:rect b="b" l="l" r="r" t="t"/>
              <a:pathLst>
                <a:path extrusionOk="0" h="16379" w="175527">
                  <a:moveTo>
                    <a:pt x="175326" y="7472"/>
                  </a:moveTo>
                  <a:cubicBezTo>
                    <a:pt x="175226" y="7306"/>
                    <a:pt x="175093" y="7139"/>
                    <a:pt x="174959" y="7005"/>
                  </a:cubicBezTo>
                  <a:cubicBezTo>
                    <a:pt x="173758" y="5838"/>
                    <a:pt x="172357" y="5037"/>
                    <a:pt x="170956" y="4203"/>
                  </a:cubicBezTo>
                  <a:cubicBezTo>
                    <a:pt x="170122" y="3703"/>
                    <a:pt x="169222" y="3269"/>
                    <a:pt x="168321" y="2836"/>
                  </a:cubicBezTo>
                  <a:cubicBezTo>
                    <a:pt x="167587" y="2435"/>
                    <a:pt x="166820" y="2102"/>
                    <a:pt x="166053" y="1735"/>
                  </a:cubicBezTo>
                  <a:cubicBezTo>
                    <a:pt x="165352" y="1401"/>
                    <a:pt x="164585" y="1368"/>
                    <a:pt x="163851" y="1268"/>
                  </a:cubicBezTo>
                  <a:cubicBezTo>
                    <a:pt x="162650" y="1034"/>
                    <a:pt x="161450" y="634"/>
                    <a:pt x="160182" y="701"/>
                  </a:cubicBezTo>
                  <a:cubicBezTo>
                    <a:pt x="159948" y="701"/>
                    <a:pt x="159715" y="667"/>
                    <a:pt x="159515" y="601"/>
                  </a:cubicBezTo>
                  <a:cubicBezTo>
                    <a:pt x="158481" y="401"/>
                    <a:pt x="157447" y="200"/>
                    <a:pt x="156413" y="267"/>
                  </a:cubicBezTo>
                  <a:cubicBezTo>
                    <a:pt x="155946" y="267"/>
                    <a:pt x="155479" y="267"/>
                    <a:pt x="155012" y="267"/>
                  </a:cubicBezTo>
                  <a:cubicBezTo>
                    <a:pt x="154778" y="267"/>
                    <a:pt x="154578" y="200"/>
                    <a:pt x="154344" y="167"/>
                  </a:cubicBezTo>
                  <a:cubicBezTo>
                    <a:pt x="153978" y="134"/>
                    <a:pt x="153644" y="67"/>
                    <a:pt x="153310" y="67"/>
                  </a:cubicBezTo>
                  <a:cubicBezTo>
                    <a:pt x="150642" y="34"/>
                    <a:pt x="147973" y="34"/>
                    <a:pt x="145305" y="34"/>
                  </a:cubicBezTo>
                  <a:cubicBezTo>
                    <a:pt x="145071" y="34"/>
                    <a:pt x="144804" y="0"/>
                    <a:pt x="144604" y="67"/>
                  </a:cubicBezTo>
                  <a:cubicBezTo>
                    <a:pt x="144004" y="301"/>
                    <a:pt x="143403" y="267"/>
                    <a:pt x="142803" y="267"/>
                  </a:cubicBezTo>
                  <a:cubicBezTo>
                    <a:pt x="141802" y="267"/>
                    <a:pt x="140768" y="234"/>
                    <a:pt x="139767" y="267"/>
                  </a:cubicBezTo>
                  <a:cubicBezTo>
                    <a:pt x="139467" y="267"/>
                    <a:pt x="139200" y="301"/>
                    <a:pt x="138900" y="334"/>
                  </a:cubicBezTo>
                  <a:cubicBezTo>
                    <a:pt x="138600" y="367"/>
                    <a:pt x="138266" y="467"/>
                    <a:pt x="137966" y="434"/>
                  </a:cubicBezTo>
                  <a:cubicBezTo>
                    <a:pt x="136632" y="401"/>
                    <a:pt x="135298" y="334"/>
                    <a:pt x="133963" y="301"/>
                  </a:cubicBezTo>
                  <a:cubicBezTo>
                    <a:pt x="130661" y="234"/>
                    <a:pt x="127359" y="434"/>
                    <a:pt x="124056" y="67"/>
                  </a:cubicBezTo>
                  <a:cubicBezTo>
                    <a:pt x="119053" y="67"/>
                    <a:pt x="114082" y="67"/>
                    <a:pt x="109079" y="67"/>
                  </a:cubicBezTo>
                  <a:cubicBezTo>
                    <a:pt x="108812" y="67"/>
                    <a:pt x="108578" y="134"/>
                    <a:pt x="108312" y="200"/>
                  </a:cubicBezTo>
                  <a:cubicBezTo>
                    <a:pt x="108211" y="200"/>
                    <a:pt x="108078" y="234"/>
                    <a:pt x="107978" y="267"/>
                  </a:cubicBezTo>
                  <a:lnTo>
                    <a:pt x="107144" y="267"/>
                  </a:lnTo>
                  <a:cubicBezTo>
                    <a:pt x="106310" y="267"/>
                    <a:pt x="105476" y="301"/>
                    <a:pt x="104642" y="334"/>
                  </a:cubicBezTo>
                  <a:cubicBezTo>
                    <a:pt x="104442" y="334"/>
                    <a:pt x="104242" y="367"/>
                    <a:pt x="104008" y="367"/>
                  </a:cubicBezTo>
                  <a:cubicBezTo>
                    <a:pt x="103842" y="367"/>
                    <a:pt x="103642" y="367"/>
                    <a:pt x="103475" y="367"/>
                  </a:cubicBezTo>
                  <a:cubicBezTo>
                    <a:pt x="103308" y="367"/>
                    <a:pt x="103141" y="401"/>
                    <a:pt x="102941" y="434"/>
                  </a:cubicBezTo>
                  <a:cubicBezTo>
                    <a:pt x="102607" y="434"/>
                    <a:pt x="102274" y="434"/>
                    <a:pt x="101907" y="434"/>
                  </a:cubicBezTo>
                  <a:cubicBezTo>
                    <a:pt x="98071" y="401"/>
                    <a:pt x="94201" y="334"/>
                    <a:pt x="90365" y="301"/>
                  </a:cubicBezTo>
                  <a:cubicBezTo>
                    <a:pt x="80792" y="234"/>
                    <a:pt x="71218" y="434"/>
                    <a:pt x="61678" y="67"/>
                  </a:cubicBezTo>
                  <a:cubicBezTo>
                    <a:pt x="47268" y="67"/>
                    <a:pt x="32824" y="67"/>
                    <a:pt x="18381" y="67"/>
                  </a:cubicBezTo>
                  <a:cubicBezTo>
                    <a:pt x="17647" y="67"/>
                    <a:pt x="16913" y="134"/>
                    <a:pt x="16179" y="200"/>
                  </a:cubicBezTo>
                  <a:cubicBezTo>
                    <a:pt x="15045" y="267"/>
                    <a:pt x="13877" y="367"/>
                    <a:pt x="12743" y="401"/>
                  </a:cubicBezTo>
                  <a:cubicBezTo>
                    <a:pt x="9207" y="401"/>
                    <a:pt x="5705" y="367"/>
                    <a:pt x="2169" y="367"/>
                  </a:cubicBezTo>
                  <a:cubicBezTo>
                    <a:pt x="1602" y="367"/>
                    <a:pt x="1035" y="401"/>
                    <a:pt x="234" y="434"/>
                  </a:cubicBezTo>
                  <a:cubicBezTo>
                    <a:pt x="234" y="1835"/>
                    <a:pt x="234" y="3136"/>
                    <a:pt x="234" y="4437"/>
                  </a:cubicBezTo>
                  <a:cubicBezTo>
                    <a:pt x="234" y="4570"/>
                    <a:pt x="368" y="4670"/>
                    <a:pt x="401" y="4804"/>
                  </a:cubicBezTo>
                  <a:cubicBezTo>
                    <a:pt x="568" y="5438"/>
                    <a:pt x="801" y="6105"/>
                    <a:pt x="868" y="6738"/>
                  </a:cubicBezTo>
                  <a:cubicBezTo>
                    <a:pt x="968" y="7739"/>
                    <a:pt x="935" y="8773"/>
                    <a:pt x="935" y="9774"/>
                  </a:cubicBezTo>
                  <a:cubicBezTo>
                    <a:pt x="935" y="10308"/>
                    <a:pt x="902" y="10841"/>
                    <a:pt x="1469" y="11342"/>
                  </a:cubicBezTo>
                  <a:cubicBezTo>
                    <a:pt x="1702" y="11542"/>
                    <a:pt x="902" y="12109"/>
                    <a:pt x="768" y="12276"/>
                  </a:cubicBezTo>
                  <a:cubicBezTo>
                    <a:pt x="1" y="13410"/>
                    <a:pt x="701" y="14477"/>
                    <a:pt x="2970" y="15245"/>
                  </a:cubicBezTo>
                  <a:cubicBezTo>
                    <a:pt x="3370" y="15378"/>
                    <a:pt x="5305" y="15044"/>
                    <a:pt x="5838" y="15078"/>
                  </a:cubicBezTo>
                  <a:cubicBezTo>
                    <a:pt x="7773" y="15211"/>
                    <a:pt x="9775" y="15278"/>
                    <a:pt x="11743" y="15411"/>
                  </a:cubicBezTo>
                  <a:cubicBezTo>
                    <a:pt x="13310" y="15478"/>
                    <a:pt x="14845" y="15612"/>
                    <a:pt x="16413" y="15712"/>
                  </a:cubicBezTo>
                  <a:cubicBezTo>
                    <a:pt x="17580" y="15778"/>
                    <a:pt x="18714" y="15878"/>
                    <a:pt x="19882" y="15878"/>
                  </a:cubicBezTo>
                  <a:cubicBezTo>
                    <a:pt x="27921" y="15945"/>
                    <a:pt x="35960" y="15978"/>
                    <a:pt x="44032" y="16012"/>
                  </a:cubicBezTo>
                  <a:cubicBezTo>
                    <a:pt x="45967" y="16012"/>
                    <a:pt x="47868" y="16012"/>
                    <a:pt x="49803" y="16012"/>
                  </a:cubicBezTo>
                  <a:cubicBezTo>
                    <a:pt x="51071" y="16045"/>
                    <a:pt x="52272" y="16145"/>
                    <a:pt x="53539" y="16179"/>
                  </a:cubicBezTo>
                  <a:cubicBezTo>
                    <a:pt x="55440" y="16212"/>
                    <a:pt x="57542" y="16379"/>
                    <a:pt x="59243" y="16179"/>
                  </a:cubicBezTo>
                  <a:cubicBezTo>
                    <a:pt x="61211" y="15978"/>
                    <a:pt x="63046" y="15978"/>
                    <a:pt x="64881" y="16079"/>
                  </a:cubicBezTo>
                  <a:cubicBezTo>
                    <a:pt x="68316" y="16279"/>
                    <a:pt x="71752" y="16012"/>
                    <a:pt x="75155" y="16079"/>
                  </a:cubicBezTo>
                  <a:cubicBezTo>
                    <a:pt x="75421" y="16079"/>
                    <a:pt x="75655" y="16079"/>
                    <a:pt x="75922" y="16045"/>
                  </a:cubicBezTo>
                  <a:cubicBezTo>
                    <a:pt x="78991" y="15778"/>
                    <a:pt x="82093" y="15578"/>
                    <a:pt x="85295" y="15545"/>
                  </a:cubicBezTo>
                  <a:cubicBezTo>
                    <a:pt x="85962" y="15545"/>
                    <a:pt x="86596" y="15445"/>
                    <a:pt x="87263" y="15445"/>
                  </a:cubicBezTo>
                  <a:cubicBezTo>
                    <a:pt x="88331" y="15411"/>
                    <a:pt x="89431" y="15411"/>
                    <a:pt x="90499" y="15411"/>
                  </a:cubicBezTo>
                  <a:cubicBezTo>
                    <a:pt x="91733" y="15445"/>
                    <a:pt x="93001" y="15545"/>
                    <a:pt x="94235" y="15545"/>
                  </a:cubicBezTo>
                  <a:lnTo>
                    <a:pt x="107578" y="15545"/>
                  </a:lnTo>
                  <a:cubicBezTo>
                    <a:pt x="107845" y="15612"/>
                    <a:pt x="108111" y="15645"/>
                    <a:pt x="108378" y="15712"/>
                  </a:cubicBezTo>
                  <a:cubicBezTo>
                    <a:pt x="108779" y="15778"/>
                    <a:pt x="109179" y="15878"/>
                    <a:pt x="109579" y="15878"/>
                  </a:cubicBezTo>
                  <a:cubicBezTo>
                    <a:pt x="112381" y="15945"/>
                    <a:pt x="115150" y="15978"/>
                    <a:pt x="117918" y="16012"/>
                  </a:cubicBezTo>
                  <a:cubicBezTo>
                    <a:pt x="118586" y="16012"/>
                    <a:pt x="119253" y="15978"/>
                    <a:pt x="119920" y="16012"/>
                  </a:cubicBezTo>
                  <a:cubicBezTo>
                    <a:pt x="120354" y="16045"/>
                    <a:pt x="120787" y="16145"/>
                    <a:pt x="121221" y="16179"/>
                  </a:cubicBezTo>
                  <a:cubicBezTo>
                    <a:pt x="121888" y="16212"/>
                    <a:pt x="122588" y="16379"/>
                    <a:pt x="123189" y="16179"/>
                  </a:cubicBezTo>
                  <a:cubicBezTo>
                    <a:pt x="123889" y="15945"/>
                    <a:pt x="124490" y="15978"/>
                    <a:pt x="125157" y="16079"/>
                  </a:cubicBezTo>
                  <a:cubicBezTo>
                    <a:pt x="126324" y="16279"/>
                    <a:pt x="127525" y="16012"/>
                    <a:pt x="128693" y="16079"/>
                  </a:cubicBezTo>
                  <a:cubicBezTo>
                    <a:pt x="128793" y="16079"/>
                    <a:pt x="128860" y="16045"/>
                    <a:pt x="128960" y="16045"/>
                  </a:cubicBezTo>
                  <a:cubicBezTo>
                    <a:pt x="130027" y="15778"/>
                    <a:pt x="131095" y="15578"/>
                    <a:pt x="132195" y="15545"/>
                  </a:cubicBezTo>
                  <a:cubicBezTo>
                    <a:pt x="132429" y="15545"/>
                    <a:pt x="132662" y="15445"/>
                    <a:pt x="132896" y="15445"/>
                  </a:cubicBezTo>
                  <a:cubicBezTo>
                    <a:pt x="133263" y="15411"/>
                    <a:pt x="133630" y="15411"/>
                    <a:pt x="133997" y="15411"/>
                  </a:cubicBezTo>
                  <a:cubicBezTo>
                    <a:pt x="134430" y="15445"/>
                    <a:pt x="134864" y="15545"/>
                    <a:pt x="135298" y="15545"/>
                  </a:cubicBezTo>
                  <a:cubicBezTo>
                    <a:pt x="142970" y="15545"/>
                    <a:pt x="150675" y="15545"/>
                    <a:pt x="158347" y="15545"/>
                  </a:cubicBezTo>
                  <a:cubicBezTo>
                    <a:pt x="160215" y="15545"/>
                    <a:pt x="162050" y="15411"/>
                    <a:pt x="163918" y="15645"/>
                  </a:cubicBezTo>
                  <a:cubicBezTo>
                    <a:pt x="163951" y="15678"/>
                    <a:pt x="164018" y="15678"/>
                    <a:pt x="164085" y="15645"/>
                  </a:cubicBezTo>
                  <a:cubicBezTo>
                    <a:pt x="165552" y="15178"/>
                    <a:pt x="167054" y="14711"/>
                    <a:pt x="168288" y="13643"/>
                  </a:cubicBezTo>
                  <a:cubicBezTo>
                    <a:pt x="168688" y="13310"/>
                    <a:pt x="169122" y="13043"/>
                    <a:pt x="169555" y="12743"/>
                  </a:cubicBezTo>
                  <a:cubicBezTo>
                    <a:pt x="170222" y="12276"/>
                    <a:pt x="170890" y="11875"/>
                    <a:pt x="171523" y="11408"/>
                  </a:cubicBezTo>
                  <a:cubicBezTo>
                    <a:pt x="171924" y="11108"/>
                    <a:pt x="172257" y="10741"/>
                    <a:pt x="172691" y="10508"/>
                  </a:cubicBezTo>
                  <a:cubicBezTo>
                    <a:pt x="173658" y="9941"/>
                    <a:pt x="174392" y="9107"/>
                    <a:pt x="175193" y="8340"/>
                  </a:cubicBezTo>
                  <a:cubicBezTo>
                    <a:pt x="175493" y="8073"/>
                    <a:pt x="175526" y="7806"/>
                    <a:pt x="175326" y="74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2959200" y="1840375"/>
              <a:ext cx="4458200" cy="462025"/>
            </a:xfrm>
            <a:custGeom>
              <a:rect b="b" l="l" r="r" t="t"/>
              <a:pathLst>
                <a:path extrusionOk="0" h="18481" w="178328">
                  <a:moveTo>
                    <a:pt x="178228" y="8740"/>
                  </a:moveTo>
                  <a:cubicBezTo>
                    <a:pt x="177928" y="8240"/>
                    <a:pt x="177627" y="7706"/>
                    <a:pt x="177227" y="7306"/>
                  </a:cubicBezTo>
                  <a:cubicBezTo>
                    <a:pt x="175793" y="6005"/>
                    <a:pt x="174158" y="5004"/>
                    <a:pt x="172457" y="4137"/>
                  </a:cubicBezTo>
                  <a:cubicBezTo>
                    <a:pt x="171623" y="3703"/>
                    <a:pt x="170789" y="3270"/>
                    <a:pt x="169989" y="2836"/>
                  </a:cubicBezTo>
                  <a:cubicBezTo>
                    <a:pt x="168854" y="2269"/>
                    <a:pt x="167754" y="1668"/>
                    <a:pt x="166620" y="1168"/>
                  </a:cubicBezTo>
                  <a:cubicBezTo>
                    <a:pt x="165585" y="734"/>
                    <a:pt x="164551" y="334"/>
                    <a:pt x="163384" y="434"/>
                  </a:cubicBezTo>
                  <a:cubicBezTo>
                    <a:pt x="162383" y="534"/>
                    <a:pt x="161316" y="568"/>
                    <a:pt x="160348" y="434"/>
                  </a:cubicBezTo>
                  <a:cubicBezTo>
                    <a:pt x="159114" y="201"/>
                    <a:pt x="157913" y="301"/>
                    <a:pt x="156712" y="234"/>
                  </a:cubicBezTo>
                  <a:cubicBezTo>
                    <a:pt x="156512" y="234"/>
                    <a:pt x="156312" y="234"/>
                    <a:pt x="156112" y="201"/>
                  </a:cubicBezTo>
                  <a:cubicBezTo>
                    <a:pt x="155612" y="134"/>
                    <a:pt x="155145" y="34"/>
                    <a:pt x="154644" y="34"/>
                  </a:cubicBezTo>
                  <a:cubicBezTo>
                    <a:pt x="151976" y="34"/>
                    <a:pt x="149307" y="34"/>
                    <a:pt x="146639" y="34"/>
                  </a:cubicBezTo>
                  <a:cubicBezTo>
                    <a:pt x="146372" y="34"/>
                    <a:pt x="146105" y="1"/>
                    <a:pt x="145871" y="67"/>
                  </a:cubicBezTo>
                  <a:cubicBezTo>
                    <a:pt x="145171" y="301"/>
                    <a:pt x="144437" y="234"/>
                    <a:pt x="143703" y="234"/>
                  </a:cubicBezTo>
                  <a:cubicBezTo>
                    <a:pt x="142903" y="267"/>
                    <a:pt x="142069" y="234"/>
                    <a:pt x="141268" y="267"/>
                  </a:cubicBezTo>
                  <a:cubicBezTo>
                    <a:pt x="140801" y="267"/>
                    <a:pt x="140367" y="401"/>
                    <a:pt x="139900" y="434"/>
                  </a:cubicBezTo>
                  <a:cubicBezTo>
                    <a:pt x="139167" y="468"/>
                    <a:pt x="138399" y="468"/>
                    <a:pt x="137666" y="434"/>
                  </a:cubicBezTo>
                  <a:cubicBezTo>
                    <a:pt x="137065" y="401"/>
                    <a:pt x="136465" y="234"/>
                    <a:pt x="135831" y="234"/>
                  </a:cubicBezTo>
                  <a:cubicBezTo>
                    <a:pt x="134397" y="201"/>
                    <a:pt x="132929" y="234"/>
                    <a:pt x="131494" y="234"/>
                  </a:cubicBezTo>
                  <a:cubicBezTo>
                    <a:pt x="129626" y="234"/>
                    <a:pt x="127792" y="301"/>
                    <a:pt x="125924" y="34"/>
                  </a:cubicBezTo>
                  <a:cubicBezTo>
                    <a:pt x="125657" y="1"/>
                    <a:pt x="125357" y="1"/>
                    <a:pt x="125057" y="1"/>
                  </a:cubicBezTo>
                  <a:cubicBezTo>
                    <a:pt x="119920" y="34"/>
                    <a:pt x="114749" y="34"/>
                    <a:pt x="109579" y="34"/>
                  </a:cubicBezTo>
                  <a:cubicBezTo>
                    <a:pt x="108078" y="34"/>
                    <a:pt x="106543" y="101"/>
                    <a:pt x="105042" y="67"/>
                  </a:cubicBezTo>
                  <a:cubicBezTo>
                    <a:pt x="104575" y="34"/>
                    <a:pt x="104142" y="201"/>
                    <a:pt x="103808" y="434"/>
                  </a:cubicBezTo>
                  <a:cubicBezTo>
                    <a:pt x="102107" y="468"/>
                    <a:pt x="100406" y="468"/>
                    <a:pt x="98704" y="434"/>
                  </a:cubicBezTo>
                  <a:cubicBezTo>
                    <a:pt x="96970" y="401"/>
                    <a:pt x="95269" y="267"/>
                    <a:pt x="93534" y="234"/>
                  </a:cubicBezTo>
                  <a:cubicBezTo>
                    <a:pt x="89398" y="234"/>
                    <a:pt x="85261" y="234"/>
                    <a:pt x="81125" y="234"/>
                  </a:cubicBezTo>
                  <a:cubicBezTo>
                    <a:pt x="75855" y="234"/>
                    <a:pt x="70551" y="301"/>
                    <a:pt x="65280" y="34"/>
                  </a:cubicBezTo>
                  <a:cubicBezTo>
                    <a:pt x="64447" y="1"/>
                    <a:pt x="63613" y="1"/>
                    <a:pt x="62779" y="1"/>
                  </a:cubicBezTo>
                  <a:cubicBezTo>
                    <a:pt x="48068" y="34"/>
                    <a:pt x="33324" y="34"/>
                    <a:pt x="18614" y="34"/>
                  </a:cubicBezTo>
                  <a:cubicBezTo>
                    <a:pt x="14311" y="34"/>
                    <a:pt x="9974" y="101"/>
                    <a:pt x="5705" y="67"/>
                  </a:cubicBezTo>
                  <a:cubicBezTo>
                    <a:pt x="2602" y="34"/>
                    <a:pt x="1" y="801"/>
                    <a:pt x="334" y="1935"/>
                  </a:cubicBezTo>
                  <a:cubicBezTo>
                    <a:pt x="568" y="2803"/>
                    <a:pt x="367" y="3670"/>
                    <a:pt x="367" y="4537"/>
                  </a:cubicBezTo>
                  <a:cubicBezTo>
                    <a:pt x="367" y="5004"/>
                    <a:pt x="234" y="5504"/>
                    <a:pt x="534" y="5938"/>
                  </a:cubicBezTo>
                  <a:cubicBezTo>
                    <a:pt x="1035" y="6739"/>
                    <a:pt x="968" y="7539"/>
                    <a:pt x="968" y="8340"/>
                  </a:cubicBezTo>
                  <a:cubicBezTo>
                    <a:pt x="968" y="9341"/>
                    <a:pt x="935" y="10375"/>
                    <a:pt x="901" y="11375"/>
                  </a:cubicBezTo>
                  <a:cubicBezTo>
                    <a:pt x="901" y="11609"/>
                    <a:pt x="801" y="11876"/>
                    <a:pt x="1001" y="12076"/>
                  </a:cubicBezTo>
                  <a:cubicBezTo>
                    <a:pt x="1902" y="13210"/>
                    <a:pt x="834" y="14378"/>
                    <a:pt x="1268" y="15512"/>
                  </a:cubicBezTo>
                  <a:cubicBezTo>
                    <a:pt x="1535" y="16179"/>
                    <a:pt x="2502" y="17046"/>
                    <a:pt x="4003" y="17380"/>
                  </a:cubicBezTo>
                  <a:cubicBezTo>
                    <a:pt x="6372" y="17947"/>
                    <a:pt x="9607" y="17680"/>
                    <a:pt x="12276" y="17747"/>
                  </a:cubicBezTo>
                  <a:cubicBezTo>
                    <a:pt x="15011" y="17813"/>
                    <a:pt x="17747" y="17780"/>
                    <a:pt x="20482" y="17813"/>
                  </a:cubicBezTo>
                  <a:cubicBezTo>
                    <a:pt x="22450" y="17847"/>
                    <a:pt x="24418" y="17947"/>
                    <a:pt x="26386" y="17980"/>
                  </a:cubicBezTo>
                  <a:cubicBezTo>
                    <a:pt x="30255" y="18047"/>
                    <a:pt x="34158" y="17813"/>
                    <a:pt x="37994" y="18214"/>
                  </a:cubicBezTo>
                  <a:cubicBezTo>
                    <a:pt x="38595" y="18280"/>
                    <a:pt x="39295" y="18247"/>
                    <a:pt x="39962" y="18247"/>
                  </a:cubicBezTo>
                  <a:cubicBezTo>
                    <a:pt x="44032" y="18247"/>
                    <a:pt x="48068" y="18247"/>
                    <a:pt x="52138" y="18247"/>
                  </a:cubicBezTo>
                  <a:cubicBezTo>
                    <a:pt x="52938" y="18247"/>
                    <a:pt x="53772" y="18280"/>
                    <a:pt x="54606" y="18314"/>
                  </a:cubicBezTo>
                  <a:cubicBezTo>
                    <a:pt x="55640" y="18380"/>
                    <a:pt x="56708" y="18447"/>
                    <a:pt x="57775" y="18447"/>
                  </a:cubicBezTo>
                  <a:cubicBezTo>
                    <a:pt x="60744" y="18480"/>
                    <a:pt x="63713" y="18480"/>
                    <a:pt x="66715" y="18447"/>
                  </a:cubicBezTo>
                  <a:cubicBezTo>
                    <a:pt x="69684" y="18447"/>
                    <a:pt x="72686" y="18447"/>
                    <a:pt x="75621" y="18280"/>
                  </a:cubicBezTo>
                  <a:cubicBezTo>
                    <a:pt x="79791" y="18013"/>
                    <a:pt x="83927" y="17880"/>
                    <a:pt x="88163" y="17880"/>
                  </a:cubicBezTo>
                  <a:cubicBezTo>
                    <a:pt x="95869" y="17913"/>
                    <a:pt x="103574" y="17913"/>
                    <a:pt x="111280" y="17913"/>
                  </a:cubicBezTo>
                  <a:cubicBezTo>
                    <a:pt x="111614" y="17947"/>
                    <a:pt x="111947" y="17980"/>
                    <a:pt x="112314" y="17980"/>
                  </a:cubicBezTo>
                  <a:cubicBezTo>
                    <a:pt x="113648" y="18047"/>
                    <a:pt x="115049" y="17847"/>
                    <a:pt x="116384" y="18214"/>
                  </a:cubicBezTo>
                  <a:cubicBezTo>
                    <a:pt x="116584" y="18280"/>
                    <a:pt x="116851" y="18247"/>
                    <a:pt x="117051" y="18247"/>
                  </a:cubicBezTo>
                  <a:cubicBezTo>
                    <a:pt x="118485" y="18247"/>
                    <a:pt x="119920" y="18247"/>
                    <a:pt x="121321" y="18247"/>
                  </a:cubicBezTo>
                  <a:cubicBezTo>
                    <a:pt x="121621" y="18247"/>
                    <a:pt x="121888" y="18280"/>
                    <a:pt x="122188" y="18314"/>
                  </a:cubicBezTo>
                  <a:cubicBezTo>
                    <a:pt x="122555" y="18380"/>
                    <a:pt x="122922" y="18447"/>
                    <a:pt x="123289" y="18480"/>
                  </a:cubicBezTo>
                  <a:cubicBezTo>
                    <a:pt x="124356" y="18480"/>
                    <a:pt x="125390" y="18480"/>
                    <a:pt x="126424" y="18480"/>
                  </a:cubicBezTo>
                  <a:cubicBezTo>
                    <a:pt x="127492" y="18447"/>
                    <a:pt x="128526" y="18480"/>
                    <a:pt x="129560" y="18280"/>
                  </a:cubicBezTo>
                  <a:cubicBezTo>
                    <a:pt x="131027" y="18013"/>
                    <a:pt x="132462" y="17880"/>
                    <a:pt x="133963" y="17913"/>
                  </a:cubicBezTo>
                  <a:cubicBezTo>
                    <a:pt x="138700" y="17913"/>
                    <a:pt x="143470" y="17913"/>
                    <a:pt x="148240" y="17913"/>
                  </a:cubicBezTo>
                  <a:lnTo>
                    <a:pt x="148240" y="17913"/>
                  </a:lnTo>
                  <a:cubicBezTo>
                    <a:pt x="153343" y="17913"/>
                    <a:pt x="158480" y="17913"/>
                    <a:pt x="163617" y="17913"/>
                  </a:cubicBezTo>
                  <a:cubicBezTo>
                    <a:pt x="164651" y="17947"/>
                    <a:pt x="165652" y="17913"/>
                    <a:pt x="166620" y="17546"/>
                  </a:cubicBezTo>
                  <a:cubicBezTo>
                    <a:pt x="167854" y="17079"/>
                    <a:pt x="169121" y="16679"/>
                    <a:pt x="170222" y="15845"/>
                  </a:cubicBezTo>
                  <a:cubicBezTo>
                    <a:pt x="170789" y="15412"/>
                    <a:pt x="171423" y="15045"/>
                    <a:pt x="172023" y="14644"/>
                  </a:cubicBezTo>
                  <a:cubicBezTo>
                    <a:pt x="172290" y="14444"/>
                    <a:pt x="172557" y="14277"/>
                    <a:pt x="172824" y="14111"/>
                  </a:cubicBezTo>
                  <a:cubicBezTo>
                    <a:pt x="173491" y="13610"/>
                    <a:pt x="174092" y="13043"/>
                    <a:pt x="174792" y="12676"/>
                  </a:cubicBezTo>
                  <a:cubicBezTo>
                    <a:pt x="175459" y="12309"/>
                    <a:pt x="175960" y="11809"/>
                    <a:pt x="176493" y="11309"/>
                  </a:cubicBezTo>
                  <a:cubicBezTo>
                    <a:pt x="176760" y="11042"/>
                    <a:pt x="177094" y="10808"/>
                    <a:pt x="177361" y="10541"/>
                  </a:cubicBezTo>
                  <a:cubicBezTo>
                    <a:pt x="177661" y="10174"/>
                    <a:pt x="177994" y="9774"/>
                    <a:pt x="178228" y="9341"/>
                  </a:cubicBezTo>
                  <a:cubicBezTo>
                    <a:pt x="178328" y="9207"/>
                    <a:pt x="178328" y="8907"/>
                    <a:pt x="178228" y="8740"/>
                  </a:cubicBezTo>
                  <a:close/>
                  <a:moveTo>
                    <a:pt x="176627" y="9441"/>
                  </a:moveTo>
                  <a:cubicBezTo>
                    <a:pt x="175826" y="10208"/>
                    <a:pt x="175126" y="11042"/>
                    <a:pt x="174125" y="11609"/>
                  </a:cubicBezTo>
                  <a:cubicBezTo>
                    <a:pt x="173691" y="11842"/>
                    <a:pt x="173358" y="12209"/>
                    <a:pt x="172957" y="12509"/>
                  </a:cubicBezTo>
                  <a:cubicBezTo>
                    <a:pt x="172324" y="12976"/>
                    <a:pt x="171656" y="13377"/>
                    <a:pt x="170989" y="13844"/>
                  </a:cubicBezTo>
                  <a:cubicBezTo>
                    <a:pt x="170556" y="14144"/>
                    <a:pt x="170122" y="14411"/>
                    <a:pt x="169722" y="14744"/>
                  </a:cubicBezTo>
                  <a:cubicBezTo>
                    <a:pt x="168488" y="15812"/>
                    <a:pt x="166986" y="16279"/>
                    <a:pt x="165519" y="16746"/>
                  </a:cubicBezTo>
                  <a:cubicBezTo>
                    <a:pt x="165452" y="16779"/>
                    <a:pt x="165385" y="16779"/>
                    <a:pt x="165352" y="16746"/>
                  </a:cubicBezTo>
                  <a:cubicBezTo>
                    <a:pt x="163484" y="16512"/>
                    <a:pt x="161649" y="16679"/>
                    <a:pt x="159781" y="16646"/>
                  </a:cubicBezTo>
                  <a:cubicBezTo>
                    <a:pt x="152109" y="16646"/>
                    <a:pt x="144404" y="16646"/>
                    <a:pt x="136732" y="16646"/>
                  </a:cubicBezTo>
                  <a:cubicBezTo>
                    <a:pt x="136298" y="16646"/>
                    <a:pt x="135864" y="16546"/>
                    <a:pt x="135431" y="16512"/>
                  </a:cubicBezTo>
                  <a:cubicBezTo>
                    <a:pt x="135064" y="16512"/>
                    <a:pt x="134697" y="16512"/>
                    <a:pt x="134330" y="16546"/>
                  </a:cubicBezTo>
                  <a:cubicBezTo>
                    <a:pt x="134096" y="16546"/>
                    <a:pt x="133863" y="16646"/>
                    <a:pt x="133629" y="16646"/>
                  </a:cubicBezTo>
                  <a:cubicBezTo>
                    <a:pt x="132529" y="16679"/>
                    <a:pt x="131461" y="16879"/>
                    <a:pt x="130394" y="17146"/>
                  </a:cubicBezTo>
                  <a:cubicBezTo>
                    <a:pt x="130327" y="17146"/>
                    <a:pt x="130227" y="17180"/>
                    <a:pt x="130127" y="17180"/>
                  </a:cubicBezTo>
                  <a:cubicBezTo>
                    <a:pt x="129393" y="17146"/>
                    <a:pt x="128659" y="17213"/>
                    <a:pt x="127892" y="17246"/>
                  </a:cubicBezTo>
                  <a:cubicBezTo>
                    <a:pt x="127191" y="17046"/>
                    <a:pt x="126524" y="16846"/>
                    <a:pt x="125824" y="16646"/>
                  </a:cubicBezTo>
                  <a:lnTo>
                    <a:pt x="109012" y="16646"/>
                  </a:lnTo>
                  <a:cubicBezTo>
                    <a:pt x="108745" y="16579"/>
                    <a:pt x="108478" y="16546"/>
                    <a:pt x="108211" y="16479"/>
                  </a:cubicBezTo>
                  <a:cubicBezTo>
                    <a:pt x="108178" y="16479"/>
                    <a:pt x="108111" y="16479"/>
                    <a:pt x="108078" y="16479"/>
                  </a:cubicBezTo>
                  <a:lnTo>
                    <a:pt x="104909" y="16479"/>
                  </a:lnTo>
                  <a:cubicBezTo>
                    <a:pt x="104642" y="16512"/>
                    <a:pt x="104375" y="16512"/>
                    <a:pt x="104108" y="16546"/>
                  </a:cubicBezTo>
                  <a:lnTo>
                    <a:pt x="104108" y="16546"/>
                  </a:lnTo>
                  <a:cubicBezTo>
                    <a:pt x="104142" y="16579"/>
                    <a:pt x="104175" y="16612"/>
                    <a:pt x="104175" y="16646"/>
                  </a:cubicBezTo>
                  <a:lnTo>
                    <a:pt x="96069" y="16646"/>
                  </a:lnTo>
                  <a:cubicBezTo>
                    <a:pt x="94868" y="16646"/>
                    <a:pt x="93634" y="16546"/>
                    <a:pt x="92400" y="16512"/>
                  </a:cubicBezTo>
                  <a:cubicBezTo>
                    <a:pt x="91332" y="16512"/>
                    <a:pt x="90265" y="16512"/>
                    <a:pt x="89198" y="16546"/>
                  </a:cubicBezTo>
                  <a:cubicBezTo>
                    <a:pt x="88564" y="16546"/>
                    <a:pt x="87930" y="16646"/>
                    <a:pt x="87263" y="16646"/>
                  </a:cubicBezTo>
                  <a:cubicBezTo>
                    <a:pt x="84127" y="16679"/>
                    <a:pt x="81058" y="16879"/>
                    <a:pt x="78023" y="17146"/>
                  </a:cubicBezTo>
                  <a:cubicBezTo>
                    <a:pt x="77789" y="17180"/>
                    <a:pt x="77523" y="17180"/>
                    <a:pt x="77289" y="17180"/>
                  </a:cubicBezTo>
                  <a:cubicBezTo>
                    <a:pt x="73920" y="17113"/>
                    <a:pt x="70551" y="17380"/>
                    <a:pt x="67148" y="17180"/>
                  </a:cubicBezTo>
                  <a:cubicBezTo>
                    <a:pt x="65314" y="17079"/>
                    <a:pt x="63513" y="17079"/>
                    <a:pt x="61578" y="17280"/>
                  </a:cubicBezTo>
                  <a:cubicBezTo>
                    <a:pt x="59910" y="17480"/>
                    <a:pt x="57842" y="17313"/>
                    <a:pt x="55940" y="17280"/>
                  </a:cubicBezTo>
                  <a:cubicBezTo>
                    <a:pt x="54706" y="17246"/>
                    <a:pt x="53505" y="17146"/>
                    <a:pt x="52271" y="17113"/>
                  </a:cubicBezTo>
                  <a:cubicBezTo>
                    <a:pt x="50370" y="17113"/>
                    <a:pt x="48468" y="17113"/>
                    <a:pt x="46567" y="17113"/>
                  </a:cubicBezTo>
                  <a:cubicBezTo>
                    <a:pt x="38628" y="17079"/>
                    <a:pt x="30689" y="17046"/>
                    <a:pt x="22750" y="16979"/>
                  </a:cubicBezTo>
                  <a:cubicBezTo>
                    <a:pt x="21616" y="16979"/>
                    <a:pt x="20482" y="16879"/>
                    <a:pt x="19348" y="16813"/>
                  </a:cubicBezTo>
                  <a:cubicBezTo>
                    <a:pt x="17813" y="16713"/>
                    <a:pt x="16279" y="16579"/>
                    <a:pt x="14744" y="16512"/>
                  </a:cubicBezTo>
                  <a:cubicBezTo>
                    <a:pt x="12776" y="16379"/>
                    <a:pt x="9140" y="16312"/>
                    <a:pt x="7206" y="16179"/>
                  </a:cubicBezTo>
                  <a:cubicBezTo>
                    <a:pt x="6705" y="16112"/>
                    <a:pt x="4704" y="16279"/>
                    <a:pt x="4304" y="16145"/>
                  </a:cubicBezTo>
                  <a:cubicBezTo>
                    <a:pt x="2069" y="15378"/>
                    <a:pt x="1869" y="14244"/>
                    <a:pt x="2636" y="13077"/>
                  </a:cubicBezTo>
                  <a:cubicBezTo>
                    <a:pt x="2736" y="12910"/>
                    <a:pt x="3270" y="12409"/>
                    <a:pt x="3069" y="12243"/>
                  </a:cubicBezTo>
                  <a:cubicBezTo>
                    <a:pt x="2502" y="11709"/>
                    <a:pt x="2402" y="11409"/>
                    <a:pt x="2402" y="10875"/>
                  </a:cubicBezTo>
                  <a:cubicBezTo>
                    <a:pt x="2369" y="9874"/>
                    <a:pt x="2402" y="8840"/>
                    <a:pt x="2302" y="7839"/>
                  </a:cubicBezTo>
                  <a:cubicBezTo>
                    <a:pt x="2269" y="7206"/>
                    <a:pt x="2002" y="6539"/>
                    <a:pt x="1835" y="5905"/>
                  </a:cubicBezTo>
                  <a:cubicBezTo>
                    <a:pt x="1802" y="5771"/>
                    <a:pt x="1702" y="5671"/>
                    <a:pt x="1702" y="5538"/>
                  </a:cubicBezTo>
                  <a:cubicBezTo>
                    <a:pt x="1668" y="4237"/>
                    <a:pt x="1668" y="2936"/>
                    <a:pt x="1668" y="1535"/>
                  </a:cubicBezTo>
                  <a:cubicBezTo>
                    <a:pt x="2469" y="1502"/>
                    <a:pt x="4737" y="1435"/>
                    <a:pt x="5304" y="1468"/>
                  </a:cubicBezTo>
                  <a:cubicBezTo>
                    <a:pt x="8773" y="1468"/>
                    <a:pt x="12243" y="1502"/>
                    <a:pt x="15712" y="1468"/>
                  </a:cubicBezTo>
                  <a:cubicBezTo>
                    <a:pt x="16846" y="1468"/>
                    <a:pt x="17980" y="1335"/>
                    <a:pt x="19114" y="1268"/>
                  </a:cubicBezTo>
                  <a:cubicBezTo>
                    <a:pt x="19815" y="1235"/>
                    <a:pt x="20549" y="1168"/>
                    <a:pt x="21282" y="1168"/>
                  </a:cubicBezTo>
                  <a:cubicBezTo>
                    <a:pt x="35526" y="1168"/>
                    <a:pt x="49736" y="1168"/>
                    <a:pt x="63980" y="1168"/>
                  </a:cubicBezTo>
                  <a:cubicBezTo>
                    <a:pt x="73386" y="1535"/>
                    <a:pt x="82826" y="1301"/>
                    <a:pt x="92266" y="1402"/>
                  </a:cubicBezTo>
                  <a:cubicBezTo>
                    <a:pt x="95902" y="1402"/>
                    <a:pt x="99538" y="1502"/>
                    <a:pt x="103174" y="1535"/>
                  </a:cubicBezTo>
                  <a:cubicBezTo>
                    <a:pt x="103174" y="1535"/>
                    <a:pt x="103174" y="1568"/>
                    <a:pt x="103174" y="1568"/>
                  </a:cubicBezTo>
                  <a:cubicBezTo>
                    <a:pt x="103508" y="1568"/>
                    <a:pt x="103875" y="1568"/>
                    <a:pt x="104242" y="1602"/>
                  </a:cubicBezTo>
                  <a:lnTo>
                    <a:pt x="104242" y="1535"/>
                  </a:lnTo>
                  <a:cubicBezTo>
                    <a:pt x="104242" y="1535"/>
                    <a:pt x="104275" y="1535"/>
                    <a:pt x="104275" y="1535"/>
                  </a:cubicBezTo>
                  <a:cubicBezTo>
                    <a:pt x="104742" y="1502"/>
                    <a:pt x="105209" y="1502"/>
                    <a:pt x="105676" y="1468"/>
                  </a:cubicBezTo>
                  <a:cubicBezTo>
                    <a:pt x="106643" y="1468"/>
                    <a:pt x="107611" y="1502"/>
                    <a:pt x="108545" y="1468"/>
                  </a:cubicBezTo>
                  <a:cubicBezTo>
                    <a:pt x="108845" y="1468"/>
                    <a:pt x="109112" y="1402"/>
                    <a:pt x="109412" y="1335"/>
                  </a:cubicBezTo>
                  <a:cubicBezTo>
                    <a:pt x="112081" y="1335"/>
                    <a:pt x="114783" y="1368"/>
                    <a:pt x="117484" y="1335"/>
                  </a:cubicBezTo>
                  <a:lnTo>
                    <a:pt x="118285" y="1335"/>
                  </a:lnTo>
                  <a:cubicBezTo>
                    <a:pt x="118352" y="1301"/>
                    <a:pt x="118485" y="1235"/>
                    <a:pt x="118552" y="1168"/>
                  </a:cubicBezTo>
                  <a:cubicBezTo>
                    <a:pt x="120854" y="1168"/>
                    <a:pt x="123189" y="1168"/>
                    <a:pt x="125490" y="1168"/>
                  </a:cubicBezTo>
                  <a:cubicBezTo>
                    <a:pt x="128759" y="1535"/>
                    <a:pt x="132095" y="1301"/>
                    <a:pt x="135397" y="1368"/>
                  </a:cubicBezTo>
                  <a:cubicBezTo>
                    <a:pt x="136732" y="1402"/>
                    <a:pt x="138066" y="1502"/>
                    <a:pt x="139367" y="1535"/>
                  </a:cubicBezTo>
                  <a:cubicBezTo>
                    <a:pt x="139700" y="1535"/>
                    <a:pt x="140001" y="1468"/>
                    <a:pt x="140334" y="1435"/>
                  </a:cubicBezTo>
                  <a:cubicBezTo>
                    <a:pt x="140601" y="1402"/>
                    <a:pt x="140901" y="1335"/>
                    <a:pt x="141201" y="1335"/>
                  </a:cubicBezTo>
                  <a:cubicBezTo>
                    <a:pt x="142202" y="1335"/>
                    <a:pt x="143203" y="1335"/>
                    <a:pt x="144237" y="1335"/>
                  </a:cubicBezTo>
                  <a:cubicBezTo>
                    <a:pt x="144837" y="1335"/>
                    <a:pt x="145438" y="1402"/>
                    <a:pt x="146038" y="1168"/>
                  </a:cubicBezTo>
                  <a:cubicBezTo>
                    <a:pt x="146238" y="1101"/>
                    <a:pt x="146505" y="1135"/>
                    <a:pt x="146739" y="1135"/>
                  </a:cubicBezTo>
                  <a:cubicBezTo>
                    <a:pt x="149407" y="1135"/>
                    <a:pt x="152076" y="1135"/>
                    <a:pt x="154744" y="1135"/>
                  </a:cubicBezTo>
                  <a:cubicBezTo>
                    <a:pt x="155078" y="1135"/>
                    <a:pt x="155412" y="1235"/>
                    <a:pt x="155745" y="1268"/>
                  </a:cubicBezTo>
                  <a:cubicBezTo>
                    <a:pt x="155979" y="1301"/>
                    <a:pt x="156212" y="1335"/>
                    <a:pt x="156446" y="1335"/>
                  </a:cubicBezTo>
                  <a:cubicBezTo>
                    <a:pt x="156913" y="1368"/>
                    <a:pt x="157380" y="1368"/>
                    <a:pt x="157847" y="1335"/>
                  </a:cubicBezTo>
                  <a:cubicBezTo>
                    <a:pt x="158881" y="1301"/>
                    <a:pt x="159915" y="1502"/>
                    <a:pt x="160915" y="1702"/>
                  </a:cubicBezTo>
                  <a:cubicBezTo>
                    <a:pt x="161149" y="1768"/>
                    <a:pt x="161382" y="1802"/>
                    <a:pt x="161616" y="1802"/>
                  </a:cubicBezTo>
                  <a:cubicBezTo>
                    <a:pt x="162884" y="1735"/>
                    <a:pt x="164051" y="2135"/>
                    <a:pt x="165285" y="2336"/>
                  </a:cubicBezTo>
                  <a:cubicBezTo>
                    <a:pt x="166019" y="2469"/>
                    <a:pt x="166786" y="2502"/>
                    <a:pt x="167453" y="2836"/>
                  </a:cubicBezTo>
                  <a:cubicBezTo>
                    <a:pt x="168221" y="3169"/>
                    <a:pt x="168988" y="3536"/>
                    <a:pt x="169755" y="3903"/>
                  </a:cubicBezTo>
                  <a:cubicBezTo>
                    <a:pt x="170656" y="4370"/>
                    <a:pt x="171523" y="4771"/>
                    <a:pt x="172390" y="5304"/>
                  </a:cubicBezTo>
                  <a:cubicBezTo>
                    <a:pt x="173791" y="6138"/>
                    <a:pt x="175192" y="6939"/>
                    <a:pt x="176360" y="8073"/>
                  </a:cubicBezTo>
                  <a:cubicBezTo>
                    <a:pt x="176527" y="8240"/>
                    <a:pt x="176660" y="8373"/>
                    <a:pt x="176760" y="8573"/>
                  </a:cubicBezTo>
                  <a:cubicBezTo>
                    <a:pt x="176960" y="8907"/>
                    <a:pt x="176927" y="9174"/>
                    <a:pt x="176627" y="94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40"/>
          <p:cNvGrpSpPr/>
          <p:nvPr/>
        </p:nvGrpSpPr>
        <p:grpSpPr>
          <a:xfrm flipH="1">
            <a:off x="4033763" y="2525268"/>
            <a:ext cx="4458200" cy="462025"/>
            <a:chOff x="2959200" y="1840375"/>
            <a:chExt cx="4458200" cy="462025"/>
          </a:xfrm>
        </p:grpSpPr>
        <p:sp>
          <p:nvSpPr>
            <p:cNvPr id="721" name="Google Shape;721;p40"/>
            <p:cNvSpPr/>
            <p:nvPr/>
          </p:nvSpPr>
          <p:spPr>
            <a:xfrm>
              <a:off x="2995050" y="1867900"/>
              <a:ext cx="4388175" cy="409475"/>
            </a:xfrm>
            <a:custGeom>
              <a:rect b="b" l="l" r="r" t="t"/>
              <a:pathLst>
                <a:path extrusionOk="0" h="16379" w="175527">
                  <a:moveTo>
                    <a:pt x="175326" y="7472"/>
                  </a:moveTo>
                  <a:cubicBezTo>
                    <a:pt x="175226" y="7306"/>
                    <a:pt x="175093" y="7139"/>
                    <a:pt x="174959" y="7005"/>
                  </a:cubicBezTo>
                  <a:cubicBezTo>
                    <a:pt x="173758" y="5838"/>
                    <a:pt x="172357" y="5037"/>
                    <a:pt x="170956" y="4203"/>
                  </a:cubicBezTo>
                  <a:cubicBezTo>
                    <a:pt x="170122" y="3703"/>
                    <a:pt x="169222" y="3269"/>
                    <a:pt x="168321" y="2836"/>
                  </a:cubicBezTo>
                  <a:cubicBezTo>
                    <a:pt x="167587" y="2435"/>
                    <a:pt x="166820" y="2102"/>
                    <a:pt x="166053" y="1735"/>
                  </a:cubicBezTo>
                  <a:cubicBezTo>
                    <a:pt x="165352" y="1401"/>
                    <a:pt x="164585" y="1368"/>
                    <a:pt x="163851" y="1268"/>
                  </a:cubicBezTo>
                  <a:cubicBezTo>
                    <a:pt x="162650" y="1034"/>
                    <a:pt x="161450" y="634"/>
                    <a:pt x="160182" y="701"/>
                  </a:cubicBezTo>
                  <a:cubicBezTo>
                    <a:pt x="159948" y="701"/>
                    <a:pt x="159715" y="667"/>
                    <a:pt x="159515" y="601"/>
                  </a:cubicBezTo>
                  <a:cubicBezTo>
                    <a:pt x="158481" y="401"/>
                    <a:pt x="157447" y="200"/>
                    <a:pt x="156413" y="267"/>
                  </a:cubicBezTo>
                  <a:cubicBezTo>
                    <a:pt x="155946" y="267"/>
                    <a:pt x="155479" y="267"/>
                    <a:pt x="155012" y="267"/>
                  </a:cubicBezTo>
                  <a:cubicBezTo>
                    <a:pt x="154778" y="267"/>
                    <a:pt x="154578" y="200"/>
                    <a:pt x="154344" y="167"/>
                  </a:cubicBezTo>
                  <a:cubicBezTo>
                    <a:pt x="153978" y="134"/>
                    <a:pt x="153644" y="67"/>
                    <a:pt x="153310" y="67"/>
                  </a:cubicBezTo>
                  <a:cubicBezTo>
                    <a:pt x="150642" y="34"/>
                    <a:pt x="147973" y="34"/>
                    <a:pt x="145305" y="34"/>
                  </a:cubicBezTo>
                  <a:cubicBezTo>
                    <a:pt x="145071" y="34"/>
                    <a:pt x="144804" y="0"/>
                    <a:pt x="144604" y="67"/>
                  </a:cubicBezTo>
                  <a:cubicBezTo>
                    <a:pt x="144004" y="301"/>
                    <a:pt x="143403" y="267"/>
                    <a:pt x="142803" y="267"/>
                  </a:cubicBezTo>
                  <a:cubicBezTo>
                    <a:pt x="141802" y="267"/>
                    <a:pt x="140768" y="234"/>
                    <a:pt x="139767" y="267"/>
                  </a:cubicBezTo>
                  <a:cubicBezTo>
                    <a:pt x="139467" y="267"/>
                    <a:pt x="139200" y="301"/>
                    <a:pt x="138900" y="334"/>
                  </a:cubicBezTo>
                  <a:cubicBezTo>
                    <a:pt x="138600" y="367"/>
                    <a:pt x="138266" y="467"/>
                    <a:pt x="137966" y="434"/>
                  </a:cubicBezTo>
                  <a:cubicBezTo>
                    <a:pt x="136632" y="401"/>
                    <a:pt x="135298" y="334"/>
                    <a:pt x="133963" y="301"/>
                  </a:cubicBezTo>
                  <a:cubicBezTo>
                    <a:pt x="130661" y="234"/>
                    <a:pt x="127359" y="434"/>
                    <a:pt x="124056" y="67"/>
                  </a:cubicBezTo>
                  <a:cubicBezTo>
                    <a:pt x="119053" y="67"/>
                    <a:pt x="114082" y="67"/>
                    <a:pt x="109079" y="67"/>
                  </a:cubicBezTo>
                  <a:cubicBezTo>
                    <a:pt x="108812" y="67"/>
                    <a:pt x="108578" y="134"/>
                    <a:pt x="108312" y="200"/>
                  </a:cubicBezTo>
                  <a:cubicBezTo>
                    <a:pt x="108211" y="200"/>
                    <a:pt x="108078" y="234"/>
                    <a:pt x="107978" y="267"/>
                  </a:cubicBezTo>
                  <a:lnTo>
                    <a:pt x="107144" y="267"/>
                  </a:lnTo>
                  <a:cubicBezTo>
                    <a:pt x="106310" y="267"/>
                    <a:pt x="105476" y="301"/>
                    <a:pt x="104642" y="334"/>
                  </a:cubicBezTo>
                  <a:cubicBezTo>
                    <a:pt x="104442" y="334"/>
                    <a:pt x="104242" y="367"/>
                    <a:pt x="104008" y="367"/>
                  </a:cubicBezTo>
                  <a:cubicBezTo>
                    <a:pt x="103842" y="367"/>
                    <a:pt x="103642" y="367"/>
                    <a:pt x="103475" y="367"/>
                  </a:cubicBezTo>
                  <a:cubicBezTo>
                    <a:pt x="103308" y="367"/>
                    <a:pt x="103141" y="401"/>
                    <a:pt x="102941" y="434"/>
                  </a:cubicBezTo>
                  <a:cubicBezTo>
                    <a:pt x="102607" y="434"/>
                    <a:pt x="102274" y="434"/>
                    <a:pt x="101907" y="434"/>
                  </a:cubicBezTo>
                  <a:cubicBezTo>
                    <a:pt x="98071" y="401"/>
                    <a:pt x="94201" y="334"/>
                    <a:pt x="90365" y="301"/>
                  </a:cubicBezTo>
                  <a:cubicBezTo>
                    <a:pt x="80792" y="234"/>
                    <a:pt x="71218" y="434"/>
                    <a:pt x="61678" y="67"/>
                  </a:cubicBezTo>
                  <a:cubicBezTo>
                    <a:pt x="47268" y="67"/>
                    <a:pt x="32824" y="67"/>
                    <a:pt x="18381" y="67"/>
                  </a:cubicBezTo>
                  <a:cubicBezTo>
                    <a:pt x="17647" y="67"/>
                    <a:pt x="16913" y="134"/>
                    <a:pt x="16179" y="200"/>
                  </a:cubicBezTo>
                  <a:cubicBezTo>
                    <a:pt x="15045" y="267"/>
                    <a:pt x="13877" y="367"/>
                    <a:pt x="12743" y="401"/>
                  </a:cubicBezTo>
                  <a:cubicBezTo>
                    <a:pt x="9207" y="401"/>
                    <a:pt x="5705" y="367"/>
                    <a:pt x="2169" y="367"/>
                  </a:cubicBezTo>
                  <a:cubicBezTo>
                    <a:pt x="1602" y="367"/>
                    <a:pt x="1035" y="401"/>
                    <a:pt x="234" y="434"/>
                  </a:cubicBezTo>
                  <a:cubicBezTo>
                    <a:pt x="234" y="1835"/>
                    <a:pt x="234" y="3136"/>
                    <a:pt x="234" y="4437"/>
                  </a:cubicBezTo>
                  <a:cubicBezTo>
                    <a:pt x="234" y="4570"/>
                    <a:pt x="368" y="4670"/>
                    <a:pt x="401" y="4804"/>
                  </a:cubicBezTo>
                  <a:cubicBezTo>
                    <a:pt x="568" y="5438"/>
                    <a:pt x="801" y="6105"/>
                    <a:pt x="868" y="6738"/>
                  </a:cubicBezTo>
                  <a:cubicBezTo>
                    <a:pt x="968" y="7739"/>
                    <a:pt x="935" y="8773"/>
                    <a:pt x="935" y="9774"/>
                  </a:cubicBezTo>
                  <a:cubicBezTo>
                    <a:pt x="935" y="10308"/>
                    <a:pt x="902" y="10841"/>
                    <a:pt x="1469" y="11342"/>
                  </a:cubicBezTo>
                  <a:cubicBezTo>
                    <a:pt x="1702" y="11542"/>
                    <a:pt x="902" y="12109"/>
                    <a:pt x="768" y="12276"/>
                  </a:cubicBezTo>
                  <a:cubicBezTo>
                    <a:pt x="1" y="13410"/>
                    <a:pt x="701" y="14477"/>
                    <a:pt x="2970" y="15245"/>
                  </a:cubicBezTo>
                  <a:cubicBezTo>
                    <a:pt x="3370" y="15378"/>
                    <a:pt x="5305" y="15044"/>
                    <a:pt x="5838" y="15078"/>
                  </a:cubicBezTo>
                  <a:cubicBezTo>
                    <a:pt x="7773" y="15211"/>
                    <a:pt x="9775" y="15278"/>
                    <a:pt x="11743" y="15411"/>
                  </a:cubicBezTo>
                  <a:cubicBezTo>
                    <a:pt x="13310" y="15478"/>
                    <a:pt x="14845" y="15612"/>
                    <a:pt x="16413" y="15712"/>
                  </a:cubicBezTo>
                  <a:cubicBezTo>
                    <a:pt x="17580" y="15778"/>
                    <a:pt x="18714" y="15878"/>
                    <a:pt x="19882" y="15878"/>
                  </a:cubicBezTo>
                  <a:cubicBezTo>
                    <a:pt x="27921" y="15945"/>
                    <a:pt x="35960" y="15978"/>
                    <a:pt x="44032" y="16012"/>
                  </a:cubicBezTo>
                  <a:cubicBezTo>
                    <a:pt x="45967" y="16012"/>
                    <a:pt x="47868" y="16012"/>
                    <a:pt x="49803" y="16012"/>
                  </a:cubicBezTo>
                  <a:cubicBezTo>
                    <a:pt x="51071" y="16045"/>
                    <a:pt x="52272" y="16145"/>
                    <a:pt x="53539" y="16179"/>
                  </a:cubicBezTo>
                  <a:cubicBezTo>
                    <a:pt x="55440" y="16212"/>
                    <a:pt x="57542" y="16379"/>
                    <a:pt x="59243" y="16179"/>
                  </a:cubicBezTo>
                  <a:cubicBezTo>
                    <a:pt x="61211" y="15978"/>
                    <a:pt x="63046" y="15978"/>
                    <a:pt x="64881" y="16079"/>
                  </a:cubicBezTo>
                  <a:cubicBezTo>
                    <a:pt x="68316" y="16279"/>
                    <a:pt x="71752" y="16012"/>
                    <a:pt x="75155" y="16079"/>
                  </a:cubicBezTo>
                  <a:cubicBezTo>
                    <a:pt x="75421" y="16079"/>
                    <a:pt x="75655" y="16079"/>
                    <a:pt x="75922" y="16045"/>
                  </a:cubicBezTo>
                  <a:cubicBezTo>
                    <a:pt x="78991" y="15778"/>
                    <a:pt x="82093" y="15578"/>
                    <a:pt x="85295" y="15545"/>
                  </a:cubicBezTo>
                  <a:cubicBezTo>
                    <a:pt x="85962" y="15545"/>
                    <a:pt x="86596" y="15445"/>
                    <a:pt x="87263" y="15445"/>
                  </a:cubicBezTo>
                  <a:cubicBezTo>
                    <a:pt x="88331" y="15411"/>
                    <a:pt x="89431" y="15411"/>
                    <a:pt x="90499" y="15411"/>
                  </a:cubicBezTo>
                  <a:cubicBezTo>
                    <a:pt x="91733" y="15445"/>
                    <a:pt x="93001" y="15545"/>
                    <a:pt x="94235" y="15545"/>
                  </a:cubicBezTo>
                  <a:lnTo>
                    <a:pt x="107578" y="15545"/>
                  </a:lnTo>
                  <a:cubicBezTo>
                    <a:pt x="107845" y="15612"/>
                    <a:pt x="108111" y="15645"/>
                    <a:pt x="108378" y="15712"/>
                  </a:cubicBezTo>
                  <a:cubicBezTo>
                    <a:pt x="108779" y="15778"/>
                    <a:pt x="109179" y="15878"/>
                    <a:pt x="109579" y="15878"/>
                  </a:cubicBezTo>
                  <a:cubicBezTo>
                    <a:pt x="112381" y="15945"/>
                    <a:pt x="115150" y="15978"/>
                    <a:pt x="117918" y="16012"/>
                  </a:cubicBezTo>
                  <a:cubicBezTo>
                    <a:pt x="118586" y="16012"/>
                    <a:pt x="119253" y="15978"/>
                    <a:pt x="119920" y="16012"/>
                  </a:cubicBezTo>
                  <a:cubicBezTo>
                    <a:pt x="120354" y="16045"/>
                    <a:pt x="120787" y="16145"/>
                    <a:pt x="121221" y="16179"/>
                  </a:cubicBezTo>
                  <a:cubicBezTo>
                    <a:pt x="121888" y="16212"/>
                    <a:pt x="122588" y="16379"/>
                    <a:pt x="123189" y="16179"/>
                  </a:cubicBezTo>
                  <a:cubicBezTo>
                    <a:pt x="123889" y="15945"/>
                    <a:pt x="124490" y="15978"/>
                    <a:pt x="125157" y="16079"/>
                  </a:cubicBezTo>
                  <a:cubicBezTo>
                    <a:pt x="126324" y="16279"/>
                    <a:pt x="127525" y="16012"/>
                    <a:pt x="128693" y="16079"/>
                  </a:cubicBezTo>
                  <a:cubicBezTo>
                    <a:pt x="128793" y="16079"/>
                    <a:pt x="128860" y="16045"/>
                    <a:pt x="128960" y="16045"/>
                  </a:cubicBezTo>
                  <a:cubicBezTo>
                    <a:pt x="130027" y="15778"/>
                    <a:pt x="131095" y="15578"/>
                    <a:pt x="132195" y="15545"/>
                  </a:cubicBezTo>
                  <a:cubicBezTo>
                    <a:pt x="132429" y="15545"/>
                    <a:pt x="132662" y="15445"/>
                    <a:pt x="132896" y="15445"/>
                  </a:cubicBezTo>
                  <a:cubicBezTo>
                    <a:pt x="133263" y="15411"/>
                    <a:pt x="133630" y="15411"/>
                    <a:pt x="133997" y="15411"/>
                  </a:cubicBezTo>
                  <a:cubicBezTo>
                    <a:pt x="134430" y="15445"/>
                    <a:pt x="134864" y="15545"/>
                    <a:pt x="135298" y="15545"/>
                  </a:cubicBezTo>
                  <a:cubicBezTo>
                    <a:pt x="142970" y="15545"/>
                    <a:pt x="150675" y="15545"/>
                    <a:pt x="158347" y="15545"/>
                  </a:cubicBezTo>
                  <a:cubicBezTo>
                    <a:pt x="160215" y="15545"/>
                    <a:pt x="162050" y="15411"/>
                    <a:pt x="163918" y="15645"/>
                  </a:cubicBezTo>
                  <a:cubicBezTo>
                    <a:pt x="163951" y="15678"/>
                    <a:pt x="164018" y="15678"/>
                    <a:pt x="164085" y="15645"/>
                  </a:cubicBezTo>
                  <a:cubicBezTo>
                    <a:pt x="165552" y="15178"/>
                    <a:pt x="167054" y="14711"/>
                    <a:pt x="168288" y="13643"/>
                  </a:cubicBezTo>
                  <a:cubicBezTo>
                    <a:pt x="168688" y="13310"/>
                    <a:pt x="169122" y="13043"/>
                    <a:pt x="169555" y="12743"/>
                  </a:cubicBezTo>
                  <a:cubicBezTo>
                    <a:pt x="170222" y="12276"/>
                    <a:pt x="170890" y="11875"/>
                    <a:pt x="171523" y="11408"/>
                  </a:cubicBezTo>
                  <a:cubicBezTo>
                    <a:pt x="171924" y="11108"/>
                    <a:pt x="172257" y="10741"/>
                    <a:pt x="172691" y="10508"/>
                  </a:cubicBezTo>
                  <a:cubicBezTo>
                    <a:pt x="173658" y="9941"/>
                    <a:pt x="174392" y="9107"/>
                    <a:pt x="175193" y="8340"/>
                  </a:cubicBezTo>
                  <a:cubicBezTo>
                    <a:pt x="175493" y="8073"/>
                    <a:pt x="175526" y="7806"/>
                    <a:pt x="175326" y="74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2959200" y="1840375"/>
              <a:ext cx="4458200" cy="462025"/>
            </a:xfrm>
            <a:custGeom>
              <a:rect b="b" l="l" r="r" t="t"/>
              <a:pathLst>
                <a:path extrusionOk="0" h="18481" w="178328">
                  <a:moveTo>
                    <a:pt x="178228" y="8740"/>
                  </a:moveTo>
                  <a:cubicBezTo>
                    <a:pt x="177928" y="8240"/>
                    <a:pt x="177627" y="7706"/>
                    <a:pt x="177227" y="7306"/>
                  </a:cubicBezTo>
                  <a:cubicBezTo>
                    <a:pt x="175793" y="6005"/>
                    <a:pt x="174158" y="5004"/>
                    <a:pt x="172457" y="4137"/>
                  </a:cubicBezTo>
                  <a:cubicBezTo>
                    <a:pt x="171623" y="3703"/>
                    <a:pt x="170789" y="3270"/>
                    <a:pt x="169989" y="2836"/>
                  </a:cubicBezTo>
                  <a:cubicBezTo>
                    <a:pt x="168854" y="2269"/>
                    <a:pt x="167754" y="1668"/>
                    <a:pt x="166620" y="1168"/>
                  </a:cubicBezTo>
                  <a:cubicBezTo>
                    <a:pt x="165585" y="734"/>
                    <a:pt x="164551" y="334"/>
                    <a:pt x="163384" y="434"/>
                  </a:cubicBezTo>
                  <a:cubicBezTo>
                    <a:pt x="162383" y="534"/>
                    <a:pt x="161316" y="568"/>
                    <a:pt x="160348" y="434"/>
                  </a:cubicBezTo>
                  <a:cubicBezTo>
                    <a:pt x="159114" y="201"/>
                    <a:pt x="157913" y="301"/>
                    <a:pt x="156712" y="234"/>
                  </a:cubicBezTo>
                  <a:cubicBezTo>
                    <a:pt x="156512" y="234"/>
                    <a:pt x="156312" y="234"/>
                    <a:pt x="156112" y="201"/>
                  </a:cubicBezTo>
                  <a:cubicBezTo>
                    <a:pt x="155612" y="134"/>
                    <a:pt x="155145" y="34"/>
                    <a:pt x="154644" y="34"/>
                  </a:cubicBezTo>
                  <a:cubicBezTo>
                    <a:pt x="151976" y="34"/>
                    <a:pt x="149307" y="34"/>
                    <a:pt x="146639" y="34"/>
                  </a:cubicBezTo>
                  <a:cubicBezTo>
                    <a:pt x="146372" y="34"/>
                    <a:pt x="146105" y="1"/>
                    <a:pt x="145871" y="67"/>
                  </a:cubicBezTo>
                  <a:cubicBezTo>
                    <a:pt x="145171" y="301"/>
                    <a:pt x="144437" y="234"/>
                    <a:pt x="143703" y="234"/>
                  </a:cubicBezTo>
                  <a:cubicBezTo>
                    <a:pt x="142903" y="267"/>
                    <a:pt x="142069" y="234"/>
                    <a:pt x="141268" y="267"/>
                  </a:cubicBezTo>
                  <a:cubicBezTo>
                    <a:pt x="140801" y="267"/>
                    <a:pt x="140367" y="401"/>
                    <a:pt x="139900" y="434"/>
                  </a:cubicBezTo>
                  <a:cubicBezTo>
                    <a:pt x="139167" y="468"/>
                    <a:pt x="138399" y="468"/>
                    <a:pt x="137666" y="434"/>
                  </a:cubicBezTo>
                  <a:cubicBezTo>
                    <a:pt x="137065" y="401"/>
                    <a:pt x="136465" y="234"/>
                    <a:pt x="135831" y="234"/>
                  </a:cubicBezTo>
                  <a:cubicBezTo>
                    <a:pt x="134397" y="201"/>
                    <a:pt x="132929" y="234"/>
                    <a:pt x="131494" y="234"/>
                  </a:cubicBezTo>
                  <a:cubicBezTo>
                    <a:pt x="129626" y="234"/>
                    <a:pt x="127792" y="301"/>
                    <a:pt x="125924" y="34"/>
                  </a:cubicBezTo>
                  <a:cubicBezTo>
                    <a:pt x="125657" y="1"/>
                    <a:pt x="125357" y="1"/>
                    <a:pt x="125057" y="1"/>
                  </a:cubicBezTo>
                  <a:cubicBezTo>
                    <a:pt x="119920" y="34"/>
                    <a:pt x="114749" y="34"/>
                    <a:pt x="109579" y="34"/>
                  </a:cubicBezTo>
                  <a:cubicBezTo>
                    <a:pt x="108078" y="34"/>
                    <a:pt x="106543" y="101"/>
                    <a:pt x="105042" y="67"/>
                  </a:cubicBezTo>
                  <a:cubicBezTo>
                    <a:pt x="104575" y="34"/>
                    <a:pt x="104142" y="201"/>
                    <a:pt x="103808" y="434"/>
                  </a:cubicBezTo>
                  <a:cubicBezTo>
                    <a:pt x="102107" y="468"/>
                    <a:pt x="100406" y="468"/>
                    <a:pt x="98704" y="434"/>
                  </a:cubicBezTo>
                  <a:cubicBezTo>
                    <a:pt x="96970" y="401"/>
                    <a:pt x="95269" y="267"/>
                    <a:pt x="93534" y="234"/>
                  </a:cubicBezTo>
                  <a:cubicBezTo>
                    <a:pt x="89398" y="234"/>
                    <a:pt x="85261" y="234"/>
                    <a:pt x="81125" y="234"/>
                  </a:cubicBezTo>
                  <a:cubicBezTo>
                    <a:pt x="75855" y="234"/>
                    <a:pt x="70551" y="301"/>
                    <a:pt x="65280" y="34"/>
                  </a:cubicBezTo>
                  <a:cubicBezTo>
                    <a:pt x="64447" y="1"/>
                    <a:pt x="63613" y="1"/>
                    <a:pt x="62779" y="1"/>
                  </a:cubicBezTo>
                  <a:cubicBezTo>
                    <a:pt x="48068" y="34"/>
                    <a:pt x="33324" y="34"/>
                    <a:pt x="18614" y="34"/>
                  </a:cubicBezTo>
                  <a:cubicBezTo>
                    <a:pt x="14311" y="34"/>
                    <a:pt x="9974" y="101"/>
                    <a:pt x="5705" y="67"/>
                  </a:cubicBezTo>
                  <a:cubicBezTo>
                    <a:pt x="2602" y="34"/>
                    <a:pt x="1" y="801"/>
                    <a:pt x="334" y="1935"/>
                  </a:cubicBezTo>
                  <a:cubicBezTo>
                    <a:pt x="568" y="2803"/>
                    <a:pt x="367" y="3670"/>
                    <a:pt x="367" y="4537"/>
                  </a:cubicBezTo>
                  <a:cubicBezTo>
                    <a:pt x="367" y="5004"/>
                    <a:pt x="234" y="5504"/>
                    <a:pt x="534" y="5938"/>
                  </a:cubicBezTo>
                  <a:cubicBezTo>
                    <a:pt x="1035" y="6739"/>
                    <a:pt x="968" y="7539"/>
                    <a:pt x="968" y="8340"/>
                  </a:cubicBezTo>
                  <a:cubicBezTo>
                    <a:pt x="968" y="9341"/>
                    <a:pt x="935" y="10375"/>
                    <a:pt x="901" y="11375"/>
                  </a:cubicBezTo>
                  <a:cubicBezTo>
                    <a:pt x="901" y="11609"/>
                    <a:pt x="801" y="11876"/>
                    <a:pt x="1001" y="12076"/>
                  </a:cubicBezTo>
                  <a:cubicBezTo>
                    <a:pt x="1902" y="13210"/>
                    <a:pt x="834" y="14378"/>
                    <a:pt x="1268" y="15512"/>
                  </a:cubicBezTo>
                  <a:cubicBezTo>
                    <a:pt x="1535" y="16179"/>
                    <a:pt x="2502" y="17046"/>
                    <a:pt x="4003" y="17380"/>
                  </a:cubicBezTo>
                  <a:cubicBezTo>
                    <a:pt x="6372" y="17947"/>
                    <a:pt x="9607" y="17680"/>
                    <a:pt x="12276" y="17747"/>
                  </a:cubicBezTo>
                  <a:cubicBezTo>
                    <a:pt x="15011" y="17813"/>
                    <a:pt x="17747" y="17780"/>
                    <a:pt x="20482" y="17813"/>
                  </a:cubicBezTo>
                  <a:cubicBezTo>
                    <a:pt x="22450" y="17847"/>
                    <a:pt x="24418" y="17947"/>
                    <a:pt x="26386" y="17980"/>
                  </a:cubicBezTo>
                  <a:cubicBezTo>
                    <a:pt x="30255" y="18047"/>
                    <a:pt x="34158" y="17813"/>
                    <a:pt x="37994" y="18214"/>
                  </a:cubicBezTo>
                  <a:cubicBezTo>
                    <a:pt x="38595" y="18280"/>
                    <a:pt x="39295" y="18247"/>
                    <a:pt x="39962" y="18247"/>
                  </a:cubicBezTo>
                  <a:cubicBezTo>
                    <a:pt x="44032" y="18247"/>
                    <a:pt x="48068" y="18247"/>
                    <a:pt x="52138" y="18247"/>
                  </a:cubicBezTo>
                  <a:cubicBezTo>
                    <a:pt x="52938" y="18247"/>
                    <a:pt x="53772" y="18280"/>
                    <a:pt x="54606" y="18314"/>
                  </a:cubicBezTo>
                  <a:cubicBezTo>
                    <a:pt x="55640" y="18380"/>
                    <a:pt x="56708" y="18447"/>
                    <a:pt x="57775" y="18447"/>
                  </a:cubicBezTo>
                  <a:cubicBezTo>
                    <a:pt x="60744" y="18480"/>
                    <a:pt x="63713" y="18480"/>
                    <a:pt x="66715" y="18447"/>
                  </a:cubicBezTo>
                  <a:cubicBezTo>
                    <a:pt x="69684" y="18447"/>
                    <a:pt x="72686" y="18447"/>
                    <a:pt x="75621" y="18280"/>
                  </a:cubicBezTo>
                  <a:cubicBezTo>
                    <a:pt x="79791" y="18013"/>
                    <a:pt x="83927" y="17880"/>
                    <a:pt x="88163" y="17880"/>
                  </a:cubicBezTo>
                  <a:cubicBezTo>
                    <a:pt x="95869" y="17913"/>
                    <a:pt x="103574" y="17913"/>
                    <a:pt x="111280" y="17913"/>
                  </a:cubicBezTo>
                  <a:cubicBezTo>
                    <a:pt x="111614" y="17947"/>
                    <a:pt x="111947" y="17980"/>
                    <a:pt x="112314" y="17980"/>
                  </a:cubicBezTo>
                  <a:cubicBezTo>
                    <a:pt x="113648" y="18047"/>
                    <a:pt x="115049" y="17847"/>
                    <a:pt x="116384" y="18214"/>
                  </a:cubicBezTo>
                  <a:cubicBezTo>
                    <a:pt x="116584" y="18280"/>
                    <a:pt x="116851" y="18247"/>
                    <a:pt x="117051" y="18247"/>
                  </a:cubicBezTo>
                  <a:cubicBezTo>
                    <a:pt x="118485" y="18247"/>
                    <a:pt x="119920" y="18247"/>
                    <a:pt x="121321" y="18247"/>
                  </a:cubicBezTo>
                  <a:cubicBezTo>
                    <a:pt x="121621" y="18247"/>
                    <a:pt x="121888" y="18280"/>
                    <a:pt x="122188" y="18314"/>
                  </a:cubicBezTo>
                  <a:cubicBezTo>
                    <a:pt x="122555" y="18380"/>
                    <a:pt x="122922" y="18447"/>
                    <a:pt x="123289" y="18480"/>
                  </a:cubicBezTo>
                  <a:cubicBezTo>
                    <a:pt x="124356" y="18480"/>
                    <a:pt x="125390" y="18480"/>
                    <a:pt x="126424" y="18480"/>
                  </a:cubicBezTo>
                  <a:cubicBezTo>
                    <a:pt x="127492" y="18447"/>
                    <a:pt x="128526" y="18480"/>
                    <a:pt x="129560" y="18280"/>
                  </a:cubicBezTo>
                  <a:cubicBezTo>
                    <a:pt x="131027" y="18013"/>
                    <a:pt x="132462" y="17880"/>
                    <a:pt x="133963" y="17913"/>
                  </a:cubicBezTo>
                  <a:cubicBezTo>
                    <a:pt x="138700" y="17913"/>
                    <a:pt x="143470" y="17913"/>
                    <a:pt x="148240" y="17913"/>
                  </a:cubicBezTo>
                  <a:lnTo>
                    <a:pt x="148240" y="17913"/>
                  </a:lnTo>
                  <a:cubicBezTo>
                    <a:pt x="153343" y="17913"/>
                    <a:pt x="158480" y="17913"/>
                    <a:pt x="163617" y="17913"/>
                  </a:cubicBezTo>
                  <a:cubicBezTo>
                    <a:pt x="164651" y="17947"/>
                    <a:pt x="165652" y="17913"/>
                    <a:pt x="166620" y="17546"/>
                  </a:cubicBezTo>
                  <a:cubicBezTo>
                    <a:pt x="167854" y="17079"/>
                    <a:pt x="169121" y="16679"/>
                    <a:pt x="170222" y="15845"/>
                  </a:cubicBezTo>
                  <a:cubicBezTo>
                    <a:pt x="170789" y="15412"/>
                    <a:pt x="171423" y="15045"/>
                    <a:pt x="172023" y="14644"/>
                  </a:cubicBezTo>
                  <a:cubicBezTo>
                    <a:pt x="172290" y="14444"/>
                    <a:pt x="172557" y="14277"/>
                    <a:pt x="172824" y="14111"/>
                  </a:cubicBezTo>
                  <a:cubicBezTo>
                    <a:pt x="173491" y="13610"/>
                    <a:pt x="174092" y="13043"/>
                    <a:pt x="174792" y="12676"/>
                  </a:cubicBezTo>
                  <a:cubicBezTo>
                    <a:pt x="175459" y="12309"/>
                    <a:pt x="175960" y="11809"/>
                    <a:pt x="176493" y="11309"/>
                  </a:cubicBezTo>
                  <a:cubicBezTo>
                    <a:pt x="176760" y="11042"/>
                    <a:pt x="177094" y="10808"/>
                    <a:pt x="177361" y="10541"/>
                  </a:cubicBezTo>
                  <a:cubicBezTo>
                    <a:pt x="177661" y="10174"/>
                    <a:pt x="177994" y="9774"/>
                    <a:pt x="178228" y="9341"/>
                  </a:cubicBezTo>
                  <a:cubicBezTo>
                    <a:pt x="178328" y="9207"/>
                    <a:pt x="178328" y="8907"/>
                    <a:pt x="178228" y="8740"/>
                  </a:cubicBezTo>
                  <a:close/>
                  <a:moveTo>
                    <a:pt x="176627" y="9441"/>
                  </a:moveTo>
                  <a:cubicBezTo>
                    <a:pt x="175826" y="10208"/>
                    <a:pt x="175126" y="11042"/>
                    <a:pt x="174125" y="11609"/>
                  </a:cubicBezTo>
                  <a:cubicBezTo>
                    <a:pt x="173691" y="11842"/>
                    <a:pt x="173358" y="12209"/>
                    <a:pt x="172957" y="12509"/>
                  </a:cubicBezTo>
                  <a:cubicBezTo>
                    <a:pt x="172324" y="12976"/>
                    <a:pt x="171656" y="13377"/>
                    <a:pt x="170989" y="13844"/>
                  </a:cubicBezTo>
                  <a:cubicBezTo>
                    <a:pt x="170556" y="14144"/>
                    <a:pt x="170122" y="14411"/>
                    <a:pt x="169722" y="14744"/>
                  </a:cubicBezTo>
                  <a:cubicBezTo>
                    <a:pt x="168488" y="15812"/>
                    <a:pt x="166986" y="16279"/>
                    <a:pt x="165519" y="16746"/>
                  </a:cubicBezTo>
                  <a:cubicBezTo>
                    <a:pt x="165452" y="16779"/>
                    <a:pt x="165385" y="16779"/>
                    <a:pt x="165352" y="16746"/>
                  </a:cubicBezTo>
                  <a:cubicBezTo>
                    <a:pt x="163484" y="16512"/>
                    <a:pt x="161649" y="16679"/>
                    <a:pt x="159781" y="16646"/>
                  </a:cubicBezTo>
                  <a:cubicBezTo>
                    <a:pt x="152109" y="16646"/>
                    <a:pt x="144404" y="16646"/>
                    <a:pt x="136732" y="16646"/>
                  </a:cubicBezTo>
                  <a:cubicBezTo>
                    <a:pt x="136298" y="16646"/>
                    <a:pt x="135864" y="16546"/>
                    <a:pt x="135431" y="16512"/>
                  </a:cubicBezTo>
                  <a:cubicBezTo>
                    <a:pt x="135064" y="16512"/>
                    <a:pt x="134697" y="16512"/>
                    <a:pt x="134330" y="16546"/>
                  </a:cubicBezTo>
                  <a:cubicBezTo>
                    <a:pt x="134096" y="16546"/>
                    <a:pt x="133863" y="16646"/>
                    <a:pt x="133629" y="16646"/>
                  </a:cubicBezTo>
                  <a:cubicBezTo>
                    <a:pt x="132529" y="16679"/>
                    <a:pt x="131461" y="16879"/>
                    <a:pt x="130394" y="17146"/>
                  </a:cubicBezTo>
                  <a:cubicBezTo>
                    <a:pt x="130327" y="17146"/>
                    <a:pt x="130227" y="17180"/>
                    <a:pt x="130127" y="17180"/>
                  </a:cubicBezTo>
                  <a:cubicBezTo>
                    <a:pt x="129393" y="17146"/>
                    <a:pt x="128659" y="17213"/>
                    <a:pt x="127892" y="17246"/>
                  </a:cubicBezTo>
                  <a:cubicBezTo>
                    <a:pt x="127191" y="17046"/>
                    <a:pt x="126524" y="16846"/>
                    <a:pt x="125824" y="16646"/>
                  </a:cubicBezTo>
                  <a:lnTo>
                    <a:pt x="109012" y="16646"/>
                  </a:lnTo>
                  <a:cubicBezTo>
                    <a:pt x="108745" y="16579"/>
                    <a:pt x="108478" y="16546"/>
                    <a:pt x="108211" y="16479"/>
                  </a:cubicBezTo>
                  <a:cubicBezTo>
                    <a:pt x="108178" y="16479"/>
                    <a:pt x="108111" y="16479"/>
                    <a:pt x="108078" y="16479"/>
                  </a:cubicBezTo>
                  <a:lnTo>
                    <a:pt x="104909" y="16479"/>
                  </a:lnTo>
                  <a:cubicBezTo>
                    <a:pt x="104642" y="16512"/>
                    <a:pt x="104375" y="16512"/>
                    <a:pt x="104108" y="16546"/>
                  </a:cubicBezTo>
                  <a:lnTo>
                    <a:pt x="104108" y="16546"/>
                  </a:lnTo>
                  <a:cubicBezTo>
                    <a:pt x="104142" y="16579"/>
                    <a:pt x="104175" y="16612"/>
                    <a:pt x="104175" y="16646"/>
                  </a:cubicBezTo>
                  <a:lnTo>
                    <a:pt x="96069" y="16646"/>
                  </a:lnTo>
                  <a:cubicBezTo>
                    <a:pt x="94868" y="16646"/>
                    <a:pt x="93634" y="16546"/>
                    <a:pt x="92400" y="16512"/>
                  </a:cubicBezTo>
                  <a:cubicBezTo>
                    <a:pt x="91332" y="16512"/>
                    <a:pt x="90265" y="16512"/>
                    <a:pt x="89198" y="16546"/>
                  </a:cubicBezTo>
                  <a:cubicBezTo>
                    <a:pt x="88564" y="16546"/>
                    <a:pt x="87930" y="16646"/>
                    <a:pt x="87263" y="16646"/>
                  </a:cubicBezTo>
                  <a:cubicBezTo>
                    <a:pt x="84127" y="16679"/>
                    <a:pt x="81058" y="16879"/>
                    <a:pt x="78023" y="17146"/>
                  </a:cubicBezTo>
                  <a:cubicBezTo>
                    <a:pt x="77789" y="17180"/>
                    <a:pt x="77523" y="17180"/>
                    <a:pt x="77289" y="17180"/>
                  </a:cubicBezTo>
                  <a:cubicBezTo>
                    <a:pt x="73920" y="17113"/>
                    <a:pt x="70551" y="17380"/>
                    <a:pt x="67148" y="17180"/>
                  </a:cubicBezTo>
                  <a:cubicBezTo>
                    <a:pt x="65314" y="17079"/>
                    <a:pt x="63513" y="17079"/>
                    <a:pt x="61578" y="17280"/>
                  </a:cubicBezTo>
                  <a:cubicBezTo>
                    <a:pt x="59910" y="17480"/>
                    <a:pt x="57842" y="17313"/>
                    <a:pt x="55940" y="17280"/>
                  </a:cubicBezTo>
                  <a:cubicBezTo>
                    <a:pt x="54706" y="17246"/>
                    <a:pt x="53505" y="17146"/>
                    <a:pt x="52271" y="17113"/>
                  </a:cubicBezTo>
                  <a:cubicBezTo>
                    <a:pt x="50370" y="17113"/>
                    <a:pt x="48468" y="17113"/>
                    <a:pt x="46567" y="17113"/>
                  </a:cubicBezTo>
                  <a:cubicBezTo>
                    <a:pt x="38628" y="17079"/>
                    <a:pt x="30689" y="17046"/>
                    <a:pt x="22750" y="16979"/>
                  </a:cubicBezTo>
                  <a:cubicBezTo>
                    <a:pt x="21616" y="16979"/>
                    <a:pt x="20482" y="16879"/>
                    <a:pt x="19348" y="16813"/>
                  </a:cubicBezTo>
                  <a:cubicBezTo>
                    <a:pt x="17813" y="16713"/>
                    <a:pt x="16279" y="16579"/>
                    <a:pt x="14744" y="16512"/>
                  </a:cubicBezTo>
                  <a:cubicBezTo>
                    <a:pt x="12776" y="16379"/>
                    <a:pt x="9140" y="16312"/>
                    <a:pt x="7206" y="16179"/>
                  </a:cubicBezTo>
                  <a:cubicBezTo>
                    <a:pt x="6705" y="16112"/>
                    <a:pt x="4704" y="16279"/>
                    <a:pt x="4304" y="16145"/>
                  </a:cubicBezTo>
                  <a:cubicBezTo>
                    <a:pt x="2069" y="15378"/>
                    <a:pt x="1869" y="14244"/>
                    <a:pt x="2636" y="13077"/>
                  </a:cubicBezTo>
                  <a:cubicBezTo>
                    <a:pt x="2736" y="12910"/>
                    <a:pt x="3270" y="12409"/>
                    <a:pt x="3069" y="12243"/>
                  </a:cubicBezTo>
                  <a:cubicBezTo>
                    <a:pt x="2502" y="11709"/>
                    <a:pt x="2402" y="11409"/>
                    <a:pt x="2402" y="10875"/>
                  </a:cubicBezTo>
                  <a:cubicBezTo>
                    <a:pt x="2369" y="9874"/>
                    <a:pt x="2402" y="8840"/>
                    <a:pt x="2302" y="7839"/>
                  </a:cubicBezTo>
                  <a:cubicBezTo>
                    <a:pt x="2269" y="7206"/>
                    <a:pt x="2002" y="6539"/>
                    <a:pt x="1835" y="5905"/>
                  </a:cubicBezTo>
                  <a:cubicBezTo>
                    <a:pt x="1802" y="5771"/>
                    <a:pt x="1702" y="5671"/>
                    <a:pt x="1702" y="5538"/>
                  </a:cubicBezTo>
                  <a:cubicBezTo>
                    <a:pt x="1668" y="4237"/>
                    <a:pt x="1668" y="2936"/>
                    <a:pt x="1668" y="1535"/>
                  </a:cubicBezTo>
                  <a:cubicBezTo>
                    <a:pt x="2469" y="1502"/>
                    <a:pt x="4737" y="1435"/>
                    <a:pt x="5304" y="1468"/>
                  </a:cubicBezTo>
                  <a:cubicBezTo>
                    <a:pt x="8773" y="1468"/>
                    <a:pt x="12243" y="1502"/>
                    <a:pt x="15712" y="1468"/>
                  </a:cubicBezTo>
                  <a:cubicBezTo>
                    <a:pt x="16846" y="1468"/>
                    <a:pt x="17980" y="1335"/>
                    <a:pt x="19114" y="1268"/>
                  </a:cubicBezTo>
                  <a:cubicBezTo>
                    <a:pt x="19815" y="1235"/>
                    <a:pt x="20549" y="1168"/>
                    <a:pt x="21282" y="1168"/>
                  </a:cubicBezTo>
                  <a:cubicBezTo>
                    <a:pt x="35526" y="1168"/>
                    <a:pt x="49736" y="1168"/>
                    <a:pt x="63980" y="1168"/>
                  </a:cubicBezTo>
                  <a:cubicBezTo>
                    <a:pt x="73386" y="1535"/>
                    <a:pt x="82826" y="1301"/>
                    <a:pt x="92266" y="1402"/>
                  </a:cubicBezTo>
                  <a:cubicBezTo>
                    <a:pt x="95902" y="1402"/>
                    <a:pt x="99538" y="1502"/>
                    <a:pt x="103174" y="1535"/>
                  </a:cubicBezTo>
                  <a:cubicBezTo>
                    <a:pt x="103174" y="1535"/>
                    <a:pt x="103174" y="1568"/>
                    <a:pt x="103174" y="1568"/>
                  </a:cubicBezTo>
                  <a:cubicBezTo>
                    <a:pt x="103508" y="1568"/>
                    <a:pt x="103875" y="1568"/>
                    <a:pt x="104242" y="1602"/>
                  </a:cubicBezTo>
                  <a:lnTo>
                    <a:pt x="104242" y="1535"/>
                  </a:lnTo>
                  <a:cubicBezTo>
                    <a:pt x="104242" y="1535"/>
                    <a:pt x="104275" y="1535"/>
                    <a:pt x="104275" y="1535"/>
                  </a:cubicBezTo>
                  <a:cubicBezTo>
                    <a:pt x="104742" y="1502"/>
                    <a:pt x="105209" y="1502"/>
                    <a:pt x="105676" y="1468"/>
                  </a:cubicBezTo>
                  <a:cubicBezTo>
                    <a:pt x="106643" y="1468"/>
                    <a:pt x="107611" y="1502"/>
                    <a:pt x="108545" y="1468"/>
                  </a:cubicBezTo>
                  <a:cubicBezTo>
                    <a:pt x="108845" y="1468"/>
                    <a:pt x="109112" y="1402"/>
                    <a:pt x="109412" y="1335"/>
                  </a:cubicBezTo>
                  <a:cubicBezTo>
                    <a:pt x="112081" y="1335"/>
                    <a:pt x="114783" y="1368"/>
                    <a:pt x="117484" y="1335"/>
                  </a:cubicBezTo>
                  <a:lnTo>
                    <a:pt x="118285" y="1335"/>
                  </a:lnTo>
                  <a:cubicBezTo>
                    <a:pt x="118352" y="1301"/>
                    <a:pt x="118485" y="1235"/>
                    <a:pt x="118552" y="1168"/>
                  </a:cubicBezTo>
                  <a:cubicBezTo>
                    <a:pt x="120854" y="1168"/>
                    <a:pt x="123189" y="1168"/>
                    <a:pt x="125490" y="1168"/>
                  </a:cubicBezTo>
                  <a:cubicBezTo>
                    <a:pt x="128759" y="1535"/>
                    <a:pt x="132095" y="1301"/>
                    <a:pt x="135397" y="1368"/>
                  </a:cubicBezTo>
                  <a:cubicBezTo>
                    <a:pt x="136732" y="1402"/>
                    <a:pt x="138066" y="1502"/>
                    <a:pt x="139367" y="1535"/>
                  </a:cubicBezTo>
                  <a:cubicBezTo>
                    <a:pt x="139700" y="1535"/>
                    <a:pt x="140001" y="1468"/>
                    <a:pt x="140334" y="1435"/>
                  </a:cubicBezTo>
                  <a:cubicBezTo>
                    <a:pt x="140601" y="1402"/>
                    <a:pt x="140901" y="1335"/>
                    <a:pt x="141201" y="1335"/>
                  </a:cubicBezTo>
                  <a:cubicBezTo>
                    <a:pt x="142202" y="1335"/>
                    <a:pt x="143203" y="1335"/>
                    <a:pt x="144237" y="1335"/>
                  </a:cubicBezTo>
                  <a:cubicBezTo>
                    <a:pt x="144837" y="1335"/>
                    <a:pt x="145438" y="1402"/>
                    <a:pt x="146038" y="1168"/>
                  </a:cubicBezTo>
                  <a:cubicBezTo>
                    <a:pt x="146238" y="1101"/>
                    <a:pt x="146505" y="1135"/>
                    <a:pt x="146739" y="1135"/>
                  </a:cubicBezTo>
                  <a:cubicBezTo>
                    <a:pt x="149407" y="1135"/>
                    <a:pt x="152076" y="1135"/>
                    <a:pt x="154744" y="1135"/>
                  </a:cubicBezTo>
                  <a:cubicBezTo>
                    <a:pt x="155078" y="1135"/>
                    <a:pt x="155412" y="1235"/>
                    <a:pt x="155745" y="1268"/>
                  </a:cubicBezTo>
                  <a:cubicBezTo>
                    <a:pt x="155979" y="1301"/>
                    <a:pt x="156212" y="1335"/>
                    <a:pt x="156446" y="1335"/>
                  </a:cubicBezTo>
                  <a:cubicBezTo>
                    <a:pt x="156913" y="1368"/>
                    <a:pt x="157380" y="1368"/>
                    <a:pt x="157847" y="1335"/>
                  </a:cubicBezTo>
                  <a:cubicBezTo>
                    <a:pt x="158881" y="1301"/>
                    <a:pt x="159915" y="1502"/>
                    <a:pt x="160915" y="1702"/>
                  </a:cubicBezTo>
                  <a:cubicBezTo>
                    <a:pt x="161149" y="1768"/>
                    <a:pt x="161382" y="1802"/>
                    <a:pt x="161616" y="1802"/>
                  </a:cubicBezTo>
                  <a:cubicBezTo>
                    <a:pt x="162884" y="1735"/>
                    <a:pt x="164051" y="2135"/>
                    <a:pt x="165285" y="2336"/>
                  </a:cubicBezTo>
                  <a:cubicBezTo>
                    <a:pt x="166019" y="2469"/>
                    <a:pt x="166786" y="2502"/>
                    <a:pt x="167453" y="2836"/>
                  </a:cubicBezTo>
                  <a:cubicBezTo>
                    <a:pt x="168221" y="3169"/>
                    <a:pt x="168988" y="3536"/>
                    <a:pt x="169755" y="3903"/>
                  </a:cubicBezTo>
                  <a:cubicBezTo>
                    <a:pt x="170656" y="4370"/>
                    <a:pt x="171523" y="4771"/>
                    <a:pt x="172390" y="5304"/>
                  </a:cubicBezTo>
                  <a:cubicBezTo>
                    <a:pt x="173791" y="6138"/>
                    <a:pt x="175192" y="6939"/>
                    <a:pt x="176360" y="8073"/>
                  </a:cubicBezTo>
                  <a:cubicBezTo>
                    <a:pt x="176527" y="8240"/>
                    <a:pt x="176660" y="8373"/>
                    <a:pt x="176760" y="8573"/>
                  </a:cubicBezTo>
                  <a:cubicBezTo>
                    <a:pt x="176960" y="8907"/>
                    <a:pt x="176927" y="9174"/>
                    <a:pt x="176627" y="94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40"/>
          <p:cNvGrpSpPr/>
          <p:nvPr/>
        </p:nvGrpSpPr>
        <p:grpSpPr>
          <a:xfrm flipH="1">
            <a:off x="4033763" y="3026370"/>
            <a:ext cx="4458200" cy="462025"/>
            <a:chOff x="2959200" y="1840375"/>
            <a:chExt cx="4458200" cy="462025"/>
          </a:xfrm>
        </p:grpSpPr>
        <p:sp>
          <p:nvSpPr>
            <p:cNvPr id="724" name="Google Shape;724;p40"/>
            <p:cNvSpPr/>
            <p:nvPr/>
          </p:nvSpPr>
          <p:spPr>
            <a:xfrm>
              <a:off x="2995050" y="1867900"/>
              <a:ext cx="4388175" cy="409475"/>
            </a:xfrm>
            <a:custGeom>
              <a:rect b="b" l="l" r="r" t="t"/>
              <a:pathLst>
                <a:path extrusionOk="0" h="16379" w="175527">
                  <a:moveTo>
                    <a:pt x="175326" y="7472"/>
                  </a:moveTo>
                  <a:cubicBezTo>
                    <a:pt x="175226" y="7306"/>
                    <a:pt x="175093" y="7139"/>
                    <a:pt x="174959" y="7005"/>
                  </a:cubicBezTo>
                  <a:cubicBezTo>
                    <a:pt x="173758" y="5838"/>
                    <a:pt x="172357" y="5037"/>
                    <a:pt x="170956" y="4203"/>
                  </a:cubicBezTo>
                  <a:cubicBezTo>
                    <a:pt x="170122" y="3703"/>
                    <a:pt x="169222" y="3269"/>
                    <a:pt x="168321" y="2836"/>
                  </a:cubicBezTo>
                  <a:cubicBezTo>
                    <a:pt x="167587" y="2435"/>
                    <a:pt x="166820" y="2102"/>
                    <a:pt x="166053" y="1735"/>
                  </a:cubicBezTo>
                  <a:cubicBezTo>
                    <a:pt x="165352" y="1401"/>
                    <a:pt x="164585" y="1368"/>
                    <a:pt x="163851" y="1268"/>
                  </a:cubicBezTo>
                  <a:cubicBezTo>
                    <a:pt x="162650" y="1034"/>
                    <a:pt x="161450" y="634"/>
                    <a:pt x="160182" y="701"/>
                  </a:cubicBezTo>
                  <a:cubicBezTo>
                    <a:pt x="159948" y="701"/>
                    <a:pt x="159715" y="667"/>
                    <a:pt x="159515" y="601"/>
                  </a:cubicBezTo>
                  <a:cubicBezTo>
                    <a:pt x="158481" y="401"/>
                    <a:pt x="157447" y="200"/>
                    <a:pt x="156413" y="267"/>
                  </a:cubicBezTo>
                  <a:cubicBezTo>
                    <a:pt x="155946" y="267"/>
                    <a:pt x="155479" y="267"/>
                    <a:pt x="155012" y="267"/>
                  </a:cubicBezTo>
                  <a:cubicBezTo>
                    <a:pt x="154778" y="267"/>
                    <a:pt x="154578" y="200"/>
                    <a:pt x="154344" y="167"/>
                  </a:cubicBezTo>
                  <a:cubicBezTo>
                    <a:pt x="153978" y="134"/>
                    <a:pt x="153644" y="67"/>
                    <a:pt x="153310" y="67"/>
                  </a:cubicBezTo>
                  <a:cubicBezTo>
                    <a:pt x="150642" y="34"/>
                    <a:pt x="147973" y="34"/>
                    <a:pt x="145305" y="34"/>
                  </a:cubicBezTo>
                  <a:cubicBezTo>
                    <a:pt x="145071" y="34"/>
                    <a:pt x="144804" y="0"/>
                    <a:pt x="144604" y="67"/>
                  </a:cubicBezTo>
                  <a:cubicBezTo>
                    <a:pt x="144004" y="301"/>
                    <a:pt x="143403" y="267"/>
                    <a:pt x="142803" y="267"/>
                  </a:cubicBezTo>
                  <a:cubicBezTo>
                    <a:pt x="141802" y="267"/>
                    <a:pt x="140768" y="234"/>
                    <a:pt x="139767" y="267"/>
                  </a:cubicBezTo>
                  <a:cubicBezTo>
                    <a:pt x="139467" y="267"/>
                    <a:pt x="139200" y="301"/>
                    <a:pt x="138900" y="334"/>
                  </a:cubicBezTo>
                  <a:cubicBezTo>
                    <a:pt x="138600" y="367"/>
                    <a:pt x="138266" y="467"/>
                    <a:pt x="137966" y="434"/>
                  </a:cubicBezTo>
                  <a:cubicBezTo>
                    <a:pt x="136632" y="401"/>
                    <a:pt x="135298" y="334"/>
                    <a:pt x="133963" y="301"/>
                  </a:cubicBezTo>
                  <a:cubicBezTo>
                    <a:pt x="130661" y="234"/>
                    <a:pt x="127359" y="434"/>
                    <a:pt x="124056" y="67"/>
                  </a:cubicBezTo>
                  <a:cubicBezTo>
                    <a:pt x="119053" y="67"/>
                    <a:pt x="114082" y="67"/>
                    <a:pt x="109079" y="67"/>
                  </a:cubicBezTo>
                  <a:cubicBezTo>
                    <a:pt x="108812" y="67"/>
                    <a:pt x="108578" y="134"/>
                    <a:pt x="108312" y="200"/>
                  </a:cubicBezTo>
                  <a:cubicBezTo>
                    <a:pt x="108211" y="200"/>
                    <a:pt x="108078" y="234"/>
                    <a:pt x="107978" y="267"/>
                  </a:cubicBezTo>
                  <a:lnTo>
                    <a:pt x="107144" y="267"/>
                  </a:lnTo>
                  <a:cubicBezTo>
                    <a:pt x="106310" y="267"/>
                    <a:pt x="105476" y="301"/>
                    <a:pt x="104642" y="334"/>
                  </a:cubicBezTo>
                  <a:cubicBezTo>
                    <a:pt x="104442" y="334"/>
                    <a:pt x="104242" y="367"/>
                    <a:pt x="104008" y="367"/>
                  </a:cubicBezTo>
                  <a:cubicBezTo>
                    <a:pt x="103842" y="367"/>
                    <a:pt x="103642" y="367"/>
                    <a:pt x="103475" y="367"/>
                  </a:cubicBezTo>
                  <a:cubicBezTo>
                    <a:pt x="103308" y="367"/>
                    <a:pt x="103141" y="401"/>
                    <a:pt x="102941" y="434"/>
                  </a:cubicBezTo>
                  <a:cubicBezTo>
                    <a:pt x="102607" y="434"/>
                    <a:pt x="102274" y="434"/>
                    <a:pt x="101907" y="434"/>
                  </a:cubicBezTo>
                  <a:cubicBezTo>
                    <a:pt x="98071" y="401"/>
                    <a:pt x="94201" y="334"/>
                    <a:pt x="90365" y="301"/>
                  </a:cubicBezTo>
                  <a:cubicBezTo>
                    <a:pt x="80792" y="234"/>
                    <a:pt x="71218" y="434"/>
                    <a:pt x="61678" y="67"/>
                  </a:cubicBezTo>
                  <a:cubicBezTo>
                    <a:pt x="47268" y="67"/>
                    <a:pt x="32824" y="67"/>
                    <a:pt x="18381" y="67"/>
                  </a:cubicBezTo>
                  <a:cubicBezTo>
                    <a:pt x="17647" y="67"/>
                    <a:pt x="16913" y="134"/>
                    <a:pt x="16179" y="200"/>
                  </a:cubicBezTo>
                  <a:cubicBezTo>
                    <a:pt x="15045" y="267"/>
                    <a:pt x="13877" y="367"/>
                    <a:pt x="12743" y="401"/>
                  </a:cubicBezTo>
                  <a:cubicBezTo>
                    <a:pt x="9207" y="401"/>
                    <a:pt x="5705" y="367"/>
                    <a:pt x="2169" y="367"/>
                  </a:cubicBezTo>
                  <a:cubicBezTo>
                    <a:pt x="1602" y="367"/>
                    <a:pt x="1035" y="401"/>
                    <a:pt x="234" y="434"/>
                  </a:cubicBezTo>
                  <a:cubicBezTo>
                    <a:pt x="234" y="1835"/>
                    <a:pt x="234" y="3136"/>
                    <a:pt x="234" y="4437"/>
                  </a:cubicBezTo>
                  <a:cubicBezTo>
                    <a:pt x="234" y="4570"/>
                    <a:pt x="368" y="4670"/>
                    <a:pt x="401" y="4804"/>
                  </a:cubicBezTo>
                  <a:cubicBezTo>
                    <a:pt x="568" y="5438"/>
                    <a:pt x="801" y="6105"/>
                    <a:pt x="868" y="6738"/>
                  </a:cubicBezTo>
                  <a:cubicBezTo>
                    <a:pt x="968" y="7739"/>
                    <a:pt x="935" y="8773"/>
                    <a:pt x="935" y="9774"/>
                  </a:cubicBezTo>
                  <a:cubicBezTo>
                    <a:pt x="935" y="10308"/>
                    <a:pt x="902" y="10841"/>
                    <a:pt x="1469" y="11342"/>
                  </a:cubicBezTo>
                  <a:cubicBezTo>
                    <a:pt x="1702" y="11542"/>
                    <a:pt x="902" y="12109"/>
                    <a:pt x="768" y="12276"/>
                  </a:cubicBezTo>
                  <a:cubicBezTo>
                    <a:pt x="1" y="13410"/>
                    <a:pt x="701" y="14477"/>
                    <a:pt x="2970" y="15245"/>
                  </a:cubicBezTo>
                  <a:cubicBezTo>
                    <a:pt x="3370" y="15378"/>
                    <a:pt x="5305" y="15044"/>
                    <a:pt x="5838" y="15078"/>
                  </a:cubicBezTo>
                  <a:cubicBezTo>
                    <a:pt x="7773" y="15211"/>
                    <a:pt x="9775" y="15278"/>
                    <a:pt x="11743" y="15411"/>
                  </a:cubicBezTo>
                  <a:cubicBezTo>
                    <a:pt x="13310" y="15478"/>
                    <a:pt x="14845" y="15612"/>
                    <a:pt x="16413" y="15712"/>
                  </a:cubicBezTo>
                  <a:cubicBezTo>
                    <a:pt x="17580" y="15778"/>
                    <a:pt x="18714" y="15878"/>
                    <a:pt x="19882" y="15878"/>
                  </a:cubicBezTo>
                  <a:cubicBezTo>
                    <a:pt x="27921" y="15945"/>
                    <a:pt x="35960" y="15978"/>
                    <a:pt x="44032" y="16012"/>
                  </a:cubicBezTo>
                  <a:cubicBezTo>
                    <a:pt x="45967" y="16012"/>
                    <a:pt x="47868" y="16012"/>
                    <a:pt x="49803" y="16012"/>
                  </a:cubicBezTo>
                  <a:cubicBezTo>
                    <a:pt x="51071" y="16045"/>
                    <a:pt x="52272" y="16145"/>
                    <a:pt x="53539" y="16179"/>
                  </a:cubicBezTo>
                  <a:cubicBezTo>
                    <a:pt x="55440" y="16212"/>
                    <a:pt x="57542" y="16379"/>
                    <a:pt x="59243" y="16179"/>
                  </a:cubicBezTo>
                  <a:cubicBezTo>
                    <a:pt x="61211" y="15978"/>
                    <a:pt x="63046" y="15978"/>
                    <a:pt x="64881" y="16079"/>
                  </a:cubicBezTo>
                  <a:cubicBezTo>
                    <a:pt x="68316" y="16279"/>
                    <a:pt x="71752" y="16012"/>
                    <a:pt x="75155" y="16079"/>
                  </a:cubicBezTo>
                  <a:cubicBezTo>
                    <a:pt x="75421" y="16079"/>
                    <a:pt x="75655" y="16079"/>
                    <a:pt x="75922" y="16045"/>
                  </a:cubicBezTo>
                  <a:cubicBezTo>
                    <a:pt x="78991" y="15778"/>
                    <a:pt x="82093" y="15578"/>
                    <a:pt x="85295" y="15545"/>
                  </a:cubicBezTo>
                  <a:cubicBezTo>
                    <a:pt x="85962" y="15545"/>
                    <a:pt x="86596" y="15445"/>
                    <a:pt x="87263" y="15445"/>
                  </a:cubicBezTo>
                  <a:cubicBezTo>
                    <a:pt x="88331" y="15411"/>
                    <a:pt x="89431" y="15411"/>
                    <a:pt x="90499" y="15411"/>
                  </a:cubicBezTo>
                  <a:cubicBezTo>
                    <a:pt x="91733" y="15445"/>
                    <a:pt x="93001" y="15545"/>
                    <a:pt x="94235" y="15545"/>
                  </a:cubicBezTo>
                  <a:lnTo>
                    <a:pt x="107578" y="15545"/>
                  </a:lnTo>
                  <a:cubicBezTo>
                    <a:pt x="107845" y="15612"/>
                    <a:pt x="108111" y="15645"/>
                    <a:pt x="108378" y="15712"/>
                  </a:cubicBezTo>
                  <a:cubicBezTo>
                    <a:pt x="108779" y="15778"/>
                    <a:pt x="109179" y="15878"/>
                    <a:pt x="109579" y="15878"/>
                  </a:cubicBezTo>
                  <a:cubicBezTo>
                    <a:pt x="112381" y="15945"/>
                    <a:pt x="115150" y="15978"/>
                    <a:pt x="117918" y="16012"/>
                  </a:cubicBezTo>
                  <a:cubicBezTo>
                    <a:pt x="118586" y="16012"/>
                    <a:pt x="119253" y="15978"/>
                    <a:pt x="119920" y="16012"/>
                  </a:cubicBezTo>
                  <a:cubicBezTo>
                    <a:pt x="120354" y="16045"/>
                    <a:pt x="120787" y="16145"/>
                    <a:pt x="121221" y="16179"/>
                  </a:cubicBezTo>
                  <a:cubicBezTo>
                    <a:pt x="121888" y="16212"/>
                    <a:pt x="122588" y="16379"/>
                    <a:pt x="123189" y="16179"/>
                  </a:cubicBezTo>
                  <a:cubicBezTo>
                    <a:pt x="123889" y="15945"/>
                    <a:pt x="124490" y="15978"/>
                    <a:pt x="125157" y="16079"/>
                  </a:cubicBezTo>
                  <a:cubicBezTo>
                    <a:pt x="126324" y="16279"/>
                    <a:pt x="127525" y="16012"/>
                    <a:pt x="128693" y="16079"/>
                  </a:cubicBezTo>
                  <a:cubicBezTo>
                    <a:pt x="128793" y="16079"/>
                    <a:pt x="128860" y="16045"/>
                    <a:pt x="128960" y="16045"/>
                  </a:cubicBezTo>
                  <a:cubicBezTo>
                    <a:pt x="130027" y="15778"/>
                    <a:pt x="131095" y="15578"/>
                    <a:pt x="132195" y="15545"/>
                  </a:cubicBezTo>
                  <a:cubicBezTo>
                    <a:pt x="132429" y="15545"/>
                    <a:pt x="132662" y="15445"/>
                    <a:pt x="132896" y="15445"/>
                  </a:cubicBezTo>
                  <a:cubicBezTo>
                    <a:pt x="133263" y="15411"/>
                    <a:pt x="133630" y="15411"/>
                    <a:pt x="133997" y="15411"/>
                  </a:cubicBezTo>
                  <a:cubicBezTo>
                    <a:pt x="134430" y="15445"/>
                    <a:pt x="134864" y="15545"/>
                    <a:pt x="135298" y="15545"/>
                  </a:cubicBezTo>
                  <a:cubicBezTo>
                    <a:pt x="142970" y="15545"/>
                    <a:pt x="150675" y="15545"/>
                    <a:pt x="158347" y="15545"/>
                  </a:cubicBezTo>
                  <a:cubicBezTo>
                    <a:pt x="160215" y="15545"/>
                    <a:pt x="162050" y="15411"/>
                    <a:pt x="163918" y="15645"/>
                  </a:cubicBezTo>
                  <a:cubicBezTo>
                    <a:pt x="163951" y="15678"/>
                    <a:pt x="164018" y="15678"/>
                    <a:pt x="164085" y="15645"/>
                  </a:cubicBezTo>
                  <a:cubicBezTo>
                    <a:pt x="165552" y="15178"/>
                    <a:pt x="167054" y="14711"/>
                    <a:pt x="168288" y="13643"/>
                  </a:cubicBezTo>
                  <a:cubicBezTo>
                    <a:pt x="168688" y="13310"/>
                    <a:pt x="169122" y="13043"/>
                    <a:pt x="169555" y="12743"/>
                  </a:cubicBezTo>
                  <a:cubicBezTo>
                    <a:pt x="170222" y="12276"/>
                    <a:pt x="170890" y="11875"/>
                    <a:pt x="171523" y="11408"/>
                  </a:cubicBezTo>
                  <a:cubicBezTo>
                    <a:pt x="171924" y="11108"/>
                    <a:pt x="172257" y="10741"/>
                    <a:pt x="172691" y="10508"/>
                  </a:cubicBezTo>
                  <a:cubicBezTo>
                    <a:pt x="173658" y="9941"/>
                    <a:pt x="174392" y="9107"/>
                    <a:pt x="175193" y="8340"/>
                  </a:cubicBezTo>
                  <a:cubicBezTo>
                    <a:pt x="175493" y="8073"/>
                    <a:pt x="175526" y="7806"/>
                    <a:pt x="175326" y="74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2959200" y="1840375"/>
              <a:ext cx="4458200" cy="462025"/>
            </a:xfrm>
            <a:custGeom>
              <a:rect b="b" l="l" r="r" t="t"/>
              <a:pathLst>
                <a:path extrusionOk="0" h="18481" w="178328">
                  <a:moveTo>
                    <a:pt x="178228" y="8740"/>
                  </a:moveTo>
                  <a:cubicBezTo>
                    <a:pt x="177928" y="8240"/>
                    <a:pt x="177627" y="7706"/>
                    <a:pt x="177227" y="7306"/>
                  </a:cubicBezTo>
                  <a:cubicBezTo>
                    <a:pt x="175793" y="6005"/>
                    <a:pt x="174158" y="5004"/>
                    <a:pt x="172457" y="4137"/>
                  </a:cubicBezTo>
                  <a:cubicBezTo>
                    <a:pt x="171623" y="3703"/>
                    <a:pt x="170789" y="3270"/>
                    <a:pt x="169989" y="2836"/>
                  </a:cubicBezTo>
                  <a:cubicBezTo>
                    <a:pt x="168854" y="2269"/>
                    <a:pt x="167754" y="1668"/>
                    <a:pt x="166620" y="1168"/>
                  </a:cubicBezTo>
                  <a:cubicBezTo>
                    <a:pt x="165585" y="734"/>
                    <a:pt x="164551" y="334"/>
                    <a:pt x="163384" y="434"/>
                  </a:cubicBezTo>
                  <a:cubicBezTo>
                    <a:pt x="162383" y="534"/>
                    <a:pt x="161316" y="568"/>
                    <a:pt x="160348" y="434"/>
                  </a:cubicBezTo>
                  <a:cubicBezTo>
                    <a:pt x="159114" y="201"/>
                    <a:pt x="157913" y="301"/>
                    <a:pt x="156712" y="234"/>
                  </a:cubicBezTo>
                  <a:cubicBezTo>
                    <a:pt x="156512" y="234"/>
                    <a:pt x="156312" y="234"/>
                    <a:pt x="156112" y="201"/>
                  </a:cubicBezTo>
                  <a:cubicBezTo>
                    <a:pt x="155612" y="134"/>
                    <a:pt x="155145" y="34"/>
                    <a:pt x="154644" y="34"/>
                  </a:cubicBezTo>
                  <a:cubicBezTo>
                    <a:pt x="151976" y="34"/>
                    <a:pt x="149307" y="34"/>
                    <a:pt x="146639" y="34"/>
                  </a:cubicBezTo>
                  <a:cubicBezTo>
                    <a:pt x="146372" y="34"/>
                    <a:pt x="146105" y="1"/>
                    <a:pt x="145871" y="67"/>
                  </a:cubicBezTo>
                  <a:cubicBezTo>
                    <a:pt x="145171" y="301"/>
                    <a:pt x="144437" y="234"/>
                    <a:pt x="143703" y="234"/>
                  </a:cubicBezTo>
                  <a:cubicBezTo>
                    <a:pt x="142903" y="267"/>
                    <a:pt x="142069" y="234"/>
                    <a:pt x="141268" y="267"/>
                  </a:cubicBezTo>
                  <a:cubicBezTo>
                    <a:pt x="140801" y="267"/>
                    <a:pt x="140367" y="401"/>
                    <a:pt x="139900" y="434"/>
                  </a:cubicBezTo>
                  <a:cubicBezTo>
                    <a:pt x="139167" y="468"/>
                    <a:pt x="138399" y="468"/>
                    <a:pt x="137666" y="434"/>
                  </a:cubicBezTo>
                  <a:cubicBezTo>
                    <a:pt x="137065" y="401"/>
                    <a:pt x="136465" y="234"/>
                    <a:pt x="135831" y="234"/>
                  </a:cubicBezTo>
                  <a:cubicBezTo>
                    <a:pt x="134397" y="201"/>
                    <a:pt x="132929" y="234"/>
                    <a:pt x="131494" y="234"/>
                  </a:cubicBezTo>
                  <a:cubicBezTo>
                    <a:pt x="129626" y="234"/>
                    <a:pt x="127792" y="301"/>
                    <a:pt x="125924" y="34"/>
                  </a:cubicBezTo>
                  <a:cubicBezTo>
                    <a:pt x="125657" y="1"/>
                    <a:pt x="125357" y="1"/>
                    <a:pt x="125057" y="1"/>
                  </a:cubicBezTo>
                  <a:cubicBezTo>
                    <a:pt x="119920" y="34"/>
                    <a:pt x="114749" y="34"/>
                    <a:pt x="109579" y="34"/>
                  </a:cubicBezTo>
                  <a:cubicBezTo>
                    <a:pt x="108078" y="34"/>
                    <a:pt x="106543" y="101"/>
                    <a:pt x="105042" y="67"/>
                  </a:cubicBezTo>
                  <a:cubicBezTo>
                    <a:pt x="104575" y="34"/>
                    <a:pt x="104142" y="201"/>
                    <a:pt x="103808" y="434"/>
                  </a:cubicBezTo>
                  <a:cubicBezTo>
                    <a:pt x="102107" y="468"/>
                    <a:pt x="100406" y="468"/>
                    <a:pt x="98704" y="434"/>
                  </a:cubicBezTo>
                  <a:cubicBezTo>
                    <a:pt x="96970" y="401"/>
                    <a:pt x="95269" y="267"/>
                    <a:pt x="93534" y="234"/>
                  </a:cubicBezTo>
                  <a:cubicBezTo>
                    <a:pt x="89398" y="234"/>
                    <a:pt x="85261" y="234"/>
                    <a:pt x="81125" y="234"/>
                  </a:cubicBezTo>
                  <a:cubicBezTo>
                    <a:pt x="75855" y="234"/>
                    <a:pt x="70551" y="301"/>
                    <a:pt x="65280" y="34"/>
                  </a:cubicBezTo>
                  <a:cubicBezTo>
                    <a:pt x="64447" y="1"/>
                    <a:pt x="63613" y="1"/>
                    <a:pt x="62779" y="1"/>
                  </a:cubicBezTo>
                  <a:cubicBezTo>
                    <a:pt x="48068" y="34"/>
                    <a:pt x="33324" y="34"/>
                    <a:pt x="18614" y="34"/>
                  </a:cubicBezTo>
                  <a:cubicBezTo>
                    <a:pt x="14311" y="34"/>
                    <a:pt x="9974" y="101"/>
                    <a:pt x="5705" y="67"/>
                  </a:cubicBezTo>
                  <a:cubicBezTo>
                    <a:pt x="2602" y="34"/>
                    <a:pt x="1" y="801"/>
                    <a:pt x="334" y="1935"/>
                  </a:cubicBezTo>
                  <a:cubicBezTo>
                    <a:pt x="568" y="2803"/>
                    <a:pt x="367" y="3670"/>
                    <a:pt x="367" y="4537"/>
                  </a:cubicBezTo>
                  <a:cubicBezTo>
                    <a:pt x="367" y="5004"/>
                    <a:pt x="234" y="5504"/>
                    <a:pt x="534" y="5938"/>
                  </a:cubicBezTo>
                  <a:cubicBezTo>
                    <a:pt x="1035" y="6739"/>
                    <a:pt x="968" y="7539"/>
                    <a:pt x="968" y="8340"/>
                  </a:cubicBezTo>
                  <a:cubicBezTo>
                    <a:pt x="968" y="9341"/>
                    <a:pt x="935" y="10375"/>
                    <a:pt x="901" y="11375"/>
                  </a:cubicBezTo>
                  <a:cubicBezTo>
                    <a:pt x="901" y="11609"/>
                    <a:pt x="801" y="11876"/>
                    <a:pt x="1001" y="12076"/>
                  </a:cubicBezTo>
                  <a:cubicBezTo>
                    <a:pt x="1902" y="13210"/>
                    <a:pt x="834" y="14378"/>
                    <a:pt x="1268" y="15512"/>
                  </a:cubicBezTo>
                  <a:cubicBezTo>
                    <a:pt x="1535" y="16179"/>
                    <a:pt x="2502" y="17046"/>
                    <a:pt x="4003" y="17380"/>
                  </a:cubicBezTo>
                  <a:cubicBezTo>
                    <a:pt x="6372" y="17947"/>
                    <a:pt x="9607" y="17680"/>
                    <a:pt x="12276" y="17747"/>
                  </a:cubicBezTo>
                  <a:cubicBezTo>
                    <a:pt x="15011" y="17813"/>
                    <a:pt x="17747" y="17780"/>
                    <a:pt x="20482" y="17813"/>
                  </a:cubicBezTo>
                  <a:cubicBezTo>
                    <a:pt x="22450" y="17847"/>
                    <a:pt x="24418" y="17947"/>
                    <a:pt x="26386" y="17980"/>
                  </a:cubicBezTo>
                  <a:cubicBezTo>
                    <a:pt x="30255" y="18047"/>
                    <a:pt x="34158" y="17813"/>
                    <a:pt x="37994" y="18214"/>
                  </a:cubicBezTo>
                  <a:cubicBezTo>
                    <a:pt x="38595" y="18280"/>
                    <a:pt x="39295" y="18247"/>
                    <a:pt x="39962" y="18247"/>
                  </a:cubicBezTo>
                  <a:cubicBezTo>
                    <a:pt x="44032" y="18247"/>
                    <a:pt x="48068" y="18247"/>
                    <a:pt x="52138" y="18247"/>
                  </a:cubicBezTo>
                  <a:cubicBezTo>
                    <a:pt x="52938" y="18247"/>
                    <a:pt x="53772" y="18280"/>
                    <a:pt x="54606" y="18314"/>
                  </a:cubicBezTo>
                  <a:cubicBezTo>
                    <a:pt x="55640" y="18380"/>
                    <a:pt x="56708" y="18447"/>
                    <a:pt x="57775" y="18447"/>
                  </a:cubicBezTo>
                  <a:cubicBezTo>
                    <a:pt x="60744" y="18480"/>
                    <a:pt x="63713" y="18480"/>
                    <a:pt x="66715" y="18447"/>
                  </a:cubicBezTo>
                  <a:cubicBezTo>
                    <a:pt x="69684" y="18447"/>
                    <a:pt x="72686" y="18447"/>
                    <a:pt x="75621" y="18280"/>
                  </a:cubicBezTo>
                  <a:cubicBezTo>
                    <a:pt x="79791" y="18013"/>
                    <a:pt x="83927" y="17880"/>
                    <a:pt x="88163" y="17880"/>
                  </a:cubicBezTo>
                  <a:cubicBezTo>
                    <a:pt x="95869" y="17913"/>
                    <a:pt x="103574" y="17913"/>
                    <a:pt x="111280" y="17913"/>
                  </a:cubicBezTo>
                  <a:cubicBezTo>
                    <a:pt x="111614" y="17947"/>
                    <a:pt x="111947" y="17980"/>
                    <a:pt x="112314" y="17980"/>
                  </a:cubicBezTo>
                  <a:cubicBezTo>
                    <a:pt x="113648" y="18047"/>
                    <a:pt x="115049" y="17847"/>
                    <a:pt x="116384" y="18214"/>
                  </a:cubicBezTo>
                  <a:cubicBezTo>
                    <a:pt x="116584" y="18280"/>
                    <a:pt x="116851" y="18247"/>
                    <a:pt x="117051" y="18247"/>
                  </a:cubicBezTo>
                  <a:cubicBezTo>
                    <a:pt x="118485" y="18247"/>
                    <a:pt x="119920" y="18247"/>
                    <a:pt x="121321" y="18247"/>
                  </a:cubicBezTo>
                  <a:cubicBezTo>
                    <a:pt x="121621" y="18247"/>
                    <a:pt x="121888" y="18280"/>
                    <a:pt x="122188" y="18314"/>
                  </a:cubicBezTo>
                  <a:cubicBezTo>
                    <a:pt x="122555" y="18380"/>
                    <a:pt x="122922" y="18447"/>
                    <a:pt x="123289" y="18480"/>
                  </a:cubicBezTo>
                  <a:cubicBezTo>
                    <a:pt x="124356" y="18480"/>
                    <a:pt x="125390" y="18480"/>
                    <a:pt x="126424" y="18480"/>
                  </a:cubicBezTo>
                  <a:cubicBezTo>
                    <a:pt x="127492" y="18447"/>
                    <a:pt x="128526" y="18480"/>
                    <a:pt x="129560" y="18280"/>
                  </a:cubicBezTo>
                  <a:cubicBezTo>
                    <a:pt x="131027" y="18013"/>
                    <a:pt x="132462" y="17880"/>
                    <a:pt x="133963" y="17913"/>
                  </a:cubicBezTo>
                  <a:cubicBezTo>
                    <a:pt x="138700" y="17913"/>
                    <a:pt x="143470" y="17913"/>
                    <a:pt x="148240" y="17913"/>
                  </a:cubicBezTo>
                  <a:lnTo>
                    <a:pt x="148240" y="17913"/>
                  </a:lnTo>
                  <a:cubicBezTo>
                    <a:pt x="153343" y="17913"/>
                    <a:pt x="158480" y="17913"/>
                    <a:pt x="163617" y="17913"/>
                  </a:cubicBezTo>
                  <a:cubicBezTo>
                    <a:pt x="164651" y="17947"/>
                    <a:pt x="165652" y="17913"/>
                    <a:pt x="166620" y="17546"/>
                  </a:cubicBezTo>
                  <a:cubicBezTo>
                    <a:pt x="167854" y="17079"/>
                    <a:pt x="169121" y="16679"/>
                    <a:pt x="170222" y="15845"/>
                  </a:cubicBezTo>
                  <a:cubicBezTo>
                    <a:pt x="170789" y="15412"/>
                    <a:pt x="171423" y="15045"/>
                    <a:pt x="172023" y="14644"/>
                  </a:cubicBezTo>
                  <a:cubicBezTo>
                    <a:pt x="172290" y="14444"/>
                    <a:pt x="172557" y="14277"/>
                    <a:pt x="172824" y="14111"/>
                  </a:cubicBezTo>
                  <a:cubicBezTo>
                    <a:pt x="173491" y="13610"/>
                    <a:pt x="174092" y="13043"/>
                    <a:pt x="174792" y="12676"/>
                  </a:cubicBezTo>
                  <a:cubicBezTo>
                    <a:pt x="175459" y="12309"/>
                    <a:pt x="175960" y="11809"/>
                    <a:pt x="176493" y="11309"/>
                  </a:cubicBezTo>
                  <a:cubicBezTo>
                    <a:pt x="176760" y="11042"/>
                    <a:pt x="177094" y="10808"/>
                    <a:pt x="177361" y="10541"/>
                  </a:cubicBezTo>
                  <a:cubicBezTo>
                    <a:pt x="177661" y="10174"/>
                    <a:pt x="177994" y="9774"/>
                    <a:pt x="178228" y="9341"/>
                  </a:cubicBezTo>
                  <a:cubicBezTo>
                    <a:pt x="178328" y="9207"/>
                    <a:pt x="178328" y="8907"/>
                    <a:pt x="178228" y="8740"/>
                  </a:cubicBezTo>
                  <a:close/>
                  <a:moveTo>
                    <a:pt x="176627" y="9441"/>
                  </a:moveTo>
                  <a:cubicBezTo>
                    <a:pt x="175826" y="10208"/>
                    <a:pt x="175126" y="11042"/>
                    <a:pt x="174125" y="11609"/>
                  </a:cubicBezTo>
                  <a:cubicBezTo>
                    <a:pt x="173691" y="11842"/>
                    <a:pt x="173358" y="12209"/>
                    <a:pt x="172957" y="12509"/>
                  </a:cubicBezTo>
                  <a:cubicBezTo>
                    <a:pt x="172324" y="12976"/>
                    <a:pt x="171656" y="13377"/>
                    <a:pt x="170989" y="13844"/>
                  </a:cubicBezTo>
                  <a:cubicBezTo>
                    <a:pt x="170556" y="14144"/>
                    <a:pt x="170122" y="14411"/>
                    <a:pt x="169722" y="14744"/>
                  </a:cubicBezTo>
                  <a:cubicBezTo>
                    <a:pt x="168488" y="15812"/>
                    <a:pt x="166986" y="16279"/>
                    <a:pt x="165519" y="16746"/>
                  </a:cubicBezTo>
                  <a:cubicBezTo>
                    <a:pt x="165452" y="16779"/>
                    <a:pt x="165385" y="16779"/>
                    <a:pt x="165352" y="16746"/>
                  </a:cubicBezTo>
                  <a:cubicBezTo>
                    <a:pt x="163484" y="16512"/>
                    <a:pt x="161649" y="16679"/>
                    <a:pt x="159781" y="16646"/>
                  </a:cubicBezTo>
                  <a:cubicBezTo>
                    <a:pt x="152109" y="16646"/>
                    <a:pt x="144404" y="16646"/>
                    <a:pt x="136732" y="16646"/>
                  </a:cubicBezTo>
                  <a:cubicBezTo>
                    <a:pt x="136298" y="16646"/>
                    <a:pt x="135864" y="16546"/>
                    <a:pt x="135431" y="16512"/>
                  </a:cubicBezTo>
                  <a:cubicBezTo>
                    <a:pt x="135064" y="16512"/>
                    <a:pt x="134697" y="16512"/>
                    <a:pt x="134330" y="16546"/>
                  </a:cubicBezTo>
                  <a:cubicBezTo>
                    <a:pt x="134096" y="16546"/>
                    <a:pt x="133863" y="16646"/>
                    <a:pt x="133629" y="16646"/>
                  </a:cubicBezTo>
                  <a:cubicBezTo>
                    <a:pt x="132529" y="16679"/>
                    <a:pt x="131461" y="16879"/>
                    <a:pt x="130394" y="17146"/>
                  </a:cubicBezTo>
                  <a:cubicBezTo>
                    <a:pt x="130327" y="17146"/>
                    <a:pt x="130227" y="17180"/>
                    <a:pt x="130127" y="17180"/>
                  </a:cubicBezTo>
                  <a:cubicBezTo>
                    <a:pt x="129393" y="17146"/>
                    <a:pt x="128659" y="17213"/>
                    <a:pt x="127892" y="17246"/>
                  </a:cubicBezTo>
                  <a:cubicBezTo>
                    <a:pt x="127191" y="17046"/>
                    <a:pt x="126524" y="16846"/>
                    <a:pt x="125824" y="16646"/>
                  </a:cubicBezTo>
                  <a:lnTo>
                    <a:pt x="109012" y="16646"/>
                  </a:lnTo>
                  <a:cubicBezTo>
                    <a:pt x="108745" y="16579"/>
                    <a:pt x="108478" y="16546"/>
                    <a:pt x="108211" y="16479"/>
                  </a:cubicBezTo>
                  <a:cubicBezTo>
                    <a:pt x="108178" y="16479"/>
                    <a:pt x="108111" y="16479"/>
                    <a:pt x="108078" y="16479"/>
                  </a:cubicBezTo>
                  <a:lnTo>
                    <a:pt x="104909" y="16479"/>
                  </a:lnTo>
                  <a:cubicBezTo>
                    <a:pt x="104642" y="16512"/>
                    <a:pt x="104375" y="16512"/>
                    <a:pt x="104108" y="16546"/>
                  </a:cubicBezTo>
                  <a:lnTo>
                    <a:pt x="104108" y="16546"/>
                  </a:lnTo>
                  <a:cubicBezTo>
                    <a:pt x="104142" y="16579"/>
                    <a:pt x="104175" y="16612"/>
                    <a:pt x="104175" y="16646"/>
                  </a:cubicBezTo>
                  <a:lnTo>
                    <a:pt x="96069" y="16646"/>
                  </a:lnTo>
                  <a:cubicBezTo>
                    <a:pt x="94868" y="16646"/>
                    <a:pt x="93634" y="16546"/>
                    <a:pt x="92400" y="16512"/>
                  </a:cubicBezTo>
                  <a:cubicBezTo>
                    <a:pt x="91332" y="16512"/>
                    <a:pt x="90265" y="16512"/>
                    <a:pt x="89198" y="16546"/>
                  </a:cubicBezTo>
                  <a:cubicBezTo>
                    <a:pt x="88564" y="16546"/>
                    <a:pt x="87930" y="16646"/>
                    <a:pt x="87263" y="16646"/>
                  </a:cubicBezTo>
                  <a:cubicBezTo>
                    <a:pt x="84127" y="16679"/>
                    <a:pt x="81058" y="16879"/>
                    <a:pt x="78023" y="17146"/>
                  </a:cubicBezTo>
                  <a:cubicBezTo>
                    <a:pt x="77789" y="17180"/>
                    <a:pt x="77523" y="17180"/>
                    <a:pt x="77289" y="17180"/>
                  </a:cubicBezTo>
                  <a:cubicBezTo>
                    <a:pt x="73920" y="17113"/>
                    <a:pt x="70551" y="17380"/>
                    <a:pt x="67148" y="17180"/>
                  </a:cubicBezTo>
                  <a:cubicBezTo>
                    <a:pt x="65314" y="17079"/>
                    <a:pt x="63513" y="17079"/>
                    <a:pt x="61578" y="17280"/>
                  </a:cubicBezTo>
                  <a:cubicBezTo>
                    <a:pt x="59910" y="17480"/>
                    <a:pt x="57842" y="17313"/>
                    <a:pt x="55940" y="17280"/>
                  </a:cubicBezTo>
                  <a:cubicBezTo>
                    <a:pt x="54706" y="17246"/>
                    <a:pt x="53505" y="17146"/>
                    <a:pt x="52271" y="17113"/>
                  </a:cubicBezTo>
                  <a:cubicBezTo>
                    <a:pt x="50370" y="17113"/>
                    <a:pt x="48468" y="17113"/>
                    <a:pt x="46567" y="17113"/>
                  </a:cubicBezTo>
                  <a:cubicBezTo>
                    <a:pt x="38628" y="17079"/>
                    <a:pt x="30689" y="17046"/>
                    <a:pt x="22750" y="16979"/>
                  </a:cubicBezTo>
                  <a:cubicBezTo>
                    <a:pt x="21616" y="16979"/>
                    <a:pt x="20482" y="16879"/>
                    <a:pt x="19348" y="16813"/>
                  </a:cubicBezTo>
                  <a:cubicBezTo>
                    <a:pt x="17813" y="16713"/>
                    <a:pt x="16279" y="16579"/>
                    <a:pt x="14744" y="16512"/>
                  </a:cubicBezTo>
                  <a:cubicBezTo>
                    <a:pt x="12776" y="16379"/>
                    <a:pt x="9140" y="16312"/>
                    <a:pt x="7206" y="16179"/>
                  </a:cubicBezTo>
                  <a:cubicBezTo>
                    <a:pt x="6705" y="16112"/>
                    <a:pt x="4704" y="16279"/>
                    <a:pt x="4304" y="16145"/>
                  </a:cubicBezTo>
                  <a:cubicBezTo>
                    <a:pt x="2069" y="15378"/>
                    <a:pt x="1869" y="14244"/>
                    <a:pt x="2636" y="13077"/>
                  </a:cubicBezTo>
                  <a:cubicBezTo>
                    <a:pt x="2736" y="12910"/>
                    <a:pt x="3270" y="12409"/>
                    <a:pt x="3069" y="12243"/>
                  </a:cubicBezTo>
                  <a:cubicBezTo>
                    <a:pt x="2502" y="11709"/>
                    <a:pt x="2402" y="11409"/>
                    <a:pt x="2402" y="10875"/>
                  </a:cubicBezTo>
                  <a:cubicBezTo>
                    <a:pt x="2369" y="9874"/>
                    <a:pt x="2402" y="8840"/>
                    <a:pt x="2302" y="7839"/>
                  </a:cubicBezTo>
                  <a:cubicBezTo>
                    <a:pt x="2269" y="7206"/>
                    <a:pt x="2002" y="6539"/>
                    <a:pt x="1835" y="5905"/>
                  </a:cubicBezTo>
                  <a:cubicBezTo>
                    <a:pt x="1802" y="5771"/>
                    <a:pt x="1702" y="5671"/>
                    <a:pt x="1702" y="5538"/>
                  </a:cubicBezTo>
                  <a:cubicBezTo>
                    <a:pt x="1668" y="4237"/>
                    <a:pt x="1668" y="2936"/>
                    <a:pt x="1668" y="1535"/>
                  </a:cubicBezTo>
                  <a:cubicBezTo>
                    <a:pt x="2469" y="1502"/>
                    <a:pt x="4737" y="1435"/>
                    <a:pt x="5304" y="1468"/>
                  </a:cubicBezTo>
                  <a:cubicBezTo>
                    <a:pt x="8773" y="1468"/>
                    <a:pt x="12243" y="1502"/>
                    <a:pt x="15712" y="1468"/>
                  </a:cubicBezTo>
                  <a:cubicBezTo>
                    <a:pt x="16846" y="1468"/>
                    <a:pt x="17980" y="1335"/>
                    <a:pt x="19114" y="1268"/>
                  </a:cubicBezTo>
                  <a:cubicBezTo>
                    <a:pt x="19815" y="1235"/>
                    <a:pt x="20549" y="1168"/>
                    <a:pt x="21282" y="1168"/>
                  </a:cubicBezTo>
                  <a:cubicBezTo>
                    <a:pt x="35526" y="1168"/>
                    <a:pt x="49736" y="1168"/>
                    <a:pt x="63980" y="1168"/>
                  </a:cubicBezTo>
                  <a:cubicBezTo>
                    <a:pt x="73386" y="1535"/>
                    <a:pt x="82826" y="1301"/>
                    <a:pt x="92266" y="1402"/>
                  </a:cubicBezTo>
                  <a:cubicBezTo>
                    <a:pt x="95902" y="1402"/>
                    <a:pt x="99538" y="1502"/>
                    <a:pt x="103174" y="1535"/>
                  </a:cubicBezTo>
                  <a:cubicBezTo>
                    <a:pt x="103174" y="1535"/>
                    <a:pt x="103174" y="1568"/>
                    <a:pt x="103174" y="1568"/>
                  </a:cubicBezTo>
                  <a:cubicBezTo>
                    <a:pt x="103508" y="1568"/>
                    <a:pt x="103875" y="1568"/>
                    <a:pt x="104242" y="1602"/>
                  </a:cubicBezTo>
                  <a:lnTo>
                    <a:pt x="104242" y="1535"/>
                  </a:lnTo>
                  <a:cubicBezTo>
                    <a:pt x="104242" y="1535"/>
                    <a:pt x="104275" y="1535"/>
                    <a:pt x="104275" y="1535"/>
                  </a:cubicBezTo>
                  <a:cubicBezTo>
                    <a:pt x="104742" y="1502"/>
                    <a:pt x="105209" y="1502"/>
                    <a:pt x="105676" y="1468"/>
                  </a:cubicBezTo>
                  <a:cubicBezTo>
                    <a:pt x="106643" y="1468"/>
                    <a:pt x="107611" y="1502"/>
                    <a:pt x="108545" y="1468"/>
                  </a:cubicBezTo>
                  <a:cubicBezTo>
                    <a:pt x="108845" y="1468"/>
                    <a:pt x="109112" y="1402"/>
                    <a:pt x="109412" y="1335"/>
                  </a:cubicBezTo>
                  <a:cubicBezTo>
                    <a:pt x="112081" y="1335"/>
                    <a:pt x="114783" y="1368"/>
                    <a:pt x="117484" y="1335"/>
                  </a:cubicBezTo>
                  <a:lnTo>
                    <a:pt x="118285" y="1335"/>
                  </a:lnTo>
                  <a:cubicBezTo>
                    <a:pt x="118352" y="1301"/>
                    <a:pt x="118485" y="1235"/>
                    <a:pt x="118552" y="1168"/>
                  </a:cubicBezTo>
                  <a:cubicBezTo>
                    <a:pt x="120854" y="1168"/>
                    <a:pt x="123189" y="1168"/>
                    <a:pt x="125490" y="1168"/>
                  </a:cubicBezTo>
                  <a:cubicBezTo>
                    <a:pt x="128759" y="1535"/>
                    <a:pt x="132095" y="1301"/>
                    <a:pt x="135397" y="1368"/>
                  </a:cubicBezTo>
                  <a:cubicBezTo>
                    <a:pt x="136732" y="1402"/>
                    <a:pt x="138066" y="1502"/>
                    <a:pt x="139367" y="1535"/>
                  </a:cubicBezTo>
                  <a:cubicBezTo>
                    <a:pt x="139700" y="1535"/>
                    <a:pt x="140001" y="1468"/>
                    <a:pt x="140334" y="1435"/>
                  </a:cubicBezTo>
                  <a:cubicBezTo>
                    <a:pt x="140601" y="1402"/>
                    <a:pt x="140901" y="1335"/>
                    <a:pt x="141201" y="1335"/>
                  </a:cubicBezTo>
                  <a:cubicBezTo>
                    <a:pt x="142202" y="1335"/>
                    <a:pt x="143203" y="1335"/>
                    <a:pt x="144237" y="1335"/>
                  </a:cubicBezTo>
                  <a:cubicBezTo>
                    <a:pt x="144837" y="1335"/>
                    <a:pt x="145438" y="1402"/>
                    <a:pt x="146038" y="1168"/>
                  </a:cubicBezTo>
                  <a:cubicBezTo>
                    <a:pt x="146238" y="1101"/>
                    <a:pt x="146505" y="1135"/>
                    <a:pt x="146739" y="1135"/>
                  </a:cubicBezTo>
                  <a:cubicBezTo>
                    <a:pt x="149407" y="1135"/>
                    <a:pt x="152076" y="1135"/>
                    <a:pt x="154744" y="1135"/>
                  </a:cubicBezTo>
                  <a:cubicBezTo>
                    <a:pt x="155078" y="1135"/>
                    <a:pt x="155412" y="1235"/>
                    <a:pt x="155745" y="1268"/>
                  </a:cubicBezTo>
                  <a:cubicBezTo>
                    <a:pt x="155979" y="1301"/>
                    <a:pt x="156212" y="1335"/>
                    <a:pt x="156446" y="1335"/>
                  </a:cubicBezTo>
                  <a:cubicBezTo>
                    <a:pt x="156913" y="1368"/>
                    <a:pt x="157380" y="1368"/>
                    <a:pt x="157847" y="1335"/>
                  </a:cubicBezTo>
                  <a:cubicBezTo>
                    <a:pt x="158881" y="1301"/>
                    <a:pt x="159915" y="1502"/>
                    <a:pt x="160915" y="1702"/>
                  </a:cubicBezTo>
                  <a:cubicBezTo>
                    <a:pt x="161149" y="1768"/>
                    <a:pt x="161382" y="1802"/>
                    <a:pt x="161616" y="1802"/>
                  </a:cubicBezTo>
                  <a:cubicBezTo>
                    <a:pt x="162884" y="1735"/>
                    <a:pt x="164051" y="2135"/>
                    <a:pt x="165285" y="2336"/>
                  </a:cubicBezTo>
                  <a:cubicBezTo>
                    <a:pt x="166019" y="2469"/>
                    <a:pt x="166786" y="2502"/>
                    <a:pt x="167453" y="2836"/>
                  </a:cubicBezTo>
                  <a:cubicBezTo>
                    <a:pt x="168221" y="3169"/>
                    <a:pt x="168988" y="3536"/>
                    <a:pt x="169755" y="3903"/>
                  </a:cubicBezTo>
                  <a:cubicBezTo>
                    <a:pt x="170656" y="4370"/>
                    <a:pt x="171523" y="4771"/>
                    <a:pt x="172390" y="5304"/>
                  </a:cubicBezTo>
                  <a:cubicBezTo>
                    <a:pt x="173791" y="6138"/>
                    <a:pt x="175192" y="6939"/>
                    <a:pt x="176360" y="8073"/>
                  </a:cubicBezTo>
                  <a:cubicBezTo>
                    <a:pt x="176527" y="8240"/>
                    <a:pt x="176660" y="8373"/>
                    <a:pt x="176760" y="8573"/>
                  </a:cubicBezTo>
                  <a:cubicBezTo>
                    <a:pt x="176960" y="8907"/>
                    <a:pt x="176927" y="9174"/>
                    <a:pt x="176627" y="94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40"/>
          <p:cNvGrpSpPr/>
          <p:nvPr/>
        </p:nvGrpSpPr>
        <p:grpSpPr>
          <a:xfrm flipH="1">
            <a:off x="4033763" y="3527473"/>
            <a:ext cx="4458200" cy="462025"/>
            <a:chOff x="2959200" y="1840375"/>
            <a:chExt cx="4458200" cy="462025"/>
          </a:xfrm>
        </p:grpSpPr>
        <p:sp>
          <p:nvSpPr>
            <p:cNvPr id="727" name="Google Shape;727;p40"/>
            <p:cNvSpPr/>
            <p:nvPr/>
          </p:nvSpPr>
          <p:spPr>
            <a:xfrm>
              <a:off x="2995050" y="1867900"/>
              <a:ext cx="4388175" cy="409475"/>
            </a:xfrm>
            <a:custGeom>
              <a:rect b="b" l="l" r="r" t="t"/>
              <a:pathLst>
                <a:path extrusionOk="0" h="16379" w="175527">
                  <a:moveTo>
                    <a:pt x="175326" y="7472"/>
                  </a:moveTo>
                  <a:cubicBezTo>
                    <a:pt x="175226" y="7306"/>
                    <a:pt x="175093" y="7139"/>
                    <a:pt x="174959" y="7005"/>
                  </a:cubicBezTo>
                  <a:cubicBezTo>
                    <a:pt x="173758" y="5838"/>
                    <a:pt x="172357" y="5037"/>
                    <a:pt x="170956" y="4203"/>
                  </a:cubicBezTo>
                  <a:cubicBezTo>
                    <a:pt x="170122" y="3703"/>
                    <a:pt x="169222" y="3269"/>
                    <a:pt x="168321" y="2836"/>
                  </a:cubicBezTo>
                  <a:cubicBezTo>
                    <a:pt x="167587" y="2435"/>
                    <a:pt x="166820" y="2102"/>
                    <a:pt x="166053" y="1735"/>
                  </a:cubicBezTo>
                  <a:cubicBezTo>
                    <a:pt x="165352" y="1401"/>
                    <a:pt x="164585" y="1368"/>
                    <a:pt x="163851" y="1268"/>
                  </a:cubicBezTo>
                  <a:cubicBezTo>
                    <a:pt x="162650" y="1034"/>
                    <a:pt x="161450" y="634"/>
                    <a:pt x="160182" y="701"/>
                  </a:cubicBezTo>
                  <a:cubicBezTo>
                    <a:pt x="159948" y="701"/>
                    <a:pt x="159715" y="667"/>
                    <a:pt x="159515" y="601"/>
                  </a:cubicBezTo>
                  <a:cubicBezTo>
                    <a:pt x="158481" y="401"/>
                    <a:pt x="157447" y="200"/>
                    <a:pt x="156413" y="267"/>
                  </a:cubicBezTo>
                  <a:cubicBezTo>
                    <a:pt x="155946" y="267"/>
                    <a:pt x="155479" y="267"/>
                    <a:pt x="155012" y="267"/>
                  </a:cubicBezTo>
                  <a:cubicBezTo>
                    <a:pt x="154778" y="267"/>
                    <a:pt x="154578" y="200"/>
                    <a:pt x="154344" y="167"/>
                  </a:cubicBezTo>
                  <a:cubicBezTo>
                    <a:pt x="153978" y="134"/>
                    <a:pt x="153644" y="67"/>
                    <a:pt x="153310" y="67"/>
                  </a:cubicBezTo>
                  <a:cubicBezTo>
                    <a:pt x="150642" y="34"/>
                    <a:pt x="147973" y="34"/>
                    <a:pt x="145305" y="34"/>
                  </a:cubicBezTo>
                  <a:cubicBezTo>
                    <a:pt x="145071" y="34"/>
                    <a:pt x="144804" y="0"/>
                    <a:pt x="144604" y="67"/>
                  </a:cubicBezTo>
                  <a:cubicBezTo>
                    <a:pt x="144004" y="301"/>
                    <a:pt x="143403" y="267"/>
                    <a:pt x="142803" y="267"/>
                  </a:cubicBezTo>
                  <a:cubicBezTo>
                    <a:pt x="141802" y="267"/>
                    <a:pt x="140768" y="234"/>
                    <a:pt x="139767" y="267"/>
                  </a:cubicBezTo>
                  <a:cubicBezTo>
                    <a:pt x="139467" y="267"/>
                    <a:pt x="139200" y="301"/>
                    <a:pt x="138900" y="334"/>
                  </a:cubicBezTo>
                  <a:cubicBezTo>
                    <a:pt x="138600" y="367"/>
                    <a:pt x="138266" y="467"/>
                    <a:pt x="137966" y="434"/>
                  </a:cubicBezTo>
                  <a:cubicBezTo>
                    <a:pt x="136632" y="401"/>
                    <a:pt x="135298" y="334"/>
                    <a:pt x="133963" y="301"/>
                  </a:cubicBezTo>
                  <a:cubicBezTo>
                    <a:pt x="130661" y="234"/>
                    <a:pt x="127359" y="434"/>
                    <a:pt x="124056" y="67"/>
                  </a:cubicBezTo>
                  <a:cubicBezTo>
                    <a:pt x="119053" y="67"/>
                    <a:pt x="114082" y="67"/>
                    <a:pt x="109079" y="67"/>
                  </a:cubicBezTo>
                  <a:cubicBezTo>
                    <a:pt x="108812" y="67"/>
                    <a:pt x="108578" y="134"/>
                    <a:pt x="108312" y="200"/>
                  </a:cubicBezTo>
                  <a:cubicBezTo>
                    <a:pt x="108211" y="200"/>
                    <a:pt x="108078" y="234"/>
                    <a:pt x="107978" y="267"/>
                  </a:cubicBezTo>
                  <a:lnTo>
                    <a:pt x="107144" y="267"/>
                  </a:lnTo>
                  <a:cubicBezTo>
                    <a:pt x="106310" y="267"/>
                    <a:pt x="105476" y="301"/>
                    <a:pt x="104642" y="334"/>
                  </a:cubicBezTo>
                  <a:cubicBezTo>
                    <a:pt x="104442" y="334"/>
                    <a:pt x="104242" y="367"/>
                    <a:pt x="104008" y="367"/>
                  </a:cubicBezTo>
                  <a:cubicBezTo>
                    <a:pt x="103842" y="367"/>
                    <a:pt x="103642" y="367"/>
                    <a:pt x="103475" y="367"/>
                  </a:cubicBezTo>
                  <a:cubicBezTo>
                    <a:pt x="103308" y="367"/>
                    <a:pt x="103141" y="401"/>
                    <a:pt x="102941" y="434"/>
                  </a:cubicBezTo>
                  <a:cubicBezTo>
                    <a:pt x="102607" y="434"/>
                    <a:pt x="102274" y="434"/>
                    <a:pt x="101907" y="434"/>
                  </a:cubicBezTo>
                  <a:cubicBezTo>
                    <a:pt x="98071" y="401"/>
                    <a:pt x="94201" y="334"/>
                    <a:pt x="90365" y="301"/>
                  </a:cubicBezTo>
                  <a:cubicBezTo>
                    <a:pt x="80792" y="234"/>
                    <a:pt x="71218" y="434"/>
                    <a:pt x="61678" y="67"/>
                  </a:cubicBezTo>
                  <a:cubicBezTo>
                    <a:pt x="47268" y="67"/>
                    <a:pt x="32824" y="67"/>
                    <a:pt x="18381" y="67"/>
                  </a:cubicBezTo>
                  <a:cubicBezTo>
                    <a:pt x="17647" y="67"/>
                    <a:pt x="16913" y="134"/>
                    <a:pt x="16179" y="200"/>
                  </a:cubicBezTo>
                  <a:cubicBezTo>
                    <a:pt x="15045" y="267"/>
                    <a:pt x="13877" y="367"/>
                    <a:pt x="12743" y="401"/>
                  </a:cubicBezTo>
                  <a:cubicBezTo>
                    <a:pt x="9207" y="401"/>
                    <a:pt x="5705" y="367"/>
                    <a:pt x="2169" y="367"/>
                  </a:cubicBezTo>
                  <a:cubicBezTo>
                    <a:pt x="1602" y="367"/>
                    <a:pt x="1035" y="401"/>
                    <a:pt x="234" y="434"/>
                  </a:cubicBezTo>
                  <a:cubicBezTo>
                    <a:pt x="234" y="1835"/>
                    <a:pt x="234" y="3136"/>
                    <a:pt x="234" y="4437"/>
                  </a:cubicBezTo>
                  <a:cubicBezTo>
                    <a:pt x="234" y="4570"/>
                    <a:pt x="368" y="4670"/>
                    <a:pt x="401" y="4804"/>
                  </a:cubicBezTo>
                  <a:cubicBezTo>
                    <a:pt x="568" y="5438"/>
                    <a:pt x="801" y="6105"/>
                    <a:pt x="868" y="6738"/>
                  </a:cubicBezTo>
                  <a:cubicBezTo>
                    <a:pt x="968" y="7739"/>
                    <a:pt x="935" y="8773"/>
                    <a:pt x="935" y="9774"/>
                  </a:cubicBezTo>
                  <a:cubicBezTo>
                    <a:pt x="935" y="10308"/>
                    <a:pt x="902" y="10841"/>
                    <a:pt x="1469" y="11342"/>
                  </a:cubicBezTo>
                  <a:cubicBezTo>
                    <a:pt x="1702" y="11542"/>
                    <a:pt x="902" y="12109"/>
                    <a:pt x="768" y="12276"/>
                  </a:cubicBezTo>
                  <a:cubicBezTo>
                    <a:pt x="1" y="13410"/>
                    <a:pt x="701" y="14477"/>
                    <a:pt x="2970" y="15245"/>
                  </a:cubicBezTo>
                  <a:cubicBezTo>
                    <a:pt x="3370" y="15378"/>
                    <a:pt x="5305" y="15044"/>
                    <a:pt x="5838" y="15078"/>
                  </a:cubicBezTo>
                  <a:cubicBezTo>
                    <a:pt x="7773" y="15211"/>
                    <a:pt x="9775" y="15278"/>
                    <a:pt x="11743" y="15411"/>
                  </a:cubicBezTo>
                  <a:cubicBezTo>
                    <a:pt x="13310" y="15478"/>
                    <a:pt x="14845" y="15612"/>
                    <a:pt x="16413" y="15712"/>
                  </a:cubicBezTo>
                  <a:cubicBezTo>
                    <a:pt x="17580" y="15778"/>
                    <a:pt x="18714" y="15878"/>
                    <a:pt x="19882" y="15878"/>
                  </a:cubicBezTo>
                  <a:cubicBezTo>
                    <a:pt x="27921" y="15945"/>
                    <a:pt x="35960" y="15978"/>
                    <a:pt x="44032" y="16012"/>
                  </a:cubicBezTo>
                  <a:cubicBezTo>
                    <a:pt x="45967" y="16012"/>
                    <a:pt x="47868" y="16012"/>
                    <a:pt x="49803" y="16012"/>
                  </a:cubicBezTo>
                  <a:cubicBezTo>
                    <a:pt x="51071" y="16045"/>
                    <a:pt x="52272" y="16145"/>
                    <a:pt x="53539" y="16179"/>
                  </a:cubicBezTo>
                  <a:cubicBezTo>
                    <a:pt x="55440" y="16212"/>
                    <a:pt x="57542" y="16379"/>
                    <a:pt x="59243" y="16179"/>
                  </a:cubicBezTo>
                  <a:cubicBezTo>
                    <a:pt x="61211" y="15978"/>
                    <a:pt x="63046" y="15978"/>
                    <a:pt x="64881" y="16079"/>
                  </a:cubicBezTo>
                  <a:cubicBezTo>
                    <a:pt x="68316" y="16279"/>
                    <a:pt x="71752" y="16012"/>
                    <a:pt x="75155" y="16079"/>
                  </a:cubicBezTo>
                  <a:cubicBezTo>
                    <a:pt x="75421" y="16079"/>
                    <a:pt x="75655" y="16079"/>
                    <a:pt x="75922" y="16045"/>
                  </a:cubicBezTo>
                  <a:cubicBezTo>
                    <a:pt x="78991" y="15778"/>
                    <a:pt x="82093" y="15578"/>
                    <a:pt x="85295" y="15545"/>
                  </a:cubicBezTo>
                  <a:cubicBezTo>
                    <a:pt x="85962" y="15545"/>
                    <a:pt x="86596" y="15445"/>
                    <a:pt x="87263" y="15445"/>
                  </a:cubicBezTo>
                  <a:cubicBezTo>
                    <a:pt x="88331" y="15411"/>
                    <a:pt x="89431" y="15411"/>
                    <a:pt x="90499" y="15411"/>
                  </a:cubicBezTo>
                  <a:cubicBezTo>
                    <a:pt x="91733" y="15445"/>
                    <a:pt x="93001" y="15545"/>
                    <a:pt x="94235" y="15545"/>
                  </a:cubicBezTo>
                  <a:lnTo>
                    <a:pt x="107578" y="15545"/>
                  </a:lnTo>
                  <a:cubicBezTo>
                    <a:pt x="107845" y="15612"/>
                    <a:pt x="108111" y="15645"/>
                    <a:pt x="108378" y="15712"/>
                  </a:cubicBezTo>
                  <a:cubicBezTo>
                    <a:pt x="108779" y="15778"/>
                    <a:pt x="109179" y="15878"/>
                    <a:pt x="109579" y="15878"/>
                  </a:cubicBezTo>
                  <a:cubicBezTo>
                    <a:pt x="112381" y="15945"/>
                    <a:pt x="115150" y="15978"/>
                    <a:pt x="117918" y="16012"/>
                  </a:cubicBezTo>
                  <a:cubicBezTo>
                    <a:pt x="118586" y="16012"/>
                    <a:pt x="119253" y="15978"/>
                    <a:pt x="119920" y="16012"/>
                  </a:cubicBezTo>
                  <a:cubicBezTo>
                    <a:pt x="120354" y="16045"/>
                    <a:pt x="120787" y="16145"/>
                    <a:pt x="121221" y="16179"/>
                  </a:cubicBezTo>
                  <a:cubicBezTo>
                    <a:pt x="121888" y="16212"/>
                    <a:pt x="122588" y="16379"/>
                    <a:pt x="123189" y="16179"/>
                  </a:cubicBezTo>
                  <a:cubicBezTo>
                    <a:pt x="123889" y="15945"/>
                    <a:pt x="124490" y="15978"/>
                    <a:pt x="125157" y="16079"/>
                  </a:cubicBezTo>
                  <a:cubicBezTo>
                    <a:pt x="126324" y="16279"/>
                    <a:pt x="127525" y="16012"/>
                    <a:pt x="128693" y="16079"/>
                  </a:cubicBezTo>
                  <a:cubicBezTo>
                    <a:pt x="128793" y="16079"/>
                    <a:pt x="128860" y="16045"/>
                    <a:pt x="128960" y="16045"/>
                  </a:cubicBezTo>
                  <a:cubicBezTo>
                    <a:pt x="130027" y="15778"/>
                    <a:pt x="131095" y="15578"/>
                    <a:pt x="132195" y="15545"/>
                  </a:cubicBezTo>
                  <a:cubicBezTo>
                    <a:pt x="132429" y="15545"/>
                    <a:pt x="132662" y="15445"/>
                    <a:pt x="132896" y="15445"/>
                  </a:cubicBezTo>
                  <a:cubicBezTo>
                    <a:pt x="133263" y="15411"/>
                    <a:pt x="133630" y="15411"/>
                    <a:pt x="133997" y="15411"/>
                  </a:cubicBezTo>
                  <a:cubicBezTo>
                    <a:pt x="134430" y="15445"/>
                    <a:pt x="134864" y="15545"/>
                    <a:pt x="135298" y="15545"/>
                  </a:cubicBezTo>
                  <a:cubicBezTo>
                    <a:pt x="142970" y="15545"/>
                    <a:pt x="150675" y="15545"/>
                    <a:pt x="158347" y="15545"/>
                  </a:cubicBezTo>
                  <a:cubicBezTo>
                    <a:pt x="160215" y="15545"/>
                    <a:pt x="162050" y="15411"/>
                    <a:pt x="163918" y="15645"/>
                  </a:cubicBezTo>
                  <a:cubicBezTo>
                    <a:pt x="163951" y="15678"/>
                    <a:pt x="164018" y="15678"/>
                    <a:pt x="164085" y="15645"/>
                  </a:cubicBezTo>
                  <a:cubicBezTo>
                    <a:pt x="165552" y="15178"/>
                    <a:pt x="167054" y="14711"/>
                    <a:pt x="168288" y="13643"/>
                  </a:cubicBezTo>
                  <a:cubicBezTo>
                    <a:pt x="168688" y="13310"/>
                    <a:pt x="169122" y="13043"/>
                    <a:pt x="169555" y="12743"/>
                  </a:cubicBezTo>
                  <a:cubicBezTo>
                    <a:pt x="170222" y="12276"/>
                    <a:pt x="170890" y="11875"/>
                    <a:pt x="171523" y="11408"/>
                  </a:cubicBezTo>
                  <a:cubicBezTo>
                    <a:pt x="171924" y="11108"/>
                    <a:pt x="172257" y="10741"/>
                    <a:pt x="172691" y="10508"/>
                  </a:cubicBezTo>
                  <a:cubicBezTo>
                    <a:pt x="173658" y="9941"/>
                    <a:pt x="174392" y="9107"/>
                    <a:pt x="175193" y="8340"/>
                  </a:cubicBezTo>
                  <a:cubicBezTo>
                    <a:pt x="175493" y="8073"/>
                    <a:pt x="175526" y="7806"/>
                    <a:pt x="175326" y="74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2959200" y="1840375"/>
              <a:ext cx="4458200" cy="462025"/>
            </a:xfrm>
            <a:custGeom>
              <a:rect b="b" l="l" r="r" t="t"/>
              <a:pathLst>
                <a:path extrusionOk="0" h="18481" w="178328">
                  <a:moveTo>
                    <a:pt x="178228" y="8740"/>
                  </a:moveTo>
                  <a:cubicBezTo>
                    <a:pt x="177928" y="8240"/>
                    <a:pt x="177627" y="7706"/>
                    <a:pt x="177227" y="7306"/>
                  </a:cubicBezTo>
                  <a:cubicBezTo>
                    <a:pt x="175793" y="6005"/>
                    <a:pt x="174158" y="5004"/>
                    <a:pt x="172457" y="4137"/>
                  </a:cubicBezTo>
                  <a:cubicBezTo>
                    <a:pt x="171623" y="3703"/>
                    <a:pt x="170789" y="3270"/>
                    <a:pt x="169989" y="2836"/>
                  </a:cubicBezTo>
                  <a:cubicBezTo>
                    <a:pt x="168854" y="2269"/>
                    <a:pt x="167754" y="1668"/>
                    <a:pt x="166620" y="1168"/>
                  </a:cubicBezTo>
                  <a:cubicBezTo>
                    <a:pt x="165585" y="734"/>
                    <a:pt x="164551" y="334"/>
                    <a:pt x="163384" y="434"/>
                  </a:cubicBezTo>
                  <a:cubicBezTo>
                    <a:pt x="162383" y="534"/>
                    <a:pt x="161316" y="568"/>
                    <a:pt x="160348" y="434"/>
                  </a:cubicBezTo>
                  <a:cubicBezTo>
                    <a:pt x="159114" y="201"/>
                    <a:pt x="157913" y="301"/>
                    <a:pt x="156712" y="234"/>
                  </a:cubicBezTo>
                  <a:cubicBezTo>
                    <a:pt x="156512" y="234"/>
                    <a:pt x="156312" y="234"/>
                    <a:pt x="156112" y="201"/>
                  </a:cubicBezTo>
                  <a:cubicBezTo>
                    <a:pt x="155612" y="134"/>
                    <a:pt x="155145" y="34"/>
                    <a:pt x="154644" y="34"/>
                  </a:cubicBezTo>
                  <a:cubicBezTo>
                    <a:pt x="151976" y="34"/>
                    <a:pt x="149307" y="34"/>
                    <a:pt x="146639" y="34"/>
                  </a:cubicBezTo>
                  <a:cubicBezTo>
                    <a:pt x="146372" y="34"/>
                    <a:pt x="146105" y="1"/>
                    <a:pt x="145871" y="67"/>
                  </a:cubicBezTo>
                  <a:cubicBezTo>
                    <a:pt x="145171" y="301"/>
                    <a:pt x="144437" y="234"/>
                    <a:pt x="143703" y="234"/>
                  </a:cubicBezTo>
                  <a:cubicBezTo>
                    <a:pt x="142903" y="267"/>
                    <a:pt x="142069" y="234"/>
                    <a:pt x="141268" y="267"/>
                  </a:cubicBezTo>
                  <a:cubicBezTo>
                    <a:pt x="140801" y="267"/>
                    <a:pt x="140367" y="401"/>
                    <a:pt x="139900" y="434"/>
                  </a:cubicBezTo>
                  <a:cubicBezTo>
                    <a:pt x="139167" y="468"/>
                    <a:pt x="138399" y="468"/>
                    <a:pt x="137666" y="434"/>
                  </a:cubicBezTo>
                  <a:cubicBezTo>
                    <a:pt x="137065" y="401"/>
                    <a:pt x="136465" y="234"/>
                    <a:pt x="135831" y="234"/>
                  </a:cubicBezTo>
                  <a:cubicBezTo>
                    <a:pt x="134397" y="201"/>
                    <a:pt x="132929" y="234"/>
                    <a:pt x="131494" y="234"/>
                  </a:cubicBezTo>
                  <a:cubicBezTo>
                    <a:pt x="129626" y="234"/>
                    <a:pt x="127792" y="301"/>
                    <a:pt x="125924" y="34"/>
                  </a:cubicBezTo>
                  <a:cubicBezTo>
                    <a:pt x="125657" y="1"/>
                    <a:pt x="125357" y="1"/>
                    <a:pt x="125057" y="1"/>
                  </a:cubicBezTo>
                  <a:cubicBezTo>
                    <a:pt x="119920" y="34"/>
                    <a:pt x="114749" y="34"/>
                    <a:pt x="109579" y="34"/>
                  </a:cubicBezTo>
                  <a:cubicBezTo>
                    <a:pt x="108078" y="34"/>
                    <a:pt x="106543" y="101"/>
                    <a:pt x="105042" y="67"/>
                  </a:cubicBezTo>
                  <a:cubicBezTo>
                    <a:pt x="104575" y="34"/>
                    <a:pt x="104142" y="201"/>
                    <a:pt x="103808" y="434"/>
                  </a:cubicBezTo>
                  <a:cubicBezTo>
                    <a:pt x="102107" y="468"/>
                    <a:pt x="100406" y="468"/>
                    <a:pt x="98704" y="434"/>
                  </a:cubicBezTo>
                  <a:cubicBezTo>
                    <a:pt x="96970" y="401"/>
                    <a:pt x="95269" y="267"/>
                    <a:pt x="93534" y="234"/>
                  </a:cubicBezTo>
                  <a:cubicBezTo>
                    <a:pt x="89398" y="234"/>
                    <a:pt x="85261" y="234"/>
                    <a:pt x="81125" y="234"/>
                  </a:cubicBezTo>
                  <a:cubicBezTo>
                    <a:pt x="75855" y="234"/>
                    <a:pt x="70551" y="301"/>
                    <a:pt x="65280" y="34"/>
                  </a:cubicBezTo>
                  <a:cubicBezTo>
                    <a:pt x="64447" y="1"/>
                    <a:pt x="63613" y="1"/>
                    <a:pt x="62779" y="1"/>
                  </a:cubicBezTo>
                  <a:cubicBezTo>
                    <a:pt x="48068" y="34"/>
                    <a:pt x="33324" y="34"/>
                    <a:pt x="18614" y="34"/>
                  </a:cubicBezTo>
                  <a:cubicBezTo>
                    <a:pt x="14311" y="34"/>
                    <a:pt x="9974" y="101"/>
                    <a:pt x="5705" y="67"/>
                  </a:cubicBezTo>
                  <a:cubicBezTo>
                    <a:pt x="2602" y="34"/>
                    <a:pt x="1" y="801"/>
                    <a:pt x="334" y="1935"/>
                  </a:cubicBezTo>
                  <a:cubicBezTo>
                    <a:pt x="568" y="2803"/>
                    <a:pt x="367" y="3670"/>
                    <a:pt x="367" y="4537"/>
                  </a:cubicBezTo>
                  <a:cubicBezTo>
                    <a:pt x="367" y="5004"/>
                    <a:pt x="234" y="5504"/>
                    <a:pt x="534" y="5938"/>
                  </a:cubicBezTo>
                  <a:cubicBezTo>
                    <a:pt x="1035" y="6739"/>
                    <a:pt x="968" y="7539"/>
                    <a:pt x="968" y="8340"/>
                  </a:cubicBezTo>
                  <a:cubicBezTo>
                    <a:pt x="968" y="9341"/>
                    <a:pt x="935" y="10375"/>
                    <a:pt x="901" y="11375"/>
                  </a:cubicBezTo>
                  <a:cubicBezTo>
                    <a:pt x="901" y="11609"/>
                    <a:pt x="801" y="11876"/>
                    <a:pt x="1001" y="12076"/>
                  </a:cubicBezTo>
                  <a:cubicBezTo>
                    <a:pt x="1902" y="13210"/>
                    <a:pt x="834" y="14378"/>
                    <a:pt x="1268" y="15512"/>
                  </a:cubicBezTo>
                  <a:cubicBezTo>
                    <a:pt x="1535" y="16179"/>
                    <a:pt x="2502" y="17046"/>
                    <a:pt x="4003" y="17380"/>
                  </a:cubicBezTo>
                  <a:cubicBezTo>
                    <a:pt x="6372" y="17947"/>
                    <a:pt x="9607" y="17680"/>
                    <a:pt x="12276" y="17747"/>
                  </a:cubicBezTo>
                  <a:cubicBezTo>
                    <a:pt x="15011" y="17813"/>
                    <a:pt x="17747" y="17780"/>
                    <a:pt x="20482" y="17813"/>
                  </a:cubicBezTo>
                  <a:cubicBezTo>
                    <a:pt x="22450" y="17847"/>
                    <a:pt x="24418" y="17947"/>
                    <a:pt x="26386" y="17980"/>
                  </a:cubicBezTo>
                  <a:cubicBezTo>
                    <a:pt x="30255" y="18047"/>
                    <a:pt x="34158" y="17813"/>
                    <a:pt x="37994" y="18214"/>
                  </a:cubicBezTo>
                  <a:cubicBezTo>
                    <a:pt x="38595" y="18280"/>
                    <a:pt x="39295" y="18247"/>
                    <a:pt x="39962" y="18247"/>
                  </a:cubicBezTo>
                  <a:cubicBezTo>
                    <a:pt x="44032" y="18247"/>
                    <a:pt x="48068" y="18247"/>
                    <a:pt x="52138" y="18247"/>
                  </a:cubicBezTo>
                  <a:cubicBezTo>
                    <a:pt x="52938" y="18247"/>
                    <a:pt x="53772" y="18280"/>
                    <a:pt x="54606" y="18314"/>
                  </a:cubicBezTo>
                  <a:cubicBezTo>
                    <a:pt x="55640" y="18380"/>
                    <a:pt x="56708" y="18447"/>
                    <a:pt x="57775" y="18447"/>
                  </a:cubicBezTo>
                  <a:cubicBezTo>
                    <a:pt x="60744" y="18480"/>
                    <a:pt x="63713" y="18480"/>
                    <a:pt x="66715" y="18447"/>
                  </a:cubicBezTo>
                  <a:cubicBezTo>
                    <a:pt x="69684" y="18447"/>
                    <a:pt x="72686" y="18447"/>
                    <a:pt x="75621" y="18280"/>
                  </a:cubicBezTo>
                  <a:cubicBezTo>
                    <a:pt x="79791" y="18013"/>
                    <a:pt x="83927" y="17880"/>
                    <a:pt x="88163" y="17880"/>
                  </a:cubicBezTo>
                  <a:cubicBezTo>
                    <a:pt x="95869" y="17913"/>
                    <a:pt x="103574" y="17913"/>
                    <a:pt x="111280" y="17913"/>
                  </a:cubicBezTo>
                  <a:cubicBezTo>
                    <a:pt x="111614" y="17947"/>
                    <a:pt x="111947" y="17980"/>
                    <a:pt x="112314" y="17980"/>
                  </a:cubicBezTo>
                  <a:cubicBezTo>
                    <a:pt x="113648" y="18047"/>
                    <a:pt x="115049" y="17847"/>
                    <a:pt x="116384" y="18214"/>
                  </a:cubicBezTo>
                  <a:cubicBezTo>
                    <a:pt x="116584" y="18280"/>
                    <a:pt x="116851" y="18247"/>
                    <a:pt x="117051" y="18247"/>
                  </a:cubicBezTo>
                  <a:cubicBezTo>
                    <a:pt x="118485" y="18247"/>
                    <a:pt x="119920" y="18247"/>
                    <a:pt x="121321" y="18247"/>
                  </a:cubicBezTo>
                  <a:cubicBezTo>
                    <a:pt x="121621" y="18247"/>
                    <a:pt x="121888" y="18280"/>
                    <a:pt x="122188" y="18314"/>
                  </a:cubicBezTo>
                  <a:cubicBezTo>
                    <a:pt x="122555" y="18380"/>
                    <a:pt x="122922" y="18447"/>
                    <a:pt x="123289" y="18480"/>
                  </a:cubicBezTo>
                  <a:cubicBezTo>
                    <a:pt x="124356" y="18480"/>
                    <a:pt x="125390" y="18480"/>
                    <a:pt x="126424" y="18480"/>
                  </a:cubicBezTo>
                  <a:cubicBezTo>
                    <a:pt x="127492" y="18447"/>
                    <a:pt x="128526" y="18480"/>
                    <a:pt x="129560" y="18280"/>
                  </a:cubicBezTo>
                  <a:cubicBezTo>
                    <a:pt x="131027" y="18013"/>
                    <a:pt x="132462" y="17880"/>
                    <a:pt x="133963" y="17913"/>
                  </a:cubicBezTo>
                  <a:cubicBezTo>
                    <a:pt x="138700" y="17913"/>
                    <a:pt x="143470" y="17913"/>
                    <a:pt x="148240" y="17913"/>
                  </a:cubicBezTo>
                  <a:lnTo>
                    <a:pt x="148240" y="17913"/>
                  </a:lnTo>
                  <a:cubicBezTo>
                    <a:pt x="153343" y="17913"/>
                    <a:pt x="158480" y="17913"/>
                    <a:pt x="163617" y="17913"/>
                  </a:cubicBezTo>
                  <a:cubicBezTo>
                    <a:pt x="164651" y="17947"/>
                    <a:pt x="165652" y="17913"/>
                    <a:pt x="166620" y="17546"/>
                  </a:cubicBezTo>
                  <a:cubicBezTo>
                    <a:pt x="167854" y="17079"/>
                    <a:pt x="169121" y="16679"/>
                    <a:pt x="170222" y="15845"/>
                  </a:cubicBezTo>
                  <a:cubicBezTo>
                    <a:pt x="170789" y="15412"/>
                    <a:pt x="171423" y="15045"/>
                    <a:pt x="172023" y="14644"/>
                  </a:cubicBezTo>
                  <a:cubicBezTo>
                    <a:pt x="172290" y="14444"/>
                    <a:pt x="172557" y="14277"/>
                    <a:pt x="172824" y="14111"/>
                  </a:cubicBezTo>
                  <a:cubicBezTo>
                    <a:pt x="173491" y="13610"/>
                    <a:pt x="174092" y="13043"/>
                    <a:pt x="174792" y="12676"/>
                  </a:cubicBezTo>
                  <a:cubicBezTo>
                    <a:pt x="175459" y="12309"/>
                    <a:pt x="175960" y="11809"/>
                    <a:pt x="176493" y="11309"/>
                  </a:cubicBezTo>
                  <a:cubicBezTo>
                    <a:pt x="176760" y="11042"/>
                    <a:pt x="177094" y="10808"/>
                    <a:pt x="177361" y="10541"/>
                  </a:cubicBezTo>
                  <a:cubicBezTo>
                    <a:pt x="177661" y="10174"/>
                    <a:pt x="177994" y="9774"/>
                    <a:pt x="178228" y="9341"/>
                  </a:cubicBezTo>
                  <a:cubicBezTo>
                    <a:pt x="178328" y="9207"/>
                    <a:pt x="178328" y="8907"/>
                    <a:pt x="178228" y="8740"/>
                  </a:cubicBezTo>
                  <a:close/>
                  <a:moveTo>
                    <a:pt x="176627" y="9441"/>
                  </a:moveTo>
                  <a:cubicBezTo>
                    <a:pt x="175826" y="10208"/>
                    <a:pt x="175126" y="11042"/>
                    <a:pt x="174125" y="11609"/>
                  </a:cubicBezTo>
                  <a:cubicBezTo>
                    <a:pt x="173691" y="11842"/>
                    <a:pt x="173358" y="12209"/>
                    <a:pt x="172957" y="12509"/>
                  </a:cubicBezTo>
                  <a:cubicBezTo>
                    <a:pt x="172324" y="12976"/>
                    <a:pt x="171656" y="13377"/>
                    <a:pt x="170989" y="13844"/>
                  </a:cubicBezTo>
                  <a:cubicBezTo>
                    <a:pt x="170556" y="14144"/>
                    <a:pt x="170122" y="14411"/>
                    <a:pt x="169722" y="14744"/>
                  </a:cubicBezTo>
                  <a:cubicBezTo>
                    <a:pt x="168488" y="15812"/>
                    <a:pt x="166986" y="16279"/>
                    <a:pt x="165519" y="16746"/>
                  </a:cubicBezTo>
                  <a:cubicBezTo>
                    <a:pt x="165452" y="16779"/>
                    <a:pt x="165385" y="16779"/>
                    <a:pt x="165352" y="16746"/>
                  </a:cubicBezTo>
                  <a:cubicBezTo>
                    <a:pt x="163484" y="16512"/>
                    <a:pt x="161649" y="16679"/>
                    <a:pt x="159781" y="16646"/>
                  </a:cubicBezTo>
                  <a:cubicBezTo>
                    <a:pt x="152109" y="16646"/>
                    <a:pt x="144404" y="16646"/>
                    <a:pt x="136732" y="16646"/>
                  </a:cubicBezTo>
                  <a:cubicBezTo>
                    <a:pt x="136298" y="16646"/>
                    <a:pt x="135864" y="16546"/>
                    <a:pt x="135431" y="16512"/>
                  </a:cubicBezTo>
                  <a:cubicBezTo>
                    <a:pt x="135064" y="16512"/>
                    <a:pt x="134697" y="16512"/>
                    <a:pt x="134330" y="16546"/>
                  </a:cubicBezTo>
                  <a:cubicBezTo>
                    <a:pt x="134096" y="16546"/>
                    <a:pt x="133863" y="16646"/>
                    <a:pt x="133629" y="16646"/>
                  </a:cubicBezTo>
                  <a:cubicBezTo>
                    <a:pt x="132529" y="16679"/>
                    <a:pt x="131461" y="16879"/>
                    <a:pt x="130394" y="17146"/>
                  </a:cubicBezTo>
                  <a:cubicBezTo>
                    <a:pt x="130327" y="17146"/>
                    <a:pt x="130227" y="17180"/>
                    <a:pt x="130127" y="17180"/>
                  </a:cubicBezTo>
                  <a:cubicBezTo>
                    <a:pt x="129393" y="17146"/>
                    <a:pt x="128659" y="17213"/>
                    <a:pt x="127892" y="17246"/>
                  </a:cubicBezTo>
                  <a:cubicBezTo>
                    <a:pt x="127191" y="17046"/>
                    <a:pt x="126524" y="16846"/>
                    <a:pt x="125824" y="16646"/>
                  </a:cubicBezTo>
                  <a:lnTo>
                    <a:pt x="109012" y="16646"/>
                  </a:lnTo>
                  <a:cubicBezTo>
                    <a:pt x="108745" y="16579"/>
                    <a:pt x="108478" y="16546"/>
                    <a:pt x="108211" y="16479"/>
                  </a:cubicBezTo>
                  <a:cubicBezTo>
                    <a:pt x="108178" y="16479"/>
                    <a:pt x="108111" y="16479"/>
                    <a:pt x="108078" y="16479"/>
                  </a:cubicBezTo>
                  <a:lnTo>
                    <a:pt x="104909" y="16479"/>
                  </a:lnTo>
                  <a:cubicBezTo>
                    <a:pt x="104642" y="16512"/>
                    <a:pt x="104375" y="16512"/>
                    <a:pt x="104108" y="16546"/>
                  </a:cubicBezTo>
                  <a:lnTo>
                    <a:pt x="104108" y="16546"/>
                  </a:lnTo>
                  <a:cubicBezTo>
                    <a:pt x="104142" y="16579"/>
                    <a:pt x="104175" y="16612"/>
                    <a:pt x="104175" y="16646"/>
                  </a:cubicBezTo>
                  <a:lnTo>
                    <a:pt x="96069" y="16646"/>
                  </a:lnTo>
                  <a:cubicBezTo>
                    <a:pt x="94868" y="16646"/>
                    <a:pt x="93634" y="16546"/>
                    <a:pt x="92400" y="16512"/>
                  </a:cubicBezTo>
                  <a:cubicBezTo>
                    <a:pt x="91332" y="16512"/>
                    <a:pt x="90265" y="16512"/>
                    <a:pt x="89198" y="16546"/>
                  </a:cubicBezTo>
                  <a:cubicBezTo>
                    <a:pt x="88564" y="16546"/>
                    <a:pt x="87930" y="16646"/>
                    <a:pt x="87263" y="16646"/>
                  </a:cubicBezTo>
                  <a:cubicBezTo>
                    <a:pt x="84127" y="16679"/>
                    <a:pt x="81058" y="16879"/>
                    <a:pt x="78023" y="17146"/>
                  </a:cubicBezTo>
                  <a:cubicBezTo>
                    <a:pt x="77789" y="17180"/>
                    <a:pt x="77523" y="17180"/>
                    <a:pt x="77289" y="17180"/>
                  </a:cubicBezTo>
                  <a:cubicBezTo>
                    <a:pt x="73920" y="17113"/>
                    <a:pt x="70551" y="17380"/>
                    <a:pt x="67148" y="17180"/>
                  </a:cubicBezTo>
                  <a:cubicBezTo>
                    <a:pt x="65314" y="17079"/>
                    <a:pt x="63513" y="17079"/>
                    <a:pt x="61578" y="17280"/>
                  </a:cubicBezTo>
                  <a:cubicBezTo>
                    <a:pt x="59910" y="17480"/>
                    <a:pt x="57842" y="17313"/>
                    <a:pt x="55940" y="17280"/>
                  </a:cubicBezTo>
                  <a:cubicBezTo>
                    <a:pt x="54706" y="17246"/>
                    <a:pt x="53505" y="17146"/>
                    <a:pt x="52271" y="17113"/>
                  </a:cubicBezTo>
                  <a:cubicBezTo>
                    <a:pt x="50370" y="17113"/>
                    <a:pt x="48468" y="17113"/>
                    <a:pt x="46567" y="17113"/>
                  </a:cubicBezTo>
                  <a:cubicBezTo>
                    <a:pt x="38628" y="17079"/>
                    <a:pt x="30689" y="17046"/>
                    <a:pt x="22750" y="16979"/>
                  </a:cubicBezTo>
                  <a:cubicBezTo>
                    <a:pt x="21616" y="16979"/>
                    <a:pt x="20482" y="16879"/>
                    <a:pt x="19348" y="16813"/>
                  </a:cubicBezTo>
                  <a:cubicBezTo>
                    <a:pt x="17813" y="16713"/>
                    <a:pt x="16279" y="16579"/>
                    <a:pt x="14744" y="16512"/>
                  </a:cubicBezTo>
                  <a:cubicBezTo>
                    <a:pt x="12776" y="16379"/>
                    <a:pt x="9140" y="16312"/>
                    <a:pt x="7206" y="16179"/>
                  </a:cubicBezTo>
                  <a:cubicBezTo>
                    <a:pt x="6705" y="16112"/>
                    <a:pt x="4704" y="16279"/>
                    <a:pt x="4304" y="16145"/>
                  </a:cubicBezTo>
                  <a:cubicBezTo>
                    <a:pt x="2069" y="15378"/>
                    <a:pt x="1869" y="14244"/>
                    <a:pt x="2636" y="13077"/>
                  </a:cubicBezTo>
                  <a:cubicBezTo>
                    <a:pt x="2736" y="12910"/>
                    <a:pt x="3270" y="12409"/>
                    <a:pt x="3069" y="12243"/>
                  </a:cubicBezTo>
                  <a:cubicBezTo>
                    <a:pt x="2502" y="11709"/>
                    <a:pt x="2402" y="11409"/>
                    <a:pt x="2402" y="10875"/>
                  </a:cubicBezTo>
                  <a:cubicBezTo>
                    <a:pt x="2369" y="9874"/>
                    <a:pt x="2402" y="8840"/>
                    <a:pt x="2302" y="7839"/>
                  </a:cubicBezTo>
                  <a:cubicBezTo>
                    <a:pt x="2269" y="7206"/>
                    <a:pt x="2002" y="6539"/>
                    <a:pt x="1835" y="5905"/>
                  </a:cubicBezTo>
                  <a:cubicBezTo>
                    <a:pt x="1802" y="5771"/>
                    <a:pt x="1702" y="5671"/>
                    <a:pt x="1702" y="5538"/>
                  </a:cubicBezTo>
                  <a:cubicBezTo>
                    <a:pt x="1668" y="4237"/>
                    <a:pt x="1668" y="2936"/>
                    <a:pt x="1668" y="1535"/>
                  </a:cubicBezTo>
                  <a:cubicBezTo>
                    <a:pt x="2469" y="1502"/>
                    <a:pt x="4737" y="1435"/>
                    <a:pt x="5304" y="1468"/>
                  </a:cubicBezTo>
                  <a:cubicBezTo>
                    <a:pt x="8773" y="1468"/>
                    <a:pt x="12243" y="1502"/>
                    <a:pt x="15712" y="1468"/>
                  </a:cubicBezTo>
                  <a:cubicBezTo>
                    <a:pt x="16846" y="1468"/>
                    <a:pt x="17980" y="1335"/>
                    <a:pt x="19114" y="1268"/>
                  </a:cubicBezTo>
                  <a:cubicBezTo>
                    <a:pt x="19815" y="1235"/>
                    <a:pt x="20549" y="1168"/>
                    <a:pt x="21282" y="1168"/>
                  </a:cubicBezTo>
                  <a:cubicBezTo>
                    <a:pt x="35526" y="1168"/>
                    <a:pt x="49736" y="1168"/>
                    <a:pt x="63980" y="1168"/>
                  </a:cubicBezTo>
                  <a:cubicBezTo>
                    <a:pt x="73386" y="1535"/>
                    <a:pt x="82826" y="1301"/>
                    <a:pt x="92266" y="1402"/>
                  </a:cubicBezTo>
                  <a:cubicBezTo>
                    <a:pt x="95902" y="1402"/>
                    <a:pt x="99538" y="1502"/>
                    <a:pt x="103174" y="1535"/>
                  </a:cubicBezTo>
                  <a:cubicBezTo>
                    <a:pt x="103174" y="1535"/>
                    <a:pt x="103174" y="1568"/>
                    <a:pt x="103174" y="1568"/>
                  </a:cubicBezTo>
                  <a:cubicBezTo>
                    <a:pt x="103508" y="1568"/>
                    <a:pt x="103875" y="1568"/>
                    <a:pt x="104242" y="1602"/>
                  </a:cubicBezTo>
                  <a:lnTo>
                    <a:pt x="104242" y="1535"/>
                  </a:lnTo>
                  <a:cubicBezTo>
                    <a:pt x="104242" y="1535"/>
                    <a:pt x="104275" y="1535"/>
                    <a:pt x="104275" y="1535"/>
                  </a:cubicBezTo>
                  <a:cubicBezTo>
                    <a:pt x="104742" y="1502"/>
                    <a:pt x="105209" y="1502"/>
                    <a:pt x="105676" y="1468"/>
                  </a:cubicBezTo>
                  <a:cubicBezTo>
                    <a:pt x="106643" y="1468"/>
                    <a:pt x="107611" y="1502"/>
                    <a:pt x="108545" y="1468"/>
                  </a:cubicBezTo>
                  <a:cubicBezTo>
                    <a:pt x="108845" y="1468"/>
                    <a:pt x="109112" y="1402"/>
                    <a:pt x="109412" y="1335"/>
                  </a:cubicBezTo>
                  <a:cubicBezTo>
                    <a:pt x="112081" y="1335"/>
                    <a:pt x="114783" y="1368"/>
                    <a:pt x="117484" y="1335"/>
                  </a:cubicBezTo>
                  <a:lnTo>
                    <a:pt x="118285" y="1335"/>
                  </a:lnTo>
                  <a:cubicBezTo>
                    <a:pt x="118352" y="1301"/>
                    <a:pt x="118485" y="1235"/>
                    <a:pt x="118552" y="1168"/>
                  </a:cubicBezTo>
                  <a:cubicBezTo>
                    <a:pt x="120854" y="1168"/>
                    <a:pt x="123189" y="1168"/>
                    <a:pt x="125490" y="1168"/>
                  </a:cubicBezTo>
                  <a:cubicBezTo>
                    <a:pt x="128759" y="1535"/>
                    <a:pt x="132095" y="1301"/>
                    <a:pt x="135397" y="1368"/>
                  </a:cubicBezTo>
                  <a:cubicBezTo>
                    <a:pt x="136732" y="1402"/>
                    <a:pt x="138066" y="1502"/>
                    <a:pt x="139367" y="1535"/>
                  </a:cubicBezTo>
                  <a:cubicBezTo>
                    <a:pt x="139700" y="1535"/>
                    <a:pt x="140001" y="1468"/>
                    <a:pt x="140334" y="1435"/>
                  </a:cubicBezTo>
                  <a:cubicBezTo>
                    <a:pt x="140601" y="1402"/>
                    <a:pt x="140901" y="1335"/>
                    <a:pt x="141201" y="1335"/>
                  </a:cubicBezTo>
                  <a:cubicBezTo>
                    <a:pt x="142202" y="1335"/>
                    <a:pt x="143203" y="1335"/>
                    <a:pt x="144237" y="1335"/>
                  </a:cubicBezTo>
                  <a:cubicBezTo>
                    <a:pt x="144837" y="1335"/>
                    <a:pt x="145438" y="1402"/>
                    <a:pt x="146038" y="1168"/>
                  </a:cubicBezTo>
                  <a:cubicBezTo>
                    <a:pt x="146238" y="1101"/>
                    <a:pt x="146505" y="1135"/>
                    <a:pt x="146739" y="1135"/>
                  </a:cubicBezTo>
                  <a:cubicBezTo>
                    <a:pt x="149407" y="1135"/>
                    <a:pt x="152076" y="1135"/>
                    <a:pt x="154744" y="1135"/>
                  </a:cubicBezTo>
                  <a:cubicBezTo>
                    <a:pt x="155078" y="1135"/>
                    <a:pt x="155412" y="1235"/>
                    <a:pt x="155745" y="1268"/>
                  </a:cubicBezTo>
                  <a:cubicBezTo>
                    <a:pt x="155979" y="1301"/>
                    <a:pt x="156212" y="1335"/>
                    <a:pt x="156446" y="1335"/>
                  </a:cubicBezTo>
                  <a:cubicBezTo>
                    <a:pt x="156913" y="1368"/>
                    <a:pt x="157380" y="1368"/>
                    <a:pt x="157847" y="1335"/>
                  </a:cubicBezTo>
                  <a:cubicBezTo>
                    <a:pt x="158881" y="1301"/>
                    <a:pt x="159915" y="1502"/>
                    <a:pt x="160915" y="1702"/>
                  </a:cubicBezTo>
                  <a:cubicBezTo>
                    <a:pt x="161149" y="1768"/>
                    <a:pt x="161382" y="1802"/>
                    <a:pt x="161616" y="1802"/>
                  </a:cubicBezTo>
                  <a:cubicBezTo>
                    <a:pt x="162884" y="1735"/>
                    <a:pt x="164051" y="2135"/>
                    <a:pt x="165285" y="2336"/>
                  </a:cubicBezTo>
                  <a:cubicBezTo>
                    <a:pt x="166019" y="2469"/>
                    <a:pt x="166786" y="2502"/>
                    <a:pt x="167453" y="2836"/>
                  </a:cubicBezTo>
                  <a:cubicBezTo>
                    <a:pt x="168221" y="3169"/>
                    <a:pt x="168988" y="3536"/>
                    <a:pt x="169755" y="3903"/>
                  </a:cubicBezTo>
                  <a:cubicBezTo>
                    <a:pt x="170656" y="4370"/>
                    <a:pt x="171523" y="4771"/>
                    <a:pt x="172390" y="5304"/>
                  </a:cubicBezTo>
                  <a:cubicBezTo>
                    <a:pt x="173791" y="6138"/>
                    <a:pt x="175192" y="6939"/>
                    <a:pt x="176360" y="8073"/>
                  </a:cubicBezTo>
                  <a:cubicBezTo>
                    <a:pt x="176527" y="8240"/>
                    <a:pt x="176660" y="8373"/>
                    <a:pt x="176760" y="8573"/>
                  </a:cubicBezTo>
                  <a:cubicBezTo>
                    <a:pt x="176960" y="8907"/>
                    <a:pt x="176927" y="9174"/>
                    <a:pt x="176627" y="94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40"/>
          <p:cNvGrpSpPr/>
          <p:nvPr/>
        </p:nvGrpSpPr>
        <p:grpSpPr>
          <a:xfrm flipH="1">
            <a:off x="4033763" y="4028575"/>
            <a:ext cx="4458200" cy="462025"/>
            <a:chOff x="2959200" y="1840375"/>
            <a:chExt cx="4458200" cy="462025"/>
          </a:xfrm>
        </p:grpSpPr>
        <p:sp>
          <p:nvSpPr>
            <p:cNvPr id="730" name="Google Shape;730;p40"/>
            <p:cNvSpPr/>
            <p:nvPr/>
          </p:nvSpPr>
          <p:spPr>
            <a:xfrm>
              <a:off x="2995050" y="1867900"/>
              <a:ext cx="4388175" cy="409475"/>
            </a:xfrm>
            <a:custGeom>
              <a:rect b="b" l="l" r="r" t="t"/>
              <a:pathLst>
                <a:path extrusionOk="0" h="16379" w="175527">
                  <a:moveTo>
                    <a:pt x="175326" y="7472"/>
                  </a:moveTo>
                  <a:cubicBezTo>
                    <a:pt x="175226" y="7306"/>
                    <a:pt x="175093" y="7139"/>
                    <a:pt x="174959" y="7005"/>
                  </a:cubicBezTo>
                  <a:cubicBezTo>
                    <a:pt x="173758" y="5838"/>
                    <a:pt x="172357" y="5037"/>
                    <a:pt x="170956" y="4203"/>
                  </a:cubicBezTo>
                  <a:cubicBezTo>
                    <a:pt x="170122" y="3703"/>
                    <a:pt x="169222" y="3269"/>
                    <a:pt x="168321" y="2836"/>
                  </a:cubicBezTo>
                  <a:cubicBezTo>
                    <a:pt x="167587" y="2435"/>
                    <a:pt x="166820" y="2102"/>
                    <a:pt x="166053" y="1735"/>
                  </a:cubicBezTo>
                  <a:cubicBezTo>
                    <a:pt x="165352" y="1401"/>
                    <a:pt x="164585" y="1368"/>
                    <a:pt x="163851" y="1268"/>
                  </a:cubicBezTo>
                  <a:cubicBezTo>
                    <a:pt x="162650" y="1034"/>
                    <a:pt x="161450" y="634"/>
                    <a:pt x="160182" y="701"/>
                  </a:cubicBezTo>
                  <a:cubicBezTo>
                    <a:pt x="159948" y="701"/>
                    <a:pt x="159715" y="667"/>
                    <a:pt x="159515" y="601"/>
                  </a:cubicBezTo>
                  <a:cubicBezTo>
                    <a:pt x="158481" y="401"/>
                    <a:pt x="157447" y="200"/>
                    <a:pt x="156413" y="267"/>
                  </a:cubicBezTo>
                  <a:cubicBezTo>
                    <a:pt x="155946" y="267"/>
                    <a:pt x="155479" y="267"/>
                    <a:pt x="155012" y="267"/>
                  </a:cubicBezTo>
                  <a:cubicBezTo>
                    <a:pt x="154778" y="267"/>
                    <a:pt x="154578" y="200"/>
                    <a:pt x="154344" y="167"/>
                  </a:cubicBezTo>
                  <a:cubicBezTo>
                    <a:pt x="153978" y="134"/>
                    <a:pt x="153644" y="67"/>
                    <a:pt x="153310" y="67"/>
                  </a:cubicBezTo>
                  <a:cubicBezTo>
                    <a:pt x="150642" y="34"/>
                    <a:pt x="147973" y="34"/>
                    <a:pt x="145305" y="34"/>
                  </a:cubicBezTo>
                  <a:cubicBezTo>
                    <a:pt x="145071" y="34"/>
                    <a:pt x="144804" y="0"/>
                    <a:pt x="144604" y="67"/>
                  </a:cubicBezTo>
                  <a:cubicBezTo>
                    <a:pt x="144004" y="301"/>
                    <a:pt x="143403" y="267"/>
                    <a:pt x="142803" y="267"/>
                  </a:cubicBezTo>
                  <a:cubicBezTo>
                    <a:pt x="141802" y="267"/>
                    <a:pt x="140768" y="234"/>
                    <a:pt x="139767" y="267"/>
                  </a:cubicBezTo>
                  <a:cubicBezTo>
                    <a:pt x="139467" y="267"/>
                    <a:pt x="139200" y="301"/>
                    <a:pt x="138900" y="334"/>
                  </a:cubicBezTo>
                  <a:cubicBezTo>
                    <a:pt x="138600" y="367"/>
                    <a:pt x="138266" y="467"/>
                    <a:pt x="137966" y="434"/>
                  </a:cubicBezTo>
                  <a:cubicBezTo>
                    <a:pt x="136632" y="401"/>
                    <a:pt x="135298" y="334"/>
                    <a:pt x="133963" y="301"/>
                  </a:cubicBezTo>
                  <a:cubicBezTo>
                    <a:pt x="130661" y="234"/>
                    <a:pt x="127359" y="434"/>
                    <a:pt x="124056" y="67"/>
                  </a:cubicBezTo>
                  <a:cubicBezTo>
                    <a:pt x="119053" y="67"/>
                    <a:pt x="114082" y="67"/>
                    <a:pt x="109079" y="67"/>
                  </a:cubicBezTo>
                  <a:cubicBezTo>
                    <a:pt x="108812" y="67"/>
                    <a:pt x="108578" y="134"/>
                    <a:pt x="108312" y="200"/>
                  </a:cubicBezTo>
                  <a:cubicBezTo>
                    <a:pt x="108211" y="200"/>
                    <a:pt x="108078" y="234"/>
                    <a:pt x="107978" y="267"/>
                  </a:cubicBezTo>
                  <a:lnTo>
                    <a:pt x="107144" y="267"/>
                  </a:lnTo>
                  <a:cubicBezTo>
                    <a:pt x="106310" y="267"/>
                    <a:pt x="105476" y="301"/>
                    <a:pt x="104642" y="334"/>
                  </a:cubicBezTo>
                  <a:cubicBezTo>
                    <a:pt x="104442" y="334"/>
                    <a:pt x="104242" y="367"/>
                    <a:pt x="104008" y="367"/>
                  </a:cubicBezTo>
                  <a:cubicBezTo>
                    <a:pt x="103842" y="367"/>
                    <a:pt x="103642" y="367"/>
                    <a:pt x="103475" y="367"/>
                  </a:cubicBezTo>
                  <a:cubicBezTo>
                    <a:pt x="103308" y="367"/>
                    <a:pt x="103141" y="401"/>
                    <a:pt x="102941" y="434"/>
                  </a:cubicBezTo>
                  <a:cubicBezTo>
                    <a:pt x="102607" y="434"/>
                    <a:pt x="102274" y="434"/>
                    <a:pt x="101907" y="434"/>
                  </a:cubicBezTo>
                  <a:cubicBezTo>
                    <a:pt x="98071" y="401"/>
                    <a:pt x="94201" y="334"/>
                    <a:pt x="90365" y="301"/>
                  </a:cubicBezTo>
                  <a:cubicBezTo>
                    <a:pt x="80792" y="234"/>
                    <a:pt x="71218" y="434"/>
                    <a:pt x="61678" y="67"/>
                  </a:cubicBezTo>
                  <a:cubicBezTo>
                    <a:pt x="47268" y="67"/>
                    <a:pt x="32824" y="67"/>
                    <a:pt x="18381" y="67"/>
                  </a:cubicBezTo>
                  <a:cubicBezTo>
                    <a:pt x="17647" y="67"/>
                    <a:pt x="16913" y="134"/>
                    <a:pt x="16179" y="200"/>
                  </a:cubicBezTo>
                  <a:cubicBezTo>
                    <a:pt x="15045" y="267"/>
                    <a:pt x="13877" y="367"/>
                    <a:pt x="12743" y="401"/>
                  </a:cubicBezTo>
                  <a:cubicBezTo>
                    <a:pt x="9207" y="401"/>
                    <a:pt x="5705" y="367"/>
                    <a:pt x="2169" y="367"/>
                  </a:cubicBezTo>
                  <a:cubicBezTo>
                    <a:pt x="1602" y="367"/>
                    <a:pt x="1035" y="401"/>
                    <a:pt x="234" y="434"/>
                  </a:cubicBezTo>
                  <a:cubicBezTo>
                    <a:pt x="234" y="1835"/>
                    <a:pt x="234" y="3136"/>
                    <a:pt x="234" y="4437"/>
                  </a:cubicBezTo>
                  <a:cubicBezTo>
                    <a:pt x="234" y="4570"/>
                    <a:pt x="368" y="4670"/>
                    <a:pt x="401" y="4804"/>
                  </a:cubicBezTo>
                  <a:cubicBezTo>
                    <a:pt x="568" y="5438"/>
                    <a:pt x="801" y="6105"/>
                    <a:pt x="868" y="6738"/>
                  </a:cubicBezTo>
                  <a:cubicBezTo>
                    <a:pt x="968" y="7739"/>
                    <a:pt x="935" y="8773"/>
                    <a:pt x="935" y="9774"/>
                  </a:cubicBezTo>
                  <a:cubicBezTo>
                    <a:pt x="935" y="10308"/>
                    <a:pt x="902" y="10841"/>
                    <a:pt x="1469" y="11342"/>
                  </a:cubicBezTo>
                  <a:cubicBezTo>
                    <a:pt x="1702" y="11542"/>
                    <a:pt x="902" y="12109"/>
                    <a:pt x="768" y="12276"/>
                  </a:cubicBezTo>
                  <a:cubicBezTo>
                    <a:pt x="1" y="13410"/>
                    <a:pt x="701" y="14477"/>
                    <a:pt x="2970" y="15245"/>
                  </a:cubicBezTo>
                  <a:cubicBezTo>
                    <a:pt x="3370" y="15378"/>
                    <a:pt x="5305" y="15044"/>
                    <a:pt x="5838" y="15078"/>
                  </a:cubicBezTo>
                  <a:cubicBezTo>
                    <a:pt x="7773" y="15211"/>
                    <a:pt x="9775" y="15278"/>
                    <a:pt x="11743" y="15411"/>
                  </a:cubicBezTo>
                  <a:cubicBezTo>
                    <a:pt x="13310" y="15478"/>
                    <a:pt x="14845" y="15612"/>
                    <a:pt x="16413" y="15712"/>
                  </a:cubicBezTo>
                  <a:cubicBezTo>
                    <a:pt x="17580" y="15778"/>
                    <a:pt x="18714" y="15878"/>
                    <a:pt x="19882" y="15878"/>
                  </a:cubicBezTo>
                  <a:cubicBezTo>
                    <a:pt x="27921" y="15945"/>
                    <a:pt x="35960" y="15978"/>
                    <a:pt x="44032" y="16012"/>
                  </a:cubicBezTo>
                  <a:cubicBezTo>
                    <a:pt x="45967" y="16012"/>
                    <a:pt x="47868" y="16012"/>
                    <a:pt x="49803" y="16012"/>
                  </a:cubicBezTo>
                  <a:cubicBezTo>
                    <a:pt x="51071" y="16045"/>
                    <a:pt x="52272" y="16145"/>
                    <a:pt x="53539" y="16179"/>
                  </a:cubicBezTo>
                  <a:cubicBezTo>
                    <a:pt x="55440" y="16212"/>
                    <a:pt x="57542" y="16379"/>
                    <a:pt x="59243" y="16179"/>
                  </a:cubicBezTo>
                  <a:cubicBezTo>
                    <a:pt x="61211" y="15978"/>
                    <a:pt x="63046" y="15978"/>
                    <a:pt x="64881" y="16079"/>
                  </a:cubicBezTo>
                  <a:cubicBezTo>
                    <a:pt x="68316" y="16279"/>
                    <a:pt x="71752" y="16012"/>
                    <a:pt x="75155" y="16079"/>
                  </a:cubicBezTo>
                  <a:cubicBezTo>
                    <a:pt x="75421" y="16079"/>
                    <a:pt x="75655" y="16079"/>
                    <a:pt x="75922" y="16045"/>
                  </a:cubicBezTo>
                  <a:cubicBezTo>
                    <a:pt x="78991" y="15778"/>
                    <a:pt x="82093" y="15578"/>
                    <a:pt x="85295" y="15545"/>
                  </a:cubicBezTo>
                  <a:cubicBezTo>
                    <a:pt x="85962" y="15545"/>
                    <a:pt x="86596" y="15445"/>
                    <a:pt x="87263" y="15445"/>
                  </a:cubicBezTo>
                  <a:cubicBezTo>
                    <a:pt x="88331" y="15411"/>
                    <a:pt x="89431" y="15411"/>
                    <a:pt x="90499" y="15411"/>
                  </a:cubicBezTo>
                  <a:cubicBezTo>
                    <a:pt x="91733" y="15445"/>
                    <a:pt x="93001" y="15545"/>
                    <a:pt x="94235" y="15545"/>
                  </a:cubicBezTo>
                  <a:lnTo>
                    <a:pt x="107578" y="15545"/>
                  </a:lnTo>
                  <a:cubicBezTo>
                    <a:pt x="107845" y="15612"/>
                    <a:pt x="108111" y="15645"/>
                    <a:pt x="108378" y="15712"/>
                  </a:cubicBezTo>
                  <a:cubicBezTo>
                    <a:pt x="108779" y="15778"/>
                    <a:pt x="109179" y="15878"/>
                    <a:pt x="109579" y="15878"/>
                  </a:cubicBezTo>
                  <a:cubicBezTo>
                    <a:pt x="112381" y="15945"/>
                    <a:pt x="115150" y="15978"/>
                    <a:pt x="117918" y="16012"/>
                  </a:cubicBezTo>
                  <a:cubicBezTo>
                    <a:pt x="118586" y="16012"/>
                    <a:pt x="119253" y="15978"/>
                    <a:pt x="119920" y="16012"/>
                  </a:cubicBezTo>
                  <a:cubicBezTo>
                    <a:pt x="120354" y="16045"/>
                    <a:pt x="120787" y="16145"/>
                    <a:pt x="121221" y="16179"/>
                  </a:cubicBezTo>
                  <a:cubicBezTo>
                    <a:pt x="121888" y="16212"/>
                    <a:pt x="122588" y="16379"/>
                    <a:pt x="123189" y="16179"/>
                  </a:cubicBezTo>
                  <a:cubicBezTo>
                    <a:pt x="123889" y="15945"/>
                    <a:pt x="124490" y="15978"/>
                    <a:pt x="125157" y="16079"/>
                  </a:cubicBezTo>
                  <a:cubicBezTo>
                    <a:pt x="126324" y="16279"/>
                    <a:pt x="127525" y="16012"/>
                    <a:pt x="128693" y="16079"/>
                  </a:cubicBezTo>
                  <a:cubicBezTo>
                    <a:pt x="128793" y="16079"/>
                    <a:pt x="128860" y="16045"/>
                    <a:pt x="128960" y="16045"/>
                  </a:cubicBezTo>
                  <a:cubicBezTo>
                    <a:pt x="130027" y="15778"/>
                    <a:pt x="131095" y="15578"/>
                    <a:pt x="132195" y="15545"/>
                  </a:cubicBezTo>
                  <a:cubicBezTo>
                    <a:pt x="132429" y="15545"/>
                    <a:pt x="132662" y="15445"/>
                    <a:pt x="132896" y="15445"/>
                  </a:cubicBezTo>
                  <a:cubicBezTo>
                    <a:pt x="133263" y="15411"/>
                    <a:pt x="133630" y="15411"/>
                    <a:pt x="133997" y="15411"/>
                  </a:cubicBezTo>
                  <a:cubicBezTo>
                    <a:pt x="134430" y="15445"/>
                    <a:pt x="134864" y="15545"/>
                    <a:pt x="135298" y="15545"/>
                  </a:cubicBezTo>
                  <a:cubicBezTo>
                    <a:pt x="142970" y="15545"/>
                    <a:pt x="150675" y="15545"/>
                    <a:pt x="158347" y="15545"/>
                  </a:cubicBezTo>
                  <a:cubicBezTo>
                    <a:pt x="160215" y="15545"/>
                    <a:pt x="162050" y="15411"/>
                    <a:pt x="163918" y="15645"/>
                  </a:cubicBezTo>
                  <a:cubicBezTo>
                    <a:pt x="163951" y="15678"/>
                    <a:pt x="164018" y="15678"/>
                    <a:pt x="164085" y="15645"/>
                  </a:cubicBezTo>
                  <a:cubicBezTo>
                    <a:pt x="165552" y="15178"/>
                    <a:pt x="167054" y="14711"/>
                    <a:pt x="168288" y="13643"/>
                  </a:cubicBezTo>
                  <a:cubicBezTo>
                    <a:pt x="168688" y="13310"/>
                    <a:pt x="169122" y="13043"/>
                    <a:pt x="169555" y="12743"/>
                  </a:cubicBezTo>
                  <a:cubicBezTo>
                    <a:pt x="170222" y="12276"/>
                    <a:pt x="170890" y="11875"/>
                    <a:pt x="171523" y="11408"/>
                  </a:cubicBezTo>
                  <a:cubicBezTo>
                    <a:pt x="171924" y="11108"/>
                    <a:pt x="172257" y="10741"/>
                    <a:pt x="172691" y="10508"/>
                  </a:cubicBezTo>
                  <a:cubicBezTo>
                    <a:pt x="173658" y="9941"/>
                    <a:pt x="174392" y="9107"/>
                    <a:pt x="175193" y="8340"/>
                  </a:cubicBezTo>
                  <a:cubicBezTo>
                    <a:pt x="175493" y="8073"/>
                    <a:pt x="175526" y="7806"/>
                    <a:pt x="175326" y="74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2959200" y="1840375"/>
              <a:ext cx="4458200" cy="462025"/>
            </a:xfrm>
            <a:custGeom>
              <a:rect b="b" l="l" r="r" t="t"/>
              <a:pathLst>
                <a:path extrusionOk="0" h="18481" w="178328">
                  <a:moveTo>
                    <a:pt x="178228" y="8740"/>
                  </a:moveTo>
                  <a:cubicBezTo>
                    <a:pt x="177928" y="8240"/>
                    <a:pt x="177627" y="7706"/>
                    <a:pt x="177227" y="7306"/>
                  </a:cubicBezTo>
                  <a:cubicBezTo>
                    <a:pt x="175793" y="6005"/>
                    <a:pt x="174158" y="5004"/>
                    <a:pt x="172457" y="4137"/>
                  </a:cubicBezTo>
                  <a:cubicBezTo>
                    <a:pt x="171623" y="3703"/>
                    <a:pt x="170789" y="3270"/>
                    <a:pt x="169989" y="2836"/>
                  </a:cubicBezTo>
                  <a:cubicBezTo>
                    <a:pt x="168854" y="2269"/>
                    <a:pt x="167754" y="1668"/>
                    <a:pt x="166620" y="1168"/>
                  </a:cubicBezTo>
                  <a:cubicBezTo>
                    <a:pt x="165585" y="734"/>
                    <a:pt x="164551" y="334"/>
                    <a:pt x="163384" y="434"/>
                  </a:cubicBezTo>
                  <a:cubicBezTo>
                    <a:pt x="162383" y="534"/>
                    <a:pt x="161316" y="568"/>
                    <a:pt x="160348" y="434"/>
                  </a:cubicBezTo>
                  <a:cubicBezTo>
                    <a:pt x="159114" y="201"/>
                    <a:pt x="157913" y="301"/>
                    <a:pt x="156712" y="234"/>
                  </a:cubicBezTo>
                  <a:cubicBezTo>
                    <a:pt x="156512" y="234"/>
                    <a:pt x="156312" y="234"/>
                    <a:pt x="156112" y="201"/>
                  </a:cubicBezTo>
                  <a:cubicBezTo>
                    <a:pt x="155612" y="134"/>
                    <a:pt x="155145" y="34"/>
                    <a:pt x="154644" y="34"/>
                  </a:cubicBezTo>
                  <a:cubicBezTo>
                    <a:pt x="151976" y="34"/>
                    <a:pt x="149307" y="34"/>
                    <a:pt x="146639" y="34"/>
                  </a:cubicBezTo>
                  <a:cubicBezTo>
                    <a:pt x="146372" y="34"/>
                    <a:pt x="146105" y="1"/>
                    <a:pt x="145871" y="67"/>
                  </a:cubicBezTo>
                  <a:cubicBezTo>
                    <a:pt x="145171" y="301"/>
                    <a:pt x="144437" y="234"/>
                    <a:pt x="143703" y="234"/>
                  </a:cubicBezTo>
                  <a:cubicBezTo>
                    <a:pt x="142903" y="267"/>
                    <a:pt x="142069" y="234"/>
                    <a:pt x="141268" y="267"/>
                  </a:cubicBezTo>
                  <a:cubicBezTo>
                    <a:pt x="140801" y="267"/>
                    <a:pt x="140367" y="401"/>
                    <a:pt x="139900" y="434"/>
                  </a:cubicBezTo>
                  <a:cubicBezTo>
                    <a:pt x="139167" y="468"/>
                    <a:pt x="138399" y="468"/>
                    <a:pt x="137666" y="434"/>
                  </a:cubicBezTo>
                  <a:cubicBezTo>
                    <a:pt x="137065" y="401"/>
                    <a:pt x="136465" y="234"/>
                    <a:pt x="135831" y="234"/>
                  </a:cubicBezTo>
                  <a:cubicBezTo>
                    <a:pt x="134397" y="201"/>
                    <a:pt x="132929" y="234"/>
                    <a:pt x="131494" y="234"/>
                  </a:cubicBezTo>
                  <a:cubicBezTo>
                    <a:pt x="129626" y="234"/>
                    <a:pt x="127792" y="301"/>
                    <a:pt x="125924" y="34"/>
                  </a:cubicBezTo>
                  <a:cubicBezTo>
                    <a:pt x="125657" y="1"/>
                    <a:pt x="125357" y="1"/>
                    <a:pt x="125057" y="1"/>
                  </a:cubicBezTo>
                  <a:cubicBezTo>
                    <a:pt x="119920" y="34"/>
                    <a:pt x="114749" y="34"/>
                    <a:pt x="109579" y="34"/>
                  </a:cubicBezTo>
                  <a:cubicBezTo>
                    <a:pt x="108078" y="34"/>
                    <a:pt x="106543" y="101"/>
                    <a:pt x="105042" y="67"/>
                  </a:cubicBezTo>
                  <a:cubicBezTo>
                    <a:pt x="104575" y="34"/>
                    <a:pt x="104142" y="201"/>
                    <a:pt x="103808" y="434"/>
                  </a:cubicBezTo>
                  <a:cubicBezTo>
                    <a:pt x="102107" y="468"/>
                    <a:pt x="100406" y="468"/>
                    <a:pt x="98704" y="434"/>
                  </a:cubicBezTo>
                  <a:cubicBezTo>
                    <a:pt x="96970" y="401"/>
                    <a:pt x="95269" y="267"/>
                    <a:pt x="93534" y="234"/>
                  </a:cubicBezTo>
                  <a:cubicBezTo>
                    <a:pt x="89398" y="234"/>
                    <a:pt x="85261" y="234"/>
                    <a:pt x="81125" y="234"/>
                  </a:cubicBezTo>
                  <a:cubicBezTo>
                    <a:pt x="75855" y="234"/>
                    <a:pt x="70551" y="301"/>
                    <a:pt x="65280" y="34"/>
                  </a:cubicBezTo>
                  <a:cubicBezTo>
                    <a:pt x="64447" y="1"/>
                    <a:pt x="63613" y="1"/>
                    <a:pt x="62779" y="1"/>
                  </a:cubicBezTo>
                  <a:cubicBezTo>
                    <a:pt x="48068" y="34"/>
                    <a:pt x="33324" y="34"/>
                    <a:pt x="18614" y="34"/>
                  </a:cubicBezTo>
                  <a:cubicBezTo>
                    <a:pt x="14311" y="34"/>
                    <a:pt x="9974" y="101"/>
                    <a:pt x="5705" y="67"/>
                  </a:cubicBezTo>
                  <a:cubicBezTo>
                    <a:pt x="2602" y="34"/>
                    <a:pt x="1" y="801"/>
                    <a:pt x="334" y="1935"/>
                  </a:cubicBezTo>
                  <a:cubicBezTo>
                    <a:pt x="568" y="2803"/>
                    <a:pt x="367" y="3670"/>
                    <a:pt x="367" y="4537"/>
                  </a:cubicBezTo>
                  <a:cubicBezTo>
                    <a:pt x="367" y="5004"/>
                    <a:pt x="234" y="5504"/>
                    <a:pt x="534" y="5938"/>
                  </a:cubicBezTo>
                  <a:cubicBezTo>
                    <a:pt x="1035" y="6739"/>
                    <a:pt x="968" y="7539"/>
                    <a:pt x="968" y="8340"/>
                  </a:cubicBezTo>
                  <a:cubicBezTo>
                    <a:pt x="968" y="9341"/>
                    <a:pt x="935" y="10375"/>
                    <a:pt x="901" y="11375"/>
                  </a:cubicBezTo>
                  <a:cubicBezTo>
                    <a:pt x="901" y="11609"/>
                    <a:pt x="801" y="11876"/>
                    <a:pt x="1001" y="12076"/>
                  </a:cubicBezTo>
                  <a:cubicBezTo>
                    <a:pt x="1902" y="13210"/>
                    <a:pt x="834" y="14378"/>
                    <a:pt x="1268" y="15512"/>
                  </a:cubicBezTo>
                  <a:cubicBezTo>
                    <a:pt x="1535" y="16179"/>
                    <a:pt x="2502" y="17046"/>
                    <a:pt x="4003" y="17380"/>
                  </a:cubicBezTo>
                  <a:cubicBezTo>
                    <a:pt x="6372" y="17947"/>
                    <a:pt x="9607" y="17680"/>
                    <a:pt x="12276" y="17747"/>
                  </a:cubicBezTo>
                  <a:cubicBezTo>
                    <a:pt x="15011" y="17813"/>
                    <a:pt x="17747" y="17780"/>
                    <a:pt x="20482" y="17813"/>
                  </a:cubicBezTo>
                  <a:cubicBezTo>
                    <a:pt x="22450" y="17847"/>
                    <a:pt x="24418" y="17947"/>
                    <a:pt x="26386" y="17980"/>
                  </a:cubicBezTo>
                  <a:cubicBezTo>
                    <a:pt x="30255" y="18047"/>
                    <a:pt x="34158" y="17813"/>
                    <a:pt x="37994" y="18214"/>
                  </a:cubicBezTo>
                  <a:cubicBezTo>
                    <a:pt x="38595" y="18280"/>
                    <a:pt x="39295" y="18247"/>
                    <a:pt x="39962" y="18247"/>
                  </a:cubicBezTo>
                  <a:cubicBezTo>
                    <a:pt x="44032" y="18247"/>
                    <a:pt x="48068" y="18247"/>
                    <a:pt x="52138" y="18247"/>
                  </a:cubicBezTo>
                  <a:cubicBezTo>
                    <a:pt x="52938" y="18247"/>
                    <a:pt x="53772" y="18280"/>
                    <a:pt x="54606" y="18314"/>
                  </a:cubicBezTo>
                  <a:cubicBezTo>
                    <a:pt x="55640" y="18380"/>
                    <a:pt x="56708" y="18447"/>
                    <a:pt x="57775" y="18447"/>
                  </a:cubicBezTo>
                  <a:cubicBezTo>
                    <a:pt x="60744" y="18480"/>
                    <a:pt x="63713" y="18480"/>
                    <a:pt x="66715" y="18447"/>
                  </a:cubicBezTo>
                  <a:cubicBezTo>
                    <a:pt x="69684" y="18447"/>
                    <a:pt x="72686" y="18447"/>
                    <a:pt x="75621" y="18280"/>
                  </a:cubicBezTo>
                  <a:cubicBezTo>
                    <a:pt x="79791" y="18013"/>
                    <a:pt x="83927" y="17880"/>
                    <a:pt x="88163" y="17880"/>
                  </a:cubicBezTo>
                  <a:cubicBezTo>
                    <a:pt x="95869" y="17913"/>
                    <a:pt x="103574" y="17913"/>
                    <a:pt x="111280" y="17913"/>
                  </a:cubicBezTo>
                  <a:cubicBezTo>
                    <a:pt x="111614" y="17947"/>
                    <a:pt x="111947" y="17980"/>
                    <a:pt x="112314" y="17980"/>
                  </a:cubicBezTo>
                  <a:cubicBezTo>
                    <a:pt x="113648" y="18047"/>
                    <a:pt x="115049" y="17847"/>
                    <a:pt x="116384" y="18214"/>
                  </a:cubicBezTo>
                  <a:cubicBezTo>
                    <a:pt x="116584" y="18280"/>
                    <a:pt x="116851" y="18247"/>
                    <a:pt x="117051" y="18247"/>
                  </a:cubicBezTo>
                  <a:cubicBezTo>
                    <a:pt x="118485" y="18247"/>
                    <a:pt x="119920" y="18247"/>
                    <a:pt x="121321" y="18247"/>
                  </a:cubicBezTo>
                  <a:cubicBezTo>
                    <a:pt x="121621" y="18247"/>
                    <a:pt x="121888" y="18280"/>
                    <a:pt x="122188" y="18314"/>
                  </a:cubicBezTo>
                  <a:cubicBezTo>
                    <a:pt x="122555" y="18380"/>
                    <a:pt x="122922" y="18447"/>
                    <a:pt x="123289" y="18480"/>
                  </a:cubicBezTo>
                  <a:cubicBezTo>
                    <a:pt x="124356" y="18480"/>
                    <a:pt x="125390" y="18480"/>
                    <a:pt x="126424" y="18480"/>
                  </a:cubicBezTo>
                  <a:cubicBezTo>
                    <a:pt x="127492" y="18447"/>
                    <a:pt x="128526" y="18480"/>
                    <a:pt x="129560" y="18280"/>
                  </a:cubicBezTo>
                  <a:cubicBezTo>
                    <a:pt x="131027" y="18013"/>
                    <a:pt x="132462" y="17880"/>
                    <a:pt x="133963" y="17913"/>
                  </a:cubicBezTo>
                  <a:cubicBezTo>
                    <a:pt x="138700" y="17913"/>
                    <a:pt x="143470" y="17913"/>
                    <a:pt x="148240" y="17913"/>
                  </a:cubicBezTo>
                  <a:lnTo>
                    <a:pt x="148240" y="17913"/>
                  </a:lnTo>
                  <a:cubicBezTo>
                    <a:pt x="153343" y="17913"/>
                    <a:pt x="158480" y="17913"/>
                    <a:pt x="163617" y="17913"/>
                  </a:cubicBezTo>
                  <a:cubicBezTo>
                    <a:pt x="164651" y="17947"/>
                    <a:pt x="165652" y="17913"/>
                    <a:pt x="166620" y="17546"/>
                  </a:cubicBezTo>
                  <a:cubicBezTo>
                    <a:pt x="167854" y="17079"/>
                    <a:pt x="169121" y="16679"/>
                    <a:pt x="170222" y="15845"/>
                  </a:cubicBezTo>
                  <a:cubicBezTo>
                    <a:pt x="170789" y="15412"/>
                    <a:pt x="171423" y="15045"/>
                    <a:pt x="172023" y="14644"/>
                  </a:cubicBezTo>
                  <a:cubicBezTo>
                    <a:pt x="172290" y="14444"/>
                    <a:pt x="172557" y="14277"/>
                    <a:pt x="172824" y="14111"/>
                  </a:cubicBezTo>
                  <a:cubicBezTo>
                    <a:pt x="173491" y="13610"/>
                    <a:pt x="174092" y="13043"/>
                    <a:pt x="174792" y="12676"/>
                  </a:cubicBezTo>
                  <a:cubicBezTo>
                    <a:pt x="175459" y="12309"/>
                    <a:pt x="175960" y="11809"/>
                    <a:pt x="176493" y="11309"/>
                  </a:cubicBezTo>
                  <a:cubicBezTo>
                    <a:pt x="176760" y="11042"/>
                    <a:pt x="177094" y="10808"/>
                    <a:pt x="177361" y="10541"/>
                  </a:cubicBezTo>
                  <a:cubicBezTo>
                    <a:pt x="177661" y="10174"/>
                    <a:pt x="177994" y="9774"/>
                    <a:pt x="178228" y="9341"/>
                  </a:cubicBezTo>
                  <a:cubicBezTo>
                    <a:pt x="178328" y="9207"/>
                    <a:pt x="178328" y="8907"/>
                    <a:pt x="178228" y="8740"/>
                  </a:cubicBezTo>
                  <a:close/>
                  <a:moveTo>
                    <a:pt x="176627" y="9441"/>
                  </a:moveTo>
                  <a:cubicBezTo>
                    <a:pt x="175826" y="10208"/>
                    <a:pt x="175126" y="11042"/>
                    <a:pt x="174125" y="11609"/>
                  </a:cubicBezTo>
                  <a:cubicBezTo>
                    <a:pt x="173691" y="11842"/>
                    <a:pt x="173358" y="12209"/>
                    <a:pt x="172957" y="12509"/>
                  </a:cubicBezTo>
                  <a:cubicBezTo>
                    <a:pt x="172324" y="12976"/>
                    <a:pt x="171656" y="13377"/>
                    <a:pt x="170989" y="13844"/>
                  </a:cubicBezTo>
                  <a:cubicBezTo>
                    <a:pt x="170556" y="14144"/>
                    <a:pt x="170122" y="14411"/>
                    <a:pt x="169722" y="14744"/>
                  </a:cubicBezTo>
                  <a:cubicBezTo>
                    <a:pt x="168488" y="15812"/>
                    <a:pt x="166986" y="16279"/>
                    <a:pt x="165519" y="16746"/>
                  </a:cubicBezTo>
                  <a:cubicBezTo>
                    <a:pt x="165452" y="16779"/>
                    <a:pt x="165385" y="16779"/>
                    <a:pt x="165352" y="16746"/>
                  </a:cubicBezTo>
                  <a:cubicBezTo>
                    <a:pt x="163484" y="16512"/>
                    <a:pt x="161649" y="16679"/>
                    <a:pt x="159781" y="16646"/>
                  </a:cubicBezTo>
                  <a:cubicBezTo>
                    <a:pt x="152109" y="16646"/>
                    <a:pt x="144404" y="16646"/>
                    <a:pt x="136732" y="16646"/>
                  </a:cubicBezTo>
                  <a:cubicBezTo>
                    <a:pt x="136298" y="16646"/>
                    <a:pt x="135864" y="16546"/>
                    <a:pt x="135431" y="16512"/>
                  </a:cubicBezTo>
                  <a:cubicBezTo>
                    <a:pt x="135064" y="16512"/>
                    <a:pt x="134697" y="16512"/>
                    <a:pt x="134330" y="16546"/>
                  </a:cubicBezTo>
                  <a:cubicBezTo>
                    <a:pt x="134096" y="16546"/>
                    <a:pt x="133863" y="16646"/>
                    <a:pt x="133629" y="16646"/>
                  </a:cubicBezTo>
                  <a:cubicBezTo>
                    <a:pt x="132529" y="16679"/>
                    <a:pt x="131461" y="16879"/>
                    <a:pt x="130394" y="17146"/>
                  </a:cubicBezTo>
                  <a:cubicBezTo>
                    <a:pt x="130327" y="17146"/>
                    <a:pt x="130227" y="17180"/>
                    <a:pt x="130127" y="17180"/>
                  </a:cubicBezTo>
                  <a:cubicBezTo>
                    <a:pt x="129393" y="17146"/>
                    <a:pt x="128659" y="17213"/>
                    <a:pt x="127892" y="17246"/>
                  </a:cubicBezTo>
                  <a:cubicBezTo>
                    <a:pt x="127191" y="17046"/>
                    <a:pt x="126524" y="16846"/>
                    <a:pt x="125824" y="16646"/>
                  </a:cubicBezTo>
                  <a:lnTo>
                    <a:pt x="109012" y="16646"/>
                  </a:lnTo>
                  <a:cubicBezTo>
                    <a:pt x="108745" y="16579"/>
                    <a:pt x="108478" y="16546"/>
                    <a:pt x="108211" y="16479"/>
                  </a:cubicBezTo>
                  <a:cubicBezTo>
                    <a:pt x="108178" y="16479"/>
                    <a:pt x="108111" y="16479"/>
                    <a:pt x="108078" y="16479"/>
                  </a:cubicBezTo>
                  <a:lnTo>
                    <a:pt x="104909" y="16479"/>
                  </a:lnTo>
                  <a:cubicBezTo>
                    <a:pt x="104642" y="16512"/>
                    <a:pt x="104375" y="16512"/>
                    <a:pt x="104108" y="16546"/>
                  </a:cubicBezTo>
                  <a:lnTo>
                    <a:pt x="104108" y="16546"/>
                  </a:lnTo>
                  <a:cubicBezTo>
                    <a:pt x="104142" y="16579"/>
                    <a:pt x="104175" y="16612"/>
                    <a:pt x="104175" y="16646"/>
                  </a:cubicBezTo>
                  <a:lnTo>
                    <a:pt x="96069" y="16646"/>
                  </a:lnTo>
                  <a:cubicBezTo>
                    <a:pt x="94868" y="16646"/>
                    <a:pt x="93634" y="16546"/>
                    <a:pt x="92400" y="16512"/>
                  </a:cubicBezTo>
                  <a:cubicBezTo>
                    <a:pt x="91332" y="16512"/>
                    <a:pt x="90265" y="16512"/>
                    <a:pt x="89198" y="16546"/>
                  </a:cubicBezTo>
                  <a:cubicBezTo>
                    <a:pt x="88564" y="16546"/>
                    <a:pt x="87930" y="16646"/>
                    <a:pt x="87263" y="16646"/>
                  </a:cubicBezTo>
                  <a:cubicBezTo>
                    <a:pt x="84127" y="16679"/>
                    <a:pt x="81058" y="16879"/>
                    <a:pt x="78023" y="17146"/>
                  </a:cubicBezTo>
                  <a:cubicBezTo>
                    <a:pt x="77789" y="17180"/>
                    <a:pt x="77523" y="17180"/>
                    <a:pt x="77289" y="17180"/>
                  </a:cubicBezTo>
                  <a:cubicBezTo>
                    <a:pt x="73920" y="17113"/>
                    <a:pt x="70551" y="17380"/>
                    <a:pt x="67148" y="17180"/>
                  </a:cubicBezTo>
                  <a:cubicBezTo>
                    <a:pt x="65314" y="17079"/>
                    <a:pt x="63513" y="17079"/>
                    <a:pt x="61578" y="17280"/>
                  </a:cubicBezTo>
                  <a:cubicBezTo>
                    <a:pt x="59910" y="17480"/>
                    <a:pt x="57842" y="17313"/>
                    <a:pt x="55940" y="17280"/>
                  </a:cubicBezTo>
                  <a:cubicBezTo>
                    <a:pt x="54706" y="17246"/>
                    <a:pt x="53505" y="17146"/>
                    <a:pt x="52271" y="17113"/>
                  </a:cubicBezTo>
                  <a:cubicBezTo>
                    <a:pt x="50370" y="17113"/>
                    <a:pt x="48468" y="17113"/>
                    <a:pt x="46567" y="17113"/>
                  </a:cubicBezTo>
                  <a:cubicBezTo>
                    <a:pt x="38628" y="17079"/>
                    <a:pt x="30689" y="17046"/>
                    <a:pt x="22750" y="16979"/>
                  </a:cubicBezTo>
                  <a:cubicBezTo>
                    <a:pt x="21616" y="16979"/>
                    <a:pt x="20482" y="16879"/>
                    <a:pt x="19348" y="16813"/>
                  </a:cubicBezTo>
                  <a:cubicBezTo>
                    <a:pt x="17813" y="16713"/>
                    <a:pt x="16279" y="16579"/>
                    <a:pt x="14744" y="16512"/>
                  </a:cubicBezTo>
                  <a:cubicBezTo>
                    <a:pt x="12776" y="16379"/>
                    <a:pt x="9140" y="16312"/>
                    <a:pt x="7206" y="16179"/>
                  </a:cubicBezTo>
                  <a:cubicBezTo>
                    <a:pt x="6705" y="16112"/>
                    <a:pt x="4704" y="16279"/>
                    <a:pt x="4304" y="16145"/>
                  </a:cubicBezTo>
                  <a:cubicBezTo>
                    <a:pt x="2069" y="15378"/>
                    <a:pt x="1869" y="14244"/>
                    <a:pt x="2636" y="13077"/>
                  </a:cubicBezTo>
                  <a:cubicBezTo>
                    <a:pt x="2736" y="12910"/>
                    <a:pt x="3270" y="12409"/>
                    <a:pt x="3069" y="12243"/>
                  </a:cubicBezTo>
                  <a:cubicBezTo>
                    <a:pt x="2502" y="11709"/>
                    <a:pt x="2402" y="11409"/>
                    <a:pt x="2402" y="10875"/>
                  </a:cubicBezTo>
                  <a:cubicBezTo>
                    <a:pt x="2369" y="9874"/>
                    <a:pt x="2402" y="8840"/>
                    <a:pt x="2302" y="7839"/>
                  </a:cubicBezTo>
                  <a:cubicBezTo>
                    <a:pt x="2269" y="7206"/>
                    <a:pt x="2002" y="6539"/>
                    <a:pt x="1835" y="5905"/>
                  </a:cubicBezTo>
                  <a:cubicBezTo>
                    <a:pt x="1802" y="5771"/>
                    <a:pt x="1702" y="5671"/>
                    <a:pt x="1702" y="5538"/>
                  </a:cubicBezTo>
                  <a:cubicBezTo>
                    <a:pt x="1668" y="4237"/>
                    <a:pt x="1668" y="2936"/>
                    <a:pt x="1668" y="1535"/>
                  </a:cubicBezTo>
                  <a:cubicBezTo>
                    <a:pt x="2469" y="1502"/>
                    <a:pt x="4737" y="1435"/>
                    <a:pt x="5304" y="1468"/>
                  </a:cubicBezTo>
                  <a:cubicBezTo>
                    <a:pt x="8773" y="1468"/>
                    <a:pt x="12243" y="1502"/>
                    <a:pt x="15712" y="1468"/>
                  </a:cubicBezTo>
                  <a:cubicBezTo>
                    <a:pt x="16846" y="1468"/>
                    <a:pt x="17980" y="1335"/>
                    <a:pt x="19114" y="1268"/>
                  </a:cubicBezTo>
                  <a:cubicBezTo>
                    <a:pt x="19815" y="1235"/>
                    <a:pt x="20549" y="1168"/>
                    <a:pt x="21282" y="1168"/>
                  </a:cubicBezTo>
                  <a:cubicBezTo>
                    <a:pt x="35526" y="1168"/>
                    <a:pt x="49736" y="1168"/>
                    <a:pt x="63980" y="1168"/>
                  </a:cubicBezTo>
                  <a:cubicBezTo>
                    <a:pt x="73386" y="1535"/>
                    <a:pt x="82826" y="1301"/>
                    <a:pt x="92266" y="1402"/>
                  </a:cubicBezTo>
                  <a:cubicBezTo>
                    <a:pt x="95902" y="1402"/>
                    <a:pt x="99538" y="1502"/>
                    <a:pt x="103174" y="1535"/>
                  </a:cubicBezTo>
                  <a:cubicBezTo>
                    <a:pt x="103174" y="1535"/>
                    <a:pt x="103174" y="1568"/>
                    <a:pt x="103174" y="1568"/>
                  </a:cubicBezTo>
                  <a:cubicBezTo>
                    <a:pt x="103508" y="1568"/>
                    <a:pt x="103875" y="1568"/>
                    <a:pt x="104242" y="1602"/>
                  </a:cubicBezTo>
                  <a:lnTo>
                    <a:pt x="104242" y="1535"/>
                  </a:lnTo>
                  <a:cubicBezTo>
                    <a:pt x="104242" y="1535"/>
                    <a:pt x="104275" y="1535"/>
                    <a:pt x="104275" y="1535"/>
                  </a:cubicBezTo>
                  <a:cubicBezTo>
                    <a:pt x="104742" y="1502"/>
                    <a:pt x="105209" y="1502"/>
                    <a:pt x="105676" y="1468"/>
                  </a:cubicBezTo>
                  <a:cubicBezTo>
                    <a:pt x="106643" y="1468"/>
                    <a:pt x="107611" y="1502"/>
                    <a:pt x="108545" y="1468"/>
                  </a:cubicBezTo>
                  <a:cubicBezTo>
                    <a:pt x="108845" y="1468"/>
                    <a:pt x="109112" y="1402"/>
                    <a:pt x="109412" y="1335"/>
                  </a:cubicBezTo>
                  <a:cubicBezTo>
                    <a:pt x="112081" y="1335"/>
                    <a:pt x="114783" y="1368"/>
                    <a:pt x="117484" y="1335"/>
                  </a:cubicBezTo>
                  <a:lnTo>
                    <a:pt x="118285" y="1335"/>
                  </a:lnTo>
                  <a:cubicBezTo>
                    <a:pt x="118352" y="1301"/>
                    <a:pt x="118485" y="1235"/>
                    <a:pt x="118552" y="1168"/>
                  </a:cubicBezTo>
                  <a:cubicBezTo>
                    <a:pt x="120854" y="1168"/>
                    <a:pt x="123189" y="1168"/>
                    <a:pt x="125490" y="1168"/>
                  </a:cubicBezTo>
                  <a:cubicBezTo>
                    <a:pt x="128759" y="1535"/>
                    <a:pt x="132095" y="1301"/>
                    <a:pt x="135397" y="1368"/>
                  </a:cubicBezTo>
                  <a:cubicBezTo>
                    <a:pt x="136732" y="1402"/>
                    <a:pt x="138066" y="1502"/>
                    <a:pt x="139367" y="1535"/>
                  </a:cubicBezTo>
                  <a:cubicBezTo>
                    <a:pt x="139700" y="1535"/>
                    <a:pt x="140001" y="1468"/>
                    <a:pt x="140334" y="1435"/>
                  </a:cubicBezTo>
                  <a:cubicBezTo>
                    <a:pt x="140601" y="1402"/>
                    <a:pt x="140901" y="1335"/>
                    <a:pt x="141201" y="1335"/>
                  </a:cubicBezTo>
                  <a:cubicBezTo>
                    <a:pt x="142202" y="1335"/>
                    <a:pt x="143203" y="1335"/>
                    <a:pt x="144237" y="1335"/>
                  </a:cubicBezTo>
                  <a:cubicBezTo>
                    <a:pt x="144837" y="1335"/>
                    <a:pt x="145438" y="1402"/>
                    <a:pt x="146038" y="1168"/>
                  </a:cubicBezTo>
                  <a:cubicBezTo>
                    <a:pt x="146238" y="1101"/>
                    <a:pt x="146505" y="1135"/>
                    <a:pt x="146739" y="1135"/>
                  </a:cubicBezTo>
                  <a:cubicBezTo>
                    <a:pt x="149407" y="1135"/>
                    <a:pt x="152076" y="1135"/>
                    <a:pt x="154744" y="1135"/>
                  </a:cubicBezTo>
                  <a:cubicBezTo>
                    <a:pt x="155078" y="1135"/>
                    <a:pt x="155412" y="1235"/>
                    <a:pt x="155745" y="1268"/>
                  </a:cubicBezTo>
                  <a:cubicBezTo>
                    <a:pt x="155979" y="1301"/>
                    <a:pt x="156212" y="1335"/>
                    <a:pt x="156446" y="1335"/>
                  </a:cubicBezTo>
                  <a:cubicBezTo>
                    <a:pt x="156913" y="1368"/>
                    <a:pt x="157380" y="1368"/>
                    <a:pt x="157847" y="1335"/>
                  </a:cubicBezTo>
                  <a:cubicBezTo>
                    <a:pt x="158881" y="1301"/>
                    <a:pt x="159915" y="1502"/>
                    <a:pt x="160915" y="1702"/>
                  </a:cubicBezTo>
                  <a:cubicBezTo>
                    <a:pt x="161149" y="1768"/>
                    <a:pt x="161382" y="1802"/>
                    <a:pt x="161616" y="1802"/>
                  </a:cubicBezTo>
                  <a:cubicBezTo>
                    <a:pt x="162884" y="1735"/>
                    <a:pt x="164051" y="2135"/>
                    <a:pt x="165285" y="2336"/>
                  </a:cubicBezTo>
                  <a:cubicBezTo>
                    <a:pt x="166019" y="2469"/>
                    <a:pt x="166786" y="2502"/>
                    <a:pt x="167453" y="2836"/>
                  </a:cubicBezTo>
                  <a:cubicBezTo>
                    <a:pt x="168221" y="3169"/>
                    <a:pt x="168988" y="3536"/>
                    <a:pt x="169755" y="3903"/>
                  </a:cubicBezTo>
                  <a:cubicBezTo>
                    <a:pt x="170656" y="4370"/>
                    <a:pt x="171523" y="4771"/>
                    <a:pt x="172390" y="5304"/>
                  </a:cubicBezTo>
                  <a:cubicBezTo>
                    <a:pt x="173791" y="6138"/>
                    <a:pt x="175192" y="6939"/>
                    <a:pt x="176360" y="8073"/>
                  </a:cubicBezTo>
                  <a:cubicBezTo>
                    <a:pt x="176527" y="8240"/>
                    <a:pt x="176660" y="8373"/>
                    <a:pt x="176760" y="8573"/>
                  </a:cubicBezTo>
                  <a:cubicBezTo>
                    <a:pt x="176960" y="8907"/>
                    <a:pt x="176927" y="9174"/>
                    <a:pt x="176627" y="94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2" name="Google Shape;732;p40"/>
          <p:cNvSpPr txBox="1"/>
          <p:nvPr/>
        </p:nvSpPr>
        <p:spPr>
          <a:xfrm>
            <a:off x="4136899" y="1522975"/>
            <a:ext cx="4250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3" name="Google Shape;733;p40"/>
          <p:cNvSpPr txBox="1"/>
          <p:nvPr/>
        </p:nvSpPr>
        <p:spPr>
          <a:xfrm>
            <a:off x="4136899" y="2513375"/>
            <a:ext cx="4250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name, but also high temperatures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40"/>
          <p:cNvSpPr txBox="1"/>
          <p:nvPr/>
        </p:nvSpPr>
        <p:spPr>
          <a:xfrm>
            <a:off x="4136899" y="3008550"/>
            <a:ext cx="4250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40"/>
          <p:cNvSpPr txBox="1"/>
          <p:nvPr/>
        </p:nvSpPr>
        <p:spPr>
          <a:xfrm>
            <a:off x="4136899" y="2018175"/>
            <a:ext cx="4250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6" name="Google Shape;736;p40"/>
          <p:cNvSpPr txBox="1"/>
          <p:nvPr/>
        </p:nvSpPr>
        <p:spPr>
          <a:xfrm>
            <a:off x="4136899" y="3998950"/>
            <a:ext cx="4250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fourth-largest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40"/>
          <p:cNvSpPr txBox="1"/>
          <p:nvPr/>
        </p:nvSpPr>
        <p:spPr>
          <a:xfrm>
            <a:off x="4136899" y="3503750"/>
            <a:ext cx="4250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1"/>
          <p:cNvSpPr/>
          <p:nvPr/>
        </p:nvSpPr>
        <p:spPr>
          <a:xfrm>
            <a:off x="3548949" y="1503621"/>
            <a:ext cx="2100220" cy="2506399"/>
          </a:xfrm>
          <a:custGeom>
            <a:rect b="b" l="l" r="r" t="t"/>
            <a:pathLst>
              <a:path extrusionOk="0" h="210666" w="148373">
                <a:moveTo>
                  <a:pt x="70916" y="1"/>
                </a:moveTo>
                <a:cubicBezTo>
                  <a:pt x="67618" y="1"/>
                  <a:pt x="64089" y="130"/>
                  <a:pt x="60310" y="395"/>
                </a:cubicBezTo>
                <a:cubicBezTo>
                  <a:pt x="53572" y="862"/>
                  <a:pt x="43731" y="3397"/>
                  <a:pt x="33324" y="12504"/>
                </a:cubicBezTo>
                <a:cubicBezTo>
                  <a:pt x="22950" y="21610"/>
                  <a:pt x="9507" y="35454"/>
                  <a:pt x="4737" y="56469"/>
                </a:cubicBezTo>
                <a:cubicBezTo>
                  <a:pt x="0" y="77484"/>
                  <a:pt x="6939" y="114343"/>
                  <a:pt x="13743" y="130555"/>
                </a:cubicBezTo>
                <a:cubicBezTo>
                  <a:pt x="20548" y="146733"/>
                  <a:pt x="35859" y="154639"/>
                  <a:pt x="36026" y="174587"/>
                </a:cubicBezTo>
                <a:cubicBezTo>
                  <a:pt x="36221" y="194062"/>
                  <a:pt x="48015" y="209577"/>
                  <a:pt x="64860" y="209577"/>
                </a:cubicBezTo>
                <a:cubicBezTo>
                  <a:pt x="65297" y="209577"/>
                  <a:pt x="65737" y="209566"/>
                  <a:pt x="66181" y="209545"/>
                </a:cubicBezTo>
                <a:cubicBezTo>
                  <a:pt x="68433" y="209438"/>
                  <a:pt x="70416" y="209393"/>
                  <a:pt x="72178" y="209393"/>
                </a:cubicBezTo>
                <a:cubicBezTo>
                  <a:pt x="81550" y="209393"/>
                  <a:pt x="84688" y="210665"/>
                  <a:pt x="89056" y="210665"/>
                </a:cubicBezTo>
                <a:cubicBezTo>
                  <a:pt x="90276" y="210665"/>
                  <a:pt x="91592" y="210566"/>
                  <a:pt x="93167" y="210312"/>
                </a:cubicBezTo>
                <a:cubicBezTo>
                  <a:pt x="101439" y="209011"/>
                  <a:pt x="103841" y="184160"/>
                  <a:pt x="105742" y="175220"/>
                </a:cubicBezTo>
                <a:cubicBezTo>
                  <a:pt x="107644" y="166281"/>
                  <a:pt x="148373" y="94096"/>
                  <a:pt x="132795" y="59671"/>
                </a:cubicBezTo>
                <a:cubicBezTo>
                  <a:pt x="118185" y="27455"/>
                  <a:pt x="119030" y="1"/>
                  <a:pt x="709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1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Infographics</a:t>
            </a:r>
            <a:endParaRPr/>
          </a:p>
        </p:txBody>
      </p:sp>
      <p:grpSp>
        <p:nvGrpSpPr>
          <p:cNvPr id="744" name="Google Shape;744;p41"/>
          <p:cNvGrpSpPr/>
          <p:nvPr/>
        </p:nvGrpSpPr>
        <p:grpSpPr>
          <a:xfrm>
            <a:off x="3421853" y="1420974"/>
            <a:ext cx="1220944" cy="2575750"/>
            <a:chOff x="3395275" y="1399850"/>
            <a:chExt cx="1057369" cy="2653771"/>
          </a:xfrm>
        </p:grpSpPr>
        <p:sp>
          <p:nvSpPr>
            <p:cNvPr id="745" name="Google Shape;745;p41"/>
            <p:cNvSpPr/>
            <p:nvPr/>
          </p:nvSpPr>
          <p:spPr>
            <a:xfrm>
              <a:off x="3395275" y="1399850"/>
              <a:ext cx="1057369" cy="2653589"/>
            </a:xfrm>
            <a:custGeom>
              <a:rect b="b" l="l" r="r" t="t"/>
              <a:pathLst>
                <a:path extrusionOk="0" h="216487" w="86263">
                  <a:moveTo>
                    <a:pt x="74687" y="208150"/>
                  </a:moveTo>
                  <a:cubicBezTo>
                    <a:pt x="74687" y="208183"/>
                    <a:pt x="74721" y="208216"/>
                    <a:pt x="74721" y="208283"/>
                  </a:cubicBezTo>
                  <a:cubicBezTo>
                    <a:pt x="74687" y="208216"/>
                    <a:pt x="74687" y="208183"/>
                    <a:pt x="74687" y="208150"/>
                  </a:cubicBezTo>
                  <a:close/>
                  <a:moveTo>
                    <a:pt x="73987" y="211719"/>
                  </a:moveTo>
                  <a:cubicBezTo>
                    <a:pt x="73912" y="211804"/>
                    <a:pt x="73837" y="211890"/>
                    <a:pt x="73763" y="211975"/>
                  </a:cubicBezTo>
                  <a:lnTo>
                    <a:pt x="73763" y="211975"/>
                  </a:lnTo>
                  <a:cubicBezTo>
                    <a:pt x="73794" y="211934"/>
                    <a:pt x="73824" y="211893"/>
                    <a:pt x="73853" y="211852"/>
                  </a:cubicBezTo>
                  <a:cubicBezTo>
                    <a:pt x="73887" y="211819"/>
                    <a:pt x="73953" y="211752"/>
                    <a:pt x="73987" y="211719"/>
                  </a:cubicBezTo>
                  <a:close/>
                  <a:moveTo>
                    <a:pt x="70180" y="1"/>
                  </a:moveTo>
                  <a:cubicBezTo>
                    <a:pt x="69626" y="1"/>
                    <a:pt x="69027" y="31"/>
                    <a:pt x="68383" y="101"/>
                  </a:cubicBezTo>
                  <a:cubicBezTo>
                    <a:pt x="63112" y="668"/>
                    <a:pt x="54573" y="3803"/>
                    <a:pt x="52838" y="4771"/>
                  </a:cubicBezTo>
                  <a:cubicBezTo>
                    <a:pt x="51237" y="5705"/>
                    <a:pt x="51637" y="8473"/>
                    <a:pt x="51804" y="9241"/>
                  </a:cubicBezTo>
                  <a:cubicBezTo>
                    <a:pt x="51804" y="9241"/>
                    <a:pt x="51838" y="9241"/>
                    <a:pt x="51838" y="9274"/>
                  </a:cubicBezTo>
                  <a:lnTo>
                    <a:pt x="51838" y="9307"/>
                  </a:lnTo>
                  <a:cubicBezTo>
                    <a:pt x="51838" y="9307"/>
                    <a:pt x="51838" y="9341"/>
                    <a:pt x="51838" y="9341"/>
                  </a:cubicBezTo>
                  <a:cubicBezTo>
                    <a:pt x="51838" y="9341"/>
                    <a:pt x="51871" y="9374"/>
                    <a:pt x="51871" y="9374"/>
                  </a:cubicBezTo>
                  <a:cubicBezTo>
                    <a:pt x="52011" y="9794"/>
                    <a:pt x="52080" y="10378"/>
                    <a:pt x="51607" y="10378"/>
                  </a:cubicBezTo>
                  <a:cubicBezTo>
                    <a:pt x="51516" y="10378"/>
                    <a:pt x="51405" y="10356"/>
                    <a:pt x="51271" y="10308"/>
                  </a:cubicBezTo>
                  <a:cubicBezTo>
                    <a:pt x="50808" y="10115"/>
                    <a:pt x="49023" y="9923"/>
                    <a:pt x="47404" y="9923"/>
                  </a:cubicBezTo>
                  <a:cubicBezTo>
                    <a:pt x="46218" y="9923"/>
                    <a:pt x="45122" y="10026"/>
                    <a:pt x="44699" y="10308"/>
                  </a:cubicBezTo>
                  <a:cubicBezTo>
                    <a:pt x="44666" y="10341"/>
                    <a:pt x="44632" y="10341"/>
                    <a:pt x="44566" y="10375"/>
                  </a:cubicBezTo>
                  <a:cubicBezTo>
                    <a:pt x="43765" y="10942"/>
                    <a:pt x="44065" y="10708"/>
                    <a:pt x="42398" y="11042"/>
                  </a:cubicBezTo>
                  <a:cubicBezTo>
                    <a:pt x="40696" y="11375"/>
                    <a:pt x="33625" y="14578"/>
                    <a:pt x="29822" y="18180"/>
                  </a:cubicBezTo>
                  <a:cubicBezTo>
                    <a:pt x="26053" y="21816"/>
                    <a:pt x="28021" y="24919"/>
                    <a:pt x="28021" y="24919"/>
                  </a:cubicBezTo>
                  <a:cubicBezTo>
                    <a:pt x="28021" y="24919"/>
                    <a:pt x="26886" y="26153"/>
                    <a:pt x="26219" y="27053"/>
                  </a:cubicBezTo>
                  <a:cubicBezTo>
                    <a:pt x="25552" y="27987"/>
                    <a:pt x="22850" y="28621"/>
                    <a:pt x="18314" y="32324"/>
                  </a:cubicBezTo>
                  <a:cubicBezTo>
                    <a:pt x="13810" y="36026"/>
                    <a:pt x="13544" y="44933"/>
                    <a:pt x="13544" y="44933"/>
                  </a:cubicBezTo>
                  <a:cubicBezTo>
                    <a:pt x="13544" y="44933"/>
                    <a:pt x="13043" y="45133"/>
                    <a:pt x="12409" y="45433"/>
                  </a:cubicBezTo>
                  <a:cubicBezTo>
                    <a:pt x="11909" y="45667"/>
                    <a:pt x="11309" y="45967"/>
                    <a:pt x="10775" y="46267"/>
                  </a:cubicBezTo>
                  <a:cubicBezTo>
                    <a:pt x="9541" y="47034"/>
                    <a:pt x="7072" y="49670"/>
                    <a:pt x="5771" y="53806"/>
                  </a:cubicBezTo>
                  <a:cubicBezTo>
                    <a:pt x="4504" y="57942"/>
                    <a:pt x="6705" y="60778"/>
                    <a:pt x="6705" y="60778"/>
                  </a:cubicBezTo>
                  <a:cubicBezTo>
                    <a:pt x="6705" y="60778"/>
                    <a:pt x="6688" y="60773"/>
                    <a:pt x="6649" y="60773"/>
                  </a:cubicBezTo>
                  <a:cubicBezTo>
                    <a:pt x="6479" y="60773"/>
                    <a:pt x="5895" y="60861"/>
                    <a:pt x="4537" y="61812"/>
                  </a:cubicBezTo>
                  <a:cubicBezTo>
                    <a:pt x="2903" y="62979"/>
                    <a:pt x="2336" y="65648"/>
                    <a:pt x="2269" y="67616"/>
                  </a:cubicBezTo>
                  <a:cubicBezTo>
                    <a:pt x="2202" y="69584"/>
                    <a:pt x="1468" y="74220"/>
                    <a:pt x="734" y="77556"/>
                  </a:cubicBezTo>
                  <a:cubicBezTo>
                    <a:pt x="1" y="80859"/>
                    <a:pt x="2469" y="82860"/>
                    <a:pt x="2469" y="82860"/>
                  </a:cubicBezTo>
                  <a:cubicBezTo>
                    <a:pt x="2469" y="82860"/>
                    <a:pt x="1535" y="85695"/>
                    <a:pt x="1335" y="87597"/>
                  </a:cubicBezTo>
                  <a:cubicBezTo>
                    <a:pt x="1168" y="89498"/>
                    <a:pt x="3170" y="94835"/>
                    <a:pt x="3270" y="102241"/>
                  </a:cubicBezTo>
                  <a:cubicBezTo>
                    <a:pt x="3403" y="109646"/>
                    <a:pt x="4504" y="112481"/>
                    <a:pt x="5371" y="117985"/>
                  </a:cubicBezTo>
                  <a:cubicBezTo>
                    <a:pt x="6238" y="123489"/>
                    <a:pt x="6472" y="124456"/>
                    <a:pt x="7973" y="126825"/>
                  </a:cubicBezTo>
                  <a:cubicBezTo>
                    <a:pt x="9441" y="129193"/>
                    <a:pt x="14878" y="130227"/>
                    <a:pt x="14878" y="130227"/>
                  </a:cubicBezTo>
                  <a:cubicBezTo>
                    <a:pt x="14878" y="130227"/>
                    <a:pt x="13043" y="131862"/>
                    <a:pt x="12143" y="132629"/>
                  </a:cubicBezTo>
                  <a:cubicBezTo>
                    <a:pt x="11242" y="133363"/>
                    <a:pt x="11676" y="134764"/>
                    <a:pt x="12643" y="136732"/>
                  </a:cubicBezTo>
                  <a:cubicBezTo>
                    <a:pt x="13644" y="138700"/>
                    <a:pt x="17747" y="140168"/>
                    <a:pt x="17747" y="140168"/>
                  </a:cubicBezTo>
                  <a:cubicBezTo>
                    <a:pt x="17747" y="140168"/>
                    <a:pt x="17813" y="140601"/>
                    <a:pt x="18247" y="143237"/>
                  </a:cubicBezTo>
                  <a:cubicBezTo>
                    <a:pt x="18647" y="145838"/>
                    <a:pt x="20682" y="151042"/>
                    <a:pt x="22683" y="153010"/>
                  </a:cubicBezTo>
                  <a:cubicBezTo>
                    <a:pt x="24652" y="154978"/>
                    <a:pt x="27654" y="155712"/>
                    <a:pt x="27654" y="155712"/>
                  </a:cubicBezTo>
                  <a:cubicBezTo>
                    <a:pt x="27654" y="155712"/>
                    <a:pt x="27854" y="157146"/>
                    <a:pt x="28287" y="158481"/>
                  </a:cubicBezTo>
                  <a:cubicBezTo>
                    <a:pt x="28721" y="159848"/>
                    <a:pt x="29221" y="161216"/>
                    <a:pt x="31190" y="164352"/>
                  </a:cubicBezTo>
                  <a:cubicBezTo>
                    <a:pt x="33158" y="167487"/>
                    <a:pt x="37394" y="170690"/>
                    <a:pt x="37394" y="170690"/>
                  </a:cubicBezTo>
                  <a:cubicBezTo>
                    <a:pt x="37394" y="170690"/>
                    <a:pt x="36894" y="171490"/>
                    <a:pt x="35493" y="173225"/>
                  </a:cubicBezTo>
                  <a:cubicBezTo>
                    <a:pt x="34092" y="174959"/>
                    <a:pt x="34258" y="176360"/>
                    <a:pt x="34926" y="177428"/>
                  </a:cubicBezTo>
                  <a:cubicBezTo>
                    <a:pt x="35593" y="178495"/>
                    <a:pt x="36960" y="179462"/>
                    <a:pt x="36960" y="182098"/>
                  </a:cubicBezTo>
                  <a:cubicBezTo>
                    <a:pt x="36960" y="184733"/>
                    <a:pt x="37794" y="189903"/>
                    <a:pt x="40196" y="193206"/>
                  </a:cubicBezTo>
                  <a:cubicBezTo>
                    <a:pt x="42564" y="196508"/>
                    <a:pt x="43865" y="194940"/>
                    <a:pt x="44299" y="196408"/>
                  </a:cubicBezTo>
                  <a:cubicBezTo>
                    <a:pt x="44699" y="197876"/>
                    <a:pt x="43465" y="199443"/>
                    <a:pt x="42731" y="203546"/>
                  </a:cubicBezTo>
                  <a:cubicBezTo>
                    <a:pt x="41997" y="207683"/>
                    <a:pt x="47535" y="212720"/>
                    <a:pt x="48735" y="213754"/>
                  </a:cubicBezTo>
                  <a:cubicBezTo>
                    <a:pt x="51162" y="215857"/>
                    <a:pt x="58104" y="216487"/>
                    <a:pt x="63227" y="216487"/>
                  </a:cubicBezTo>
                  <a:cubicBezTo>
                    <a:pt x="65498" y="216487"/>
                    <a:pt x="67412" y="216363"/>
                    <a:pt x="68416" y="216189"/>
                  </a:cubicBezTo>
                  <a:cubicBezTo>
                    <a:pt x="71685" y="215655"/>
                    <a:pt x="71318" y="213854"/>
                    <a:pt x="72486" y="213187"/>
                  </a:cubicBezTo>
                  <a:cubicBezTo>
                    <a:pt x="72641" y="213098"/>
                    <a:pt x="72738" y="213053"/>
                    <a:pt x="72785" y="213053"/>
                  </a:cubicBezTo>
                  <a:cubicBezTo>
                    <a:pt x="72808" y="213053"/>
                    <a:pt x="72819" y="213064"/>
                    <a:pt x="72819" y="213087"/>
                  </a:cubicBezTo>
                  <a:cubicBezTo>
                    <a:pt x="72886" y="213387"/>
                    <a:pt x="71385" y="215221"/>
                    <a:pt x="71685" y="216089"/>
                  </a:cubicBezTo>
                  <a:cubicBezTo>
                    <a:pt x="71781" y="216358"/>
                    <a:pt x="72460" y="216458"/>
                    <a:pt x="73413" y="216458"/>
                  </a:cubicBezTo>
                  <a:cubicBezTo>
                    <a:pt x="76118" y="216458"/>
                    <a:pt x="81025" y="215655"/>
                    <a:pt x="81025" y="215655"/>
                  </a:cubicBezTo>
                  <a:cubicBezTo>
                    <a:pt x="81025" y="215655"/>
                    <a:pt x="83393" y="213053"/>
                    <a:pt x="83494" y="211819"/>
                  </a:cubicBezTo>
                  <a:cubicBezTo>
                    <a:pt x="83627" y="210585"/>
                    <a:pt x="81792" y="209584"/>
                    <a:pt x="80491" y="209050"/>
                  </a:cubicBezTo>
                  <a:cubicBezTo>
                    <a:pt x="79901" y="208802"/>
                    <a:pt x="79962" y="208720"/>
                    <a:pt x="80280" y="208720"/>
                  </a:cubicBezTo>
                  <a:cubicBezTo>
                    <a:pt x="80644" y="208720"/>
                    <a:pt x="81347" y="208828"/>
                    <a:pt x="81792" y="208917"/>
                  </a:cubicBezTo>
                  <a:cubicBezTo>
                    <a:pt x="81880" y="208931"/>
                    <a:pt x="81962" y="208939"/>
                    <a:pt x="82039" y="208939"/>
                  </a:cubicBezTo>
                  <a:cubicBezTo>
                    <a:pt x="82672" y="208939"/>
                    <a:pt x="82993" y="208445"/>
                    <a:pt x="83260" y="207316"/>
                  </a:cubicBezTo>
                  <a:cubicBezTo>
                    <a:pt x="83560" y="206015"/>
                    <a:pt x="83494" y="202746"/>
                    <a:pt x="83160" y="200978"/>
                  </a:cubicBezTo>
                  <a:cubicBezTo>
                    <a:pt x="82866" y="199245"/>
                    <a:pt x="82892" y="197640"/>
                    <a:pt x="81856" y="197640"/>
                  </a:cubicBezTo>
                  <a:cubicBezTo>
                    <a:pt x="81835" y="197640"/>
                    <a:pt x="81814" y="197641"/>
                    <a:pt x="81792" y="197642"/>
                  </a:cubicBezTo>
                  <a:cubicBezTo>
                    <a:pt x="81721" y="197651"/>
                    <a:pt x="81661" y="197655"/>
                    <a:pt x="81611" y="197655"/>
                  </a:cubicBezTo>
                  <a:cubicBezTo>
                    <a:pt x="81474" y="197655"/>
                    <a:pt x="81408" y="197624"/>
                    <a:pt x="81359" y="197575"/>
                  </a:cubicBezTo>
                  <a:cubicBezTo>
                    <a:pt x="81225" y="197342"/>
                    <a:pt x="82126" y="196508"/>
                    <a:pt x="82560" y="194507"/>
                  </a:cubicBezTo>
                  <a:cubicBezTo>
                    <a:pt x="83093" y="191971"/>
                    <a:pt x="83160" y="189870"/>
                    <a:pt x="82860" y="185300"/>
                  </a:cubicBezTo>
                  <a:cubicBezTo>
                    <a:pt x="82626" y="181998"/>
                    <a:pt x="81659" y="181397"/>
                    <a:pt x="80992" y="181364"/>
                  </a:cubicBezTo>
                  <a:cubicBezTo>
                    <a:pt x="80914" y="181353"/>
                    <a:pt x="80840" y="181349"/>
                    <a:pt x="80771" y="181349"/>
                  </a:cubicBezTo>
                  <a:cubicBezTo>
                    <a:pt x="80632" y="181349"/>
                    <a:pt x="80514" y="181364"/>
                    <a:pt x="80425" y="181364"/>
                  </a:cubicBezTo>
                  <a:cubicBezTo>
                    <a:pt x="80187" y="181364"/>
                    <a:pt x="80005" y="181701"/>
                    <a:pt x="79852" y="181701"/>
                  </a:cubicBezTo>
                  <a:cubicBezTo>
                    <a:pt x="79769" y="181701"/>
                    <a:pt x="79694" y="181602"/>
                    <a:pt x="79624" y="181297"/>
                  </a:cubicBezTo>
                  <a:cubicBezTo>
                    <a:pt x="79457" y="180463"/>
                    <a:pt x="77589" y="180797"/>
                    <a:pt x="72252" y="180330"/>
                  </a:cubicBezTo>
                  <a:cubicBezTo>
                    <a:pt x="66882" y="179829"/>
                    <a:pt x="78090" y="179763"/>
                    <a:pt x="79524" y="179229"/>
                  </a:cubicBezTo>
                  <a:cubicBezTo>
                    <a:pt x="80925" y="178662"/>
                    <a:pt x="82226" y="176761"/>
                    <a:pt x="83093" y="174325"/>
                  </a:cubicBezTo>
                  <a:cubicBezTo>
                    <a:pt x="83961" y="171924"/>
                    <a:pt x="84628" y="164719"/>
                    <a:pt x="84628" y="159548"/>
                  </a:cubicBezTo>
                  <a:cubicBezTo>
                    <a:pt x="84628" y="154378"/>
                    <a:pt x="82793" y="149808"/>
                    <a:pt x="82059" y="149674"/>
                  </a:cubicBezTo>
                  <a:lnTo>
                    <a:pt x="81859" y="149674"/>
                  </a:lnTo>
                  <a:cubicBezTo>
                    <a:pt x="81692" y="149674"/>
                    <a:pt x="81492" y="149674"/>
                    <a:pt x="81492" y="149541"/>
                  </a:cubicBezTo>
                  <a:cubicBezTo>
                    <a:pt x="81492" y="149441"/>
                    <a:pt x="81592" y="149274"/>
                    <a:pt x="81859" y="149007"/>
                  </a:cubicBezTo>
                  <a:cubicBezTo>
                    <a:pt x="82059" y="148040"/>
                    <a:pt x="82860" y="146139"/>
                    <a:pt x="83227" y="144137"/>
                  </a:cubicBezTo>
                  <a:cubicBezTo>
                    <a:pt x="83727" y="141302"/>
                    <a:pt x="83594" y="135664"/>
                    <a:pt x="83193" y="130828"/>
                  </a:cubicBezTo>
                  <a:cubicBezTo>
                    <a:pt x="82760" y="125958"/>
                    <a:pt x="81525" y="124390"/>
                    <a:pt x="80892" y="123656"/>
                  </a:cubicBezTo>
                  <a:cubicBezTo>
                    <a:pt x="80611" y="123348"/>
                    <a:pt x="80002" y="123269"/>
                    <a:pt x="79431" y="123269"/>
                  </a:cubicBezTo>
                  <a:cubicBezTo>
                    <a:pt x="78834" y="123269"/>
                    <a:pt x="78280" y="123355"/>
                    <a:pt x="78188" y="123355"/>
                  </a:cubicBezTo>
                  <a:cubicBezTo>
                    <a:pt x="78158" y="123355"/>
                    <a:pt x="78176" y="123346"/>
                    <a:pt x="78256" y="123322"/>
                  </a:cubicBezTo>
                  <a:cubicBezTo>
                    <a:pt x="78290" y="123322"/>
                    <a:pt x="78323" y="123289"/>
                    <a:pt x="78357" y="123256"/>
                  </a:cubicBezTo>
                  <a:cubicBezTo>
                    <a:pt x="79090" y="122722"/>
                    <a:pt x="81325" y="119153"/>
                    <a:pt x="81859" y="116751"/>
                  </a:cubicBezTo>
                  <a:cubicBezTo>
                    <a:pt x="82459" y="114216"/>
                    <a:pt x="82560" y="110113"/>
                    <a:pt x="81626" y="106143"/>
                  </a:cubicBezTo>
                  <a:cubicBezTo>
                    <a:pt x="80692" y="102207"/>
                    <a:pt x="77623" y="100673"/>
                    <a:pt x="77623" y="100673"/>
                  </a:cubicBezTo>
                  <a:lnTo>
                    <a:pt x="77656" y="100606"/>
                  </a:lnTo>
                  <a:cubicBezTo>
                    <a:pt x="77856" y="100139"/>
                    <a:pt x="78990" y="97771"/>
                    <a:pt x="79657" y="94302"/>
                  </a:cubicBezTo>
                  <a:cubicBezTo>
                    <a:pt x="79758" y="93701"/>
                    <a:pt x="79858" y="93101"/>
                    <a:pt x="79958" y="92500"/>
                  </a:cubicBezTo>
                  <a:cubicBezTo>
                    <a:pt x="80458" y="89265"/>
                    <a:pt x="80625" y="85996"/>
                    <a:pt x="80458" y="83294"/>
                  </a:cubicBezTo>
                  <a:cubicBezTo>
                    <a:pt x="80325" y="80091"/>
                    <a:pt x="79591" y="78557"/>
                    <a:pt x="78523" y="76822"/>
                  </a:cubicBezTo>
                  <a:cubicBezTo>
                    <a:pt x="78323" y="76522"/>
                    <a:pt x="77689" y="75822"/>
                    <a:pt x="77022" y="75321"/>
                  </a:cubicBezTo>
                  <a:cubicBezTo>
                    <a:pt x="77049" y="75108"/>
                    <a:pt x="77246" y="75044"/>
                    <a:pt x="77563" y="75044"/>
                  </a:cubicBezTo>
                  <a:cubicBezTo>
                    <a:pt x="77643" y="75044"/>
                    <a:pt x="77729" y="75048"/>
                    <a:pt x="77823" y="75054"/>
                  </a:cubicBezTo>
                  <a:cubicBezTo>
                    <a:pt x="78430" y="75110"/>
                    <a:pt x="79221" y="75279"/>
                    <a:pt x="79891" y="75279"/>
                  </a:cubicBezTo>
                  <a:cubicBezTo>
                    <a:pt x="80031" y="75279"/>
                    <a:pt x="80165" y="75272"/>
                    <a:pt x="80291" y="75255"/>
                  </a:cubicBezTo>
                  <a:cubicBezTo>
                    <a:pt x="81792" y="74988"/>
                    <a:pt x="82760" y="74187"/>
                    <a:pt x="84094" y="70551"/>
                  </a:cubicBezTo>
                  <a:cubicBezTo>
                    <a:pt x="85395" y="66949"/>
                    <a:pt x="85061" y="58443"/>
                    <a:pt x="84961" y="54373"/>
                  </a:cubicBezTo>
                  <a:cubicBezTo>
                    <a:pt x="84828" y="50303"/>
                    <a:pt x="81626" y="44132"/>
                    <a:pt x="80892" y="42531"/>
                  </a:cubicBezTo>
                  <a:cubicBezTo>
                    <a:pt x="80558" y="41831"/>
                    <a:pt x="80024" y="41130"/>
                    <a:pt x="79591" y="40563"/>
                  </a:cubicBezTo>
                  <a:cubicBezTo>
                    <a:pt x="79324" y="40229"/>
                    <a:pt x="79124" y="39963"/>
                    <a:pt x="78990" y="39762"/>
                  </a:cubicBezTo>
                  <a:cubicBezTo>
                    <a:pt x="78852" y="39541"/>
                    <a:pt x="78828" y="39412"/>
                    <a:pt x="79014" y="39412"/>
                  </a:cubicBezTo>
                  <a:cubicBezTo>
                    <a:pt x="79052" y="39412"/>
                    <a:pt x="79100" y="39417"/>
                    <a:pt x="79157" y="39429"/>
                  </a:cubicBezTo>
                  <a:cubicBezTo>
                    <a:pt x="79203" y="39442"/>
                    <a:pt x="79256" y="39448"/>
                    <a:pt x="79315" y="39448"/>
                  </a:cubicBezTo>
                  <a:cubicBezTo>
                    <a:pt x="80484" y="39448"/>
                    <a:pt x="84007" y="36982"/>
                    <a:pt x="84928" y="34759"/>
                  </a:cubicBezTo>
                  <a:cubicBezTo>
                    <a:pt x="85929" y="32391"/>
                    <a:pt x="85061" y="28221"/>
                    <a:pt x="84094" y="25386"/>
                  </a:cubicBezTo>
                  <a:cubicBezTo>
                    <a:pt x="83093" y="22550"/>
                    <a:pt x="84194" y="18347"/>
                    <a:pt x="85228" y="14411"/>
                  </a:cubicBezTo>
                  <a:cubicBezTo>
                    <a:pt x="86262" y="10441"/>
                    <a:pt x="85228" y="5338"/>
                    <a:pt x="85228" y="5338"/>
                  </a:cubicBezTo>
                  <a:cubicBezTo>
                    <a:pt x="85228" y="5338"/>
                    <a:pt x="82426" y="2569"/>
                    <a:pt x="80124" y="1735"/>
                  </a:cubicBezTo>
                  <a:cubicBezTo>
                    <a:pt x="79239" y="1415"/>
                    <a:pt x="78403" y="1316"/>
                    <a:pt x="77710" y="1316"/>
                  </a:cubicBezTo>
                  <a:cubicBezTo>
                    <a:pt x="76600" y="1316"/>
                    <a:pt x="75855" y="1568"/>
                    <a:pt x="75855" y="1568"/>
                  </a:cubicBezTo>
                  <a:cubicBezTo>
                    <a:pt x="75855" y="1568"/>
                    <a:pt x="74159" y="1"/>
                    <a:pt x="70180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3732642" y="2910829"/>
              <a:ext cx="703679" cy="1142791"/>
            </a:xfrm>
            <a:custGeom>
              <a:rect b="b" l="l" r="r" t="t"/>
              <a:pathLst>
                <a:path extrusionOk="0" h="93232" w="57408">
                  <a:moveTo>
                    <a:pt x="50837" y="1"/>
                  </a:moveTo>
                  <a:cubicBezTo>
                    <a:pt x="46867" y="468"/>
                    <a:pt x="42464" y="2669"/>
                    <a:pt x="41630" y="4470"/>
                  </a:cubicBezTo>
                  <a:cubicBezTo>
                    <a:pt x="40563" y="6805"/>
                    <a:pt x="39929" y="9140"/>
                    <a:pt x="38928" y="10375"/>
                  </a:cubicBezTo>
                  <a:cubicBezTo>
                    <a:pt x="37927" y="11609"/>
                    <a:pt x="35893" y="13143"/>
                    <a:pt x="35325" y="14611"/>
                  </a:cubicBezTo>
                  <a:cubicBezTo>
                    <a:pt x="34725" y="16112"/>
                    <a:pt x="40362" y="15979"/>
                    <a:pt x="43498" y="17580"/>
                  </a:cubicBezTo>
                  <a:cubicBezTo>
                    <a:pt x="44932" y="18314"/>
                    <a:pt x="49335" y="20782"/>
                    <a:pt x="48502" y="23384"/>
                  </a:cubicBezTo>
                  <a:cubicBezTo>
                    <a:pt x="48316" y="23980"/>
                    <a:pt x="48231" y="24234"/>
                    <a:pt x="48162" y="24234"/>
                  </a:cubicBezTo>
                  <a:cubicBezTo>
                    <a:pt x="47934" y="24234"/>
                    <a:pt x="47886" y="21440"/>
                    <a:pt x="44966" y="18981"/>
                  </a:cubicBezTo>
                  <a:cubicBezTo>
                    <a:pt x="43061" y="17363"/>
                    <a:pt x="40986" y="16554"/>
                    <a:pt x="38939" y="16554"/>
                  </a:cubicBezTo>
                  <a:cubicBezTo>
                    <a:pt x="36935" y="16554"/>
                    <a:pt x="34956" y="17329"/>
                    <a:pt x="33191" y="18881"/>
                  </a:cubicBezTo>
                  <a:cubicBezTo>
                    <a:pt x="29621" y="22050"/>
                    <a:pt x="32023" y="27387"/>
                    <a:pt x="32223" y="29755"/>
                  </a:cubicBezTo>
                  <a:cubicBezTo>
                    <a:pt x="32332" y="31274"/>
                    <a:pt x="30550" y="32510"/>
                    <a:pt x="28272" y="32510"/>
                  </a:cubicBezTo>
                  <a:cubicBezTo>
                    <a:pt x="27047" y="32510"/>
                    <a:pt x="25679" y="32153"/>
                    <a:pt x="24384" y="31290"/>
                  </a:cubicBezTo>
                  <a:cubicBezTo>
                    <a:pt x="20682" y="28821"/>
                    <a:pt x="20915" y="24118"/>
                    <a:pt x="21249" y="20749"/>
                  </a:cubicBezTo>
                  <a:cubicBezTo>
                    <a:pt x="21428" y="18712"/>
                    <a:pt x="20139" y="18241"/>
                    <a:pt x="18616" y="18241"/>
                  </a:cubicBezTo>
                  <a:cubicBezTo>
                    <a:pt x="17595" y="18241"/>
                    <a:pt x="16469" y="18453"/>
                    <a:pt x="15611" y="18547"/>
                  </a:cubicBezTo>
                  <a:cubicBezTo>
                    <a:pt x="13477" y="18814"/>
                    <a:pt x="6572" y="20449"/>
                    <a:pt x="3303" y="22917"/>
                  </a:cubicBezTo>
                  <a:cubicBezTo>
                    <a:pt x="0" y="25385"/>
                    <a:pt x="167" y="30723"/>
                    <a:pt x="134" y="32457"/>
                  </a:cubicBezTo>
                  <a:cubicBezTo>
                    <a:pt x="134" y="32457"/>
                    <a:pt x="334" y="33858"/>
                    <a:pt x="767" y="35226"/>
                  </a:cubicBezTo>
                  <a:cubicBezTo>
                    <a:pt x="1201" y="36593"/>
                    <a:pt x="1701" y="37928"/>
                    <a:pt x="3670" y="41097"/>
                  </a:cubicBezTo>
                  <a:cubicBezTo>
                    <a:pt x="5638" y="44232"/>
                    <a:pt x="9874" y="47401"/>
                    <a:pt x="9874" y="47401"/>
                  </a:cubicBezTo>
                  <a:cubicBezTo>
                    <a:pt x="9874" y="47401"/>
                    <a:pt x="9374" y="48235"/>
                    <a:pt x="7973" y="49970"/>
                  </a:cubicBezTo>
                  <a:cubicBezTo>
                    <a:pt x="6572" y="51704"/>
                    <a:pt x="6738" y="53072"/>
                    <a:pt x="7406" y="54139"/>
                  </a:cubicBezTo>
                  <a:cubicBezTo>
                    <a:pt x="8073" y="55207"/>
                    <a:pt x="9474" y="56207"/>
                    <a:pt x="9474" y="58843"/>
                  </a:cubicBezTo>
                  <a:cubicBezTo>
                    <a:pt x="9474" y="61478"/>
                    <a:pt x="10274" y="66648"/>
                    <a:pt x="12676" y="69951"/>
                  </a:cubicBezTo>
                  <a:cubicBezTo>
                    <a:pt x="15044" y="73220"/>
                    <a:pt x="16379" y="71652"/>
                    <a:pt x="16779" y="73153"/>
                  </a:cubicBezTo>
                  <a:cubicBezTo>
                    <a:pt x="17179" y="74621"/>
                    <a:pt x="15945" y="76188"/>
                    <a:pt x="15211" y="80291"/>
                  </a:cubicBezTo>
                  <a:cubicBezTo>
                    <a:pt x="14477" y="84394"/>
                    <a:pt x="20015" y="89465"/>
                    <a:pt x="21215" y="90499"/>
                  </a:cubicBezTo>
                  <a:cubicBezTo>
                    <a:pt x="23642" y="92602"/>
                    <a:pt x="30584" y="93232"/>
                    <a:pt x="35707" y="93232"/>
                  </a:cubicBezTo>
                  <a:cubicBezTo>
                    <a:pt x="37978" y="93232"/>
                    <a:pt x="39892" y="93108"/>
                    <a:pt x="40896" y="92934"/>
                  </a:cubicBezTo>
                  <a:cubicBezTo>
                    <a:pt x="44165" y="92367"/>
                    <a:pt x="43798" y="90599"/>
                    <a:pt x="44966" y="89898"/>
                  </a:cubicBezTo>
                  <a:cubicBezTo>
                    <a:pt x="45116" y="89834"/>
                    <a:pt x="45212" y="89797"/>
                    <a:pt x="45260" y="89797"/>
                  </a:cubicBezTo>
                  <a:cubicBezTo>
                    <a:pt x="45287" y="89797"/>
                    <a:pt x="45299" y="89808"/>
                    <a:pt x="45299" y="89832"/>
                  </a:cubicBezTo>
                  <a:cubicBezTo>
                    <a:pt x="45666" y="89365"/>
                    <a:pt x="46033" y="88998"/>
                    <a:pt x="46367" y="88597"/>
                  </a:cubicBezTo>
                  <a:cubicBezTo>
                    <a:pt x="46700" y="86162"/>
                    <a:pt x="46200" y="82860"/>
                    <a:pt x="45633" y="82093"/>
                  </a:cubicBezTo>
                  <a:cubicBezTo>
                    <a:pt x="44899" y="81159"/>
                    <a:pt x="45466" y="80959"/>
                    <a:pt x="46734" y="80925"/>
                  </a:cubicBezTo>
                  <a:cubicBezTo>
                    <a:pt x="47101" y="80892"/>
                    <a:pt x="47467" y="80725"/>
                    <a:pt x="47901" y="80458"/>
                  </a:cubicBezTo>
                  <a:cubicBezTo>
                    <a:pt x="48068" y="79991"/>
                    <a:pt x="48268" y="79591"/>
                    <a:pt x="48502" y="79257"/>
                  </a:cubicBezTo>
                  <a:cubicBezTo>
                    <a:pt x="49502" y="77890"/>
                    <a:pt x="52604" y="75288"/>
                    <a:pt x="53839" y="74320"/>
                  </a:cubicBezTo>
                  <a:cubicBezTo>
                    <a:pt x="53705" y="74087"/>
                    <a:pt x="54639" y="73253"/>
                    <a:pt x="55040" y="71252"/>
                  </a:cubicBezTo>
                  <a:cubicBezTo>
                    <a:pt x="55573" y="68716"/>
                    <a:pt x="55640" y="66615"/>
                    <a:pt x="55340" y="62045"/>
                  </a:cubicBezTo>
                  <a:cubicBezTo>
                    <a:pt x="55106" y="58709"/>
                    <a:pt x="54139" y="58142"/>
                    <a:pt x="53472" y="58075"/>
                  </a:cubicBezTo>
                  <a:cubicBezTo>
                    <a:pt x="52838" y="58576"/>
                    <a:pt x="52238" y="59176"/>
                    <a:pt x="51804" y="59843"/>
                  </a:cubicBezTo>
                  <a:cubicBezTo>
                    <a:pt x="50970" y="60978"/>
                    <a:pt x="49202" y="63713"/>
                    <a:pt x="48435" y="65147"/>
                  </a:cubicBezTo>
                  <a:cubicBezTo>
                    <a:pt x="47634" y="66582"/>
                    <a:pt x="45399" y="71185"/>
                    <a:pt x="44399" y="71185"/>
                  </a:cubicBezTo>
                  <a:cubicBezTo>
                    <a:pt x="43398" y="71185"/>
                    <a:pt x="44065" y="69417"/>
                    <a:pt x="45666" y="67716"/>
                  </a:cubicBezTo>
                  <a:cubicBezTo>
                    <a:pt x="47067" y="66248"/>
                    <a:pt x="51237" y="60944"/>
                    <a:pt x="52137" y="58042"/>
                  </a:cubicBezTo>
                  <a:cubicBezTo>
                    <a:pt x="51937" y="57175"/>
                    <a:pt x="57408" y="57075"/>
                    <a:pt x="55573" y="55874"/>
                  </a:cubicBezTo>
                  <a:cubicBezTo>
                    <a:pt x="54272" y="55073"/>
                    <a:pt x="54706" y="53472"/>
                    <a:pt x="55573" y="51070"/>
                  </a:cubicBezTo>
                  <a:cubicBezTo>
                    <a:pt x="56441" y="48669"/>
                    <a:pt x="57108" y="41464"/>
                    <a:pt x="57108" y="36293"/>
                  </a:cubicBezTo>
                  <a:cubicBezTo>
                    <a:pt x="57108" y="31089"/>
                    <a:pt x="55273" y="26553"/>
                    <a:pt x="54539" y="26419"/>
                  </a:cubicBezTo>
                  <a:lnTo>
                    <a:pt x="54339" y="26419"/>
                  </a:lnTo>
                  <a:cubicBezTo>
                    <a:pt x="53071" y="27554"/>
                    <a:pt x="51304" y="29121"/>
                    <a:pt x="50903" y="29622"/>
                  </a:cubicBezTo>
                  <a:cubicBezTo>
                    <a:pt x="50236" y="30456"/>
                    <a:pt x="48768" y="32290"/>
                    <a:pt x="48135" y="33391"/>
                  </a:cubicBezTo>
                  <a:cubicBezTo>
                    <a:pt x="47467" y="34492"/>
                    <a:pt x="47901" y="37394"/>
                    <a:pt x="48101" y="39762"/>
                  </a:cubicBezTo>
                  <a:cubicBezTo>
                    <a:pt x="48268" y="42164"/>
                    <a:pt x="47801" y="44899"/>
                    <a:pt x="47401" y="45833"/>
                  </a:cubicBezTo>
                  <a:cubicBezTo>
                    <a:pt x="47306" y="46055"/>
                    <a:pt x="47203" y="46151"/>
                    <a:pt x="47109" y="46151"/>
                  </a:cubicBezTo>
                  <a:cubicBezTo>
                    <a:pt x="46805" y="46151"/>
                    <a:pt x="46586" y="45165"/>
                    <a:pt x="46967" y="44199"/>
                  </a:cubicBezTo>
                  <a:cubicBezTo>
                    <a:pt x="47467" y="42965"/>
                    <a:pt x="48035" y="41030"/>
                    <a:pt x="47668" y="38928"/>
                  </a:cubicBezTo>
                  <a:cubicBezTo>
                    <a:pt x="47267" y="36827"/>
                    <a:pt x="47067" y="35026"/>
                    <a:pt x="46400" y="33658"/>
                  </a:cubicBezTo>
                  <a:cubicBezTo>
                    <a:pt x="45766" y="32290"/>
                    <a:pt x="43898" y="30456"/>
                    <a:pt x="42898" y="29322"/>
                  </a:cubicBezTo>
                  <a:cubicBezTo>
                    <a:pt x="41930" y="28187"/>
                    <a:pt x="40096" y="27053"/>
                    <a:pt x="38494" y="25319"/>
                  </a:cubicBezTo>
                  <a:cubicBezTo>
                    <a:pt x="37459" y="24175"/>
                    <a:pt x="37735" y="23744"/>
                    <a:pt x="38339" y="23744"/>
                  </a:cubicBezTo>
                  <a:cubicBezTo>
                    <a:pt x="38669" y="23744"/>
                    <a:pt x="39096" y="23872"/>
                    <a:pt x="39462" y="24084"/>
                  </a:cubicBezTo>
                  <a:cubicBezTo>
                    <a:pt x="40462" y="24652"/>
                    <a:pt x="41997" y="27620"/>
                    <a:pt x="43431" y="29255"/>
                  </a:cubicBezTo>
                  <a:cubicBezTo>
                    <a:pt x="44667" y="30696"/>
                    <a:pt x="46733" y="32138"/>
                    <a:pt x="47958" y="32138"/>
                  </a:cubicBezTo>
                  <a:cubicBezTo>
                    <a:pt x="48122" y="32138"/>
                    <a:pt x="48272" y="32112"/>
                    <a:pt x="48401" y="32057"/>
                  </a:cubicBezTo>
                  <a:cubicBezTo>
                    <a:pt x="48835" y="31857"/>
                    <a:pt x="50736" y="29288"/>
                    <a:pt x="51370" y="28688"/>
                  </a:cubicBezTo>
                  <a:cubicBezTo>
                    <a:pt x="51737" y="28287"/>
                    <a:pt x="52905" y="27153"/>
                    <a:pt x="53972" y="26253"/>
                  </a:cubicBezTo>
                  <a:cubicBezTo>
                    <a:pt x="53972" y="26153"/>
                    <a:pt x="54072" y="26019"/>
                    <a:pt x="54339" y="25752"/>
                  </a:cubicBezTo>
                  <a:cubicBezTo>
                    <a:pt x="55140" y="24451"/>
                    <a:pt x="55340" y="22884"/>
                    <a:pt x="55707" y="20882"/>
                  </a:cubicBezTo>
                  <a:cubicBezTo>
                    <a:pt x="56174" y="18047"/>
                    <a:pt x="56074" y="12409"/>
                    <a:pt x="55640" y="7539"/>
                  </a:cubicBezTo>
                  <a:cubicBezTo>
                    <a:pt x="55240" y="2703"/>
                    <a:pt x="54005" y="1135"/>
                    <a:pt x="53338" y="401"/>
                  </a:cubicBezTo>
                  <a:cubicBezTo>
                    <a:pt x="53072" y="93"/>
                    <a:pt x="52465" y="14"/>
                    <a:pt x="51894" y="14"/>
                  </a:cubicBezTo>
                  <a:cubicBezTo>
                    <a:pt x="51298" y="14"/>
                    <a:pt x="50742" y="100"/>
                    <a:pt x="50657" y="100"/>
                  </a:cubicBezTo>
                  <a:cubicBezTo>
                    <a:pt x="50630" y="100"/>
                    <a:pt x="50652" y="91"/>
                    <a:pt x="50736" y="67"/>
                  </a:cubicBezTo>
                  <a:cubicBezTo>
                    <a:pt x="50770" y="67"/>
                    <a:pt x="50803" y="34"/>
                    <a:pt x="50837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3395275" y="1399850"/>
              <a:ext cx="1057369" cy="1909302"/>
            </a:xfrm>
            <a:custGeom>
              <a:rect b="b" l="l" r="r" t="t"/>
              <a:pathLst>
                <a:path extrusionOk="0" h="155766" w="86263">
                  <a:moveTo>
                    <a:pt x="50127" y="86217"/>
                  </a:moveTo>
                  <a:cubicBezTo>
                    <a:pt x="50458" y="86217"/>
                    <a:pt x="50801" y="86543"/>
                    <a:pt x="50937" y="87096"/>
                  </a:cubicBezTo>
                  <a:cubicBezTo>
                    <a:pt x="51404" y="89131"/>
                    <a:pt x="51637" y="94068"/>
                    <a:pt x="53372" y="96837"/>
                  </a:cubicBezTo>
                  <a:cubicBezTo>
                    <a:pt x="55107" y="99605"/>
                    <a:pt x="57675" y="102174"/>
                    <a:pt x="58542" y="102741"/>
                  </a:cubicBezTo>
                  <a:cubicBezTo>
                    <a:pt x="58825" y="102929"/>
                    <a:pt x="59288" y="103022"/>
                    <a:pt x="59931" y="103022"/>
                  </a:cubicBezTo>
                  <a:cubicBezTo>
                    <a:pt x="61337" y="103022"/>
                    <a:pt x="63602" y="102577"/>
                    <a:pt x="66715" y="101707"/>
                  </a:cubicBezTo>
                  <a:cubicBezTo>
                    <a:pt x="67269" y="101556"/>
                    <a:pt x="67853" y="101474"/>
                    <a:pt x="68457" y="101432"/>
                  </a:cubicBezTo>
                  <a:lnTo>
                    <a:pt x="68457" y="101432"/>
                  </a:lnTo>
                  <a:cubicBezTo>
                    <a:pt x="65325" y="102320"/>
                    <a:pt x="61662" y="103248"/>
                    <a:pt x="60268" y="103248"/>
                  </a:cubicBezTo>
                  <a:cubicBezTo>
                    <a:pt x="60198" y="103248"/>
                    <a:pt x="60135" y="103246"/>
                    <a:pt x="60077" y="103241"/>
                  </a:cubicBezTo>
                  <a:cubicBezTo>
                    <a:pt x="60053" y="103240"/>
                    <a:pt x="60029" y="103239"/>
                    <a:pt x="60004" y="103239"/>
                  </a:cubicBezTo>
                  <a:cubicBezTo>
                    <a:pt x="58350" y="103239"/>
                    <a:pt x="54219" y="106474"/>
                    <a:pt x="52872" y="108478"/>
                  </a:cubicBezTo>
                  <a:cubicBezTo>
                    <a:pt x="51537" y="110513"/>
                    <a:pt x="43865" y="126625"/>
                    <a:pt x="41397" y="128726"/>
                  </a:cubicBezTo>
                  <a:cubicBezTo>
                    <a:pt x="38962" y="130828"/>
                    <a:pt x="36360" y="134764"/>
                    <a:pt x="34025" y="135364"/>
                  </a:cubicBezTo>
                  <a:cubicBezTo>
                    <a:pt x="33887" y="135401"/>
                    <a:pt x="33755" y="135419"/>
                    <a:pt x="33628" y="135419"/>
                  </a:cubicBezTo>
                  <a:cubicBezTo>
                    <a:pt x="31559" y="135419"/>
                    <a:pt x="30673" y="130800"/>
                    <a:pt x="26620" y="128726"/>
                  </a:cubicBezTo>
                  <a:cubicBezTo>
                    <a:pt x="23223" y="126962"/>
                    <a:pt x="21510" y="125219"/>
                    <a:pt x="22383" y="125219"/>
                  </a:cubicBezTo>
                  <a:cubicBezTo>
                    <a:pt x="22615" y="125219"/>
                    <a:pt x="23032" y="125343"/>
                    <a:pt x="23651" y="125624"/>
                  </a:cubicBezTo>
                  <a:cubicBezTo>
                    <a:pt x="26549" y="126959"/>
                    <a:pt x="35203" y="131570"/>
                    <a:pt x="37132" y="131570"/>
                  </a:cubicBezTo>
                  <a:cubicBezTo>
                    <a:pt x="37179" y="131570"/>
                    <a:pt x="37222" y="131567"/>
                    <a:pt x="37261" y="131562"/>
                  </a:cubicBezTo>
                  <a:cubicBezTo>
                    <a:pt x="38862" y="131295"/>
                    <a:pt x="45099" y="124957"/>
                    <a:pt x="50103" y="112748"/>
                  </a:cubicBezTo>
                  <a:cubicBezTo>
                    <a:pt x="55107" y="100539"/>
                    <a:pt x="56641" y="104242"/>
                    <a:pt x="51904" y="95169"/>
                  </a:cubicBezTo>
                  <a:cubicBezTo>
                    <a:pt x="48430" y="88561"/>
                    <a:pt x="49238" y="86217"/>
                    <a:pt x="50127" y="86217"/>
                  </a:cubicBezTo>
                  <a:close/>
                  <a:moveTo>
                    <a:pt x="70180" y="1"/>
                  </a:moveTo>
                  <a:cubicBezTo>
                    <a:pt x="69626" y="1"/>
                    <a:pt x="69027" y="31"/>
                    <a:pt x="68383" y="101"/>
                  </a:cubicBezTo>
                  <a:cubicBezTo>
                    <a:pt x="63112" y="668"/>
                    <a:pt x="54573" y="3803"/>
                    <a:pt x="52838" y="4771"/>
                  </a:cubicBezTo>
                  <a:cubicBezTo>
                    <a:pt x="51104" y="5771"/>
                    <a:pt x="51704" y="8907"/>
                    <a:pt x="51871" y="9374"/>
                  </a:cubicBezTo>
                  <a:cubicBezTo>
                    <a:pt x="51981" y="9787"/>
                    <a:pt x="52068" y="10359"/>
                    <a:pt x="51627" y="10359"/>
                  </a:cubicBezTo>
                  <a:cubicBezTo>
                    <a:pt x="51534" y="10359"/>
                    <a:pt x="51416" y="10333"/>
                    <a:pt x="51271" y="10275"/>
                  </a:cubicBezTo>
                  <a:cubicBezTo>
                    <a:pt x="50805" y="10100"/>
                    <a:pt x="48994" y="9914"/>
                    <a:pt x="47364" y="9914"/>
                  </a:cubicBezTo>
                  <a:cubicBezTo>
                    <a:pt x="46194" y="9914"/>
                    <a:pt x="45117" y="10010"/>
                    <a:pt x="44699" y="10275"/>
                  </a:cubicBezTo>
                  <a:cubicBezTo>
                    <a:pt x="43732" y="10942"/>
                    <a:pt x="44132" y="10708"/>
                    <a:pt x="42398" y="11042"/>
                  </a:cubicBezTo>
                  <a:cubicBezTo>
                    <a:pt x="40663" y="11342"/>
                    <a:pt x="33625" y="14578"/>
                    <a:pt x="29822" y="18180"/>
                  </a:cubicBezTo>
                  <a:cubicBezTo>
                    <a:pt x="26053" y="21783"/>
                    <a:pt x="28021" y="24919"/>
                    <a:pt x="28021" y="24919"/>
                  </a:cubicBezTo>
                  <a:cubicBezTo>
                    <a:pt x="28021" y="24919"/>
                    <a:pt x="26853" y="26153"/>
                    <a:pt x="26219" y="27053"/>
                  </a:cubicBezTo>
                  <a:cubicBezTo>
                    <a:pt x="25552" y="27954"/>
                    <a:pt x="22850" y="28621"/>
                    <a:pt x="18314" y="32324"/>
                  </a:cubicBezTo>
                  <a:cubicBezTo>
                    <a:pt x="13810" y="36026"/>
                    <a:pt x="13544" y="44933"/>
                    <a:pt x="13544" y="44933"/>
                  </a:cubicBezTo>
                  <a:cubicBezTo>
                    <a:pt x="13477" y="45733"/>
                    <a:pt x="13877" y="47068"/>
                    <a:pt x="13110" y="48002"/>
                  </a:cubicBezTo>
                  <a:cubicBezTo>
                    <a:pt x="12892" y="48272"/>
                    <a:pt x="12664" y="48435"/>
                    <a:pt x="12478" y="48435"/>
                  </a:cubicBezTo>
                  <a:cubicBezTo>
                    <a:pt x="12066" y="48435"/>
                    <a:pt x="11858" y="47638"/>
                    <a:pt x="12409" y="45433"/>
                  </a:cubicBezTo>
                  <a:lnTo>
                    <a:pt x="12409" y="45433"/>
                  </a:lnTo>
                  <a:cubicBezTo>
                    <a:pt x="11909" y="45667"/>
                    <a:pt x="11309" y="45967"/>
                    <a:pt x="10775" y="46267"/>
                  </a:cubicBezTo>
                  <a:cubicBezTo>
                    <a:pt x="9541" y="47001"/>
                    <a:pt x="7072" y="49670"/>
                    <a:pt x="5771" y="53806"/>
                  </a:cubicBezTo>
                  <a:cubicBezTo>
                    <a:pt x="4504" y="57942"/>
                    <a:pt x="6705" y="60778"/>
                    <a:pt x="6705" y="60778"/>
                  </a:cubicBezTo>
                  <a:cubicBezTo>
                    <a:pt x="6705" y="60778"/>
                    <a:pt x="6688" y="60773"/>
                    <a:pt x="6649" y="60773"/>
                  </a:cubicBezTo>
                  <a:cubicBezTo>
                    <a:pt x="6479" y="60773"/>
                    <a:pt x="5895" y="60861"/>
                    <a:pt x="4537" y="61812"/>
                  </a:cubicBezTo>
                  <a:cubicBezTo>
                    <a:pt x="2903" y="62979"/>
                    <a:pt x="2336" y="65648"/>
                    <a:pt x="2269" y="67616"/>
                  </a:cubicBezTo>
                  <a:cubicBezTo>
                    <a:pt x="2202" y="69584"/>
                    <a:pt x="1468" y="74187"/>
                    <a:pt x="734" y="77523"/>
                  </a:cubicBezTo>
                  <a:cubicBezTo>
                    <a:pt x="1" y="80859"/>
                    <a:pt x="2469" y="82827"/>
                    <a:pt x="2469" y="82827"/>
                  </a:cubicBezTo>
                  <a:cubicBezTo>
                    <a:pt x="2469" y="82827"/>
                    <a:pt x="1535" y="85662"/>
                    <a:pt x="1335" y="87597"/>
                  </a:cubicBezTo>
                  <a:cubicBezTo>
                    <a:pt x="1168" y="89498"/>
                    <a:pt x="3170" y="94835"/>
                    <a:pt x="3270" y="102241"/>
                  </a:cubicBezTo>
                  <a:cubicBezTo>
                    <a:pt x="3403" y="109646"/>
                    <a:pt x="4504" y="112481"/>
                    <a:pt x="5371" y="117985"/>
                  </a:cubicBezTo>
                  <a:cubicBezTo>
                    <a:pt x="6238" y="123489"/>
                    <a:pt x="6472" y="124423"/>
                    <a:pt x="7973" y="126825"/>
                  </a:cubicBezTo>
                  <a:cubicBezTo>
                    <a:pt x="9441" y="129193"/>
                    <a:pt x="14878" y="130227"/>
                    <a:pt x="14878" y="130227"/>
                  </a:cubicBezTo>
                  <a:cubicBezTo>
                    <a:pt x="14878" y="130227"/>
                    <a:pt x="13043" y="131862"/>
                    <a:pt x="12143" y="132629"/>
                  </a:cubicBezTo>
                  <a:cubicBezTo>
                    <a:pt x="11242" y="133363"/>
                    <a:pt x="11676" y="134764"/>
                    <a:pt x="12643" y="136732"/>
                  </a:cubicBezTo>
                  <a:cubicBezTo>
                    <a:pt x="13644" y="138700"/>
                    <a:pt x="17747" y="140168"/>
                    <a:pt x="17747" y="140168"/>
                  </a:cubicBezTo>
                  <a:cubicBezTo>
                    <a:pt x="17747" y="140168"/>
                    <a:pt x="17813" y="140601"/>
                    <a:pt x="18247" y="143203"/>
                  </a:cubicBezTo>
                  <a:cubicBezTo>
                    <a:pt x="18647" y="145838"/>
                    <a:pt x="20682" y="151009"/>
                    <a:pt x="22683" y="153010"/>
                  </a:cubicBezTo>
                  <a:cubicBezTo>
                    <a:pt x="24652" y="154978"/>
                    <a:pt x="27654" y="155712"/>
                    <a:pt x="27654" y="155712"/>
                  </a:cubicBezTo>
                  <a:cubicBezTo>
                    <a:pt x="27687" y="153978"/>
                    <a:pt x="27520" y="148640"/>
                    <a:pt x="30823" y="146172"/>
                  </a:cubicBezTo>
                  <a:cubicBezTo>
                    <a:pt x="34092" y="143704"/>
                    <a:pt x="40997" y="142069"/>
                    <a:pt x="43131" y="141802"/>
                  </a:cubicBezTo>
                  <a:cubicBezTo>
                    <a:pt x="43989" y="141708"/>
                    <a:pt x="45115" y="141496"/>
                    <a:pt x="46134" y="141496"/>
                  </a:cubicBezTo>
                  <a:cubicBezTo>
                    <a:pt x="47653" y="141496"/>
                    <a:pt x="48935" y="141967"/>
                    <a:pt x="48735" y="144004"/>
                  </a:cubicBezTo>
                  <a:cubicBezTo>
                    <a:pt x="48435" y="147373"/>
                    <a:pt x="48202" y="152076"/>
                    <a:pt x="51904" y="154545"/>
                  </a:cubicBezTo>
                  <a:cubicBezTo>
                    <a:pt x="53199" y="155408"/>
                    <a:pt x="54567" y="155765"/>
                    <a:pt x="55792" y="155765"/>
                  </a:cubicBezTo>
                  <a:cubicBezTo>
                    <a:pt x="58070" y="155765"/>
                    <a:pt x="59852" y="154529"/>
                    <a:pt x="59743" y="153010"/>
                  </a:cubicBezTo>
                  <a:cubicBezTo>
                    <a:pt x="59543" y="150642"/>
                    <a:pt x="57141" y="145305"/>
                    <a:pt x="60711" y="142136"/>
                  </a:cubicBezTo>
                  <a:cubicBezTo>
                    <a:pt x="62476" y="140584"/>
                    <a:pt x="64455" y="139809"/>
                    <a:pt x="66459" y="139809"/>
                  </a:cubicBezTo>
                  <a:cubicBezTo>
                    <a:pt x="68506" y="139809"/>
                    <a:pt x="70581" y="140618"/>
                    <a:pt x="72486" y="142236"/>
                  </a:cubicBezTo>
                  <a:cubicBezTo>
                    <a:pt x="75381" y="144695"/>
                    <a:pt x="75423" y="147489"/>
                    <a:pt x="75664" y="147489"/>
                  </a:cubicBezTo>
                  <a:cubicBezTo>
                    <a:pt x="75737" y="147489"/>
                    <a:pt x="75828" y="147235"/>
                    <a:pt x="76022" y="146639"/>
                  </a:cubicBezTo>
                  <a:cubicBezTo>
                    <a:pt x="76855" y="144037"/>
                    <a:pt x="72452" y="141569"/>
                    <a:pt x="71018" y="140835"/>
                  </a:cubicBezTo>
                  <a:cubicBezTo>
                    <a:pt x="67849" y="139234"/>
                    <a:pt x="62245" y="139367"/>
                    <a:pt x="62812" y="137866"/>
                  </a:cubicBezTo>
                  <a:cubicBezTo>
                    <a:pt x="63413" y="136398"/>
                    <a:pt x="65447" y="134864"/>
                    <a:pt x="66448" y="133630"/>
                  </a:cubicBezTo>
                  <a:cubicBezTo>
                    <a:pt x="67415" y="132395"/>
                    <a:pt x="68083" y="130060"/>
                    <a:pt x="69150" y="127725"/>
                  </a:cubicBezTo>
                  <a:cubicBezTo>
                    <a:pt x="69984" y="125924"/>
                    <a:pt x="74387" y="123723"/>
                    <a:pt x="78357" y="123256"/>
                  </a:cubicBezTo>
                  <a:cubicBezTo>
                    <a:pt x="79090" y="122722"/>
                    <a:pt x="81325" y="119153"/>
                    <a:pt x="81859" y="116751"/>
                  </a:cubicBezTo>
                  <a:cubicBezTo>
                    <a:pt x="82426" y="114216"/>
                    <a:pt x="82526" y="110079"/>
                    <a:pt x="81626" y="106143"/>
                  </a:cubicBezTo>
                  <a:cubicBezTo>
                    <a:pt x="80692" y="102207"/>
                    <a:pt x="77589" y="100673"/>
                    <a:pt x="77589" y="100673"/>
                  </a:cubicBezTo>
                  <a:lnTo>
                    <a:pt x="77656" y="100573"/>
                  </a:lnTo>
                  <a:cubicBezTo>
                    <a:pt x="77638" y="100569"/>
                    <a:pt x="77620" y="100564"/>
                    <a:pt x="77602" y="100560"/>
                  </a:cubicBezTo>
                  <a:lnTo>
                    <a:pt x="77602" y="100560"/>
                  </a:lnTo>
                  <a:cubicBezTo>
                    <a:pt x="78858" y="99890"/>
                    <a:pt x="79960" y="98743"/>
                    <a:pt x="80792" y="96803"/>
                  </a:cubicBezTo>
                  <a:cubicBezTo>
                    <a:pt x="81092" y="96036"/>
                    <a:pt x="81292" y="94702"/>
                    <a:pt x="81392" y="94101"/>
                  </a:cubicBezTo>
                  <a:cubicBezTo>
                    <a:pt x="81892" y="90866"/>
                    <a:pt x="82059" y="87563"/>
                    <a:pt x="81926" y="84861"/>
                  </a:cubicBezTo>
                  <a:cubicBezTo>
                    <a:pt x="81759" y="81659"/>
                    <a:pt x="81025" y="80125"/>
                    <a:pt x="79958" y="78390"/>
                  </a:cubicBezTo>
                  <a:cubicBezTo>
                    <a:pt x="79758" y="78090"/>
                    <a:pt x="77689" y="75822"/>
                    <a:pt x="77022" y="75321"/>
                  </a:cubicBezTo>
                  <a:cubicBezTo>
                    <a:pt x="75321" y="74087"/>
                    <a:pt x="72286" y="72052"/>
                    <a:pt x="70084" y="70685"/>
                  </a:cubicBezTo>
                  <a:cubicBezTo>
                    <a:pt x="68016" y="69414"/>
                    <a:pt x="66190" y="67771"/>
                    <a:pt x="64009" y="67771"/>
                  </a:cubicBezTo>
                  <a:cubicBezTo>
                    <a:pt x="63270" y="67771"/>
                    <a:pt x="62489" y="67960"/>
                    <a:pt x="61645" y="68416"/>
                  </a:cubicBezTo>
                  <a:cubicBezTo>
                    <a:pt x="58309" y="70218"/>
                    <a:pt x="57208" y="72719"/>
                    <a:pt x="59176" y="75488"/>
                  </a:cubicBezTo>
                  <a:cubicBezTo>
                    <a:pt x="61144" y="78290"/>
                    <a:pt x="64180" y="81159"/>
                    <a:pt x="64613" y="84861"/>
                  </a:cubicBezTo>
                  <a:cubicBezTo>
                    <a:pt x="65047" y="88564"/>
                    <a:pt x="65848" y="92901"/>
                    <a:pt x="64480" y="93067"/>
                  </a:cubicBezTo>
                  <a:cubicBezTo>
                    <a:pt x="64450" y="93072"/>
                    <a:pt x="64420" y="93074"/>
                    <a:pt x="64392" y="93074"/>
                  </a:cubicBezTo>
                  <a:cubicBezTo>
                    <a:pt x="63137" y="93074"/>
                    <a:pt x="63670" y="88827"/>
                    <a:pt x="63246" y="85729"/>
                  </a:cubicBezTo>
                  <a:cubicBezTo>
                    <a:pt x="62812" y="82593"/>
                    <a:pt x="60177" y="78890"/>
                    <a:pt x="57809" y="78724"/>
                  </a:cubicBezTo>
                  <a:cubicBezTo>
                    <a:pt x="56742" y="78632"/>
                    <a:pt x="54721" y="78499"/>
                    <a:pt x="52449" y="78499"/>
                  </a:cubicBezTo>
                  <a:cubicBezTo>
                    <a:pt x="49748" y="78499"/>
                    <a:pt x="46694" y="78687"/>
                    <a:pt x="44466" y="79357"/>
                  </a:cubicBezTo>
                  <a:cubicBezTo>
                    <a:pt x="40363" y="80592"/>
                    <a:pt x="36060" y="82059"/>
                    <a:pt x="36994" y="86596"/>
                  </a:cubicBezTo>
                  <a:cubicBezTo>
                    <a:pt x="37894" y="91099"/>
                    <a:pt x="43298" y="97037"/>
                    <a:pt x="42664" y="98671"/>
                  </a:cubicBezTo>
                  <a:cubicBezTo>
                    <a:pt x="42295" y="99577"/>
                    <a:pt x="41822" y="100104"/>
                    <a:pt x="41418" y="100104"/>
                  </a:cubicBezTo>
                  <a:cubicBezTo>
                    <a:pt x="41093" y="100104"/>
                    <a:pt x="40812" y="99763"/>
                    <a:pt x="40663" y="99005"/>
                  </a:cubicBezTo>
                  <a:cubicBezTo>
                    <a:pt x="40363" y="97270"/>
                    <a:pt x="38295" y="90866"/>
                    <a:pt x="37227" y="88798"/>
                  </a:cubicBezTo>
                  <a:cubicBezTo>
                    <a:pt x="36160" y="86729"/>
                    <a:pt x="36226" y="83627"/>
                    <a:pt x="36860" y="82126"/>
                  </a:cubicBezTo>
                  <a:cubicBezTo>
                    <a:pt x="37292" y="81071"/>
                    <a:pt x="35585" y="80481"/>
                    <a:pt x="33711" y="80481"/>
                  </a:cubicBezTo>
                  <a:cubicBezTo>
                    <a:pt x="32979" y="80481"/>
                    <a:pt x="32222" y="80571"/>
                    <a:pt x="31556" y="80758"/>
                  </a:cubicBezTo>
                  <a:cubicBezTo>
                    <a:pt x="29155" y="81392"/>
                    <a:pt x="20449" y="87563"/>
                    <a:pt x="18414" y="89198"/>
                  </a:cubicBezTo>
                  <a:cubicBezTo>
                    <a:pt x="16879" y="90436"/>
                    <a:pt x="13174" y="92740"/>
                    <a:pt x="11135" y="92740"/>
                  </a:cubicBezTo>
                  <a:cubicBezTo>
                    <a:pt x="10427" y="92740"/>
                    <a:pt x="9920" y="92463"/>
                    <a:pt x="9774" y="91766"/>
                  </a:cubicBezTo>
                  <a:cubicBezTo>
                    <a:pt x="9207" y="89031"/>
                    <a:pt x="7639" y="86496"/>
                    <a:pt x="9207" y="84428"/>
                  </a:cubicBezTo>
                  <a:cubicBezTo>
                    <a:pt x="10671" y="82527"/>
                    <a:pt x="15423" y="78969"/>
                    <a:pt x="18192" y="78969"/>
                  </a:cubicBezTo>
                  <a:cubicBezTo>
                    <a:pt x="18387" y="78969"/>
                    <a:pt x="18573" y="78986"/>
                    <a:pt x="18747" y="79024"/>
                  </a:cubicBezTo>
                  <a:cubicBezTo>
                    <a:pt x="21349" y="79591"/>
                    <a:pt x="19648" y="80258"/>
                    <a:pt x="17580" y="80992"/>
                  </a:cubicBezTo>
                  <a:cubicBezTo>
                    <a:pt x="15512" y="81726"/>
                    <a:pt x="9774" y="84294"/>
                    <a:pt x="9674" y="86229"/>
                  </a:cubicBezTo>
                  <a:cubicBezTo>
                    <a:pt x="9607" y="88130"/>
                    <a:pt x="9107" y="88431"/>
                    <a:pt x="11509" y="90199"/>
                  </a:cubicBezTo>
                  <a:cubicBezTo>
                    <a:pt x="12399" y="90863"/>
                    <a:pt x="13035" y="91188"/>
                    <a:pt x="13678" y="91188"/>
                  </a:cubicBezTo>
                  <a:cubicBezTo>
                    <a:pt x="14747" y="91188"/>
                    <a:pt x="15836" y="90292"/>
                    <a:pt x="18147" y="88564"/>
                  </a:cubicBezTo>
                  <a:cubicBezTo>
                    <a:pt x="21850" y="85762"/>
                    <a:pt x="29322" y="81492"/>
                    <a:pt x="30022" y="80792"/>
                  </a:cubicBezTo>
                  <a:cubicBezTo>
                    <a:pt x="30689" y="80125"/>
                    <a:pt x="35559" y="80625"/>
                    <a:pt x="31323" y="78824"/>
                  </a:cubicBezTo>
                  <a:cubicBezTo>
                    <a:pt x="27053" y="77056"/>
                    <a:pt x="23050" y="73153"/>
                    <a:pt x="23784" y="69417"/>
                  </a:cubicBezTo>
                  <a:cubicBezTo>
                    <a:pt x="24167" y="67453"/>
                    <a:pt x="24305" y="66711"/>
                    <a:pt x="24349" y="66711"/>
                  </a:cubicBezTo>
                  <a:cubicBezTo>
                    <a:pt x="24390" y="66711"/>
                    <a:pt x="24351" y="67338"/>
                    <a:pt x="24351" y="68216"/>
                  </a:cubicBezTo>
                  <a:cubicBezTo>
                    <a:pt x="24351" y="70084"/>
                    <a:pt x="24151" y="73353"/>
                    <a:pt x="27921" y="76189"/>
                  </a:cubicBezTo>
                  <a:cubicBezTo>
                    <a:pt x="31308" y="78707"/>
                    <a:pt x="35559" y="80390"/>
                    <a:pt x="38637" y="80390"/>
                  </a:cubicBezTo>
                  <a:cubicBezTo>
                    <a:pt x="38983" y="80390"/>
                    <a:pt x="39315" y="80369"/>
                    <a:pt x="39629" y="80325"/>
                  </a:cubicBezTo>
                  <a:cubicBezTo>
                    <a:pt x="42764" y="79891"/>
                    <a:pt x="46000" y="78390"/>
                    <a:pt x="48402" y="78290"/>
                  </a:cubicBezTo>
                  <a:cubicBezTo>
                    <a:pt x="50804" y="78157"/>
                    <a:pt x="56274" y="78190"/>
                    <a:pt x="57675" y="78157"/>
                  </a:cubicBezTo>
                  <a:cubicBezTo>
                    <a:pt x="59043" y="78123"/>
                    <a:pt x="59877" y="77456"/>
                    <a:pt x="59276" y="76522"/>
                  </a:cubicBezTo>
                  <a:cubicBezTo>
                    <a:pt x="58642" y="75555"/>
                    <a:pt x="56975" y="72819"/>
                    <a:pt x="58542" y="70685"/>
                  </a:cubicBezTo>
                  <a:cubicBezTo>
                    <a:pt x="60077" y="68583"/>
                    <a:pt x="62845" y="66482"/>
                    <a:pt x="62946" y="65347"/>
                  </a:cubicBezTo>
                  <a:cubicBezTo>
                    <a:pt x="63034" y="64315"/>
                    <a:pt x="60357" y="58769"/>
                    <a:pt x="60521" y="58769"/>
                  </a:cubicBezTo>
                  <a:lnTo>
                    <a:pt x="60521" y="58769"/>
                  </a:lnTo>
                  <a:cubicBezTo>
                    <a:pt x="60543" y="58769"/>
                    <a:pt x="60613" y="58864"/>
                    <a:pt x="60744" y="59076"/>
                  </a:cubicBezTo>
                  <a:cubicBezTo>
                    <a:pt x="61878" y="60911"/>
                    <a:pt x="64347" y="65648"/>
                    <a:pt x="66982" y="67549"/>
                  </a:cubicBezTo>
                  <a:cubicBezTo>
                    <a:pt x="69584" y="69450"/>
                    <a:pt x="75521" y="74087"/>
                    <a:pt x="77222" y="74754"/>
                  </a:cubicBezTo>
                  <a:cubicBezTo>
                    <a:pt x="77489" y="74854"/>
                    <a:pt x="77689" y="74954"/>
                    <a:pt x="77823" y="75054"/>
                  </a:cubicBezTo>
                  <a:cubicBezTo>
                    <a:pt x="78398" y="75107"/>
                    <a:pt x="79138" y="75262"/>
                    <a:pt x="79785" y="75262"/>
                  </a:cubicBezTo>
                  <a:cubicBezTo>
                    <a:pt x="79962" y="75262"/>
                    <a:pt x="80133" y="75250"/>
                    <a:pt x="80291" y="75221"/>
                  </a:cubicBezTo>
                  <a:cubicBezTo>
                    <a:pt x="81792" y="74988"/>
                    <a:pt x="82760" y="74154"/>
                    <a:pt x="84094" y="70551"/>
                  </a:cubicBezTo>
                  <a:cubicBezTo>
                    <a:pt x="85395" y="66915"/>
                    <a:pt x="85061" y="58409"/>
                    <a:pt x="84961" y="54340"/>
                  </a:cubicBezTo>
                  <a:cubicBezTo>
                    <a:pt x="84828" y="50270"/>
                    <a:pt x="81626" y="44132"/>
                    <a:pt x="80892" y="42531"/>
                  </a:cubicBezTo>
                  <a:cubicBezTo>
                    <a:pt x="80558" y="41831"/>
                    <a:pt x="80024" y="41097"/>
                    <a:pt x="79591" y="40530"/>
                  </a:cubicBezTo>
                  <a:cubicBezTo>
                    <a:pt x="78056" y="39429"/>
                    <a:pt x="76655" y="38328"/>
                    <a:pt x="75388" y="37261"/>
                  </a:cubicBezTo>
                  <a:cubicBezTo>
                    <a:pt x="73420" y="35626"/>
                    <a:pt x="70951" y="33625"/>
                    <a:pt x="66448" y="32090"/>
                  </a:cubicBezTo>
                  <a:cubicBezTo>
                    <a:pt x="64615" y="31466"/>
                    <a:pt x="62838" y="31245"/>
                    <a:pt x="61193" y="31245"/>
                  </a:cubicBezTo>
                  <a:cubicBezTo>
                    <a:pt x="58794" y="31245"/>
                    <a:pt x="56676" y="31714"/>
                    <a:pt x="55073" y="32090"/>
                  </a:cubicBezTo>
                  <a:cubicBezTo>
                    <a:pt x="54637" y="32193"/>
                    <a:pt x="54139" y="32249"/>
                    <a:pt x="53596" y="32249"/>
                  </a:cubicBezTo>
                  <a:cubicBezTo>
                    <a:pt x="50772" y="32249"/>
                    <a:pt x="46735" y="30729"/>
                    <a:pt x="43965" y="26253"/>
                  </a:cubicBezTo>
                  <a:cubicBezTo>
                    <a:pt x="40876" y="21178"/>
                    <a:pt x="37311" y="18992"/>
                    <a:pt x="38250" y="18992"/>
                  </a:cubicBezTo>
                  <a:cubicBezTo>
                    <a:pt x="38305" y="18992"/>
                    <a:pt x="38375" y="19000"/>
                    <a:pt x="38461" y="19014"/>
                  </a:cubicBezTo>
                  <a:cubicBezTo>
                    <a:pt x="40029" y="19248"/>
                    <a:pt x="42064" y="22784"/>
                    <a:pt x="44132" y="24185"/>
                  </a:cubicBezTo>
                  <a:cubicBezTo>
                    <a:pt x="46200" y="25586"/>
                    <a:pt x="46834" y="27487"/>
                    <a:pt x="47901" y="28388"/>
                  </a:cubicBezTo>
                  <a:cubicBezTo>
                    <a:pt x="48752" y="29105"/>
                    <a:pt x="50450" y="30925"/>
                    <a:pt x="56407" y="30925"/>
                  </a:cubicBezTo>
                  <a:cubicBezTo>
                    <a:pt x="57925" y="30925"/>
                    <a:pt x="59718" y="30807"/>
                    <a:pt x="61845" y="30523"/>
                  </a:cubicBezTo>
                  <a:cubicBezTo>
                    <a:pt x="69717" y="29455"/>
                    <a:pt x="66381" y="28755"/>
                    <a:pt x="69450" y="24585"/>
                  </a:cubicBezTo>
                  <a:cubicBezTo>
                    <a:pt x="72552" y="20449"/>
                    <a:pt x="70618" y="21383"/>
                    <a:pt x="69283" y="20682"/>
                  </a:cubicBezTo>
                  <a:cubicBezTo>
                    <a:pt x="67982" y="19982"/>
                    <a:pt x="64814" y="17246"/>
                    <a:pt x="65414" y="15445"/>
                  </a:cubicBezTo>
                  <a:cubicBezTo>
                    <a:pt x="66048" y="13610"/>
                    <a:pt x="63980" y="10408"/>
                    <a:pt x="63112" y="9541"/>
                  </a:cubicBezTo>
                  <a:cubicBezTo>
                    <a:pt x="62278" y="8674"/>
                    <a:pt x="56875" y="5671"/>
                    <a:pt x="59109" y="5438"/>
                  </a:cubicBezTo>
                  <a:cubicBezTo>
                    <a:pt x="59339" y="5414"/>
                    <a:pt x="59574" y="5403"/>
                    <a:pt x="59813" y="5403"/>
                  </a:cubicBezTo>
                  <a:cubicBezTo>
                    <a:pt x="61035" y="5403"/>
                    <a:pt x="62362" y="5670"/>
                    <a:pt x="63645" y="5670"/>
                  </a:cubicBezTo>
                  <a:cubicBezTo>
                    <a:pt x="64515" y="5670"/>
                    <a:pt x="65364" y="5548"/>
                    <a:pt x="66148" y="5138"/>
                  </a:cubicBezTo>
                  <a:cubicBezTo>
                    <a:pt x="67355" y="4525"/>
                    <a:pt x="68717" y="4357"/>
                    <a:pt x="69872" y="4357"/>
                  </a:cubicBezTo>
                  <a:cubicBezTo>
                    <a:pt x="70791" y="4357"/>
                    <a:pt x="71579" y="4463"/>
                    <a:pt x="72052" y="4537"/>
                  </a:cubicBezTo>
                  <a:cubicBezTo>
                    <a:pt x="72083" y="4542"/>
                    <a:pt x="72114" y="4544"/>
                    <a:pt x="72145" y="4544"/>
                  </a:cubicBezTo>
                  <a:cubicBezTo>
                    <a:pt x="73115" y="4544"/>
                    <a:pt x="74530" y="2361"/>
                    <a:pt x="74955" y="2361"/>
                  </a:cubicBezTo>
                  <a:cubicBezTo>
                    <a:pt x="74999" y="2361"/>
                    <a:pt x="75033" y="2384"/>
                    <a:pt x="75054" y="2436"/>
                  </a:cubicBezTo>
                  <a:cubicBezTo>
                    <a:pt x="75421" y="3336"/>
                    <a:pt x="75888" y="5471"/>
                    <a:pt x="75388" y="5505"/>
                  </a:cubicBezTo>
                  <a:cubicBezTo>
                    <a:pt x="75333" y="5510"/>
                    <a:pt x="75277" y="5513"/>
                    <a:pt x="75219" y="5513"/>
                  </a:cubicBezTo>
                  <a:cubicBezTo>
                    <a:pt x="74137" y="5513"/>
                    <a:pt x="72400" y="4576"/>
                    <a:pt x="70448" y="4576"/>
                  </a:cubicBezTo>
                  <a:cubicBezTo>
                    <a:pt x="70056" y="4576"/>
                    <a:pt x="69656" y="4613"/>
                    <a:pt x="69250" y="4704"/>
                  </a:cubicBezTo>
                  <a:cubicBezTo>
                    <a:pt x="66715" y="5238"/>
                    <a:pt x="64080" y="5638"/>
                    <a:pt x="63613" y="7740"/>
                  </a:cubicBezTo>
                  <a:cubicBezTo>
                    <a:pt x="63212" y="9574"/>
                    <a:pt x="65247" y="11676"/>
                    <a:pt x="66048" y="12610"/>
                  </a:cubicBezTo>
                  <a:cubicBezTo>
                    <a:pt x="66481" y="13110"/>
                    <a:pt x="65247" y="14711"/>
                    <a:pt x="65647" y="16212"/>
                  </a:cubicBezTo>
                  <a:cubicBezTo>
                    <a:pt x="65967" y="17489"/>
                    <a:pt x="67925" y="20682"/>
                    <a:pt x="70492" y="20682"/>
                  </a:cubicBezTo>
                  <a:cubicBezTo>
                    <a:pt x="70877" y="20682"/>
                    <a:pt x="71276" y="20610"/>
                    <a:pt x="71685" y="20449"/>
                  </a:cubicBezTo>
                  <a:cubicBezTo>
                    <a:pt x="74199" y="19449"/>
                    <a:pt x="76953" y="15756"/>
                    <a:pt x="77145" y="15756"/>
                  </a:cubicBezTo>
                  <a:lnTo>
                    <a:pt x="77145" y="15756"/>
                  </a:lnTo>
                  <a:cubicBezTo>
                    <a:pt x="77190" y="15756"/>
                    <a:pt x="77094" y="15958"/>
                    <a:pt x="76822" y="16446"/>
                  </a:cubicBezTo>
                  <a:cubicBezTo>
                    <a:pt x="75321" y="19148"/>
                    <a:pt x="72886" y="19782"/>
                    <a:pt x="71051" y="22784"/>
                  </a:cubicBezTo>
                  <a:cubicBezTo>
                    <a:pt x="69250" y="25786"/>
                    <a:pt x="69117" y="25386"/>
                    <a:pt x="68650" y="26420"/>
                  </a:cubicBezTo>
                  <a:cubicBezTo>
                    <a:pt x="68049" y="27687"/>
                    <a:pt x="68016" y="28221"/>
                    <a:pt x="67916" y="29021"/>
                  </a:cubicBezTo>
                  <a:cubicBezTo>
                    <a:pt x="67782" y="30156"/>
                    <a:pt x="68316" y="30556"/>
                    <a:pt x="69050" y="31723"/>
                  </a:cubicBezTo>
                  <a:cubicBezTo>
                    <a:pt x="69784" y="32858"/>
                    <a:pt x="74287" y="35559"/>
                    <a:pt x="75655" y="36927"/>
                  </a:cubicBezTo>
                  <a:cubicBezTo>
                    <a:pt x="76288" y="37528"/>
                    <a:pt x="77656" y="38662"/>
                    <a:pt x="78990" y="39762"/>
                  </a:cubicBezTo>
                  <a:cubicBezTo>
                    <a:pt x="78852" y="39541"/>
                    <a:pt x="78828" y="39412"/>
                    <a:pt x="79014" y="39412"/>
                  </a:cubicBezTo>
                  <a:cubicBezTo>
                    <a:pt x="79052" y="39412"/>
                    <a:pt x="79100" y="39417"/>
                    <a:pt x="79157" y="39429"/>
                  </a:cubicBezTo>
                  <a:cubicBezTo>
                    <a:pt x="79203" y="39442"/>
                    <a:pt x="79256" y="39448"/>
                    <a:pt x="79315" y="39448"/>
                  </a:cubicBezTo>
                  <a:cubicBezTo>
                    <a:pt x="80484" y="39448"/>
                    <a:pt x="84007" y="36982"/>
                    <a:pt x="84928" y="34759"/>
                  </a:cubicBezTo>
                  <a:cubicBezTo>
                    <a:pt x="85929" y="32391"/>
                    <a:pt x="85061" y="28221"/>
                    <a:pt x="84094" y="25386"/>
                  </a:cubicBezTo>
                  <a:cubicBezTo>
                    <a:pt x="83093" y="22550"/>
                    <a:pt x="84194" y="18347"/>
                    <a:pt x="85228" y="14411"/>
                  </a:cubicBezTo>
                  <a:cubicBezTo>
                    <a:pt x="86262" y="10441"/>
                    <a:pt x="85228" y="5338"/>
                    <a:pt x="85228" y="5338"/>
                  </a:cubicBezTo>
                  <a:cubicBezTo>
                    <a:pt x="85228" y="5338"/>
                    <a:pt x="82426" y="2569"/>
                    <a:pt x="80124" y="1735"/>
                  </a:cubicBezTo>
                  <a:cubicBezTo>
                    <a:pt x="79239" y="1415"/>
                    <a:pt x="78403" y="1316"/>
                    <a:pt x="77710" y="1316"/>
                  </a:cubicBezTo>
                  <a:cubicBezTo>
                    <a:pt x="76600" y="1316"/>
                    <a:pt x="75855" y="1568"/>
                    <a:pt x="75855" y="1568"/>
                  </a:cubicBezTo>
                  <a:cubicBezTo>
                    <a:pt x="75855" y="1568"/>
                    <a:pt x="74159" y="1"/>
                    <a:pt x="70180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3852045" y="1428781"/>
              <a:ext cx="518468" cy="468286"/>
            </a:xfrm>
            <a:custGeom>
              <a:rect b="b" l="l" r="r" t="t"/>
              <a:pathLst>
                <a:path extrusionOk="0" h="38204" w="42298">
                  <a:moveTo>
                    <a:pt x="37663" y="1"/>
                  </a:moveTo>
                  <a:cubicBezTo>
                    <a:pt x="37242" y="1"/>
                    <a:pt x="35854" y="2184"/>
                    <a:pt x="34885" y="2184"/>
                  </a:cubicBezTo>
                  <a:cubicBezTo>
                    <a:pt x="34854" y="2184"/>
                    <a:pt x="34823" y="2182"/>
                    <a:pt x="34792" y="2177"/>
                  </a:cubicBezTo>
                  <a:cubicBezTo>
                    <a:pt x="34335" y="2106"/>
                    <a:pt x="33585" y="2010"/>
                    <a:pt x="32707" y="2010"/>
                  </a:cubicBezTo>
                  <a:cubicBezTo>
                    <a:pt x="31532" y="2010"/>
                    <a:pt x="30128" y="2181"/>
                    <a:pt x="28888" y="2811"/>
                  </a:cubicBezTo>
                  <a:cubicBezTo>
                    <a:pt x="28108" y="3201"/>
                    <a:pt x="27274" y="3319"/>
                    <a:pt x="26422" y="3319"/>
                  </a:cubicBezTo>
                  <a:cubicBezTo>
                    <a:pt x="25120" y="3319"/>
                    <a:pt x="23778" y="3043"/>
                    <a:pt x="22527" y="3043"/>
                  </a:cubicBezTo>
                  <a:cubicBezTo>
                    <a:pt x="22286" y="3043"/>
                    <a:pt x="22049" y="3054"/>
                    <a:pt x="21816" y="3078"/>
                  </a:cubicBezTo>
                  <a:cubicBezTo>
                    <a:pt x="19615" y="3345"/>
                    <a:pt x="24985" y="6347"/>
                    <a:pt x="25852" y="7214"/>
                  </a:cubicBezTo>
                  <a:cubicBezTo>
                    <a:pt x="26720" y="8081"/>
                    <a:pt x="28754" y="11284"/>
                    <a:pt x="28154" y="13085"/>
                  </a:cubicBezTo>
                  <a:cubicBezTo>
                    <a:pt x="27520" y="14886"/>
                    <a:pt x="30689" y="17655"/>
                    <a:pt x="32023" y="18356"/>
                  </a:cubicBezTo>
                  <a:cubicBezTo>
                    <a:pt x="33324" y="19056"/>
                    <a:pt x="35259" y="18089"/>
                    <a:pt x="32190" y="22258"/>
                  </a:cubicBezTo>
                  <a:cubicBezTo>
                    <a:pt x="29088" y="26395"/>
                    <a:pt x="32424" y="27095"/>
                    <a:pt x="24585" y="28163"/>
                  </a:cubicBezTo>
                  <a:cubicBezTo>
                    <a:pt x="22440" y="28456"/>
                    <a:pt x="20633" y="28578"/>
                    <a:pt x="19107" y="28578"/>
                  </a:cubicBezTo>
                  <a:cubicBezTo>
                    <a:pt x="13183" y="28578"/>
                    <a:pt x="11490" y="26744"/>
                    <a:pt x="10641" y="26028"/>
                  </a:cubicBezTo>
                  <a:cubicBezTo>
                    <a:pt x="9574" y="25127"/>
                    <a:pt x="8907" y="23226"/>
                    <a:pt x="6872" y="21825"/>
                  </a:cubicBezTo>
                  <a:cubicBezTo>
                    <a:pt x="4804" y="20424"/>
                    <a:pt x="2736" y="16888"/>
                    <a:pt x="1201" y="16654"/>
                  </a:cubicBezTo>
                  <a:cubicBezTo>
                    <a:pt x="1125" y="16643"/>
                    <a:pt x="1061" y="16637"/>
                    <a:pt x="1009" y="16637"/>
                  </a:cubicBezTo>
                  <a:cubicBezTo>
                    <a:pt x="1" y="16637"/>
                    <a:pt x="3564" y="18817"/>
                    <a:pt x="6705" y="23893"/>
                  </a:cubicBezTo>
                  <a:cubicBezTo>
                    <a:pt x="9454" y="28380"/>
                    <a:pt x="13499" y="29920"/>
                    <a:pt x="16323" y="29920"/>
                  </a:cubicBezTo>
                  <a:cubicBezTo>
                    <a:pt x="16858" y="29920"/>
                    <a:pt x="17350" y="29865"/>
                    <a:pt x="17780" y="29764"/>
                  </a:cubicBezTo>
                  <a:cubicBezTo>
                    <a:pt x="19396" y="29370"/>
                    <a:pt x="21512" y="28894"/>
                    <a:pt x="23903" y="28894"/>
                  </a:cubicBezTo>
                  <a:cubicBezTo>
                    <a:pt x="25558" y="28894"/>
                    <a:pt x="27345" y="29122"/>
                    <a:pt x="29188" y="29764"/>
                  </a:cubicBezTo>
                  <a:cubicBezTo>
                    <a:pt x="33691" y="31298"/>
                    <a:pt x="36160" y="33266"/>
                    <a:pt x="38128" y="34934"/>
                  </a:cubicBezTo>
                  <a:cubicBezTo>
                    <a:pt x="39362" y="35968"/>
                    <a:pt x="40763" y="37102"/>
                    <a:pt x="42297" y="38203"/>
                  </a:cubicBezTo>
                  <a:cubicBezTo>
                    <a:pt x="42064" y="37869"/>
                    <a:pt x="41830" y="37603"/>
                    <a:pt x="41730" y="37402"/>
                  </a:cubicBezTo>
                  <a:cubicBezTo>
                    <a:pt x="40363" y="36335"/>
                    <a:pt x="38995" y="35168"/>
                    <a:pt x="38395" y="34567"/>
                  </a:cubicBezTo>
                  <a:cubicBezTo>
                    <a:pt x="36994" y="33199"/>
                    <a:pt x="32524" y="30531"/>
                    <a:pt x="31790" y="29363"/>
                  </a:cubicBezTo>
                  <a:cubicBezTo>
                    <a:pt x="31023" y="28229"/>
                    <a:pt x="30489" y="27829"/>
                    <a:pt x="30622" y="26695"/>
                  </a:cubicBezTo>
                  <a:cubicBezTo>
                    <a:pt x="30722" y="25861"/>
                    <a:pt x="30789" y="25327"/>
                    <a:pt x="31356" y="24060"/>
                  </a:cubicBezTo>
                  <a:cubicBezTo>
                    <a:pt x="31857" y="23026"/>
                    <a:pt x="31990" y="23426"/>
                    <a:pt x="33791" y="20424"/>
                  </a:cubicBezTo>
                  <a:cubicBezTo>
                    <a:pt x="35593" y="17422"/>
                    <a:pt x="38061" y="16788"/>
                    <a:pt x="39562" y="14119"/>
                  </a:cubicBezTo>
                  <a:cubicBezTo>
                    <a:pt x="39837" y="13620"/>
                    <a:pt x="39932" y="13413"/>
                    <a:pt x="39883" y="13413"/>
                  </a:cubicBezTo>
                  <a:lnTo>
                    <a:pt x="39883" y="13413"/>
                  </a:lnTo>
                  <a:cubicBezTo>
                    <a:pt x="39678" y="13413"/>
                    <a:pt x="36926" y="17091"/>
                    <a:pt x="34392" y="18089"/>
                  </a:cubicBezTo>
                  <a:cubicBezTo>
                    <a:pt x="33987" y="18250"/>
                    <a:pt x="33592" y="18322"/>
                    <a:pt x="33210" y="18322"/>
                  </a:cubicBezTo>
                  <a:cubicBezTo>
                    <a:pt x="30664" y="18322"/>
                    <a:pt x="28702" y="15129"/>
                    <a:pt x="28354" y="13852"/>
                  </a:cubicBezTo>
                  <a:cubicBezTo>
                    <a:pt x="27987" y="12385"/>
                    <a:pt x="29221" y="10750"/>
                    <a:pt x="28788" y="10250"/>
                  </a:cubicBezTo>
                  <a:cubicBezTo>
                    <a:pt x="27954" y="9316"/>
                    <a:pt x="25952" y="7214"/>
                    <a:pt x="26353" y="5380"/>
                  </a:cubicBezTo>
                  <a:cubicBezTo>
                    <a:pt x="26820" y="3311"/>
                    <a:pt x="29455" y="2911"/>
                    <a:pt x="31990" y="2344"/>
                  </a:cubicBezTo>
                  <a:cubicBezTo>
                    <a:pt x="32382" y="2261"/>
                    <a:pt x="32769" y="2227"/>
                    <a:pt x="33147" y="2227"/>
                  </a:cubicBezTo>
                  <a:cubicBezTo>
                    <a:pt x="35132" y="2227"/>
                    <a:pt x="36885" y="3183"/>
                    <a:pt x="37995" y="3183"/>
                  </a:cubicBezTo>
                  <a:cubicBezTo>
                    <a:pt x="38040" y="3183"/>
                    <a:pt x="38085" y="3181"/>
                    <a:pt x="38128" y="3178"/>
                  </a:cubicBezTo>
                  <a:cubicBezTo>
                    <a:pt x="38628" y="3145"/>
                    <a:pt x="38128" y="1010"/>
                    <a:pt x="37761" y="76"/>
                  </a:cubicBezTo>
                  <a:cubicBezTo>
                    <a:pt x="37740" y="24"/>
                    <a:pt x="37706" y="1"/>
                    <a:pt x="37663" y="1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3941596" y="1511076"/>
              <a:ext cx="159470" cy="127135"/>
            </a:xfrm>
            <a:custGeom>
              <a:rect b="b" l="l" r="r" t="t"/>
              <a:pathLst>
                <a:path extrusionOk="0" h="10372" w="13010">
                  <a:moveTo>
                    <a:pt x="7206" y="1"/>
                  </a:moveTo>
                  <a:cubicBezTo>
                    <a:pt x="7239" y="134"/>
                    <a:pt x="7273" y="234"/>
                    <a:pt x="7273" y="301"/>
                  </a:cubicBezTo>
                  <a:cubicBezTo>
                    <a:pt x="7410" y="714"/>
                    <a:pt x="7502" y="1286"/>
                    <a:pt x="7062" y="1286"/>
                  </a:cubicBezTo>
                  <a:cubicBezTo>
                    <a:pt x="6969" y="1286"/>
                    <a:pt x="6851" y="1260"/>
                    <a:pt x="6706" y="1202"/>
                  </a:cubicBezTo>
                  <a:cubicBezTo>
                    <a:pt x="6240" y="1027"/>
                    <a:pt x="4429" y="841"/>
                    <a:pt x="2799" y="841"/>
                  </a:cubicBezTo>
                  <a:cubicBezTo>
                    <a:pt x="1629" y="841"/>
                    <a:pt x="552" y="937"/>
                    <a:pt x="134" y="1202"/>
                  </a:cubicBezTo>
                  <a:cubicBezTo>
                    <a:pt x="101" y="1235"/>
                    <a:pt x="34" y="1268"/>
                    <a:pt x="1" y="1302"/>
                  </a:cubicBezTo>
                  <a:cubicBezTo>
                    <a:pt x="1669" y="1402"/>
                    <a:pt x="3937" y="1368"/>
                    <a:pt x="5571" y="1835"/>
                  </a:cubicBezTo>
                  <a:cubicBezTo>
                    <a:pt x="8940" y="2836"/>
                    <a:pt x="7873" y="4070"/>
                    <a:pt x="8807" y="5838"/>
                  </a:cubicBezTo>
                  <a:cubicBezTo>
                    <a:pt x="9662" y="7401"/>
                    <a:pt x="10543" y="10372"/>
                    <a:pt x="11497" y="10372"/>
                  </a:cubicBezTo>
                  <a:cubicBezTo>
                    <a:pt x="11622" y="10372"/>
                    <a:pt x="11748" y="10320"/>
                    <a:pt x="11876" y="10208"/>
                  </a:cubicBezTo>
                  <a:cubicBezTo>
                    <a:pt x="13010" y="9274"/>
                    <a:pt x="10508" y="6472"/>
                    <a:pt x="9174" y="4104"/>
                  </a:cubicBezTo>
                  <a:cubicBezTo>
                    <a:pt x="8473" y="2803"/>
                    <a:pt x="7773" y="1335"/>
                    <a:pt x="7206" y="1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4265466" y="3622364"/>
              <a:ext cx="123494" cy="161100"/>
            </a:xfrm>
            <a:custGeom>
              <a:rect b="b" l="l" r="r" t="t"/>
              <a:pathLst>
                <a:path extrusionOk="0" h="13143" w="10075">
                  <a:moveTo>
                    <a:pt x="8740" y="0"/>
                  </a:moveTo>
                  <a:cubicBezTo>
                    <a:pt x="7840" y="2902"/>
                    <a:pt x="3670" y="8206"/>
                    <a:pt x="2269" y="9674"/>
                  </a:cubicBezTo>
                  <a:cubicBezTo>
                    <a:pt x="668" y="11375"/>
                    <a:pt x="1" y="13143"/>
                    <a:pt x="1001" y="13143"/>
                  </a:cubicBezTo>
                  <a:cubicBezTo>
                    <a:pt x="2002" y="13143"/>
                    <a:pt x="4237" y="8540"/>
                    <a:pt x="5038" y="7105"/>
                  </a:cubicBezTo>
                  <a:cubicBezTo>
                    <a:pt x="5805" y="5637"/>
                    <a:pt x="7573" y="2936"/>
                    <a:pt x="8407" y="1801"/>
                  </a:cubicBezTo>
                  <a:cubicBezTo>
                    <a:pt x="8840" y="1134"/>
                    <a:pt x="9441" y="534"/>
                    <a:pt x="10074" y="33"/>
                  </a:cubicBezTo>
                  <a:cubicBezTo>
                    <a:pt x="10028" y="27"/>
                    <a:pt x="9982" y="24"/>
                    <a:pt x="9939" y="24"/>
                  </a:cubicBezTo>
                  <a:cubicBezTo>
                    <a:pt x="9765" y="24"/>
                    <a:pt x="9621" y="67"/>
                    <a:pt x="9541" y="67"/>
                  </a:cubicBezTo>
                  <a:cubicBezTo>
                    <a:pt x="9281" y="67"/>
                    <a:pt x="9092" y="404"/>
                    <a:pt x="8945" y="404"/>
                  </a:cubicBezTo>
                  <a:cubicBezTo>
                    <a:pt x="8866" y="404"/>
                    <a:pt x="8799" y="305"/>
                    <a:pt x="8740" y="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3852841" y="3283882"/>
              <a:ext cx="377837" cy="635184"/>
            </a:xfrm>
            <a:custGeom>
              <a:rect b="b" l="l" r="r" t="t"/>
              <a:pathLst>
                <a:path extrusionOk="0" h="51820" w="30825">
                  <a:moveTo>
                    <a:pt x="4" y="1"/>
                  </a:moveTo>
                  <a:cubicBezTo>
                    <a:pt x="1" y="1"/>
                    <a:pt x="1" y="19"/>
                    <a:pt x="2" y="58"/>
                  </a:cubicBezTo>
                  <a:cubicBezTo>
                    <a:pt x="69" y="6396"/>
                    <a:pt x="4339" y="9765"/>
                    <a:pt x="9476" y="12400"/>
                  </a:cubicBezTo>
                  <a:cubicBezTo>
                    <a:pt x="11352" y="13363"/>
                    <a:pt x="13639" y="13698"/>
                    <a:pt x="15936" y="13698"/>
                  </a:cubicBezTo>
                  <a:cubicBezTo>
                    <a:pt x="19927" y="13698"/>
                    <a:pt x="23952" y="12687"/>
                    <a:pt x="25921" y="12200"/>
                  </a:cubicBezTo>
                  <a:cubicBezTo>
                    <a:pt x="26814" y="11979"/>
                    <a:pt x="27589" y="11847"/>
                    <a:pt x="28203" y="11847"/>
                  </a:cubicBezTo>
                  <a:cubicBezTo>
                    <a:pt x="29721" y="11847"/>
                    <a:pt x="30258" y="12656"/>
                    <a:pt x="29190" y="14935"/>
                  </a:cubicBezTo>
                  <a:cubicBezTo>
                    <a:pt x="27689" y="18138"/>
                    <a:pt x="24887" y="19572"/>
                    <a:pt x="21818" y="22574"/>
                  </a:cubicBezTo>
                  <a:cubicBezTo>
                    <a:pt x="18782" y="25543"/>
                    <a:pt x="17481" y="29579"/>
                    <a:pt x="16914" y="31180"/>
                  </a:cubicBezTo>
                  <a:cubicBezTo>
                    <a:pt x="16314" y="32781"/>
                    <a:pt x="15513" y="35617"/>
                    <a:pt x="15180" y="36384"/>
                  </a:cubicBezTo>
                  <a:cubicBezTo>
                    <a:pt x="15093" y="36588"/>
                    <a:pt x="14886" y="36676"/>
                    <a:pt x="14589" y="36676"/>
                  </a:cubicBezTo>
                  <a:cubicBezTo>
                    <a:pt x="12937" y="36676"/>
                    <a:pt x="8516" y="33938"/>
                    <a:pt x="6707" y="32948"/>
                  </a:cubicBezTo>
                  <a:cubicBezTo>
                    <a:pt x="6476" y="32820"/>
                    <a:pt x="6342" y="32762"/>
                    <a:pt x="6289" y="32762"/>
                  </a:cubicBezTo>
                  <a:cubicBezTo>
                    <a:pt x="5857" y="32762"/>
                    <a:pt x="10668" y="36521"/>
                    <a:pt x="11410" y="36818"/>
                  </a:cubicBezTo>
                  <a:cubicBezTo>
                    <a:pt x="12244" y="37151"/>
                    <a:pt x="15180" y="37985"/>
                    <a:pt x="15046" y="40153"/>
                  </a:cubicBezTo>
                  <a:cubicBezTo>
                    <a:pt x="14913" y="42355"/>
                    <a:pt x="15246" y="43756"/>
                    <a:pt x="15680" y="46458"/>
                  </a:cubicBezTo>
                  <a:cubicBezTo>
                    <a:pt x="16012" y="48502"/>
                    <a:pt x="18302" y="51819"/>
                    <a:pt x="18425" y="51819"/>
                  </a:cubicBezTo>
                  <a:cubicBezTo>
                    <a:pt x="18463" y="51819"/>
                    <a:pt x="18299" y="51510"/>
                    <a:pt x="17815" y="50761"/>
                  </a:cubicBezTo>
                  <a:cubicBezTo>
                    <a:pt x="15747" y="47559"/>
                    <a:pt x="15313" y="43990"/>
                    <a:pt x="15180" y="41087"/>
                  </a:cubicBezTo>
                  <a:cubicBezTo>
                    <a:pt x="15080" y="38152"/>
                    <a:pt x="16381" y="33015"/>
                    <a:pt x="18449" y="27845"/>
                  </a:cubicBezTo>
                  <a:cubicBezTo>
                    <a:pt x="20550" y="22674"/>
                    <a:pt x="25287" y="20406"/>
                    <a:pt x="26721" y="19038"/>
                  </a:cubicBezTo>
                  <a:cubicBezTo>
                    <a:pt x="28156" y="17704"/>
                    <a:pt x="30824" y="13935"/>
                    <a:pt x="30291" y="11733"/>
                  </a:cubicBezTo>
                  <a:cubicBezTo>
                    <a:pt x="30163" y="11200"/>
                    <a:pt x="29663" y="10997"/>
                    <a:pt x="28888" y="10997"/>
                  </a:cubicBezTo>
                  <a:cubicBezTo>
                    <a:pt x="26432" y="10997"/>
                    <a:pt x="21213" y="13034"/>
                    <a:pt x="16337" y="13034"/>
                  </a:cubicBezTo>
                  <a:cubicBezTo>
                    <a:pt x="16307" y="13034"/>
                    <a:pt x="16277" y="13034"/>
                    <a:pt x="16247" y="13034"/>
                  </a:cubicBezTo>
                  <a:cubicBezTo>
                    <a:pt x="9809" y="13001"/>
                    <a:pt x="7474" y="10732"/>
                    <a:pt x="4139" y="8297"/>
                  </a:cubicBezTo>
                  <a:cubicBezTo>
                    <a:pt x="947" y="5990"/>
                    <a:pt x="60" y="1"/>
                    <a:pt x="4" y="1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3659885" y="2456782"/>
              <a:ext cx="736357" cy="603094"/>
            </a:xfrm>
            <a:custGeom>
              <a:rect b="b" l="l" r="r" t="t"/>
              <a:pathLst>
                <a:path extrusionOk="0" h="49202" w="60074">
                  <a:moveTo>
                    <a:pt x="28608" y="0"/>
                  </a:moveTo>
                  <a:cubicBezTo>
                    <a:pt x="27720" y="0"/>
                    <a:pt x="26912" y="2344"/>
                    <a:pt x="30386" y="8952"/>
                  </a:cubicBezTo>
                  <a:cubicBezTo>
                    <a:pt x="35123" y="18025"/>
                    <a:pt x="33588" y="14322"/>
                    <a:pt x="28585" y="26531"/>
                  </a:cubicBezTo>
                  <a:cubicBezTo>
                    <a:pt x="23581" y="38740"/>
                    <a:pt x="17343" y="45078"/>
                    <a:pt x="15742" y="45311"/>
                  </a:cubicBezTo>
                  <a:cubicBezTo>
                    <a:pt x="15698" y="45318"/>
                    <a:pt x="15649" y="45322"/>
                    <a:pt x="15594" y="45322"/>
                  </a:cubicBezTo>
                  <a:cubicBezTo>
                    <a:pt x="13627" y="45322"/>
                    <a:pt x="5021" y="40738"/>
                    <a:pt x="2133" y="39407"/>
                  </a:cubicBezTo>
                  <a:cubicBezTo>
                    <a:pt x="1508" y="39116"/>
                    <a:pt x="1089" y="38988"/>
                    <a:pt x="858" y="38988"/>
                  </a:cubicBezTo>
                  <a:cubicBezTo>
                    <a:pt x="0" y="38988"/>
                    <a:pt x="1713" y="40742"/>
                    <a:pt x="5101" y="42476"/>
                  </a:cubicBezTo>
                  <a:cubicBezTo>
                    <a:pt x="9154" y="44581"/>
                    <a:pt x="10071" y="49202"/>
                    <a:pt x="12115" y="49202"/>
                  </a:cubicBezTo>
                  <a:cubicBezTo>
                    <a:pt x="12241" y="49202"/>
                    <a:pt x="12371" y="49184"/>
                    <a:pt x="12507" y="49147"/>
                  </a:cubicBezTo>
                  <a:cubicBezTo>
                    <a:pt x="14842" y="48547"/>
                    <a:pt x="17443" y="44577"/>
                    <a:pt x="19879" y="42476"/>
                  </a:cubicBezTo>
                  <a:cubicBezTo>
                    <a:pt x="22347" y="40408"/>
                    <a:pt x="30019" y="24296"/>
                    <a:pt x="31353" y="22261"/>
                  </a:cubicBezTo>
                  <a:cubicBezTo>
                    <a:pt x="32694" y="20266"/>
                    <a:pt x="36793" y="17020"/>
                    <a:pt x="38462" y="17020"/>
                  </a:cubicBezTo>
                  <a:cubicBezTo>
                    <a:pt x="38495" y="17020"/>
                    <a:pt x="38527" y="17022"/>
                    <a:pt x="38559" y="17024"/>
                  </a:cubicBezTo>
                  <a:cubicBezTo>
                    <a:pt x="38615" y="17029"/>
                    <a:pt x="38678" y="17031"/>
                    <a:pt x="38746" y="17031"/>
                  </a:cubicBezTo>
                  <a:cubicBezTo>
                    <a:pt x="40611" y="17031"/>
                    <a:pt x="46717" y="15320"/>
                    <a:pt x="49967" y="14322"/>
                  </a:cubicBezTo>
                  <a:cubicBezTo>
                    <a:pt x="50990" y="14010"/>
                    <a:pt x="51946" y="13891"/>
                    <a:pt x="52841" y="13891"/>
                  </a:cubicBezTo>
                  <a:cubicBezTo>
                    <a:pt x="54047" y="13891"/>
                    <a:pt x="55142" y="14107"/>
                    <a:pt x="56138" y="14356"/>
                  </a:cubicBezTo>
                  <a:cubicBezTo>
                    <a:pt x="56571" y="14022"/>
                    <a:pt x="58973" y="12688"/>
                    <a:pt x="59640" y="9252"/>
                  </a:cubicBezTo>
                  <a:cubicBezTo>
                    <a:pt x="59774" y="8652"/>
                    <a:pt x="59974" y="6884"/>
                    <a:pt x="60074" y="6283"/>
                  </a:cubicBezTo>
                  <a:lnTo>
                    <a:pt x="60074" y="6283"/>
                  </a:lnTo>
                  <a:cubicBezTo>
                    <a:pt x="60007" y="6417"/>
                    <a:pt x="59307" y="7684"/>
                    <a:pt x="59207" y="7884"/>
                  </a:cubicBezTo>
                  <a:cubicBezTo>
                    <a:pt x="56872" y="12554"/>
                    <a:pt x="49600" y="13755"/>
                    <a:pt x="45063" y="15023"/>
                  </a:cubicBezTo>
                  <a:cubicBezTo>
                    <a:pt x="41539" y="15982"/>
                    <a:pt x="39183" y="16719"/>
                    <a:pt x="37884" y="16719"/>
                  </a:cubicBezTo>
                  <a:cubicBezTo>
                    <a:pt x="37511" y="16719"/>
                    <a:pt x="37225" y="16658"/>
                    <a:pt x="37024" y="16524"/>
                  </a:cubicBezTo>
                  <a:cubicBezTo>
                    <a:pt x="36157" y="15957"/>
                    <a:pt x="33588" y="13388"/>
                    <a:pt x="31854" y="10620"/>
                  </a:cubicBezTo>
                  <a:cubicBezTo>
                    <a:pt x="30119" y="7851"/>
                    <a:pt x="29886" y="2914"/>
                    <a:pt x="29419" y="879"/>
                  </a:cubicBezTo>
                  <a:cubicBezTo>
                    <a:pt x="29283" y="326"/>
                    <a:pt x="28940" y="0"/>
                    <a:pt x="28608" y="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3489743" y="2120187"/>
              <a:ext cx="860280" cy="506774"/>
            </a:xfrm>
            <a:custGeom>
              <a:rect b="b" l="l" r="r" t="t"/>
              <a:pathLst>
                <a:path extrusionOk="0" h="41344" w="70184">
                  <a:moveTo>
                    <a:pt x="52880" y="0"/>
                  </a:moveTo>
                  <a:cubicBezTo>
                    <a:pt x="52719" y="0"/>
                    <a:pt x="55365" y="5553"/>
                    <a:pt x="55306" y="6554"/>
                  </a:cubicBezTo>
                  <a:cubicBezTo>
                    <a:pt x="55206" y="7722"/>
                    <a:pt x="52438" y="9790"/>
                    <a:pt x="50903" y="11925"/>
                  </a:cubicBezTo>
                  <a:cubicBezTo>
                    <a:pt x="49335" y="14059"/>
                    <a:pt x="51003" y="16795"/>
                    <a:pt x="51604" y="17762"/>
                  </a:cubicBezTo>
                  <a:cubicBezTo>
                    <a:pt x="52237" y="18696"/>
                    <a:pt x="51403" y="19363"/>
                    <a:pt x="50002" y="19397"/>
                  </a:cubicBezTo>
                  <a:cubicBezTo>
                    <a:pt x="48635" y="19430"/>
                    <a:pt x="43164" y="19397"/>
                    <a:pt x="40763" y="19530"/>
                  </a:cubicBezTo>
                  <a:cubicBezTo>
                    <a:pt x="38327" y="19630"/>
                    <a:pt x="35125" y="21131"/>
                    <a:pt x="31990" y="21565"/>
                  </a:cubicBezTo>
                  <a:cubicBezTo>
                    <a:pt x="31672" y="21609"/>
                    <a:pt x="31338" y="21630"/>
                    <a:pt x="30989" y="21630"/>
                  </a:cubicBezTo>
                  <a:cubicBezTo>
                    <a:pt x="27892" y="21630"/>
                    <a:pt x="23669" y="19947"/>
                    <a:pt x="20281" y="17429"/>
                  </a:cubicBezTo>
                  <a:cubicBezTo>
                    <a:pt x="16512" y="14593"/>
                    <a:pt x="16712" y="11324"/>
                    <a:pt x="16712" y="9456"/>
                  </a:cubicBezTo>
                  <a:cubicBezTo>
                    <a:pt x="16712" y="8575"/>
                    <a:pt x="16751" y="7948"/>
                    <a:pt x="16709" y="7948"/>
                  </a:cubicBezTo>
                  <a:cubicBezTo>
                    <a:pt x="16664" y="7948"/>
                    <a:pt x="16526" y="8682"/>
                    <a:pt x="16145" y="10624"/>
                  </a:cubicBezTo>
                  <a:cubicBezTo>
                    <a:pt x="15411" y="14393"/>
                    <a:pt x="19414" y="18296"/>
                    <a:pt x="23684" y="20064"/>
                  </a:cubicBezTo>
                  <a:cubicBezTo>
                    <a:pt x="27920" y="21865"/>
                    <a:pt x="23050" y="21365"/>
                    <a:pt x="22383" y="22032"/>
                  </a:cubicBezTo>
                  <a:cubicBezTo>
                    <a:pt x="21682" y="22732"/>
                    <a:pt x="14210" y="27002"/>
                    <a:pt x="10508" y="29804"/>
                  </a:cubicBezTo>
                  <a:cubicBezTo>
                    <a:pt x="8197" y="31532"/>
                    <a:pt x="7107" y="32428"/>
                    <a:pt x="6039" y="32428"/>
                  </a:cubicBezTo>
                  <a:cubicBezTo>
                    <a:pt x="5396" y="32428"/>
                    <a:pt x="4760" y="32103"/>
                    <a:pt x="3870" y="31439"/>
                  </a:cubicBezTo>
                  <a:cubicBezTo>
                    <a:pt x="1468" y="29671"/>
                    <a:pt x="1968" y="29370"/>
                    <a:pt x="2035" y="27469"/>
                  </a:cubicBezTo>
                  <a:cubicBezTo>
                    <a:pt x="2135" y="25534"/>
                    <a:pt x="7872" y="22966"/>
                    <a:pt x="9941" y="22232"/>
                  </a:cubicBezTo>
                  <a:cubicBezTo>
                    <a:pt x="11975" y="21498"/>
                    <a:pt x="13710" y="20831"/>
                    <a:pt x="11075" y="20264"/>
                  </a:cubicBezTo>
                  <a:cubicBezTo>
                    <a:pt x="10903" y="20226"/>
                    <a:pt x="10719" y="20209"/>
                    <a:pt x="10525" y="20209"/>
                  </a:cubicBezTo>
                  <a:cubicBezTo>
                    <a:pt x="7780" y="20209"/>
                    <a:pt x="3001" y="23767"/>
                    <a:pt x="1568" y="25668"/>
                  </a:cubicBezTo>
                  <a:cubicBezTo>
                    <a:pt x="0" y="27736"/>
                    <a:pt x="1568" y="30271"/>
                    <a:pt x="2135" y="33006"/>
                  </a:cubicBezTo>
                  <a:cubicBezTo>
                    <a:pt x="2281" y="33703"/>
                    <a:pt x="2788" y="33980"/>
                    <a:pt x="3496" y="33980"/>
                  </a:cubicBezTo>
                  <a:cubicBezTo>
                    <a:pt x="5535" y="33980"/>
                    <a:pt x="9239" y="31676"/>
                    <a:pt x="10774" y="30438"/>
                  </a:cubicBezTo>
                  <a:cubicBezTo>
                    <a:pt x="12809" y="28803"/>
                    <a:pt x="21515" y="22632"/>
                    <a:pt x="23917" y="21998"/>
                  </a:cubicBezTo>
                  <a:cubicBezTo>
                    <a:pt x="24583" y="21811"/>
                    <a:pt x="25340" y="21721"/>
                    <a:pt x="26072" y="21721"/>
                  </a:cubicBezTo>
                  <a:cubicBezTo>
                    <a:pt x="27946" y="21721"/>
                    <a:pt x="29653" y="22311"/>
                    <a:pt x="29221" y="23366"/>
                  </a:cubicBezTo>
                  <a:cubicBezTo>
                    <a:pt x="28587" y="24867"/>
                    <a:pt x="28520" y="27969"/>
                    <a:pt x="29588" y="30038"/>
                  </a:cubicBezTo>
                  <a:cubicBezTo>
                    <a:pt x="30655" y="32106"/>
                    <a:pt x="32690" y="38510"/>
                    <a:pt x="33024" y="40245"/>
                  </a:cubicBezTo>
                  <a:cubicBezTo>
                    <a:pt x="33172" y="41003"/>
                    <a:pt x="33454" y="41344"/>
                    <a:pt x="33776" y="41344"/>
                  </a:cubicBezTo>
                  <a:cubicBezTo>
                    <a:pt x="34177" y="41344"/>
                    <a:pt x="34640" y="40817"/>
                    <a:pt x="34992" y="39911"/>
                  </a:cubicBezTo>
                  <a:cubicBezTo>
                    <a:pt x="35659" y="38277"/>
                    <a:pt x="30255" y="32339"/>
                    <a:pt x="29321" y="27836"/>
                  </a:cubicBezTo>
                  <a:cubicBezTo>
                    <a:pt x="28420" y="23299"/>
                    <a:pt x="32690" y="21832"/>
                    <a:pt x="36826" y="20597"/>
                  </a:cubicBezTo>
                  <a:cubicBezTo>
                    <a:pt x="39055" y="19927"/>
                    <a:pt x="42109" y="19739"/>
                    <a:pt x="44809" y="19739"/>
                  </a:cubicBezTo>
                  <a:cubicBezTo>
                    <a:pt x="47081" y="19739"/>
                    <a:pt x="49102" y="19872"/>
                    <a:pt x="50169" y="19964"/>
                  </a:cubicBezTo>
                  <a:cubicBezTo>
                    <a:pt x="52504" y="20130"/>
                    <a:pt x="55173" y="23833"/>
                    <a:pt x="55606" y="26969"/>
                  </a:cubicBezTo>
                  <a:cubicBezTo>
                    <a:pt x="56030" y="30067"/>
                    <a:pt x="55498" y="34314"/>
                    <a:pt x="56752" y="34314"/>
                  </a:cubicBezTo>
                  <a:cubicBezTo>
                    <a:pt x="56781" y="34314"/>
                    <a:pt x="56810" y="34312"/>
                    <a:pt x="56841" y="34307"/>
                  </a:cubicBezTo>
                  <a:cubicBezTo>
                    <a:pt x="58175" y="34141"/>
                    <a:pt x="57374" y="29804"/>
                    <a:pt x="56941" y="26101"/>
                  </a:cubicBezTo>
                  <a:cubicBezTo>
                    <a:pt x="56540" y="22432"/>
                    <a:pt x="53505" y="19530"/>
                    <a:pt x="51537" y="16728"/>
                  </a:cubicBezTo>
                  <a:cubicBezTo>
                    <a:pt x="49569" y="13959"/>
                    <a:pt x="50670" y="11424"/>
                    <a:pt x="54005" y="9656"/>
                  </a:cubicBezTo>
                  <a:cubicBezTo>
                    <a:pt x="54850" y="9200"/>
                    <a:pt x="55630" y="9011"/>
                    <a:pt x="56370" y="9011"/>
                  </a:cubicBezTo>
                  <a:cubicBezTo>
                    <a:pt x="58551" y="9011"/>
                    <a:pt x="60377" y="10654"/>
                    <a:pt x="62445" y="11925"/>
                  </a:cubicBezTo>
                  <a:cubicBezTo>
                    <a:pt x="64646" y="13292"/>
                    <a:pt x="67682" y="15327"/>
                    <a:pt x="69383" y="16561"/>
                  </a:cubicBezTo>
                  <a:cubicBezTo>
                    <a:pt x="69383" y="16348"/>
                    <a:pt x="69596" y="16284"/>
                    <a:pt x="69921" y="16284"/>
                  </a:cubicBezTo>
                  <a:cubicBezTo>
                    <a:pt x="70002" y="16284"/>
                    <a:pt x="70090" y="16288"/>
                    <a:pt x="70184" y="16294"/>
                  </a:cubicBezTo>
                  <a:cubicBezTo>
                    <a:pt x="70050" y="16194"/>
                    <a:pt x="69850" y="16094"/>
                    <a:pt x="69583" y="15994"/>
                  </a:cubicBezTo>
                  <a:cubicBezTo>
                    <a:pt x="67882" y="15327"/>
                    <a:pt x="61944" y="10690"/>
                    <a:pt x="59342" y="8789"/>
                  </a:cubicBezTo>
                  <a:cubicBezTo>
                    <a:pt x="56707" y="6888"/>
                    <a:pt x="54239" y="2151"/>
                    <a:pt x="53105" y="316"/>
                  </a:cubicBezTo>
                  <a:cubicBezTo>
                    <a:pt x="52972" y="98"/>
                    <a:pt x="52901" y="0"/>
                    <a:pt x="52880" y="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3597695" y="2521717"/>
              <a:ext cx="677926" cy="673660"/>
            </a:xfrm>
            <a:custGeom>
              <a:rect b="b" l="l" r="r" t="t"/>
              <a:pathLst>
                <a:path extrusionOk="0" h="54959" w="55307">
                  <a:moveTo>
                    <a:pt x="13670" y="0"/>
                  </a:moveTo>
                  <a:cubicBezTo>
                    <a:pt x="13522" y="0"/>
                    <a:pt x="13331" y="588"/>
                    <a:pt x="13310" y="1320"/>
                  </a:cubicBezTo>
                  <a:cubicBezTo>
                    <a:pt x="13277" y="2454"/>
                    <a:pt x="14711" y="9359"/>
                    <a:pt x="15845" y="11794"/>
                  </a:cubicBezTo>
                  <a:cubicBezTo>
                    <a:pt x="17013" y="14229"/>
                    <a:pt x="19081" y="17231"/>
                    <a:pt x="19147" y="20667"/>
                  </a:cubicBezTo>
                  <a:cubicBezTo>
                    <a:pt x="19181" y="22368"/>
                    <a:pt x="18113" y="25537"/>
                    <a:pt x="16412" y="27639"/>
                  </a:cubicBezTo>
                  <a:cubicBezTo>
                    <a:pt x="16142" y="27976"/>
                    <a:pt x="15680" y="28097"/>
                    <a:pt x="15152" y="28097"/>
                  </a:cubicBezTo>
                  <a:cubicBezTo>
                    <a:pt x="14112" y="28097"/>
                    <a:pt x="12818" y="27626"/>
                    <a:pt x="12242" y="27405"/>
                  </a:cubicBezTo>
                  <a:cubicBezTo>
                    <a:pt x="12022" y="27320"/>
                    <a:pt x="11592" y="27274"/>
                    <a:pt x="11030" y="27274"/>
                  </a:cubicBezTo>
                  <a:cubicBezTo>
                    <a:pt x="9383" y="27274"/>
                    <a:pt x="6602" y="27669"/>
                    <a:pt x="4637" y="28639"/>
                  </a:cubicBezTo>
                  <a:cubicBezTo>
                    <a:pt x="1968" y="29907"/>
                    <a:pt x="0" y="31541"/>
                    <a:pt x="1902" y="37246"/>
                  </a:cubicBezTo>
                  <a:cubicBezTo>
                    <a:pt x="3836" y="42983"/>
                    <a:pt x="7139" y="46886"/>
                    <a:pt x="8473" y="48387"/>
                  </a:cubicBezTo>
                  <a:cubicBezTo>
                    <a:pt x="9454" y="49400"/>
                    <a:pt x="14951" y="53329"/>
                    <a:pt x="15830" y="53329"/>
                  </a:cubicBezTo>
                  <a:cubicBezTo>
                    <a:pt x="15848" y="53329"/>
                    <a:pt x="15864" y="53327"/>
                    <a:pt x="15878" y="53324"/>
                  </a:cubicBezTo>
                  <a:cubicBezTo>
                    <a:pt x="19981" y="52190"/>
                    <a:pt x="23751" y="50622"/>
                    <a:pt x="29622" y="49988"/>
                  </a:cubicBezTo>
                  <a:cubicBezTo>
                    <a:pt x="29701" y="49980"/>
                    <a:pt x="29778" y="49976"/>
                    <a:pt x="29853" y="49976"/>
                  </a:cubicBezTo>
                  <a:cubicBezTo>
                    <a:pt x="32472" y="49976"/>
                    <a:pt x="32157" y="54958"/>
                    <a:pt x="32157" y="54958"/>
                  </a:cubicBezTo>
                  <a:cubicBezTo>
                    <a:pt x="32424" y="51889"/>
                    <a:pt x="32657" y="49855"/>
                    <a:pt x="34091" y="46886"/>
                  </a:cubicBezTo>
                  <a:cubicBezTo>
                    <a:pt x="35526" y="43950"/>
                    <a:pt x="44699" y="28306"/>
                    <a:pt x="47401" y="25370"/>
                  </a:cubicBezTo>
                  <a:cubicBezTo>
                    <a:pt x="50136" y="22402"/>
                    <a:pt x="55307" y="17098"/>
                    <a:pt x="53839" y="17098"/>
                  </a:cubicBezTo>
                  <a:cubicBezTo>
                    <a:pt x="52338" y="17098"/>
                    <a:pt x="48902" y="22368"/>
                    <a:pt x="46567" y="25304"/>
                  </a:cubicBezTo>
                  <a:cubicBezTo>
                    <a:pt x="44199" y="28272"/>
                    <a:pt x="41096" y="34210"/>
                    <a:pt x="38461" y="38046"/>
                  </a:cubicBezTo>
                  <a:cubicBezTo>
                    <a:pt x="33646" y="45025"/>
                    <a:pt x="32896" y="50334"/>
                    <a:pt x="32192" y="50334"/>
                  </a:cubicBezTo>
                  <a:cubicBezTo>
                    <a:pt x="32125" y="50334"/>
                    <a:pt x="32059" y="50286"/>
                    <a:pt x="31990" y="50188"/>
                  </a:cubicBezTo>
                  <a:cubicBezTo>
                    <a:pt x="31598" y="49623"/>
                    <a:pt x="30716" y="49399"/>
                    <a:pt x="29558" y="49399"/>
                  </a:cubicBezTo>
                  <a:cubicBezTo>
                    <a:pt x="25588" y="49399"/>
                    <a:pt x="18384" y="52044"/>
                    <a:pt x="16679" y="52690"/>
                  </a:cubicBezTo>
                  <a:cubicBezTo>
                    <a:pt x="16545" y="52740"/>
                    <a:pt x="16397" y="52764"/>
                    <a:pt x="16236" y="52764"/>
                  </a:cubicBezTo>
                  <a:cubicBezTo>
                    <a:pt x="13715" y="52764"/>
                    <a:pt x="8124" y="46934"/>
                    <a:pt x="6305" y="45084"/>
                  </a:cubicBezTo>
                  <a:cubicBezTo>
                    <a:pt x="3870" y="42616"/>
                    <a:pt x="434" y="34010"/>
                    <a:pt x="1968" y="31341"/>
                  </a:cubicBezTo>
                  <a:cubicBezTo>
                    <a:pt x="3536" y="28639"/>
                    <a:pt x="8506" y="27639"/>
                    <a:pt x="10541" y="27639"/>
                  </a:cubicBezTo>
                  <a:cubicBezTo>
                    <a:pt x="12111" y="27639"/>
                    <a:pt x="14117" y="28711"/>
                    <a:pt x="15381" y="28711"/>
                  </a:cubicBezTo>
                  <a:cubicBezTo>
                    <a:pt x="15756" y="28711"/>
                    <a:pt x="16065" y="28616"/>
                    <a:pt x="16279" y="28372"/>
                  </a:cubicBezTo>
                  <a:cubicBezTo>
                    <a:pt x="17213" y="27338"/>
                    <a:pt x="19414" y="23803"/>
                    <a:pt x="19414" y="21101"/>
                  </a:cubicBezTo>
                  <a:cubicBezTo>
                    <a:pt x="19414" y="18399"/>
                    <a:pt x="18313" y="15663"/>
                    <a:pt x="16646" y="12461"/>
                  </a:cubicBezTo>
                  <a:cubicBezTo>
                    <a:pt x="14978" y="9259"/>
                    <a:pt x="13877" y="2120"/>
                    <a:pt x="13844" y="719"/>
                  </a:cubicBezTo>
                  <a:cubicBezTo>
                    <a:pt x="13831" y="209"/>
                    <a:pt x="13758" y="0"/>
                    <a:pt x="13670" y="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3435264" y="2436493"/>
              <a:ext cx="123985" cy="448232"/>
            </a:xfrm>
            <a:custGeom>
              <a:rect b="b" l="l" r="r" t="t"/>
              <a:pathLst>
                <a:path extrusionOk="0" h="36568" w="10115">
                  <a:moveTo>
                    <a:pt x="771" y="1"/>
                  </a:moveTo>
                  <a:cubicBezTo>
                    <a:pt x="0" y="1"/>
                    <a:pt x="1337" y="6088"/>
                    <a:pt x="2076" y="8705"/>
                  </a:cubicBezTo>
                  <a:cubicBezTo>
                    <a:pt x="2876" y="11541"/>
                    <a:pt x="5612" y="15243"/>
                    <a:pt x="7079" y="16278"/>
                  </a:cubicBezTo>
                  <a:cubicBezTo>
                    <a:pt x="8547" y="17345"/>
                    <a:pt x="7947" y="17445"/>
                    <a:pt x="7646" y="18613"/>
                  </a:cubicBezTo>
                  <a:cubicBezTo>
                    <a:pt x="7313" y="19813"/>
                    <a:pt x="7746" y="23016"/>
                    <a:pt x="7947" y="26818"/>
                  </a:cubicBezTo>
                  <a:cubicBezTo>
                    <a:pt x="8110" y="30574"/>
                    <a:pt x="6195" y="36567"/>
                    <a:pt x="7147" y="36567"/>
                  </a:cubicBezTo>
                  <a:cubicBezTo>
                    <a:pt x="7168" y="36567"/>
                    <a:pt x="7190" y="36564"/>
                    <a:pt x="7213" y="36559"/>
                  </a:cubicBezTo>
                  <a:cubicBezTo>
                    <a:pt x="8314" y="36325"/>
                    <a:pt x="8447" y="34424"/>
                    <a:pt x="8447" y="32989"/>
                  </a:cubicBezTo>
                  <a:cubicBezTo>
                    <a:pt x="8447" y="31588"/>
                    <a:pt x="8747" y="25050"/>
                    <a:pt x="8080" y="21148"/>
                  </a:cubicBezTo>
                  <a:cubicBezTo>
                    <a:pt x="7380" y="17278"/>
                    <a:pt x="10115" y="16478"/>
                    <a:pt x="10115" y="16478"/>
                  </a:cubicBezTo>
                  <a:cubicBezTo>
                    <a:pt x="10115" y="16478"/>
                    <a:pt x="7179" y="16044"/>
                    <a:pt x="4911" y="12875"/>
                  </a:cubicBezTo>
                  <a:cubicBezTo>
                    <a:pt x="3810" y="11307"/>
                    <a:pt x="2343" y="7405"/>
                    <a:pt x="2376" y="4436"/>
                  </a:cubicBezTo>
                  <a:cubicBezTo>
                    <a:pt x="2409" y="1467"/>
                    <a:pt x="1442" y="500"/>
                    <a:pt x="1008" y="133"/>
                  </a:cubicBezTo>
                  <a:cubicBezTo>
                    <a:pt x="914" y="43"/>
                    <a:pt x="835" y="1"/>
                    <a:pt x="771" y="1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3556591" y="2539983"/>
              <a:ext cx="194024" cy="318254"/>
            </a:xfrm>
            <a:custGeom>
              <a:rect b="b" l="l" r="r" t="t"/>
              <a:pathLst>
                <a:path extrusionOk="0" h="25964" w="15829">
                  <a:moveTo>
                    <a:pt x="759" y="7840"/>
                  </a:moveTo>
                  <a:cubicBezTo>
                    <a:pt x="267" y="7986"/>
                    <a:pt x="1" y="8089"/>
                    <a:pt x="32" y="8089"/>
                  </a:cubicBezTo>
                  <a:cubicBezTo>
                    <a:pt x="45" y="8089"/>
                    <a:pt x="105" y="8072"/>
                    <a:pt x="218" y="8036"/>
                  </a:cubicBezTo>
                  <a:cubicBezTo>
                    <a:pt x="422" y="7968"/>
                    <a:pt x="599" y="7903"/>
                    <a:pt x="759" y="7840"/>
                  </a:cubicBezTo>
                  <a:close/>
                  <a:moveTo>
                    <a:pt x="9089" y="0"/>
                  </a:moveTo>
                  <a:cubicBezTo>
                    <a:pt x="8463" y="0"/>
                    <a:pt x="8888" y="4949"/>
                    <a:pt x="8424" y="5567"/>
                  </a:cubicBezTo>
                  <a:cubicBezTo>
                    <a:pt x="7890" y="6201"/>
                    <a:pt x="4788" y="6668"/>
                    <a:pt x="3287" y="6935"/>
                  </a:cubicBezTo>
                  <a:cubicBezTo>
                    <a:pt x="2004" y="7191"/>
                    <a:pt x="1696" y="7472"/>
                    <a:pt x="759" y="7840"/>
                  </a:cubicBezTo>
                  <a:lnTo>
                    <a:pt x="759" y="7840"/>
                  </a:lnTo>
                  <a:cubicBezTo>
                    <a:pt x="1992" y="7473"/>
                    <a:pt x="4638" y="6830"/>
                    <a:pt x="7546" y="6830"/>
                  </a:cubicBezTo>
                  <a:cubicBezTo>
                    <a:pt x="7682" y="6830"/>
                    <a:pt x="7819" y="6832"/>
                    <a:pt x="7957" y="6835"/>
                  </a:cubicBezTo>
                  <a:cubicBezTo>
                    <a:pt x="9625" y="6902"/>
                    <a:pt x="8324" y="7836"/>
                    <a:pt x="8590" y="12072"/>
                  </a:cubicBezTo>
                  <a:cubicBezTo>
                    <a:pt x="8891" y="16308"/>
                    <a:pt x="8157" y="19044"/>
                    <a:pt x="8957" y="20811"/>
                  </a:cubicBezTo>
                  <a:cubicBezTo>
                    <a:pt x="9758" y="22579"/>
                    <a:pt x="10458" y="23747"/>
                    <a:pt x="9324" y="25014"/>
                  </a:cubicBezTo>
                  <a:cubicBezTo>
                    <a:pt x="8637" y="25760"/>
                    <a:pt x="9717" y="25963"/>
                    <a:pt x="11104" y="25963"/>
                  </a:cubicBezTo>
                  <a:cubicBezTo>
                    <a:pt x="12073" y="25963"/>
                    <a:pt x="13192" y="25864"/>
                    <a:pt x="13961" y="25782"/>
                  </a:cubicBezTo>
                  <a:cubicBezTo>
                    <a:pt x="15829" y="25615"/>
                    <a:pt x="14561" y="25582"/>
                    <a:pt x="11893" y="23947"/>
                  </a:cubicBezTo>
                  <a:cubicBezTo>
                    <a:pt x="9224" y="22313"/>
                    <a:pt x="9024" y="19344"/>
                    <a:pt x="9057" y="18510"/>
                  </a:cubicBezTo>
                  <a:cubicBezTo>
                    <a:pt x="9091" y="17709"/>
                    <a:pt x="9091" y="12405"/>
                    <a:pt x="8791" y="10838"/>
                  </a:cubicBezTo>
                  <a:cubicBezTo>
                    <a:pt x="8457" y="9270"/>
                    <a:pt x="9158" y="6801"/>
                    <a:pt x="9591" y="4733"/>
                  </a:cubicBezTo>
                  <a:cubicBezTo>
                    <a:pt x="10025" y="2665"/>
                    <a:pt x="10092" y="997"/>
                    <a:pt x="9258" y="97"/>
                  </a:cubicBezTo>
                  <a:cubicBezTo>
                    <a:pt x="9194" y="31"/>
                    <a:pt x="9139" y="0"/>
                    <a:pt x="9089" y="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3425947" y="1880414"/>
              <a:ext cx="340195" cy="534746"/>
            </a:xfrm>
            <a:custGeom>
              <a:rect b="b" l="l" r="r" t="t"/>
              <a:pathLst>
                <a:path extrusionOk="0" h="43626" w="27754">
                  <a:moveTo>
                    <a:pt x="26953" y="1"/>
                  </a:moveTo>
                  <a:cubicBezTo>
                    <a:pt x="26865" y="1"/>
                    <a:pt x="26775" y="146"/>
                    <a:pt x="26686" y="495"/>
                  </a:cubicBezTo>
                  <a:cubicBezTo>
                    <a:pt x="26286" y="2163"/>
                    <a:pt x="26853" y="5698"/>
                    <a:pt x="26086" y="7867"/>
                  </a:cubicBezTo>
                  <a:cubicBezTo>
                    <a:pt x="25285" y="10068"/>
                    <a:pt x="23617" y="16206"/>
                    <a:pt x="22950" y="18975"/>
                  </a:cubicBezTo>
                  <a:cubicBezTo>
                    <a:pt x="22483" y="20876"/>
                    <a:pt x="22183" y="24712"/>
                    <a:pt x="20982" y="26247"/>
                  </a:cubicBezTo>
                  <a:cubicBezTo>
                    <a:pt x="20482" y="26914"/>
                    <a:pt x="17813" y="28381"/>
                    <a:pt x="17013" y="29415"/>
                  </a:cubicBezTo>
                  <a:cubicBezTo>
                    <a:pt x="14678" y="32451"/>
                    <a:pt x="6672" y="37988"/>
                    <a:pt x="6071" y="38355"/>
                  </a:cubicBezTo>
                  <a:cubicBezTo>
                    <a:pt x="734" y="41924"/>
                    <a:pt x="0" y="43626"/>
                    <a:pt x="0" y="43626"/>
                  </a:cubicBezTo>
                  <a:cubicBezTo>
                    <a:pt x="801" y="42425"/>
                    <a:pt x="2902" y="40757"/>
                    <a:pt x="5271" y="39256"/>
                  </a:cubicBezTo>
                  <a:cubicBezTo>
                    <a:pt x="7606" y="37788"/>
                    <a:pt x="13643" y="33785"/>
                    <a:pt x="14878" y="32217"/>
                  </a:cubicBezTo>
                  <a:cubicBezTo>
                    <a:pt x="16112" y="30683"/>
                    <a:pt x="18447" y="27414"/>
                    <a:pt x="21549" y="27414"/>
                  </a:cubicBezTo>
                  <a:cubicBezTo>
                    <a:pt x="21716" y="27414"/>
                    <a:pt x="21416" y="25379"/>
                    <a:pt x="23617" y="17674"/>
                  </a:cubicBezTo>
                  <a:cubicBezTo>
                    <a:pt x="25785" y="9935"/>
                    <a:pt x="27754" y="4564"/>
                    <a:pt x="27687" y="3230"/>
                  </a:cubicBezTo>
                  <a:cubicBezTo>
                    <a:pt x="27607" y="2196"/>
                    <a:pt x="27296" y="1"/>
                    <a:pt x="26953" y="1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3808476" y="2056820"/>
              <a:ext cx="314662" cy="213158"/>
            </a:xfrm>
            <a:custGeom>
              <a:rect b="b" l="l" r="r" t="t"/>
              <a:pathLst>
                <a:path extrusionOk="0" h="17390" w="25671">
                  <a:moveTo>
                    <a:pt x="14697" y="0"/>
                  </a:moveTo>
                  <a:cubicBezTo>
                    <a:pt x="13785" y="0"/>
                    <a:pt x="15513" y="4459"/>
                    <a:pt x="16030" y="5952"/>
                  </a:cubicBezTo>
                  <a:cubicBezTo>
                    <a:pt x="16664" y="7687"/>
                    <a:pt x="15663" y="11423"/>
                    <a:pt x="15663" y="12991"/>
                  </a:cubicBezTo>
                  <a:cubicBezTo>
                    <a:pt x="15663" y="14525"/>
                    <a:pt x="15663" y="15259"/>
                    <a:pt x="14329" y="15826"/>
                  </a:cubicBezTo>
                  <a:cubicBezTo>
                    <a:pt x="12961" y="16360"/>
                    <a:pt x="4522" y="16060"/>
                    <a:pt x="2120" y="16293"/>
                  </a:cubicBezTo>
                  <a:cubicBezTo>
                    <a:pt x="1" y="16525"/>
                    <a:pt x="3012" y="17389"/>
                    <a:pt x="5521" y="17389"/>
                  </a:cubicBezTo>
                  <a:cubicBezTo>
                    <a:pt x="5895" y="17389"/>
                    <a:pt x="6257" y="17370"/>
                    <a:pt x="6590" y="17327"/>
                  </a:cubicBezTo>
                  <a:cubicBezTo>
                    <a:pt x="9192" y="17027"/>
                    <a:pt x="15296" y="16627"/>
                    <a:pt x="17098" y="16293"/>
                  </a:cubicBezTo>
                  <a:cubicBezTo>
                    <a:pt x="17273" y="16263"/>
                    <a:pt x="17478" y="16250"/>
                    <a:pt x="17707" y="16250"/>
                  </a:cubicBezTo>
                  <a:cubicBezTo>
                    <a:pt x="19764" y="16250"/>
                    <a:pt x="23727" y="17328"/>
                    <a:pt x="24698" y="17328"/>
                  </a:cubicBezTo>
                  <a:cubicBezTo>
                    <a:pt x="24712" y="17328"/>
                    <a:pt x="24724" y="17328"/>
                    <a:pt x="24736" y="17327"/>
                  </a:cubicBezTo>
                  <a:cubicBezTo>
                    <a:pt x="25641" y="17327"/>
                    <a:pt x="25670" y="16277"/>
                    <a:pt x="23380" y="16277"/>
                  </a:cubicBezTo>
                  <a:cubicBezTo>
                    <a:pt x="23221" y="16277"/>
                    <a:pt x="23050" y="16282"/>
                    <a:pt x="22868" y="16293"/>
                  </a:cubicBezTo>
                  <a:cubicBezTo>
                    <a:pt x="22497" y="16320"/>
                    <a:pt x="22129" y="16333"/>
                    <a:pt x="21767" y="16333"/>
                  </a:cubicBezTo>
                  <a:cubicBezTo>
                    <a:pt x="19425" y="16333"/>
                    <a:pt x="17348" y="15788"/>
                    <a:pt x="16597" y="14892"/>
                  </a:cubicBezTo>
                  <a:cubicBezTo>
                    <a:pt x="15730" y="13825"/>
                    <a:pt x="16731" y="8521"/>
                    <a:pt x="17164" y="6019"/>
                  </a:cubicBezTo>
                  <a:cubicBezTo>
                    <a:pt x="17565" y="3484"/>
                    <a:pt x="16330" y="1249"/>
                    <a:pt x="15363" y="382"/>
                  </a:cubicBezTo>
                  <a:cubicBezTo>
                    <a:pt x="15061" y="117"/>
                    <a:pt x="14845" y="0"/>
                    <a:pt x="14697" y="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3670526" y="1810084"/>
              <a:ext cx="646730" cy="365886"/>
            </a:xfrm>
            <a:custGeom>
              <a:rect b="b" l="l" r="r" t="t"/>
              <a:pathLst>
                <a:path extrusionOk="0" h="29850" w="52762">
                  <a:moveTo>
                    <a:pt x="10112" y="0"/>
                  </a:moveTo>
                  <a:cubicBezTo>
                    <a:pt x="8753" y="0"/>
                    <a:pt x="7169" y="804"/>
                    <a:pt x="5624" y="804"/>
                  </a:cubicBezTo>
                  <a:cubicBezTo>
                    <a:pt x="5527" y="804"/>
                    <a:pt x="5430" y="801"/>
                    <a:pt x="5334" y="795"/>
                  </a:cubicBezTo>
                  <a:cubicBezTo>
                    <a:pt x="5241" y="787"/>
                    <a:pt x="5147" y="783"/>
                    <a:pt x="5055" y="783"/>
                  </a:cubicBezTo>
                  <a:cubicBezTo>
                    <a:pt x="2770" y="783"/>
                    <a:pt x="821" y="3092"/>
                    <a:pt x="1398" y="4631"/>
                  </a:cubicBezTo>
                  <a:cubicBezTo>
                    <a:pt x="2032" y="6232"/>
                    <a:pt x="731" y="7733"/>
                    <a:pt x="164" y="8633"/>
                  </a:cubicBezTo>
                  <a:cubicBezTo>
                    <a:pt x="44" y="8812"/>
                    <a:pt x="0" y="8892"/>
                    <a:pt x="16" y="8892"/>
                  </a:cubicBezTo>
                  <a:cubicBezTo>
                    <a:pt x="144" y="8892"/>
                    <a:pt x="4085" y="3848"/>
                    <a:pt x="4500" y="3463"/>
                  </a:cubicBezTo>
                  <a:cubicBezTo>
                    <a:pt x="4920" y="3100"/>
                    <a:pt x="7097" y="580"/>
                    <a:pt x="9657" y="580"/>
                  </a:cubicBezTo>
                  <a:cubicBezTo>
                    <a:pt x="10151" y="580"/>
                    <a:pt x="10659" y="673"/>
                    <a:pt x="11172" y="895"/>
                  </a:cubicBezTo>
                  <a:cubicBezTo>
                    <a:pt x="14341" y="2296"/>
                    <a:pt x="17209" y="9100"/>
                    <a:pt x="17376" y="10535"/>
                  </a:cubicBezTo>
                  <a:cubicBezTo>
                    <a:pt x="17543" y="11969"/>
                    <a:pt x="15375" y="18641"/>
                    <a:pt x="14207" y="23177"/>
                  </a:cubicBezTo>
                  <a:cubicBezTo>
                    <a:pt x="13326" y="26728"/>
                    <a:pt x="12062" y="27439"/>
                    <a:pt x="12168" y="27439"/>
                  </a:cubicBezTo>
                  <a:cubicBezTo>
                    <a:pt x="12198" y="27439"/>
                    <a:pt x="12342" y="27380"/>
                    <a:pt x="12639" y="27314"/>
                  </a:cubicBezTo>
                  <a:cubicBezTo>
                    <a:pt x="14007" y="26980"/>
                    <a:pt x="15575" y="27414"/>
                    <a:pt x="15708" y="22177"/>
                  </a:cubicBezTo>
                  <a:cubicBezTo>
                    <a:pt x="15842" y="16906"/>
                    <a:pt x="17876" y="12369"/>
                    <a:pt x="19311" y="10668"/>
                  </a:cubicBezTo>
                  <a:cubicBezTo>
                    <a:pt x="20125" y="9683"/>
                    <a:pt x="21639" y="9322"/>
                    <a:pt x="23301" y="9322"/>
                  </a:cubicBezTo>
                  <a:cubicBezTo>
                    <a:pt x="24567" y="9322"/>
                    <a:pt x="25920" y="9532"/>
                    <a:pt x="27116" y="9834"/>
                  </a:cubicBezTo>
                  <a:cubicBezTo>
                    <a:pt x="29885" y="10535"/>
                    <a:pt x="34455" y="12803"/>
                    <a:pt x="36957" y="15138"/>
                  </a:cubicBezTo>
                  <a:cubicBezTo>
                    <a:pt x="37460" y="15608"/>
                    <a:pt x="37716" y="15794"/>
                    <a:pt x="37841" y="15794"/>
                  </a:cubicBezTo>
                  <a:cubicBezTo>
                    <a:pt x="38318" y="15794"/>
                    <a:pt x="36863" y="13059"/>
                    <a:pt x="39969" y="13059"/>
                  </a:cubicBezTo>
                  <a:cubicBezTo>
                    <a:pt x="40082" y="13059"/>
                    <a:pt x="40201" y="13063"/>
                    <a:pt x="40326" y="13070"/>
                  </a:cubicBezTo>
                  <a:cubicBezTo>
                    <a:pt x="44796" y="13370"/>
                    <a:pt x="46697" y="16773"/>
                    <a:pt x="48265" y="18907"/>
                  </a:cubicBezTo>
                  <a:cubicBezTo>
                    <a:pt x="49799" y="21076"/>
                    <a:pt x="50833" y="28648"/>
                    <a:pt x="51767" y="29715"/>
                  </a:cubicBezTo>
                  <a:cubicBezTo>
                    <a:pt x="51849" y="29806"/>
                    <a:pt x="51926" y="29849"/>
                    <a:pt x="51997" y="29849"/>
                  </a:cubicBezTo>
                  <a:cubicBezTo>
                    <a:pt x="52736" y="29849"/>
                    <a:pt x="52762" y="25117"/>
                    <a:pt x="49566" y="19608"/>
                  </a:cubicBezTo>
                  <a:cubicBezTo>
                    <a:pt x="46030" y="13570"/>
                    <a:pt x="41527" y="13003"/>
                    <a:pt x="37824" y="11536"/>
                  </a:cubicBezTo>
                  <a:cubicBezTo>
                    <a:pt x="34155" y="10034"/>
                    <a:pt x="22680" y="9067"/>
                    <a:pt x="20745" y="8633"/>
                  </a:cubicBezTo>
                  <a:cubicBezTo>
                    <a:pt x="18844" y="8200"/>
                    <a:pt x="13607" y="2629"/>
                    <a:pt x="11939" y="795"/>
                  </a:cubicBezTo>
                  <a:cubicBezTo>
                    <a:pt x="11407" y="199"/>
                    <a:pt x="10787" y="0"/>
                    <a:pt x="10112" y="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3472151" y="1920415"/>
              <a:ext cx="198731" cy="406961"/>
            </a:xfrm>
            <a:custGeom>
              <a:rect b="b" l="l" r="r" t="t"/>
              <a:pathLst>
                <a:path extrusionOk="0" h="33201" w="16213">
                  <a:moveTo>
                    <a:pt x="16212" y="0"/>
                  </a:moveTo>
                  <a:cubicBezTo>
                    <a:pt x="16062" y="151"/>
                    <a:pt x="15834" y="460"/>
                    <a:pt x="15559" y="880"/>
                  </a:cubicBezTo>
                  <a:lnTo>
                    <a:pt x="15559" y="880"/>
                  </a:lnTo>
                  <a:cubicBezTo>
                    <a:pt x="15972" y="334"/>
                    <a:pt x="16212" y="1"/>
                    <a:pt x="16212" y="0"/>
                  </a:cubicBezTo>
                  <a:close/>
                  <a:moveTo>
                    <a:pt x="15559" y="880"/>
                  </a:moveTo>
                  <a:cubicBezTo>
                    <a:pt x="15155" y="1412"/>
                    <a:pt x="14586" y="2146"/>
                    <a:pt x="13911" y="2969"/>
                  </a:cubicBezTo>
                  <a:cubicBezTo>
                    <a:pt x="12576" y="4637"/>
                    <a:pt x="12343" y="6905"/>
                    <a:pt x="11075" y="9374"/>
                  </a:cubicBezTo>
                  <a:cubicBezTo>
                    <a:pt x="9841" y="11842"/>
                    <a:pt x="7139" y="11042"/>
                    <a:pt x="5671" y="11876"/>
                  </a:cubicBezTo>
                  <a:cubicBezTo>
                    <a:pt x="4170" y="12743"/>
                    <a:pt x="8707" y="13977"/>
                    <a:pt x="9441" y="14144"/>
                  </a:cubicBezTo>
                  <a:cubicBezTo>
                    <a:pt x="10175" y="14311"/>
                    <a:pt x="9674" y="16479"/>
                    <a:pt x="8907" y="17613"/>
                  </a:cubicBezTo>
                  <a:cubicBezTo>
                    <a:pt x="8140" y="18714"/>
                    <a:pt x="7273" y="20949"/>
                    <a:pt x="5405" y="21449"/>
                  </a:cubicBezTo>
                  <a:cubicBezTo>
                    <a:pt x="3570" y="21983"/>
                    <a:pt x="2336" y="24351"/>
                    <a:pt x="1168" y="26619"/>
                  </a:cubicBezTo>
                  <a:cubicBezTo>
                    <a:pt x="1" y="28921"/>
                    <a:pt x="1335" y="30055"/>
                    <a:pt x="2302" y="31590"/>
                  </a:cubicBezTo>
                  <a:cubicBezTo>
                    <a:pt x="3028" y="32702"/>
                    <a:pt x="3910" y="33200"/>
                    <a:pt x="4608" y="33200"/>
                  </a:cubicBezTo>
                  <a:cubicBezTo>
                    <a:pt x="4873" y="33200"/>
                    <a:pt x="5112" y="33128"/>
                    <a:pt x="5305" y="32991"/>
                  </a:cubicBezTo>
                  <a:cubicBezTo>
                    <a:pt x="6005" y="32457"/>
                    <a:pt x="5772" y="32390"/>
                    <a:pt x="5104" y="32290"/>
                  </a:cubicBezTo>
                  <a:cubicBezTo>
                    <a:pt x="4471" y="32190"/>
                    <a:pt x="2536" y="30556"/>
                    <a:pt x="1502" y="29522"/>
                  </a:cubicBezTo>
                  <a:cubicBezTo>
                    <a:pt x="434" y="28487"/>
                    <a:pt x="2236" y="25285"/>
                    <a:pt x="3537" y="24418"/>
                  </a:cubicBezTo>
                  <a:cubicBezTo>
                    <a:pt x="4804" y="23551"/>
                    <a:pt x="8574" y="21015"/>
                    <a:pt x="9207" y="18547"/>
                  </a:cubicBezTo>
                  <a:cubicBezTo>
                    <a:pt x="9808" y="16079"/>
                    <a:pt x="10909" y="10775"/>
                    <a:pt x="11909" y="8006"/>
                  </a:cubicBezTo>
                  <a:cubicBezTo>
                    <a:pt x="12705" y="5805"/>
                    <a:pt x="14491" y="2508"/>
                    <a:pt x="15559" y="88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4283867" y="3897162"/>
              <a:ext cx="36809" cy="99776"/>
            </a:xfrm>
            <a:custGeom>
              <a:rect b="b" l="l" r="r" t="t"/>
              <a:pathLst>
                <a:path extrusionOk="0" h="8140" w="3003">
                  <a:moveTo>
                    <a:pt x="3003" y="0"/>
                  </a:moveTo>
                  <a:cubicBezTo>
                    <a:pt x="2569" y="267"/>
                    <a:pt x="2202" y="434"/>
                    <a:pt x="1835" y="467"/>
                  </a:cubicBezTo>
                  <a:cubicBezTo>
                    <a:pt x="568" y="501"/>
                    <a:pt x="1" y="701"/>
                    <a:pt x="735" y="1668"/>
                  </a:cubicBezTo>
                  <a:cubicBezTo>
                    <a:pt x="1302" y="2402"/>
                    <a:pt x="1802" y="5704"/>
                    <a:pt x="1435" y="8139"/>
                  </a:cubicBezTo>
                  <a:cubicBezTo>
                    <a:pt x="2035" y="7405"/>
                    <a:pt x="2502" y="6605"/>
                    <a:pt x="2336" y="5137"/>
                  </a:cubicBezTo>
                  <a:cubicBezTo>
                    <a:pt x="2136" y="3403"/>
                    <a:pt x="2402" y="1468"/>
                    <a:pt x="3003" y="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4161804" y="3684309"/>
              <a:ext cx="151503" cy="228786"/>
            </a:xfrm>
            <a:custGeom>
              <a:rect b="b" l="l" r="r" t="t"/>
              <a:pathLst>
                <a:path extrusionOk="0" h="18665" w="12360">
                  <a:moveTo>
                    <a:pt x="5575" y="1"/>
                  </a:moveTo>
                  <a:cubicBezTo>
                    <a:pt x="5498" y="1"/>
                    <a:pt x="5375" y="91"/>
                    <a:pt x="5188" y="318"/>
                  </a:cubicBezTo>
                  <a:cubicBezTo>
                    <a:pt x="4587" y="1085"/>
                    <a:pt x="3420" y="3687"/>
                    <a:pt x="3019" y="4721"/>
                  </a:cubicBezTo>
                  <a:cubicBezTo>
                    <a:pt x="2619" y="5722"/>
                    <a:pt x="1718" y="6055"/>
                    <a:pt x="1652" y="8423"/>
                  </a:cubicBezTo>
                  <a:cubicBezTo>
                    <a:pt x="1618" y="10825"/>
                    <a:pt x="3119" y="14661"/>
                    <a:pt x="2519" y="15529"/>
                  </a:cubicBezTo>
                  <a:cubicBezTo>
                    <a:pt x="1885" y="16429"/>
                    <a:pt x="784" y="17397"/>
                    <a:pt x="151" y="18397"/>
                  </a:cubicBezTo>
                  <a:cubicBezTo>
                    <a:pt x="41" y="18585"/>
                    <a:pt x="1" y="18664"/>
                    <a:pt x="14" y="18664"/>
                  </a:cubicBezTo>
                  <a:cubicBezTo>
                    <a:pt x="75" y="18664"/>
                    <a:pt x="1230" y="17072"/>
                    <a:pt x="2185" y="16663"/>
                  </a:cubicBezTo>
                  <a:cubicBezTo>
                    <a:pt x="2763" y="16408"/>
                    <a:pt x="3280" y="16291"/>
                    <a:pt x="3741" y="16291"/>
                  </a:cubicBezTo>
                  <a:cubicBezTo>
                    <a:pt x="4185" y="16291"/>
                    <a:pt x="4577" y="16400"/>
                    <a:pt x="4921" y="16596"/>
                  </a:cubicBezTo>
                  <a:cubicBezTo>
                    <a:pt x="5573" y="16981"/>
                    <a:pt x="10254" y="18473"/>
                    <a:pt x="11828" y="18473"/>
                  </a:cubicBezTo>
                  <a:cubicBezTo>
                    <a:pt x="12025" y="18473"/>
                    <a:pt x="12174" y="18449"/>
                    <a:pt x="12259" y="18397"/>
                  </a:cubicBezTo>
                  <a:cubicBezTo>
                    <a:pt x="12359" y="18331"/>
                    <a:pt x="9357" y="18164"/>
                    <a:pt x="7456" y="17363"/>
                  </a:cubicBezTo>
                  <a:cubicBezTo>
                    <a:pt x="5521" y="16563"/>
                    <a:pt x="3220" y="15862"/>
                    <a:pt x="2519" y="12927"/>
                  </a:cubicBezTo>
                  <a:cubicBezTo>
                    <a:pt x="1819" y="10025"/>
                    <a:pt x="1819" y="7356"/>
                    <a:pt x="2519" y="6289"/>
                  </a:cubicBezTo>
                  <a:cubicBezTo>
                    <a:pt x="3220" y="5221"/>
                    <a:pt x="5388" y="1418"/>
                    <a:pt x="5555" y="885"/>
                  </a:cubicBezTo>
                  <a:cubicBezTo>
                    <a:pt x="5672" y="509"/>
                    <a:pt x="5756" y="1"/>
                    <a:pt x="5575" y="1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3852633" y="3490188"/>
              <a:ext cx="252934" cy="119805"/>
            </a:xfrm>
            <a:custGeom>
              <a:rect b="b" l="l" r="r" t="t"/>
              <a:pathLst>
                <a:path extrusionOk="0" h="9774" w="20635">
                  <a:moveTo>
                    <a:pt x="13" y="0"/>
                  </a:moveTo>
                  <a:cubicBezTo>
                    <a:pt x="0" y="0"/>
                    <a:pt x="44" y="44"/>
                    <a:pt x="153" y="141"/>
                  </a:cubicBezTo>
                  <a:cubicBezTo>
                    <a:pt x="7758" y="7113"/>
                    <a:pt x="17532" y="7847"/>
                    <a:pt x="18499" y="8214"/>
                  </a:cubicBezTo>
                  <a:cubicBezTo>
                    <a:pt x="19303" y="8509"/>
                    <a:pt x="18815" y="9773"/>
                    <a:pt x="18887" y="9773"/>
                  </a:cubicBezTo>
                  <a:cubicBezTo>
                    <a:pt x="18904" y="9773"/>
                    <a:pt x="18955" y="9698"/>
                    <a:pt x="19066" y="9515"/>
                  </a:cubicBezTo>
                  <a:cubicBezTo>
                    <a:pt x="19600" y="8614"/>
                    <a:pt x="20501" y="7680"/>
                    <a:pt x="20601" y="7146"/>
                  </a:cubicBezTo>
                  <a:cubicBezTo>
                    <a:pt x="20635" y="7010"/>
                    <a:pt x="20587" y="6963"/>
                    <a:pt x="20462" y="6963"/>
                  </a:cubicBezTo>
                  <a:cubicBezTo>
                    <a:pt x="20176" y="6963"/>
                    <a:pt x="19485" y="7213"/>
                    <a:pt x="18456" y="7213"/>
                  </a:cubicBezTo>
                  <a:cubicBezTo>
                    <a:pt x="18173" y="7213"/>
                    <a:pt x="17865" y="7194"/>
                    <a:pt x="17532" y="7146"/>
                  </a:cubicBezTo>
                  <a:cubicBezTo>
                    <a:pt x="15464" y="6846"/>
                    <a:pt x="8992" y="5412"/>
                    <a:pt x="5890" y="3777"/>
                  </a:cubicBezTo>
                  <a:cubicBezTo>
                    <a:pt x="3192" y="2340"/>
                    <a:pt x="107" y="0"/>
                    <a:pt x="13" y="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3979685" y="3888163"/>
              <a:ext cx="205215" cy="78350"/>
            </a:xfrm>
            <a:custGeom>
              <a:rect b="b" l="l" r="r" t="t"/>
              <a:pathLst>
                <a:path extrusionOk="0" h="6392" w="16742">
                  <a:moveTo>
                    <a:pt x="16741" y="0"/>
                  </a:moveTo>
                  <a:cubicBezTo>
                    <a:pt x="16741" y="1"/>
                    <a:pt x="14940" y="1968"/>
                    <a:pt x="14573" y="2369"/>
                  </a:cubicBezTo>
                  <a:cubicBezTo>
                    <a:pt x="14211" y="2763"/>
                    <a:pt x="13233" y="3904"/>
                    <a:pt x="11544" y="3904"/>
                  </a:cubicBezTo>
                  <a:cubicBezTo>
                    <a:pt x="11519" y="3904"/>
                    <a:pt x="11495" y="3904"/>
                    <a:pt x="11471" y="3903"/>
                  </a:cubicBezTo>
                  <a:cubicBezTo>
                    <a:pt x="9736" y="3870"/>
                    <a:pt x="8435" y="2769"/>
                    <a:pt x="7401" y="1368"/>
                  </a:cubicBezTo>
                  <a:cubicBezTo>
                    <a:pt x="7003" y="842"/>
                    <a:pt x="6887" y="661"/>
                    <a:pt x="6883" y="661"/>
                  </a:cubicBezTo>
                  <a:lnTo>
                    <a:pt x="6883" y="661"/>
                  </a:lnTo>
                  <a:cubicBezTo>
                    <a:pt x="6877" y="661"/>
                    <a:pt x="7157" y="1122"/>
                    <a:pt x="7034" y="1368"/>
                  </a:cubicBezTo>
                  <a:cubicBezTo>
                    <a:pt x="6868" y="1802"/>
                    <a:pt x="6100" y="1968"/>
                    <a:pt x="4899" y="2435"/>
                  </a:cubicBezTo>
                  <a:cubicBezTo>
                    <a:pt x="4448" y="2611"/>
                    <a:pt x="3878" y="2669"/>
                    <a:pt x="3295" y="2669"/>
                  </a:cubicBezTo>
                  <a:cubicBezTo>
                    <a:pt x="2328" y="2669"/>
                    <a:pt x="1325" y="2510"/>
                    <a:pt x="763" y="2469"/>
                  </a:cubicBezTo>
                  <a:cubicBezTo>
                    <a:pt x="717" y="2465"/>
                    <a:pt x="678" y="2464"/>
                    <a:pt x="644" y="2464"/>
                  </a:cubicBezTo>
                  <a:cubicBezTo>
                    <a:pt x="1" y="2464"/>
                    <a:pt x="1661" y="3054"/>
                    <a:pt x="3532" y="3403"/>
                  </a:cubicBezTo>
                  <a:cubicBezTo>
                    <a:pt x="4032" y="3498"/>
                    <a:pt x="4485" y="3539"/>
                    <a:pt x="4893" y="3539"/>
                  </a:cubicBezTo>
                  <a:cubicBezTo>
                    <a:pt x="6066" y="3539"/>
                    <a:pt x="6873" y="3198"/>
                    <a:pt x="7368" y="2802"/>
                  </a:cubicBezTo>
                  <a:cubicBezTo>
                    <a:pt x="7605" y="2610"/>
                    <a:pt x="7801" y="2537"/>
                    <a:pt x="7970" y="2537"/>
                  </a:cubicBezTo>
                  <a:cubicBezTo>
                    <a:pt x="8298" y="2537"/>
                    <a:pt x="8526" y="2815"/>
                    <a:pt x="8769" y="3036"/>
                  </a:cubicBezTo>
                  <a:cubicBezTo>
                    <a:pt x="9136" y="3369"/>
                    <a:pt x="10370" y="4203"/>
                    <a:pt x="11371" y="4604"/>
                  </a:cubicBezTo>
                  <a:cubicBezTo>
                    <a:pt x="12371" y="5004"/>
                    <a:pt x="12772" y="5804"/>
                    <a:pt x="13005" y="6305"/>
                  </a:cubicBezTo>
                  <a:cubicBezTo>
                    <a:pt x="13031" y="6364"/>
                    <a:pt x="13060" y="6392"/>
                    <a:pt x="13091" y="6392"/>
                  </a:cubicBezTo>
                  <a:cubicBezTo>
                    <a:pt x="13338" y="6392"/>
                    <a:pt x="13743" y="4626"/>
                    <a:pt x="14306" y="3203"/>
                  </a:cubicBezTo>
                  <a:cubicBezTo>
                    <a:pt x="14973" y="1568"/>
                    <a:pt x="16508" y="734"/>
                    <a:pt x="16741" y="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4192660" y="3201894"/>
              <a:ext cx="206919" cy="274678"/>
            </a:xfrm>
            <a:custGeom>
              <a:rect b="b" l="l" r="r" t="t"/>
              <a:pathLst>
                <a:path extrusionOk="0" h="22409" w="16881">
                  <a:moveTo>
                    <a:pt x="881" y="1"/>
                  </a:moveTo>
                  <a:cubicBezTo>
                    <a:pt x="277" y="1"/>
                    <a:pt x="1" y="432"/>
                    <a:pt x="1036" y="1576"/>
                  </a:cubicBezTo>
                  <a:cubicBezTo>
                    <a:pt x="2637" y="3310"/>
                    <a:pt x="4472" y="4444"/>
                    <a:pt x="5439" y="5579"/>
                  </a:cubicBezTo>
                  <a:cubicBezTo>
                    <a:pt x="6440" y="6713"/>
                    <a:pt x="8308" y="8547"/>
                    <a:pt x="8942" y="9915"/>
                  </a:cubicBezTo>
                  <a:cubicBezTo>
                    <a:pt x="9609" y="11283"/>
                    <a:pt x="9809" y="13084"/>
                    <a:pt x="10209" y="15185"/>
                  </a:cubicBezTo>
                  <a:cubicBezTo>
                    <a:pt x="10576" y="17287"/>
                    <a:pt x="10009" y="19222"/>
                    <a:pt x="9509" y="20456"/>
                  </a:cubicBezTo>
                  <a:cubicBezTo>
                    <a:pt x="9127" y="21422"/>
                    <a:pt x="9347" y="22408"/>
                    <a:pt x="9650" y="22408"/>
                  </a:cubicBezTo>
                  <a:cubicBezTo>
                    <a:pt x="9745" y="22408"/>
                    <a:pt x="9847" y="22312"/>
                    <a:pt x="9942" y="22090"/>
                  </a:cubicBezTo>
                  <a:cubicBezTo>
                    <a:pt x="10343" y="21156"/>
                    <a:pt x="10810" y="18421"/>
                    <a:pt x="10643" y="16019"/>
                  </a:cubicBezTo>
                  <a:cubicBezTo>
                    <a:pt x="10443" y="13651"/>
                    <a:pt x="10009" y="10749"/>
                    <a:pt x="10676" y="9648"/>
                  </a:cubicBezTo>
                  <a:cubicBezTo>
                    <a:pt x="11310" y="8514"/>
                    <a:pt x="12778" y="6713"/>
                    <a:pt x="13445" y="5879"/>
                  </a:cubicBezTo>
                  <a:cubicBezTo>
                    <a:pt x="13845" y="5378"/>
                    <a:pt x="15613" y="3811"/>
                    <a:pt x="16881" y="2676"/>
                  </a:cubicBezTo>
                  <a:cubicBezTo>
                    <a:pt x="16714" y="2676"/>
                    <a:pt x="16514" y="2643"/>
                    <a:pt x="16514" y="2510"/>
                  </a:cubicBezTo>
                  <a:cubicBezTo>
                    <a:pt x="15446" y="3410"/>
                    <a:pt x="14279" y="4544"/>
                    <a:pt x="13912" y="4945"/>
                  </a:cubicBezTo>
                  <a:cubicBezTo>
                    <a:pt x="13278" y="5545"/>
                    <a:pt x="11410" y="8114"/>
                    <a:pt x="10943" y="8314"/>
                  </a:cubicBezTo>
                  <a:cubicBezTo>
                    <a:pt x="10813" y="8369"/>
                    <a:pt x="10664" y="8395"/>
                    <a:pt x="10500" y="8395"/>
                  </a:cubicBezTo>
                  <a:cubicBezTo>
                    <a:pt x="9274" y="8395"/>
                    <a:pt x="7209" y="6953"/>
                    <a:pt x="5973" y="5512"/>
                  </a:cubicBezTo>
                  <a:cubicBezTo>
                    <a:pt x="4539" y="3877"/>
                    <a:pt x="3004" y="909"/>
                    <a:pt x="2003" y="341"/>
                  </a:cubicBezTo>
                  <a:cubicBezTo>
                    <a:pt x="1638" y="129"/>
                    <a:pt x="1210" y="1"/>
                    <a:pt x="881" y="1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3991074" y="2908378"/>
              <a:ext cx="368007" cy="400955"/>
            </a:xfrm>
            <a:custGeom>
              <a:rect b="b" l="l" r="r" t="t"/>
              <a:pathLst>
                <a:path extrusionOk="0" h="32711" w="30023">
                  <a:moveTo>
                    <a:pt x="30022" y="0"/>
                  </a:moveTo>
                  <a:lnTo>
                    <a:pt x="30022" y="0"/>
                  </a:lnTo>
                  <a:cubicBezTo>
                    <a:pt x="29188" y="101"/>
                    <a:pt x="28288" y="67"/>
                    <a:pt x="27254" y="201"/>
                  </a:cubicBezTo>
                  <a:cubicBezTo>
                    <a:pt x="25352" y="434"/>
                    <a:pt x="17947" y="4570"/>
                    <a:pt x="17213" y="8340"/>
                  </a:cubicBezTo>
                  <a:cubicBezTo>
                    <a:pt x="16479" y="12076"/>
                    <a:pt x="14078" y="13577"/>
                    <a:pt x="13511" y="14477"/>
                  </a:cubicBezTo>
                  <a:cubicBezTo>
                    <a:pt x="12944" y="15411"/>
                    <a:pt x="14678" y="15812"/>
                    <a:pt x="13511" y="16879"/>
                  </a:cubicBezTo>
                  <a:cubicBezTo>
                    <a:pt x="12376" y="17947"/>
                    <a:pt x="9241" y="20649"/>
                    <a:pt x="9741" y="23951"/>
                  </a:cubicBezTo>
                  <a:cubicBezTo>
                    <a:pt x="10208" y="27220"/>
                    <a:pt x="11643" y="30222"/>
                    <a:pt x="10375" y="31289"/>
                  </a:cubicBezTo>
                  <a:cubicBezTo>
                    <a:pt x="9725" y="31869"/>
                    <a:pt x="8594" y="32356"/>
                    <a:pt x="7220" y="32356"/>
                  </a:cubicBezTo>
                  <a:cubicBezTo>
                    <a:pt x="5986" y="32356"/>
                    <a:pt x="4556" y="31963"/>
                    <a:pt x="3103" y="30889"/>
                  </a:cubicBezTo>
                  <a:cubicBezTo>
                    <a:pt x="69" y="28622"/>
                    <a:pt x="68" y="23423"/>
                    <a:pt x="68" y="23417"/>
                  </a:cubicBezTo>
                  <a:lnTo>
                    <a:pt x="68" y="23417"/>
                  </a:lnTo>
                  <a:cubicBezTo>
                    <a:pt x="1" y="26086"/>
                    <a:pt x="401" y="28988"/>
                    <a:pt x="2636" y="30923"/>
                  </a:cubicBezTo>
                  <a:lnTo>
                    <a:pt x="3003" y="31223"/>
                  </a:lnTo>
                  <a:cubicBezTo>
                    <a:pt x="3103" y="31323"/>
                    <a:pt x="3237" y="31390"/>
                    <a:pt x="3370" y="31490"/>
                  </a:cubicBezTo>
                  <a:cubicBezTo>
                    <a:pt x="4665" y="32353"/>
                    <a:pt x="6033" y="32710"/>
                    <a:pt x="7256" y="32710"/>
                  </a:cubicBezTo>
                  <a:cubicBezTo>
                    <a:pt x="9531" y="32710"/>
                    <a:pt x="11306" y="31474"/>
                    <a:pt x="11176" y="29955"/>
                  </a:cubicBezTo>
                  <a:cubicBezTo>
                    <a:pt x="11009" y="27587"/>
                    <a:pt x="8607" y="22250"/>
                    <a:pt x="12176" y="19081"/>
                  </a:cubicBezTo>
                  <a:cubicBezTo>
                    <a:pt x="13942" y="17529"/>
                    <a:pt x="15920" y="16754"/>
                    <a:pt x="17925" y="16754"/>
                  </a:cubicBezTo>
                  <a:cubicBezTo>
                    <a:pt x="19972" y="16754"/>
                    <a:pt x="22047" y="17563"/>
                    <a:pt x="23951" y="19181"/>
                  </a:cubicBezTo>
                  <a:cubicBezTo>
                    <a:pt x="26847" y="21640"/>
                    <a:pt x="26888" y="24434"/>
                    <a:pt x="27130" y="24434"/>
                  </a:cubicBezTo>
                  <a:cubicBezTo>
                    <a:pt x="27203" y="24434"/>
                    <a:pt x="27294" y="24180"/>
                    <a:pt x="27487" y="23584"/>
                  </a:cubicBezTo>
                  <a:cubicBezTo>
                    <a:pt x="28321" y="20982"/>
                    <a:pt x="23918" y="18514"/>
                    <a:pt x="22484" y="17780"/>
                  </a:cubicBezTo>
                  <a:cubicBezTo>
                    <a:pt x="19315" y="16179"/>
                    <a:pt x="13711" y="16312"/>
                    <a:pt x="14278" y="14811"/>
                  </a:cubicBezTo>
                  <a:cubicBezTo>
                    <a:pt x="14878" y="13343"/>
                    <a:pt x="16913" y="11809"/>
                    <a:pt x="17914" y="10575"/>
                  </a:cubicBezTo>
                  <a:cubicBezTo>
                    <a:pt x="18881" y="9340"/>
                    <a:pt x="19548" y="7005"/>
                    <a:pt x="20616" y="4670"/>
                  </a:cubicBezTo>
                  <a:cubicBezTo>
                    <a:pt x="21450" y="2869"/>
                    <a:pt x="25853" y="668"/>
                    <a:pt x="29822" y="201"/>
                  </a:cubicBezTo>
                  <a:cubicBezTo>
                    <a:pt x="29889" y="167"/>
                    <a:pt x="29956" y="101"/>
                    <a:pt x="30022" y="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4200040" y="1486533"/>
              <a:ext cx="116128" cy="127552"/>
            </a:xfrm>
            <a:custGeom>
              <a:rect b="b" l="l" r="r" t="t"/>
              <a:pathLst>
                <a:path extrusionOk="0" h="10406" w="9474">
                  <a:moveTo>
                    <a:pt x="5644" y="1"/>
                  </a:moveTo>
                  <a:cubicBezTo>
                    <a:pt x="4777" y="1"/>
                    <a:pt x="4107" y="225"/>
                    <a:pt x="3870" y="268"/>
                  </a:cubicBezTo>
                  <a:cubicBezTo>
                    <a:pt x="2135" y="635"/>
                    <a:pt x="0" y="202"/>
                    <a:pt x="834" y="2370"/>
                  </a:cubicBezTo>
                  <a:cubicBezTo>
                    <a:pt x="1668" y="4505"/>
                    <a:pt x="2536" y="6406"/>
                    <a:pt x="2269" y="7340"/>
                  </a:cubicBezTo>
                  <a:cubicBezTo>
                    <a:pt x="2000" y="8205"/>
                    <a:pt x="3734" y="10406"/>
                    <a:pt x="4795" y="10406"/>
                  </a:cubicBezTo>
                  <a:cubicBezTo>
                    <a:pt x="4920" y="10406"/>
                    <a:pt x="5036" y="10376"/>
                    <a:pt x="5137" y="10309"/>
                  </a:cubicBezTo>
                  <a:cubicBezTo>
                    <a:pt x="6071" y="9675"/>
                    <a:pt x="8473" y="8808"/>
                    <a:pt x="8974" y="7740"/>
                  </a:cubicBezTo>
                  <a:cubicBezTo>
                    <a:pt x="9474" y="6639"/>
                    <a:pt x="8807" y="835"/>
                    <a:pt x="7206" y="268"/>
                  </a:cubicBezTo>
                  <a:cubicBezTo>
                    <a:pt x="6651" y="68"/>
                    <a:pt x="6118" y="1"/>
                    <a:pt x="5644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4321220" y="1437313"/>
              <a:ext cx="127441" cy="396248"/>
            </a:xfrm>
            <a:custGeom>
              <a:rect b="b" l="l" r="r" t="t"/>
              <a:pathLst>
                <a:path extrusionOk="0" h="32327" w="10397">
                  <a:moveTo>
                    <a:pt x="2110" y="1"/>
                  </a:moveTo>
                  <a:cubicBezTo>
                    <a:pt x="1" y="1"/>
                    <a:pt x="4578" y="6071"/>
                    <a:pt x="4025" y="11855"/>
                  </a:cubicBezTo>
                  <a:cubicBezTo>
                    <a:pt x="3458" y="17760"/>
                    <a:pt x="1657" y="20828"/>
                    <a:pt x="1023" y="27633"/>
                  </a:cubicBezTo>
                  <a:cubicBezTo>
                    <a:pt x="709" y="31177"/>
                    <a:pt x="1874" y="32327"/>
                    <a:pt x="3425" y="32327"/>
                  </a:cubicBezTo>
                  <a:cubicBezTo>
                    <a:pt x="4838" y="32327"/>
                    <a:pt x="6570" y="31372"/>
                    <a:pt x="7795" y="30402"/>
                  </a:cubicBezTo>
                  <a:cubicBezTo>
                    <a:pt x="10397" y="28367"/>
                    <a:pt x="6460" y="18127"/>
                    <a:pt x="7061" y="15658"/>
                  </a:cubicBezTo>
                  <a:cubicBezTo>
                    <a:pt x="7695" y="13190"/>
                    <a:pt x="7428" y="8987"/>
                    <a:pt x="8562" y="4817"/>
                  </a:cubicBezTo>
                  <a:cubicBezTo>
                    <a:pt x="9663" y="614"/>
                    <a:pt x="5693" y="414"/>
                    <a:pt x="2291" y="14"/>
                  </a:cubicBezTo>
                  <a:cubicBezTo>
                    <a:pt x="2226" y="5"/>
                    <a:pt x="2165" y="1"/>
                    <a:pt x="2110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4036064" y="1408848"/>
              <a:ext cx="238813" cy="211209"/>
            </a:xfrm>
            <a:custGeom>
              <a:rect b="b" l="l" r="r" t="t"/>
              <a:pathLst>
                <a:path extrusionOk="0" h="17231" w="19483">
                  <a:moveTo>
                    <a:pt x="18620" y="0"/>
                  </a:moveTo>
                  <a:cubicBezTo>
                    <a:pt x="18525" y="0"/>
                    <a:pt x="18412" y="11"/>
                    <a:pt x="18280" y="34"/>
                  </a:cubicBezTo>
                  <a:cubicBezTo>
                    <a:pt x="16412" y="367"/>
                    <a:pt x="11108" y="1435"/>
                    <a:pt x="9440" y="1635"/>
                  </a:cubicBezTo>
                  <a:cubicBezTo>
                    <a:pt x="7772" y="1835"/>
                    <a:pt x="1601" y="3203"/>
                    <a:pt x="801" y="5404"/>
                  </a:cubicBezTo>
                  <a:cubicBezTo>
                    <a:pt x="0" y="7639"/>
                    <a:pt x="1835" y="10775"/>
                    <a:pt x="3136" y="12743"/>
                  </a:cubicBezTo>
                  <a:cubicBezTo>
                    <a:pt x="4130" y="14247"/>
                    <a:pt x="5377" y="17230"/>
                    <a:pt x="5940" y="17230"/>
                  </a:cubicBezTo>
                  <a:cubicBezTo>
                    <a:pt x="6114" y="17230"/>
                    <a:pt x="6222" y="16946"/>
                    <a:pt x="6238" y="16245"/>
                  </a:cubicBezTo>
                  <a:cubicBezTo>
                    <a:pt x="6271" y="13310"/>
                    <a:pt x="3936" y="8673"/>
                    <a:pt x="4137" y="7139"/>
                  </a:cubicBezTo>
                  <a:cubicBezTo>
                    <a:pt x="4303" y="5605"/>
                    <a:pt x="5037" y="4003"/>
                    <a:pt x="6838" y="3370"/>
                  </a:cubicBezTo>
                  <a:cubicBezTo>
                    <a:pt x="8640" y="2769"/>
                    <a:pt x="16512" y="1835"/>
                    <a:pt x="17746" y="1335"/>
                  </a:cubicBezTo>
                  <a:cubicBezTo>
                    <a:pt x="18858" y="884"/>
                    <a:pt x="19483" y="0"/>
                    <a:pt x="18620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3893345" y="1556471"/>
              <a:ext cx="354095" cy="201293"/>
            </a:xfrm>
            <a:custGeom>
              <a:rect b="b" l="l" r="r" t="t"/>
              <a:pathLst>
                <a:path extrusionOk="0" h="16422" w="28888">
                  <a:moveTo>
                    <a:pt x="21648" y="0"/>
                  </a:moveTo>
                  <a:cubicBezTo>
                    <a:pt x="18811" y="0"/>
                    <a:pt x="20568" y="7977"/>
                    <a:pt x="21983" y="9874"/>
                  </a:cubicBezTo>
                  <a:cubicBezTo>
                    <a:pt x="23055" y="11304"/>
                    <a:pt x="21217" y="12529"/>
                    <a:pt x="18924" y="12529"/>
                  </a:cubicBezTo>
                  <a:cubicBezTo>
                    <a:pt x="18007" y="12529"/>
                    <a:pt x="17018" y="12333"/>
                    <a:pt x="16112" y="11876"/>
                  </a:cubicBezTo>
                  <a:cubicBezTo>
                    <a:pt x="13185" y="10397"/>
                    <a:pt x="6273" y="3965"/>
                    <a:pt x="3211" y="3965"/>
                  </a:cubicBezTo>
                  <a:cubicBezTo>
                    <a:pt x="2958" y="3965"/>
                    <a:pt x="2732" y="4009"/>
                    <a:pt x="2536" y="4103"/>
                  </a:cubicBezTo>
                  <a:cubicBezTo>
                    <a:pt x="1" y="5338"/>
                    <a:pt x="2636" y="8173"/>
                    <a:pt x="6372" y="11475"/>
                  </a:cubicBezTo>
                  <a:cubicBezTo>
                    <a:pt x="10108" y="14811"/>
                    <a:pt x="14611" y="15812"/>
                    <a:pt x="18914" y="16312"/>
                  </a:cubicBezTo>
                  <a:cubicBezTo>
                    <a:pt x="19569" y="16383"/>
                    <a:pt x="20136" y="16421"/>
                    <a:pt x="20636" y="16421"/>
                  </a:cubicBezTo>
                  <a:cubicBezTo>
                    <a:pt x="23418" y="16421"/>
                    <a:pt x="24114" y="15248"/>
                    <a:pt x="26319" y="12109"/>
                  </a:cubicBezTo>
                  <a:cubicBezTo>
                    <a:pt x="28888" y="8407"/>
                    <a:pt x="26186" y="7406"/>
                    <a:pt x="24218" y="5204"/>
                  </a:cubicBezTo>
                  <a:cubicBezTo>
                    <a:pt x="22250" y="2969"/>
                    <a:pt x="23017" y="201"/>
                    <a:pt x="21983" y="34"/>
                  </a:cubicBezTo>
                  <a:cubicBezTo>
                    <a:pt x="21865" y="11"/>
                    <a:pt x="21753" y="0"/>
                    <a:pt x="21648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3574697" y="1535949"/>
              <a:ext cx="406974" cy="409572"/>
            </a:xfrm>
            <a:custGeom>
              <a:rect b="b" l="l" r="r" t="t"/>
              <a:pathLst>
                <a:path extrusionOk="0" h="33414" w="33202">
                  <a:moveTo>
                    <a:pt x="31249" y="1"/>
                  </a:moveTo>
                  <a:cubicBezTo>
                    <a:pt x="31212" y="1"/>
                    <a:pt x="31172" y="3"/>
                    <a:pt x="31131" y="7"/>
                  </a:cubicBezTo>
                  <a:cubicBezTo>
                    <a:pt x="29363" y="207"/>
                    <a:pt x="21991" y="3209"/>
                    <a:pt x="20390" y="4443"/>
                  </a:cubicBezTo>
                  <a:cubicBezTo>
                    <a:pt x="18822" y="5677"/>
                    <a:pt x="15353" y="9046"/>
                    <a:pt x="14852" y="11615"/>
                  </a:cubicBezTo>
                  <a:cubicBezTo>
                    <a:pt x="14385" y="14150"/>
                    <a:pt x="14118" y="15218"/>
                    <a:pt x="11316" y="17019"/>
                  </a:cubicBezTo>
                  <a:cubicBezTo>
                    <a:pt x="8548" y="18853"/>
                    <a:pt x="4578" y="21122"/>
                    <a:pt x="3444" y="23423"/>
                  </a:cubicBezTo>
                  <a:cubicBezTo>
                    <a:pt x="2277" y="25725"/>
                    <a:pt x="75" y="31729"/>
                    <a:pt x="8" y="32964"/>
                  </a:cubicBezTo>
                  <a:cubicBezTo>
                    <a:pt x="1" y="33254"/>
                    <a:pt x="94" y="33413"/>
                    <a:pt x="292" y="33413"/>
                  </a:cubicBezTo>
                  <a:cubicBezTo>
                    <a:pt x="937" y="33413"/>
                    <a:pt x="2687" y="31730"/>
                    <a:pt x="5646" y="27393"/>
                  </a:cubicBezTo>
                  <a:cubicBezTo>
                    <a:pt x="9515" y="21722"/>
                    <a:pt x="10583" y="21789"/>
                    <a:pt x="13285" y="20888"/>
                  </a:cubicBezTo>
                  <a:cubicBezTo>
                    <a:pt x="16020" y="19988"/>
                    <a:pt x="20290" y="14550"/>
                    <a:pt x="20390" y="11915"/>
                  </a:cubicBezTo>
                  <a:cubicBezTo>
                    <a:pt x="20512" y="9529"/>
                    <a:pt x="21644" y="5405"/>
                    <a:pt x="24094" y="5405"/>
                  </a:cubicBezTo>
                  <a:cubicBezTo>
                    <a:pt x="24316" y="5405"/>
                    <a:pt x="24549" y="5439"/>
                    <a:pt x="24793" y="5511"/>
                  </a:cubicBezTo>
                  <a:cubicBezTo>
                    <a:pt x="24976" y="5564"/>
                    <a:pt x="25170" y="5589"/>
                    <a:pt x="25371" y="5589"/>
                  </a:cubicBezTo>
                  <a:cubicBezTo>
                    <a:pt x="28385" y="5589"/>
                    <a:pt x="33202" y="1"/>
                    <a:pt x="31249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3862011" y="1665992"/>
              <a:ext cx="574742" cy="616037"/>
            </a:xfrm>
            <a:custGeom>
              <a:rect b="b" l="l" r="r" t="t"/>
              <a:pathLst>
                <a:path extrusionOk="0" h="50258" w="46889">
                  <a:moveTo>
                    <a:pt x="121" y="0"/>
                  </a:moveTo>
                  <a:cubicBezTo>
                    <a:pt x="37" y="0"/>
                    <a:pt x="1" y="106"/>
                    <a:pt x="21" y="340"/>
                  </a:cubicBezTo>
                  <a:cubicBezTo>
                    <a:pt x="1389" y="15150"/>
                    <a:pt x="13698" y="16485"/>
                    <a:pt x="24005" y="18820"/>
                  </a:cubicBezTo>
                  <a:cubicBezTo>
                    <a:pt x="34313" y="21188"/>
                    <a:pt x="34680" y="24757"/>
                    <a:pt x="38449" y="30061"/>
                  </a:cubicBezTo>
                  <a:cubicBezTo>
                    <a:pt x="42185" y="35365"/>
                    <a:pt x="41318" y="46206"/>
                    <a:pt x="42318" y="49275"/>
                  </a:cubicBezTo>
                  <a:cubicBezTo>
                    <a:pt x="42536" y="49944"/>
                    <a:pt x="42736" y="50258"/>
                    <a:pt x="42929" y="50258"/>
                  </a:cubicBezTo>
                  <a:cubicBezTo>
                    <a:pt x="43622" y="50258"/>
                    <a:pt x="44239" y="46217"/>
                    <a:pt x="45387" y="40035"/>
                  </a:cubicBezTo>
                  <a:cubicBezTo>
                    <a:pt x="46888" y="32163"/>
                    <a:pt x="43419" y="24991"/>
                    <a:pt x="42318" y="22823"/>
                  </a:cubicBezTo>
                  <a:cubicBezTo>
                    <a:pt x="41246" y="20679"/>
                    <a:pt x="32550" y="12397"/>
                    <a:pt x="23100" y="12397"/>
                  </a:cubicBezTo>
                  <a:cubicBezTo>
                    <a:pt x="22846" y="12397"/>
                    <a:pt x="22592" y="12403"/>
                    <a:pt x="22337" y="12415"/>
                  </a:cubicBezTo>
                  <a:cubicBezTo>
                    <a:pt x="21154" y="12472"/>
                    <a:pt x="20066" y="12499"/>
                    <a:pt x="19066" y="12499"/>
                  </a:cubicBezTo>
                  <a:cubicBezTo>
                    <a:pt x="11833" y="12499"/>
                    <a:pt x="9123" y="11104"/>
                    <a:pt x="7160" y="9580"/>
                  </a:cubicBezTo>
                  <a:cubicBezTo>
                    <a:pt x="5185" y="8024"/>
                    <a:pt x="849" y="0"/>
                    <a:pt x="121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3402643" y="1990929"/>
              <a:ext cx="136156" cy="351300"/>
            </a:xfrm>
            <a:custGeom>
              <a:rect b="b" l="l" r="r" t="t"/>
              <a:pathLst>
                <a:path extrusionOk="0" h="28660" w="11108">
                  <a:moveTo>
                    <a:pt x="9716" y="0"/>
                  </a:moveTo>
                  <a:cubicBezTo>
                    <a:pt x="9319" y="0"/>
                    <a:pt x="5878" y="5370"/>
                    <a:pt x="6305" y="7625"/>
                  </a:cubicBezTo>
                  <a:cubicBezTo>
                    <a:pt x="6772" y="10093"/>
                    <a:pt x="7572" y="11694"/>
                    <a:pt x="6305" y="12795"/>
                  </a:cubicBezTo>
                  <a:cubicBezTo>
                    <a:pt x="5070" y="13896"/>
                    <a:pt x="2935" y="16364"/>
                    <a:pt x="3136" y="17965"/>
                  </a:cubicBezTo>
                  <a:cubicBezTo>
                    <a:pt x="3336" y="19567"/>
                    <a:pt x="0" y="26471"/>
                    <a:pt x="1234" y="28073"/>
                  </a:cubicBezTo>
                  <a:cubicBezTo>
                    <a:pt x="1544" y="28474"/>
                    <a:pt x="1939" y="28660"/>
                    <a:pt x="2352" y="28660"/>
                  </a:cubicBezTo>
                  <a:cubicBezTo>
                    <a:pt x="3586" y="28660"/>
                    <a:pt x="4978" y="27003"/>
                    <a:pt x="4703" y="24503"/>
                  </a:cubicBezTo>
                  <a:cubicBezTo>
                    <a:pt x="4303" y="21168"/>
                    <a:pt x="4803" y="16631"/>
                    <a:pt x="7038" y="15097"/>
                  </a:cubicBezTo>
                  <a:cubicBezTo>
                    <a:pt x="9240" y="13529"/>
                    <a:pt x="11108" y="12962"/>
                    <a:pt x="10374" y="10827"/>
                  </a:cubicBezTo>
                  <a:cubicBezTo>
                    <a:pt x="9607" y="8725"/>
                    <a:pt x="9006" y="3688"/>
                    <a:pt x="9740" y="153"/>
                  </a:cubicBezTo>
                  <a:cubicBezTo>
                    <a:pt x="9763" y="48"/>
                    <a:pt x="9753" y="0"/>
                    <a:pt x="9716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3608091" y="1830066"/>
              <a:ext cx="258658" cy="268292"/>
            </a:xfrm>
            <a:custGeom>
              <a:rect b="b" l="l" r="r" t="t"/>
              <a:pathLst>
                <a:path extrusionOk="0" h="21888" w="21102">
                  <a:moveTo>
                    <a:pt x="14894" y="0"/>
                  </a:moveTo>
                  <a:cubicBezTo>
                    <a:pt x="12298" y="0"/>
                    <a:pt x="9638" y="3775"/>
                    <a:pt x="8426" y="5102"/>
                  </a:cubicBezTo>
                  <a:cubicBezTo>
                    <a:pt x="7058" y="6670"/>
                    <a:pt x="3489" y="13341"/>
                    <a:pt x="2021" y="16477"/>
                  </a:cubicBezTo>
                  <a:cubicBezTo>
                    <a:pt x="152" y="20451"/>
                    <a:pt x="0" y="21887"/>
                    <a:pt x="735" y="21887"/>
                  </a:cubicBezTo>
                  <a:cubicBezTo>
                    <a:pt x="2490" y="21887"/>
                    <a:pt x="9309" y="13681"/>
                    <a:pt x="9827" y="12341"/>
                  </a:cubicBezTo>
                  <a:cubicBezTo>
                    <a:pt x="10594" y="10473"/>
                    <a:pt x="10160" y="8338"/>
                    <a:pt x="10260" y="5436"/>
                  </a:cubicBezTo>
                  <a:cubicBezTo>
                    <a:pt x="10296" y="3909"/>
                    <a:pt x="11786" y="3450"/>
                    <a:pt x="13243" y="3450"/>
                  </a:cubicBezTo>
                  <a:cubicBezTo>
                    <a:pt x="14524" y="3450"/>
                    <a:pt x="15779" y="3805"/>
                    <a:pt x="15998" y="4101"/>
                  </a:cubicBezTo>
                  <a:cubicBezTo>
                    <a:pt x="16498" y="4702"/>
                    <a:pt x="18133" y="7737"/>
                    <a:pt x="17699" y="11106"/>
                  </a:cubicBezTo>
                  <a:cubicBezTo>
                    <a:pt x="17299" y="13993"/>
                    <a:pt x="17437" y="18226"/>
                    <a:pt x="17989" y="18226"/>
                  </a:cubicBezTo>
                  <a:cubicBezTo>
                    <a:pt x="18081" y="18226"/>
                    <a:pt x="18185" y="18107"/>
                    <a:pt x="18299" y="17845"/>
                  </a:cubicBezTo>
                  <a:cubicBezTo>
                    <a:pt x="19133" y="16043"/>
                    <a:pt x="21101" y="10706"/>
                    <a:pt x="21101" y="8238"/>
                  </a:cubicBezTo>
                  <a:cubicBezTo>
                    <a:pt x="21101" y="5736"/>
                    <a:pt x="19000" y="1833"/>
                    <a:pt x="16098" y="299"/>
                  </a:cubicBezTo>
                  <a:cubicBezTo>
                    <a:pt x="15702" y="92"/>
                    <a:pt x="15299" y="0"/>
                    <a:pt x="14894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3853577" y="1938938"/>
              <a:ext cx="435055" cy="244562"/>
            </a:xfrm>
            <a:custGeom>
              <a:rect b="b" l="l" r="r" t="t"/>
              <a:pathLst>
                <a:path extrusionOk="0" h="19952" w="35493">
                  <a:moveTo>
                    <a:pt x="9149" y="0"/>
                  </a:moveTo>
                  <a:cubicBezTo>
                    <a:pt x="6960" y="0"/>
                    <a:pt x="4345" y="1503"/>
                    <a:pt x="3411" y="4427"/>
                  </a:cubicBezTo>
                  <a:cubicBezTo>
                    <a:pt x="2564" y="7145"/>
                    <a:pt x="0" y="15651"/>
                    <a:pt x="1196" y="15651"/>
                  </a:cubicBezTo>
                  <a:cubicBezTo>
                    <a:pt x="1365" y="15651"/>
                    <a:pt x="1609" y="15481"/>
                    <a:pt x="1944" y="15101"/>
                  </a:cubicBezTo>
                  <a:cubicBezTo>
                    <a:pt x="4444" y="12200"/>
                    <a:pt x="6916" y="4299"/>
                    <a:pt x="9095" y="4299"/>
                  </a:cubicBezTo>
                  <a:cubicBezTo>
                    <a:pt x="9270" y="4299"/>
                    <a:pt x="9444" y="4351"/>
                    <a:pt x="9616" y="4460"/>
                  </a:cubicBezTo>
                  <a:cubicBezTo>
                    <a:pt x="11917" y="5928"/>
                    <a:pt x="15387" y="7162"/>
                    <a:pt x="15620" y="11132"/>
                  </a:cubicBezTo>
                  <a:cubicBezTo>
                    <a:pt x="15808" y="14298"/>
                    <a:pt x="17140" y="19623"/>
                    <a:pt x="18157" y="19623"/>
                  </a:cubicBezTo>
                  <a:cubicBezTo>
                    <a:pt x="18404" y="19623"/>
                    <a:pt x="18633" y="19308"/>
                    <a:pt x="18822" y="18570"/>
                  </a:cubicBezTo>
                  <a:cubicBezTo>
                    <a:pt x="19524" y="15953"/>
                    <a:pt x="20634" y="12761"/>
                    <a:pt x="22556" y="12761"/>
                  </a:cubicBezTo>
                  <a:cubicBezTo>
                    <a:pt x="23377" y="12761"/>
                    <a:pt x="24346" y="13344"/>
                    <a:pt x="25494" y="14801"/>
                  </a:cubicBezTo>
                  <a:cubicBezTo>
                    <a:pt x="27830" y="17773"/>
                    <a:pt x="31527" y="19952"/>
                    <a:pt x="33574" y="19952"/>
                  </a:cubicBezTo>
                  <a:cubicBezTo>
                    <a:pt x="34858" y="19952"/>
                    <a:pt x="35493" y="19094"/>
                    <a:pt x="34734" y="17036"/>
                  </a:cubicBezTo>
                  <a:cubicBezTo>
                    <a:pt x="33733" y="14334"/>
                    <a:pt x="32165" y="9264"/>
                    <a:pt x="30631" y="7929"/>
                  </a:cubicBezTo>
                  <a:cubicBezTo>
                    <a:pt x="29455" y="6904"/>
                    <a:pt x="28130" y="4697"/>
                    <a:pt x="26655" y="4697"/>
                  </a:cubicBezTo>
                  <a:cubicBezTo>
                    <a:pt x="26162" y="4697"/>
                    <a:pt x="25653" y="4943"/>
                    <a:pt x="25127" y="5561"/>
                  </a:cubicBezTo>
                  <a:cubicBezTo>
                    <a:pt x="24333" y="6493"/>
                    <a:pt x="23644" y="6864"/>
                    <a:pt x="22969" y="6864"/>
                  </a:cubicBezTo>
                  <a:cubicBezTo>
                    <a:pt x="21855" y="6864"/>
                    <a:pt x="20776" y="5856"/>
                    <a:pt x="19323" y="4694"/>
                  </a:cubicBezTo>
                  <a:cubicBezTo>
                    <a:pt x="16988" y="2859"/>
                    <a:pt x="11884" y="257"/>
                    <a:pt x="9616" y="24"/>
                  </a:cubicBezTo>
                  <a:cubicBezTo>
                    <a:pt x="9463" y="8"/>
                    <a:pt x="9307" y="0"/>
                    <a:pt x="9149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3716141" y="2085556"/>
              <a:ext cx="249771" cy="183409"/>
            </a:xfrm>
            <a:custGeom>
              <a:rect b="b" l="l" r="r" t="t"/>
              <a:pathLst>
                <a:path extrusionOk="0" h="14963" w="20377">
                  <a:moveTo>
                    <a:pt x="4781" y="0"/>
                  </a:moveTo>
                  <a:cubicBezTo>
                    <a:pt x="1936" y="0"/>
                    <a:pt x="770" y="8424"/>
                    <a:pt x="379" y="10914"/>
                  </a:cubicBezTo>
                  <a:cubicBezTo>
                    <a:pt x="1" y="13157"/>
                    <a:pt x="1356" y="14962"/>
                    <a:pt x="3350" y="14962"/>
                  </a:cubicBezTo>
                  <a:cubicBezTo>
                    <a:pt x="3995" y="14962"/>
                    <a:pt x="4707" y="14773"/>
                    <a:pt x="5449" y="14349"/>
                  </a:cubicBezTo>
                  <a:cubicBezTo>
                    <a:pt x="8518" y="12648"/>
                    <a:pt x="7584" y="11981"/>
                    <a:pt x="11920" y="11481"/>
                  </a:cubicBezTo>
                  <a:cubicBezTo>
                    <a:pt x="16224" y="11014"/>
                    <a:pt x="19759" y="10013"/>
                    <a:pt x="20160" y="6344"/>
                  </a:cubicBezTo>
                  <a:cubicBezTo>
                    <a:pt x="20377" y="4372"/>
                    <a:pt x="19466" y="3322"/>
                    <a:pt x="18219" y="3322"/>
                  </a:cubicBezTo>
                  <a:cubicBezTo>
                    <a:pt x="17167" y="3322"/>
                    <a:pt x="15876" y="4070"/>
                    <a:pt x="14823" y="5643"/>
                  </a:cubicBezTo>
                  <a:cubicBezTo>
                    <a:pt x="13782" y="7211"/>
                    <a:pt x="12926" y="7737"/>
                    <a:pt x="11982" y="7737"/>
                  </a:cubicBezTo>
                  <a:cubicBezTo>
                    <a:pt x="10838" y="7737"/>
                    <a:pt x="9567" y="6965"/>
                    <a:pt x="7684" y="6344"/>
                  </a:cubicBezTo>
                  <a:cubicBezTo>
                    <a:pt x="4215" y="5243"/>
                    <a:pt x="7517" y="2007"/>
                    <a:pt x="6617" y="1040"/>
                  </a:cubicBezTo>
                  <a:cubicBezTo>
                    <a:pt x="5938" y="313"/>
                    <a:pt x="5328" y="0"/>
                    <a:pt x="4781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4068366" y="2249470"/>
              <a:ext cx="316476" cy="295724"/>
            </a:xfrm>
            <a:custGeom>
              <a:rect b="b" l="l" r="r" t="t"/>
              <a:pathLst>
                <a:path extrusionOk="0" h="24126" w="25819">
                  <a:moveTo>
                    <a:pt x="8953" y="1"/>
                  </a:moveTo>
                  <a:cubicBezTo>
                    <a:pt x="8920" y="1"/>
                    <a:pt x="8893" y="4"/>
                    <a:pt x="8873" y="11"/>
                  </a:cubicBezTo>
                  <a:cubicBezTo>
                    <a:pt x="0" y="2980"/>
                    <a:pt x="16512" y="10952"/>
                    <a:pt x="19648" y="13521"/>
                  </a:cubicBezTo>
                  <a:cubicBezTo>
                    <a:pt x="22783" y="16122"/>
                    <a:pt x="18080" y="23695"/>
                    <a:pt x="21783" y="24095"/>
                  </a:cubicBezTo>
                  <a:cubicBezTo>
                    <a:pt x="21973" y="24115"/>
                    <a:pt x="22149" y="24126"/>
                    <a:pt x="22313" y="24126"/>
                  </a:cubicBezTo>
                  <a:cubicBezTo>
                    <a:pt x="25321" y="24126"/>
                    <a:pt x="23869" y="20666"/>
                    <a:pt x="24818" y="15255"/>
                  </a:cubicBezTo>
                  <a:cubicBezTo>
                    <a:pt x="25819" y="9518"/>
                    <a:pt x="21382" y="6649"/>
                    <a:pt x="18580" y="4614"/>
                  </a:cubicBezTo>
                  <a:cubicBezTo>
                    <a:pt x="15876" y="2618"/>
                    <a:pt x="9878" y="1"/>
                    <a:pt x="8953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3734824" y="2263433"/>
              <a:ext cx="373584" cy="70873"/>
            </a:xfrm>
            <a:custGeom>
              <a:rect b="b" l="l" r="r" t="t"/>
              <a:pathLst>
                <a:path extrusionOk="0" h="5782" w="30478">
                  <a:moveTo>
                    <a:pt x="24888" y="0"/>
                  </a:moveTo>
                  <a:cubicBezTo>
                    <a:pt x="24249" y="0"/>
                    <a:pt x="23344" y="149"/>
                    <a:pt x="22005" y="540"/>
                  </a:cubicBezTo>
                  <a:cubicBezTo>
                    <a:pt x="18840" y="1468"/>
                    <a:pt x="15902" y="1697"/>
                    <a:pt x="13281" y="1697"/>
                  </a:cubicBezTo>
                  <a:cubicBezTo>
                    <a:pt x="11289" y="1697"/>
                    <a:pt x="9480" y="1565"/>
                    <a:pt x="7895" y="1507"/>
                  </a:cubicBezTo>
                  <a:cubicBezTo>
                    <a:pt x="7218" y="1489"/>
                    <a:pt x="6491" y="1474"/>
                    <a:pt x="5789" y="1474"/>
                  </a:cubicBezTo>
                  <a:cubicBezTo>
                    <a:pt x="2649" y="1474"/>
                    <a:pt x="0" y="1773"/>
                    <a:pt x="4526" y="3409"/>
                  </a:cubicBezTo>
                  <a:cubicBezTo>
                    <a:pt x="8397" y="4793"/>
                    <a:pt x="15636" y="5781"/>
                    <a:pt x="20564" y="5781"/>
                  </a:cubicBezTo>
                  <a:cubicBezTo>
                    <a:pt x="22642" y="5781"/>
                    <a:pt x="24309" y="5606"/>
                    <a:pt x="25140" y="5210"/>
                  </a:cubicBezTo>
                  <a:cubicBezTo>
                    <a:pt x="27942" y="3876"/>
                    <a:pt x="30477" y="1541"/>
                    <a:pt x="28343" y="1507"/>
                  </a:cubicBezTo>
                  <a:cubicBezTo>
                    <a:pt x="26261" y="1507"/>
                    <a:pt x="26923" y="0"/>
                    <a:pt x="24888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3464796" y="2248048"/>
              <a:ext cx="288211" cy="168099"/>
            </a:xfrm>
            <a:custGeom>
              <a:rect b="b" l="l" r="r" t="t"/>
              <a:pathLst>
                <a:path extrusionOk="0" h="13714" w="23513">
                  <a:moveTo>
                    <a:pt x="16673" y="1"/>
                  </a:moveTo>
                  <a:cubicBezTo>
                    <a:pt x="16292" y="1"/>
                    <a:pt x="15715" y="365"/>
                    <a:pt x="14844" y="1261"/>
                  </a:cubicBezTo>
                  <a:cubicBezTo>
                    <a:pt x="11408" y="4830"/>
                    <a:pt x="6271" y="8766"/>
                    <a:pt x="3870" y="9834"/>
                  </a:cubicBezTo>
                  <a:cubicBezTo>
                    <a:pt x="1468" y="10868"/>
                    <a:pt x="0" y="12969"/>
                    <a:pt x="667" y="13637"/>
                  </a:cubicBezTo>
                  <a:cubicBezTo>
                    <a:pt x="717" y="13689"/>
                    <a:pt x="801" y="13714"/>
                    <a:pt x="914" y="13714"/>
                  </a:cubicBezTo>
                  <a:cubicBezTo>
                    <a:pt x="2314" y="13714"/>
                    <a:pt x="8231" y="9948"/>
                    <a:pt x="10608" y="8466"/>
                  </a:cubicBezTo>
                  <a:cubicBezTo>
                    <a:pt x="11782" y="7734"/>
                    <a:pt x="12907" y="7295"/>
                    <a:pt x="13808" y="7295"/>
                  </a:cubicBezTo>
                  <a:cubicBezTo>
                    <a:pt x="14879" y="7295"/>
                    <a:pt x="15633" y="7915"/>
                    <a:pt x="15778" y="9400"/>
                  </a:cubicBezTo>
                  <a:cubicBezTo>
                    <a:pt x="15917" y="11008"/>
                    <a:pt x="19267" y="12261"/>
                    <a:pt x="21320" y="12261"/>
                  </a:cubicBezTo>
                  <a:cubicBezTo>
                    <a:pt x="22717" y="12261"/>
                    <a:pt x="23512" y="11680"/>
                    <a:pt x="22283" y="10234"/>
                  </a:cubicBezTo>
                  <a:cubicBezTo>
                    <a:pt x="20415" y="8066"/>
                    <a:pt x="17880" y="7966"/>
                    <a:pt x="17513" y="5264"/>
                  </a:cubicBezTo>
                  <a:cubicBezTo>
                    <a:pt x="17213" y="3240"/>
                    <a:pt x="17811" y="1"/>
                    <a:pt x="16673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3850414" y="2373151"/>
              <a:ext cx="312652" cy="191462"/>
            </a:xfrm>
            <a:custGeom>
              <a:rect b="b" l="l" r="r" t="t"/>
              <a:pathLst>
                <a:path extrusionOk="0" h="15620" w="25507">
                  <a:moveTo>
                    <a:pt x="13078" y="1"/>
                  </a:moveTo>
                  <a:cubicBezTo>
                    <a:pt x="12752" y="1"/>
                    <a:pt x="12428" y="10"/>
                    <a:pt x="12109" y="29"/>
                  </a:cubicBezTo>
                  <a:cubicBezTo>
                    <a:pt x="8139" y="296"/>
                    <a:pt x="0" y="2664"/>
                    <a:pt x="967" y="6834"/>
                  </a:cubicBezTo>
                  <a:cubicBezTo>
                    <a:pt x="1805" y="10543"/>
                    <a:pt x="4573" y="15619"/>
                    <a:pt x="5834" y="15619"/>
                  </a:cubicBezTo>
                  <a:cubicBezTo>
                    <a:pt x="5979" y="15619"/>
                    <a:pt x="6105" y="15552"/>
                    <a:pt x="6205" y="15407"/>
                  </a:cubicBezTo>
                  <a:cubicBezTo>
                    <a:pt x="7172" y="14006"/>
                    <a:pt x="3970" y="11638"/>
                    <a:pt x="7572" y="7434"/>
                  </a:cubicBezTo>
                  <a:cubicBezTo>
                    <a:pt x="9512" y="5192"/>
                    <a:pt x="11443" y="4174"/>
                    <a:pt x="12908" y="4174"/>
                  </a:cubicBezTo>
                  <a:cubicBezTo>
                    <a:pt x="14189" y="4174"/>
                    <a:pt x="15113" y="4951"/>
                    <a:pt x="15378" y="6367"/>
                  </a:cubicBezTo>
                  <a:cubicBezTo>
                    <a:pt x="15809" y="8545"/>
                    <a:pt x="21082" y="14501"/>
                    <a:pt x="23781" y="14501"/>
                  </a:cubicBezTo>
                  <a:cubicBezTo>
                    <a:pt x="24843" y="14501"/>
                    <a:pt x="25507" y="13578"/>
                    <a:pt x="25318" y="11137"/>
                  </a:cubicBezTo>
                  <a:cubicBezTo>
                    <a:pt x="25118" y="8402"/>
                    <a:pt x="25485" y="4966"/>
                    <a:pt x="23017" y="2998"/>
                  </a:cubicBezTo>
                  <a:cubicBezTo>
                    <a:pt x="20779" y="1190"/>
                    <a:pt x="16768" y="1"/>
                    <a:pt x="13078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3497539" y="2411693"/>
              <a:ext cx="385474" cy="239168"/>
            </a:xfrm>
            <a:custGeom>
              <a:rect b="b" l="l" r="r" t="t"/>
              <a:pathLst>
                <a:path extrusionOk="0" h="19512" w="31448">
                  <a:moveTo>
                    <a:pt x="24130" y="0"/>
                  </a:moveTo>
                  <a:cubicBezTo>
                    <a:pt x="22158" y="0"/>
                    <a:pt x="19220" y="1233"/>
                    <a:pt x="14808" y="5024"/>
                  </a:cubicBezTo>
                  <a:cubicBezTo>
                    <a:pt x="9811" y="9344"/>
                    <a:pt x="6582" y="11059"/>
                    <a:pt x="4069" y="11059"/>
                  </a:cubicBezTo>
                  <a:cubicBezTo>
                    <a:pt x="3614" y="11059"/>
                    <a:pt x="3181" y="11003"/>
                    <a:pt x="2767" y="10895"/>
                  </a:cubicBezTo>
                  <a:cubicBezTo>
                    <a:pt x="1970" y="10686"/>
                    <a:pt x="1361" y="10578"/>
                    <a:pt x="955" y="10578"/>
                  </a:cubicBezTo>
                  <a:cubicBezTo>
                    <a:pt x="0" y="10578"/>
                    <a:pt x="168" y="11176"/>
                    <a:pt x="1666" y="12463"/>
                  </a:cubicBezTo>
                  <a:cubicBezTo>
                    <a:pt x="2911" y="13553"/>
                    <a:pt x="5859" y="14733"/>
                    <a:pt x="8344" y="14733"/>
                  </a:cubicBezTo>
                  <a:cubicBezTo>
                    <a:pt x="10120" y="14733"/>
                    <a:pt x="11659" y="14131"/>
                    <a:pt x="12173" y="12463"/>
                  </a:cubicBezTo>
                  <a:cubicBezTo>
                    <a:pt x="13423" y="8550"/>
                    <a:pt x="15256" y="6257"/>
                    <a:pt x="16586" y="6257"/>
                  </a:cubicBezTo>
                  <a:cubicBezTo>
                    <a:pt x="16605" y="6257"/>
                    <a:pt x="16624" y="6258"/>
                    <a:pt x="16643" y="6259"/>
                  </a:cubicBezTo>
                  <a:cubicBezTo>
                    <a:pt x="16683" y="6262"/>
                    <a:pt x="16725" y="6263"/>
                    <a:pt x="16770" y="6263"/>
                  </a:cubicBezTo>
                  <a:cubicBezTo>
                    <a:pt x="18173" y="6263"/>
                    <a:pt x="21739" y="4770"/>
                    <a:pt x="22547" y="4124"/>
                  </a:cubicBezTo>
                  <a:cubicBezTo>
                    <a:pt x="22622" y="4064"/>
                    <a:pt x="22713" y="4035"/>
                    <a:pt x="22815" y="4035"/>
                  </a:cubicBezTo>
                  <a:cubicBezTo>
                    <a:pt x="23855" y="4035"/>
                    <a:pt x="26079" y="7050"/>
                    <a:pt x="24682" y="11696"/>
                  </a:cubicBezTo>
                  <a:cubicBezTo>
                    <a:pt x="23564" y="15391"/>
                    <a:pt x="27708" y="19512"/>
                    <a:pt x="29999" y="19512"/>
                  </a:cubicBezTo>
                  <a:cubicBezTo>
                    <a:pt x="30852" y="19512"/>
                    <a:pt x="31447" y="18942"/>
                    <a:pt x="31420" y="17567"/>
                  </a:cubicBezTo>
                  <a:cubicBezTo>
                    <a:pt x="31387" y="15165"/>
                    <a:pt x="30686" y="10795"/>
                    <a:pt x="29052" y="8560"/>
                  </a:cubicBezTo>
                  <a:cubicBezTo>
                    <a:pt x="27417" y="6359"/>
                    <a:pt x="27651" y="1322"/>
                    <a:pt x="25850" y="388"/>
                  </a:cubicBezTo>
                  <a:cubicBezTo>
                    <a:pt x="25378" y="148"/>
                    <a:pt x="24812" y="0"/>
                    <a:pt x="24130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3684967" y="2544286"/>
              <a:ext cx="135176" cy="290883"/>
            </a:xfrm>
            <a:custGeom>
              <a:rect b="b" l="l" r="r" t="t"/>
              <a:pathLst>
                <a:path extrusionOk="0" h="23731" w="11028">
                  <a:moveTo>
                    <a:pt x="1975" y="1"/>
                  </a:moveTo>
                  <a:cubicBezTo>
                    <a:pt x="1596" y="1"/>
                    <a:pt x="1272" y="494"/>
                    <a:pt x="1021" y="1647"/>
                  </a:cubicBezTo>
                  <a:cubicBezTo>
                    <a:pt x="353" y="4749"/>
                    <a:pt x="587" y="12555"/>
                    <a:pt x="287" y="14890"/>
                  </a:cubicBezTo>
                  <a:cubicBezTo>
                    <a:pt x="0" y="16896"/>
                    <a:pt x="3900" y="23730"/>
                    <a:pt x="5999" y="23730"/>
                  </a:cubicBezTo>
                  <a:cubicBezTo>
                    <a:pt x="6342" y="23730"/>
                    <a:pt x="6637" y="23547"/>
                    <a:pt x="6858" y="23129"/>
                  </a:cubicBezTo>
                  <a:cubicBezTo>
                    <a:pt x="8426" y="20194"/>
                    <a:pt x="11028" y="20427"/>
                    <a:pt x="8593" y="14890"/>
                  </a:cubicBezTo>
                  <a:cubicBezTo>
                    <a:pt x="6566" y="10345"/>
                    <a:pt x="3709" y="1"/>
                    <a:pt x="1975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3515756" y="2642762"/>
              <a:ext cx="152263" cy="267005"/>
            </a:xfrm>
            <a:custGeom>
              <a:rect b="b" l="l" r="r" t="t"/>
              <a:pathLst>
                <a:path extrusionOk="0" h="21783" w="12422">
                  <a:moveTo>
                    <a:pt x="8140" y="1"/>
                  </a:moveTo>
                  <a:cubicBezTo>
                    <a:pt x="5472" y="1"/>
                    <a:pt x="1945" y="471"/>
                    <a:pt x="2581" y="3121"/>
                  </a:cubicBezTo>
                  <a:cubicBezTo>
                    <a:pt x="3382" y="6557"/>
                    <a:pt x="4449" y="12761"/>
                    <a:pt x="3482" y="15696"/>
                  </a:cubicBezTo>
                  <a:cubicBezTo>
                    <a:pt x="2694" y="18035"/>
                    <a:pt x="0" y="21782"/>
                    <a:pt x="1275" y="21782"/>
                  </a:cubicBezTo>
                  <a:cubicBezTo>
                    <a:pt x="1618" y="21782"/>
                    <a:pt x="2249" y="21511"/>
                    <a:pt x="3282" y="20867"/>
                  </a:cubicBezTo>
                  <a:cubicBezTo>
                    <a:pt x="8152" y="17831"/>
                    <a:pt x="12188" y="18398"/>
                    <a:pt x="11288" y="14629"/>
                  </a:cubicBezTo>
                  <a:cubicBezTo>
                    <a:pt x="10387" y="10826"/>
                    <a:pt x="10120" y="5723"/>
                    <a:pt x="10687" y="3855"/>
                  </a:cubicBezTo>
                  <a:cubicBezTo>
                    <a:pt x="11288" y="1953"/>
                    <a:pt x="12422" y="219"/>
                    <a:pt x="10220" y="85"/>
                  </a:cubicBezTo>
                  <a:cubicBezTo>
                    <a:pt x="9708" y="46"/>
                    <a:pt x="8965" y="1"/>
                    <a:pt x="8140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3411628" y="2468673"/>
              <a:ext cx="134980" cy="487812"/>
            </a:xfrm>
            <a:custGeom>
              <a:rect b="b" l="l" r="r" t="t"/>
              <a:pathLst>
                <a:path extrusionOk="0" h="39797" w="11012">
                  <a:moveTo>
                    <a:pt x="1161" y="0"/>
                  </a:moveTo>
                  <a:cubicBezTo>
                    <a:pt x="1141" y="0"/>
                    <a:pt x="1121" y="3"/>
                    <a:pt x="1102" y="9"/>
                  </a:cubicBezTo>
                  <a:cubicBezTo>
                    <a:pt x="1" y="410"/>
                    <a:pt x="2770" y="7448"/>
                    <a:pt x="2836" y="10650"/>
                  </a:cubicBezTo>
                  <a:cubicBezTo>
                    <a:pt x="2936" y="13853"/>
                    <a:pt x="2436" y="17889"/>
                    <a:pt x="3503" y="21425"/>
                  </a:cubicBezTo>
                  <a:cubicBezTo>
                    <a:pt x="4571" y="24961"/>
                    <a:pt x="3904" y="33667"/>
                    <a:pt x="6305" y="36469"/>
                  </a:cubicBezTo>
                  <a:cubicBezTo>
                    <a:pt x="7850" y="38296"/>
                    <a:pt x="9862" y="39797"/>
                    <a:pt x="10595" y="39797"/>
                  </a:cubicBezTo>
                  <a:cubicBezTo>
                    <a:pt x="10985" y="39797"/>
                    <a:pt x="11012" y="39370"/>
                    <a:pt x="10408" y="38337"/>
                  </a:cubicBezTo>
                  <a:cubicBezTo>
                    <a:pt x="8674" y="35401"/>
                    <a:pt x="7806" y="35568"/>
                    <a:pt x="7373" y="31198"/>
                  </a:cubicBezTo>
                  <a:cubicBezTo>
                    <a:pt x="6939" y="26829"/>
                    <a:pt x="9508" y="22759"/>
                    <a:pt x="8507" y="18790"/>
                  </a:cubicBezTo>
                  <a:cubicBezTo>
                    <a:pt x="7540" y="14853"/>
                    <a:pt x="6973" y="14253"/>
                    <a:pt x="5872" y="12218"/>
                  </a:cubicBezTo>
                  <a:cubicBezTo>
                    <a:pt x="4757" y="10185"/>
                    <a:pt x="2321" y="0"/>
                    <a:pt x="1161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3637770" y="2561964"/>
              <a:ext cx="418287" cy="421928"/>
            </a:xfrm>
            <a:custGeom>
              <a:rect b="b" l="l" r="r" t="t"/>
              <a:pathLst>
                <a:path extrusionOk="0" h="34422" w="34125">
                  <a:moveTo>
                    <a:pt x="29424" y="1"/>
                  </a:moveTo>
                  <a:cubicBezTo>
                    <a:pt x="27487" y="1"/>
                    <a:pt x="26650" y="11188"/>
                    <a:pt x="21152" y="11188"/>
                  </a:cubicBezTo>
                  <a:cubicBezTo>
                    <a:pt x="21063" y="11188"/>
                    <a:pt x="20973" y="11185"/>
                    <a:pt x="20882" y="11180"/>
                  </a:cubicBezTo>
                  <a:cubicBezTo>
                    <a:pt x="20667" y="11166"/>
                    <a:pt x="20471" y="11159"/>
                    <a:pt x="20292" y="11159"/>
                  </a:cubicBezTo>
                  <a:cubicBezTo>
                    <a:pt x="15354" y="11159"/>
                    <a:pt x="23526" y="16447"/>
                    <a:pt x="18247" y="24656"/>
                  </a:cubicBezTo>
                  <a:cubicBezTo>
                    <a:pt x="15851" y="28358"/>
                    <a:pt x="13778" y="29330"/>
                    <a:pt x="11832" y="29330"/>
                  </a:cubicBezTo>
                  <a:cubicBezTo>
                    <a:pt x="9678" y="29330"/>
                    <a:pt x="7680" y="28140"/>
                    <a:pt x="5573" y="28140"/>
                  </a:cubicBezTo>
                  <a:cubicBezTo>
                    <a:pt x="5209" y="28140"/>
                    <a:pt x="4842" y="28175"/>
                    <a:pt x="4470" y="28258"/>
                  </a:cubicBezTo>
                  <a:cubicBezTo>
                    <a:pt x="0" y="29293"/>
                    <a:pt x="9440" y="31194"/>
                    <a:pt x="15845" y="33796"/>
                  </a:cubicBezTo>
                  <a:cubicBezTo>
                    <a:pt x="16937" y="34234"/>
                    <a:pt x="17800" y="34421"/>
                    <a:pt x="18490" y="34421"/>
                  </a:cubicBezTo>
                  <a:cubicBezTo>
                    <a:pt x="21849" y="34421"/>
                    <a:pt x="21117" y="29974"/>
                    <a:pt x="22750" y="28258"/>
                  </a:cubicBezTo>
                  <a:cubicBezTo>
                    <a:pt x="24718" y="26190"/>
                    <a:pt x="28421" y="17284"/>
                    <a:pt x="31289" y="11713"/>
                  </a:cubicBezTo>
                  <a:cubicBezTo>
                    <a:pt x="34125" y="6176"/>
                    <a:pt x="31389" y="1473"/>
                    <a:pt x="29888" y="205"/>
                  </a:cubicBezTo>
                  <a:cubicBezTo>
                    <a:pt x="29726" y="66"/>
                    <a:pt x="29572" y="1"/>
                    <a:pt x="29424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3614049" y="2871527"/>
              <a:ext cx="130211" cy="182330"/>
            </a:xfrm>
            <a:custGeom>
              <a:rect b="b" l="l" r="r" t="t"/>
              <a:pathLst>
                <a:path extrusionOk="0" h="14875" w="10623">
                  <a:moveTo>
                    <a:pt x="8428" y="0"/>
                  </a:moveTo>
                  <a:cubicBezTo>
                    <a:pt x="8292" y="0"/>
                    <a:pt x="8141" y="12"/>
                    <a:pt x="7973" y="38"/>
                  </a:cubicBezTo>
                  <a:cubicBezTo>
                    <a:pt x="6439" y="238"/>
                    <a:pt x="1" y="705"/>
                    <a:pt x="935" y="6075"/>
                  </a:cubicBezTo>
                  <a:cubicBezTo>
                    <a:pt x="1713" y="10521"/>
                    <a:pt x="4296" y="14874"/>
                    <a:pt x="5041" y="14874"/>
                  </a:cubicBezTo>
                  <a:cubicBezTo>
                    <a:pt x="5190" y="14874"/>
                    <a:pt x="5266" y="14699"/>
                    <a:pt x="5238" y="14315"/>
                  </a:cubicBezTo>
                  <a:cubicBezTo>
                    <a:pt x="5071" y="12046"/>
                    <a:pt x="1402" y="6676"/>
                    <a:pt x="2669" y="5575"/>
                  </a:cubicBezTo>
                  <a:cubicBezTo>
                    <a:pt x="3970" y="4474"/>
                    <a:pt x="4370" y="4874"/>
                    <a:pt x="6672" y="3974"/>
                  </a:cubicBezTo>
                  <a:cubicBezTo>
                    <a:pt x="8839" y="3126"/>
                    <a:pt x="10622" y="0"/>
                    <a:pt x="8428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3537173" y="2982593"/>
              <a:ext cx="104250" cy="124119"/>
            </a:xfrm>
            <a:custGeom>
              <a:rect b="b" l="l" r="r" t="t"/>
              <a:pathLst>
                <a:path extrusionOk="0" h="10126" w="8505">
                  <a:moveTo>
                    <a:pt x="5545" y="0"/>
                  </a:moveTo>
                  <a:cubicBezTo>
                    <a:pt x="5387" y="0"/>
                    <a:pt x="4977" y="375"/>
                    <a:pt x="4504" y="718"/>
                  </a:cubicBezTo>
                  <a:cubicBezTo>
                    <a:pt x="4070" y="1018"/>
                    <a:pt x="1" y="2753"/>
                    <a:pt x="1101" y="5154"/>
                  </a:cubicBezTo>
                  <a:cubicBezTo>
                    <a:pt x="2235" y="7556"/>
                    <a:pt x="1502" y="8123"/>
                    <a:pt x="4504" y="9224"/>
                  </a:cubicBezTo>
                  <a:cubicBezTo>
                    <a:pt x="5872" y="9731"/>
                    <a:pt x="6949" y="10125"/>
                    <a:pt x="7593" y="10125"/>
                  </a:cubicBezTo>
                  <a:cubicBezTo>
                    <a:pt x="8346" y="10125"/>
                    <a:pt x="8505" y="9586"/>
                    <a:pt x="7839" y="8057"/>
                  </a:cubicBezTo>
                  <a:cubicBezTo>
                    <a:pt x="6605" y="5221"/>
                    <a:pt x="3837" y="4220"/>
                    <a:pt x="5004" y="1685"/>
                  </a:cubicBezTo>
                  <a:cubicBezTo>
                    <a:pt x="5600" y="408"/>
                    <a:pt x="5709" y="0"/>
                    <a:pt x="5545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3675319" y="2640703"/>
              <a:ext cx="714392" cy="480102"/>
            </a:xfrm>
            <a:custGeom>
              <a:rect b="b" l="l" r="r" t="t"/>
              <a:pathLst>
                <a:path extrusionOk="0" h="39168" w="58282">
                  <a:moveTo>
                    <a:pt x="52460" y="0"/>
                  </a:moveTo>
                  <a:cubicBezTo>
                    <a:pt x="51958" y="0"/>
                    <a:pt x="51389" y="49"/>
                    <a:pt x="50742" y="153"/>
                  </a:cubicBezTo>
                  <a:cubicBezTo>
                    <a:pt x="44338" y="1221"/>
                    <a:pt x="38534" y="2855"/>
                    <a:pt x="35965" y="4023"/>
                  </a:cubicBezTo>
                  <a:cubicBezTo>
                    <a:pt x="33363" y="5157"/>
                    <a:pt x="28360" y="11328"/>
                    <a:pt x="27392" y="14063"/>
                  </a:cubicBezTo>
                  <a:cubicBezTo>
                    <a:pt x="26458" y="16765"/>
                    <a:pt x="21055" y="26005"/>
                    <a:pt x="18553" y="28840"/>
                  </a:cubicBezTo>
                  <a:cubicBezTo>
                    <a:pt x="16118" y="31676"/>
                    <a:pt x="15851" y="32043"/>
                    <a:pt x="13649" y="33711"/>
                  </a:cubicBezTo>
                  <a:cubicBezTo>
                    <a:pt x="12565" y="34520"/>
                    <a:pt x="11347" y="34984"/>
                    <a:pt x="10251" y="34984"/>
                  </a:cubicBezTo>
                  <a:cubicBezTo>
                    <a:pt x="9088" y="34984"/>
                    <a:pt x="8062" y="34462"/>
                    <a:pt x="7478" y="33277"/>
                  </a:cubicBezTo>
                  <a:cubicBezTo>
                    <a:pt x="6311" y="30975"/>
                    <a:pt x="2475" y="28874"/>
                    <a:pt x="1407" y="27873"/>
                  </a:cubicBezTo>
                  <a:cubicBezTo>
                    <a:pt x="885" y="27398"/>
                    <a:pt x="445" y="27074"/>
                    <a:pt x="234" y="27074"/>
                  </a:cubicBezTo>
                  <a:cubicBezTo>
                    <a:pt x="1" y="27074"/>
                    <a:pt x="47" y="27472"/>
                    <a:pt x="573" y="28507"/>
                  </a:cubicBezTo>
                  <a:cubicBezTo>
                    <a:pt x="1541" y="30475"/>
                    <a:pt x="6878" y="34444"/>
                    <a:pt x="8546" y="37080"/>
                  </a:cubicBezTo>
                  <a:cubicBezTo>
                    <a:pt x="9241" y="38187"/>
                    <a:pt x="11012" y="39167"/>
                    <a:pt x="13185" y="39167"/>
                  </a:cubicBezTo>
                  <a:cubicBezTo>
                    <a:pt x="16118" y="39167"/>
                    <a:pt x="19782" y="37381"/>
                    <a:pt x="22522" y="31709"/>
                  </a:cubicBezTo>
                  <a:cubicBezTo>
                    <a:pt x="27292" y="21869"/>
                    <a:pt x="34231" y="12329"/>
                    <a:pt x="37199" y="10794"/>
                  </a:cubicBezTo>
                  <a:cubicBezTo>
                    <a:pt x="39483" y="9575"/>
                    <a:pt x="45663" y="5125"/>
                    <a:pt x="48593" y="5125"/>
                  </a:cubicBezTo>
                  <a:cubicBezTo>
                    <a:pt x="49430" y="5125"/>
                    <a:pt x="50001" y="5487"/>
                    <a:pt x="50142" y="6391"/>
                  </a:cubicBezTo>
                  <a:cubicBezTo>
                    <a:pt x="50628" y="9685"/>
                    <a:pt x="49257" y="19642"/>
                    <a:pt x="52553" y="19642"/>
                  </a:cubicBezTo>
                  <a:cubicBezTo>
                    <a:pt x="53330" y="19642"/>
                    <a:pt x="54366" y="19089"/>
                    <a:pt x="55746" y="17766"/>
                  </a:cubicBezTo>
                  <a:cubicBezTo>
                    <a:pt x="57681" y="15898"/>
                    <a:pt x="58281" y="9493"/>
                    <a:pt x="57114" y="6524"/>
                  </a:cubicBezTo>
                  <a:cubicBezTo>
                    <a:pt x="56064" y="3855"/>
                    <a:pt x="56929" y="0"/>
                    <a:pt x="52460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3985765" y="2745652"/>
              <a:ext cx="317040" cy="550546"/>
            </a:xfrm>
            <a:custGeom>
              <a:rect b="b" l="l" r="r" t="t"/>
              <a:pathLst>
                <a:path extrusionOk="0" h="44915" w="25865">
                  <a:moveTo>
                    <a:pt x="23941" y="0"/>
                  </a:moveTo>
                  <a:cubicBezTo>
                    <a:pt x="23606" y="0"/>
                    <a:pt x="22889" y="464"/>
                    <a:pt x="21682" y="1533"/>
                  </a:cubicBezTo>
                  <a:cubicBezTo>
                    <a:pt x="20515" y="2600"/>
                    <a:pt x="16179" y="7971"/>
                    <a:pt x="13477" y="12040"/>
                  </a:cubicBezTo>
                  <a:cubicBezTo>
                    <a:pt x="10741" y="16110"/>
                    <a:pt x="4804" y="28018"/>
                    <a:pt x="3570" y="29453"/>
                  </a:cubicBezTo>
                  <a:cubicBezTo>
                    <a:pt x="2369" y="30887"/>
                    <a:pt x="0" y="39660"/>
                    <a:pt x="3570" y="43229"/>
                  </a:cubicBezTo>
                  <a:cubicBezTo>
                    <a:pt x="4793" y="44441"/>
                    <a:pt x="6013" y="44915"/>
                    <a:pt x="6982" y="44915"/>
                  </a:cubicBezTo>
                  <a:cubicBezTo>
                    <a:pt x="8865" y="44915"/>
                    <a:pt x="9801" y="43125"/>
                    <a:pt x="7973" y="41495"/>
                  </a:cubicBezTo>
                  <a:cubicBezTo>
                    <a:pt x="5204" y="39026"/>
                    <a:pt x="3103" y="36424"/>
                    <a:pt x="5704" y="32622"/>
                  </a:cubicBezTo>
                  <a:cubicBezTo>
                    <a:pt x="8306" y="28786"/>
                    <a:pt x="9040" y="24015"/>
                    <a:pt x="12342" y="19312"/>
                  </a:cubicBezTo>
                  <a:cubicBezTo>
                    <a:pt x="15184" y="15306"/>
                    <a:pt x="25864" y="0"/>
                    <a:pt x="23941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3692984" y="3132251"/>
              <a:ext cx="500841" cy="251499"/>
            </a:xfrm>
            <a:custGeom>
              <a:rect b="b" l="l" r="r" t="t"/>
              <a:pathLst>
                <a:path extrusionOk="0" h="20518" w="40860">
                  <a:moveTo>
                    <a:pt x="117" y="0"/>
                  </a:moveTo>
                  <a:cubicBezTo>
                    <a:pt x="13" y="0"/>
                    <a:pt x="1" y="126"/>
                    <a:pt x="100" y="418"/>
                  </a:cubicBezTo>
                  <a:cubicBezTo>
                    <a:pt x="2163" y="6399"/>
                    <a:pt x="6843" y="8965"/>
                    <a:pt x="12251" y="8965"/>
                  </a:cubicBezTo>
                  <a:cubicBezTo>
                    <a:pt x="13751" y="8965"/>
                    <a:pt x="15307" y="8767"/>
                    <a:pt x="16878" y="8391"/>
                  </a:cubicBezTo>
                  <a:cubicBezTo>
                    <a:pt x="17559" y="8228"/>
                    <a:pt x="18145" y="8152"/>
                    <a:pt x="18653" y="8152"/>
                  </a:cubicBezTo>
                  <a:cubicBezTo>
                    <a:pt x="23555" y="8152"/>
                    <a:pt x="21252" y="15197"/>
                    <a:pt x="26752" y="19065"/>
                  </a:cubicBezTo>
                  <a:cubicBezTo>
                    <a:pt x="28216" y="20097"/>
                    <a:pt x="29625" y="20517"/>
                    <a:pt x="30930" y="20517"/>
                  </a:cubicBezTo>
                  <a:cubicBezTo>
                    <a:pt x="35064" y="20517"/>
                    <a:pt x="38153" y="16302"/>
                    <a:pt x="38661" y="13995"/>
                  </a:cubicBezTo>
                  <a:cubicBezTo>
                    <a:pt x="39328" y="10926"/>
                    <a:pt x="37426" y="7390"/>
                    <a:pt x="39294" y="3721"/>
                  </a:cubicBezTo>
                  <a:cubicBezTo>
                    <a:pt x="40382" y="1564"/>
                    <a:pt x="40859" y="822"/>
                    <a:pt x="40402" y="822"/>
                  </a:cubicBezTo>
                  <a:cubicBezTo>
                    <a:pt x="40075" y="822"/>
                    <a:pt x="39267" y="1204"/>
                    <a:pt x="37860" y="1719"/>
                  </a:cubicBezTo>
                  <a:cubicBezTo>
                    <a:pt x="34491" y="2987"/>
                    <a:pt x="36292" y="7991"/>
                    <a:pt x="36826" y="11026"/>
                  </a:cubicBezTo>
                  <a:cubicBezTo>
                    <a:pt x="37284" y="13807"/>
                    <a:pt x="35614" y="15917"/>
                    <a:pt x="31277" y="15917"/>
                  </a:cubicBezTo>
                  <a:cubicBezTo>
                    <a:pt x="30881" y="15917"/>
                    <a:pt x="30462" y="15899"/>
                    <a:pt x="30021" y="15863"/>
                  </a:cubicBezTo>
                  <a:cubicBezTo>
                    <a:pt x="24784" y="15463"/>
                    <a:pt x="22883" y="9058"/>
                    <a:pt x="22816" y="3954"/>
                  </a:cubicBezTo>
                  <a:cubicBezTo>
                    <a:pt x="22780" y="2136"/>
                    <a:pt x="21589" y="1486"/>
                    <a:pt x="19894" y="1486"/>
                  </a:cubicBezTo>
                  <a:cubicBezTo>
                    <a:pt x="16833" y="1486"/>
                    <a:pt x="12131" y="3607"/>
                    <a:pt x="9640" y="4788"/>
                  </a:cubicBezTo>
                  <a:cubicBezTo>
                    <a:pt x="9266" y="4962"/>
                    <a:pt x="8867" y="5040"/>
                    <a:pt x="8453" y="5040"/>
                  </a:cubicBezTo>
                  <a:cubicBezTo>
                    <a:pt x="5115" y="5040"/>
                    <a:pt x="775" y="0"/>
                    <a:pt x="117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4161670" y="2924768"/>
              <a:ext cx="248043" cy="218465"/>
            </a:xfrm>
            <a:custGeom>
              <a:rect b="b" l="l" r="r" t="t"/>
              <a:pathLst>
                <a:path extrusionOk="0" h="17823" w="20236">
                  <a:moveTo>
                    <a:pt x="16384" y="1"/>
                  </a:moveTo>
                  <a:cubicBezTo>
                    <a:pt x="15579" y="1"/>
                    <a:pt x="14494" y="280"/>
                    <a:pt x="13004" y="998"/>
                  </a:cubicBezTo>
                  <a:cubicBezTo>
                    <a:pt x="7333" y="3700"/>
                    <a:pt x="7867" y="3834"/>
                    <a:pt x="6900" y="6903"/>
                  </a:cubicBezTo>
                  <a:cubicBezTo>
                    <a:pt x="5952" y="9842"/>
                    <a:pt x="0" y="12902"/>
                    <a:pt x="1935" y="12902"/>
                  </a:cubicBezTo>
                  <a:cubicBezTo>
                    <a:pt x="2042" y="12902"/>
                    <a:pt x="2173" y="12893"/>
                    <a:pt x="2330" y="12874"/>
                  </a:cubicBezTo>
                  <a:cubicBezTo>
                    <a:pt x="2813" y="12818"/>
                    <a:pt x="3274" y="12792"/>
                    <a:pt x="3715" y="12792"/>
                  </a:cubicBezTo>
                  <a:cubicBezTo>
                    <a:pt x="9053" y="12792"/>
                    <a:pt x="11378" y="16622"/>
                    <a:pt x="13505" y="17577"/>
                  </a:cubicBezTo>
                  <a:cubicBezTo>
                    <a:pt x="13881" y="17745"/>
                    <a:pt x="14145" y="17822"/>
                    <a:pt x="14318" y="17822"/>
                  </a:cubicBezTo>
                  <a:cubicBezTo>
                    <a:pt x="15716" y="17822"/>
                    <a:pt x="11065" y="12734"/>
                    <a:pt x="11570" y="9972"/>
                  </a:cubicBezTo>
                  <a:cubicBezTo>
                    <a:pt x="11965" y="7835"/>
                    <a:pt x="13943" y="5715"/>
                    <a:pt x="15605" y="5715"/>
                  </a:cubicBezTo>
                  <a:cubicBezTo>
                    <a:pt x="16330" y="5715"/>
                    <a:pt x="16995" y="6119"/>
                    <a:pt x="17441" y="7103"/>
                  </a:cubicBezTo>
                  <a:cubicBezTo>
                    <a:pt x="17752" y="7782"/>
                    <a:pt x="18068" y="8059"/>
                    <a:pt x="18362" y="8059"/>
                  </a:cubicBezTo>
                  <a:cubicBezTo>
                    <a:pt x="19452" y="8059"/>
                    <a:pt x="20236" y="4242"/>
                    <a:pt x="19342" y="3033"/>
                  </a:cubicBezTo>
                  <a:cubicBezTo>
                    <a:pt x="18703" y="2197"/>
                    <a:pt x="18643" y="1"/>
                    <a:pt x="16384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3637230" y="3152576"/>
              <a:ext cx="590481" cy="409572"/>
            </a:xfrm>
            <a:custGeom>
              <a:rect b="b" l="l" r="r" t="t"/>
              <a:pathLst>
                <a:path extrusionOk="0" h="33414" w="48173">
                  <a:moveTo>
                    <a:pt x="329" y="1"/>
                  </a:moveTo>
                  <a:cubicBezTo>
                    <a:pt x="0" y="1"/>
                    <a:pt x="172" y="972"/>
                    <a:pt x="1112" y="3497"/>
                  </a:cubicBezTo>
                  <a:cubicBezTo>
                    <a:pt x="1746" y="5165"/>
                    <a:pt x="1045" y="8501"/>
                    <a:pt x="5081" y="10702"/>
                  </a:cubicBezTo>
                  <a:cubicBezTo>
                    <a:pt x="9084" y="12904"/>
                    <a:pt x="8851" y="12070"/>
                    <a:pt x="9084" y="13971"/>
                  </a:cubicBezTo>
                  <a:cubicBezTo>
                    <a:pt x="9351" y="15873"/>
                    <a:pt x="11252" y="22077"/>
                    <a:pt x="18724" y="27548"/>
                  </a:cubicBezTo>
                  <a:cubicBezTo>
                    <a:pt x="24630" y="31898"/>
                    <a:pt x="31869" y="33414"/>
                    <a:pt x="35797" y="33414"/>
                  </a:cubicBezTo>
                  <a:cubicBezTo>
                    <a:pt x="36839" y="33414"/>
                    <a:pt x="37649" y="33307"/>
                    <a:pt x="38138" y="33118"/>
                  </a:cubicBezTo>
                  <a:cubicBezTo>
                    <a:pt x="40194" y="32325"/>
                    <a:pt x="48172" y="24084"/>
                    <a:pt x="45883" y="24084"/>
                  </a:cubicBezTo>
                  <a:cubicBezTo>
                    <a:pt x="45572" y="24084"/>
                    <a:pt x="45072" y="24236"/>
                    <a:pt x="44343" y="24579"/>
                  </a:cubicBezTo>
                  <a:cubicBezTo>
                    <a:pt x="39149" y="27006"/>
                    <a:pt x="39115" y="31202"/>
                    <a:pt x="34295" y="31202"/>
                  </a:cubicBezTo>
                  <a:cubicBezTo>
                    <a:pt x="33419" y="31202"/>
                    <a:pt x="32385" y="31063"/>
                    <a:pt x="31133" y="30750"/>
                  </a:cubicBezTo>
                  <a:cubicBezTo>
                    <a:pt x="22994" y="28682"/>
                    <a:pt x="15756" y="23345"/>
                    <a:pt x="15022" y="21110"/>
                  </a:cubicBezTo>
                  <a:cubicBezTo>
                    <a:pt x="14288" y="18908"/>
                    <a:pt x="13287" y="11803"/>
                    <a:pt x="10018" y="10702"/>
                  </a:cubicBezTo>
                  <a:cubicBezTo>
                    <a:pt x="7504" y="9864"/>
                    <a:pt x="1377" y="1"/>
                    <a:pt x="329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3863617" y="3276894"/>
              <a:ext cx="460024" cy="643592"/>
            </a:xfrm>
            <a:custGeom>
              <a:rect b="b" l="l" r="r" t="t"/>
              <a:pathLst>
                <a:path extrusionOk="0" h="52506" w="37530">
                  <a:moveTo>
                    <a:pt x="263" y="0"/>
                  </a:moveTo>
                  <a:cubicBezTo>
                    <a:pt x="67" y="0"/>
                    <a:pt x="1" y="173"/>
                    <a:pt x="91" y="561"/>
                  </a:cubicBezTo>
                  <a:cubicBezTo>
                    <a:pt x="691" y="3297"/>
                    <a:pt x="1825" y="8867"/>
                    <a:pt x="8296" y="11569"/>
                  </a:cubicBezTo>
                  <a:cubicBezTo>
                    <a:pt x="10590" y="12510"/>
                    <a:pt x="13057" y="12825"/>
                    <a:pt x="15408" y="12825"/>
                  </a:cubicBezTo>
                  <a:cubicBezTo>
                    <a:pt x="19725" y="12825"/>
                    <a:pt x="23648" y="11764"/>
                    <a:pt x="25375" y="11569"/>
                  </a:cubicBezTo>
                  <a:cubicBezTo>
                    <a:pt x="26842" y="11386"/>
                    <a:pt x="28670" y="10528"/>
                    <a:pt x="29766" y="10528"/>
                  </a:cubicBezTo>
                  <a:cubicBezTo>
                    <a:pt x="30665" y="10528"/>
                    <a:pt x="31070" y="11105"/>
                    <a:pt x="30379" y="13104"/>
                  </a:cubicBezTo>
                  <a:cubicBezTo>
                    <a:pt x="28844" y="17574"/>
                    <a:pt x="28945" y="16973"/>
                    <a:pt x="22106" y="24478"/>
                  </a:cubicBezTo>
                  <a:cubicBezTo>
                    <a:pt x="15301" y="31950"/>
                    <a:pt x="14201" y="43125"/>
                    <a:pt x="15402" y="46327"/>
                  </a:cubicBezTo>
                  <a:cubicBezTo>
                    <a:pt x="16336" y="48820"/>
                    <a:pt x="17979" y="52506"/>
                    <a:pt x="20738" y="52506"/>
                  </a:cubicBezTo>
                  <a:cubicBezTo>
                    <a:pt x="21523" y="52506"/>
                    <a:pt x="22398" y="52207"/>
                    <a:pt x="23374" y="51498"/>
                  </a:cubicBezTo>
                  <a:cubicBezTo>
                    <a:pt x="27777" y="48262"/>
                    <a:pt x="26576" y="46061"/>
                    <a:pt x="25709" y="45027"/>
                  </a:cubicBezTo>
                  <a:cubicBezTo>
                    <a:pt x="25529" y="44805"/>
                    <a:pt x="25451" y="44704"/>
                    <a:pt x="25422" y="44704"/>
                  </a:cubicBezTo>
                  <a:lnTo>
                    <a:pt x="25422" y="44704"/>
                  </a:lnTo>
                  <a:cubicBezTo>
                    <a:pt x="25312" y="44704"/>
                    <a:pt x="25913" y="46165"/>
                    <a:pt x="24275" y="47962"/>
                  </a:cubicBezTo>
                  <a:cubicBezTo>
                    <a:pt x="23023" y="49355"/>
                    <a:pt x="21784" y="50650"/>
                    <a:pt x="20616" y="50650"/>
                  </a:cubicBezTo>
                  <a:cubicBezTo>
                    <a:pt x="19854" y="50650"/>
                    <a:pt x="19122" y="50098"/>
                    <a:pt x="18437" y="48662"/>
                  </a:cubicBezTo>
                  <a:cubicBezTo>
                    <a:pt x="16702" y="45027"/>
                    <a:pt x="15435" y="38122"/>
                    <a:pt x="18637" y="34152"/>
                  </a:cubicBezTo>
                  <a:cubicBezTo>
                    <a:pt x="21839" y="30216"/>
                    <a:pt x="24908" y="25112"/>
                    <a:pt x="28444" y="22744"/>
                  </a:cubicBezTo>
                  <a:cubicBezTo>
                    <a:pt x="31809" y="20458"/>
                    <a:pt x="37530" y="7933"/>
                    <a:pt x="31723" y="7933"/>
                  </a:cubicBezTo>
                  <a:cubicBezTo>
                    <a:pt x="31428" y="7933"/>
                    <a:pt x="31103" y="7966"/>
                    <a:pt x="30746" y="8033"/>
                  </a:cubicBezTo>
                  <a:cubicBezTo>
                    <a:pt x="25731" y="8982"/>
                    <a:pt x="21069" y="10787"/>
                    <a:pt x="17006" y="10787"/>
                  </a:cubicBezTo>
                  <a:cubicBezTo>
                    <a:pt x="15070" y="10787"/>
                    <a:pt x="13269" y="10377"/>
                    <a:pt x="11632" y="9268"/>
                  </a:cubicBezTo>
                  <a:cubicBezTo>
                    <a:pt x="7311" y="6291"/>
                    <a:pt x="1443" y="0"/>
                    <a:pt x="263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4319026" y="3264378"/>
              <a:ext cx="104691" cy="183850"/>
            </a:xfrm>
            <a:custGeom>
              <a:rect b="b" l="l" r="r" t="t"/>
              <a:pathLst>
                <a:path extrusionOk="0" h="14999" w="8541">
                  <a:moveTo>
                    <a:pt x="6371" y="1"/>
                  </a:moveTo>
                  <a:cubicBezTo>
                    <a:pt x="6089" y="1"/>
                    <a:pt x="5742" y="127"/>
                    <a:pt x="5305" y="415"/>
                  </a:cubicBezTo>
                  <a:cubicBezTo>
                    <a:pt x="3805" y="1425"/>
                    <a:pt x="0" y="7747"/>
                    <a:pt x="1294" y="7747"/>
                  </a:cubicBezTo>
                  <a:cubicBezTo>
                    <a:pt x="1410" y="7747"/>
                    <a:pt x="1567" y="7696"/>
                    <a:pt x="1769" y="7587"/>
                  </a:cubicBezTo>
                  <a:cubicBezTo>
                    <a:pt x="2392" y="7250"/>
                    <a:pt x="3028" y="7075"/>
                    <a:pt x="3626" y="7075"/>
                  </a:cubicBezTo>
                  <a:cubicBezTo>
                    <a:pt x="5402" y="7075"/>
                    <a:pt x="6856" y="8615"/>
                    <a:pt x="6706" y="12057"/>
                  </a:cubicBezTo>
                  <a:cubicBezTo>
                    <a:pt x="6611" y="14241"/>
                    <a:pt x="6997" y="14998"/>
                    <a:pt x="7432" y="14998"/>
                  </a:cubicBezTo>
                  <a:cubicBezTo>
                    <a:pt x="7914" y="14998"/>
                    <a:pt x="8457" y="14070"/>
                    <a:pt x="8474" y="13124"/>
                  </a:cubicBezTo>
                  <a:cubicBezTo>
                    <a:pt x="8541" y="10422"/>
                    <a:pt x="8074" y="3784"/>
                    <a:pt x="7707" y="2183"/>
                  </a:cubicBezTo>
                  <a:cubicBezTo>
                    <a:pt x="7436" y="1001"/>
                    <a:pt x="7165" y="1"/>
                    <a:pt x="6371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3823420" y="3529711"/>
              <a:ext cx="254735" cy="151417"/>
            </a:xfrm>
            <a:custGeom>
              <a:rect b="b" l="l" r="r" t="t"/>
              <a:pathLst>
                <a:path extrusionOk="0" h="12353" w="20782">
                  <a:moveTo>
                    <a:pt x="3027" y="1"/>
                  </a:moveTo>
                  <a:cubicBezTo>
                    <a:pt x="2170" y="1"/>
                    <a:pt x="1311" y="464"/>
                    <a:pt x="801" y="1687"/>
                  </a:cubicBezTo>
                  <a:cubicBezTo>
                    <a:pt x="1" y="3689"/>
                    <a:pt x="1101" y="4389"/>
                    <a:pt x="3336" y="5623"/>
                  </a:cubicBezTo>
                  <a:cubicBezTo>
                    <a:pt x="3964" y="5979"/>
                    <a:pt x="4721" y="6059"/>
                    <a:pt x="5504" y="6059"/>
                  </a:cubicBezTo>
                  <a:cubicBezTo>
                    <a:pt x="6138" y="6059"/>
                    <a:pt x="6790" y="6007"/>
                    <a:pt x="7405" y="6007"/>
                  </a:cubicBezTo>
                  <a:cubicBezTo>
                    <a:pt x="8730" y="6007"/>
                    <a:pt x="9882" y="6251"/>
                    <a:pt x="10308" y="7792"/>
                  </a:cubicBezTo>
                  <a:cubicBezTo>
                    <a:pt x="10925" y="10047"/>
                    <a:pt x="12978" y="12353"/>
                    <a:pt x="14640" y="12353"/>
                  </a:cubicBezTo>
                  <a:cubicBezTo>
                    <a:pt x="15313" y="12353"/>
                    <a:pt x="15922" y="11974"/>
                    <a:pt x="16346" y="11061"/>
                  </a:cubicBezTo>
                  <a:cubicBezTo>
                    <a:pt x="17179" y="9293"/>
                    <a:pt x="20782" y="8392"/>
                    <a:pt x="17713" y="6557"/>
                  </a:cubicBezTo>
                  <a:cubicBezTo>
                    <a:pt x="14644" y="4723"/>
                    <a:pt x="5738" y="1220"/>
                    <a:pt x="4570" y="486"/>
                  </a:cubicBezTo>
                  <a:cubicBezTo>
                    <a:pt x="4117" y="188"/>
                    <a:pt x="3572" y="1"/>
                    <a:pt x="3027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4230871" y="3601536"/>
              <a:ext cx="139270" cy="80912"/>
            </a:xfrm>
            <a:custGeom>
              <a:rect b="b" l="l" r="r" t="t"/>
              <a:pathLst>
                <a:path extrusionOk="0" h="6601" w="11362">
                  <a:moveTo>
                    <a:pt x="915" y="1"/>
                  </a:moveTo>
                  <a:cubicBezTo>
                    <a:pt x="0" y="1"/>
                    <a:pt x="371" y="2433"/>
                    <a:pt x="1622" y="2433"/>
                  </a:cubicBezTo>
                  <a:cubicBezTo>
                    <a:pt x="3089" y="2433"/>
                    <a:pt x="3957" y="3067"/>
                    <a:pt x="4657" y="5635"/>
                  </a:cubicBezTo>
                  <a:cubicBezTo>
                    <a:pt x="4842" y="6323"/>
                    <a:pt x="5216" y="6600"/>
                    <a:pt x="5690" y="6600"/>
                  </a:cubicBezTo>
                  <a:cubicBezTo>
                    <a:pt x="7009" y="6600"/>
                    <a:pt x="9104" y="4448"/>
                    <a:pt x="10061" y="3000"/>
                  </a:cubicBezTo>
                  <a:cubicBezTo>
                    <a:pt x="11362" y="1032"/>
                    <a:pt x="5791" y="1532"/>
                    <a:pt x="3823" y="1332"/>
                  </a:cubicBezTo>
                  <a:cubicBezTo>
                    <a:pt x="1855" y="1132"/>
                    <a:pt x="2122" y="732"/>
                    <a:pt x="1622" y="331"/>
                  </a:cubicBezTo>
                  <a:cubicBezTo>
                    <a:pt x="1333" y="98"/>
                    <a:pt x="1098" y="1"/>
                    <a:pt x="915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4305075" y="3644075"/>
              <a:ext cx="105145" cy="158502"/>
            </a:xfrm>
            <a:custGeom>
              <a:rect b="b" l="l" r="r" t="t"/>
              <a:pathLst>
                <a:path extrusionOk="0" h="12931" w="8578">
                  <a:moveTo>
                    <a:pt x="6806" y="0"/>
                  </a:moveTo>
                  <a:cubicBezTo>
                    <a:pt x="6297" y="0"/>
                    <a:pt x="5508" y="722"/>
                    <a:pt x="4208" y="2666"/>
                  </a:cubicBezTo>
                  <a:cubicBezTo>
                    <a:pt x="1371" y="6879"/>
                    <a:pt x="1" y="11188"/>
                    <a:pt x="1113" y="11188"/>
                  </a:cubicBezTo>
                  <a:cubicBezTo>
                    <a:pt x="1321" y="11188"/>
                    <a:pt x="1617" y="11036"/>
                    <a:pt x="2007" y="10705"/>
                  </a:cubicBezTo>
                  <a:cubicBezTo>
                    <a:pt x="3790" y="9186"/>
                    <a:pt x="5017" y="6344"/>
                    <a:pt x="5572" y="6344"/>
                  </a:cubicBezTo>
                  <a:cubicBezTo>
                    <a:pt x="5786" y="6344"/>
                    <a:pt x="5900" y="6763"/>
                    <a:pt x="5909" y="7836"/>
                  </a:cubicBezTo>
                  <a:cubicBezTo>
                    <a:pt x="5961" y="10819"/>
                    <a:pt x="6429" y="12930"/>
                    <a:pt x="6870" y="12930"/>
                  </a:cubicBezTo>
                  <a:cubicBezTo>
                    <a:pt x="7001" y="12930"/>
                    <a:pt x="7129" y="12744"/>
                    <a:pt x="7244" y="12339"/>
                  </a:cubicBezTo>
                  <a:cubicBezTo>
                    <a:pt x="7777" y="10405"/>
                    <a:pt x="8578" y="6135"/>
                    <a:pt x="8044" y="3466"/>
                  </a:cubicBezTo>
                  <a:cubicBezTo>
                    <a:pt x="7717" y="1827"/>
                    <a:pt x="7615" y="0"/>
                    <a:pt x="6806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4199219" y="3737194"/>
              <a:ext cx="145166" cy="141660"/>
            </a:xfrm>
            <a:custGeom>
              <a:rect b="b" l="l" r="r" t="t"/>
              <a:pathLst>
                <a:path extrusionOk="0" h="11557" w="11843">
                  <a:moveTo>
                    <a:pt x="2452" y="1"/>
                  </a:moveTo>
                  <a:cubicBezTo>
                    <a:pt x="2328" y="1"/>
                    <a:pt x="2191" y="96"/>
                    <a:pt x="2036" y="307"/>
                  </a:cubicBezTo>
                  <a:cubicBezTo>
                    <a:pt x="1135" y="1541"/>
                    <a:pt x="1" y="3876"/>
                    <a:pt x="1102" y="7479"/>
                  </a:cubicBezTo>
                  <a:cubicBezTo>
                    <a:pt x="1936" y="10104"/>
                    <a:pt x="4413" y="11557"/>
                    <a:pt x="6753" y="11557"/>
                  </a:cubicBezTo>
                  <a:cubicBezTo>
                    <a:pt x="7594" y="11557"/>
                    <a:pt x="8418" y="11369"/>
                    <a:pt x="9141" y="10981"/>
                  </a:cubicBezTo>
                  <a:cubicBezTo>
                    <a:pt x="11843" y="9513"/>
                    <a:pt x="10408" y="7645"/>
                    <a:pt x="6839" y="7345"/>
                  </a:cubicBezTo>
                  <a:cubicBezTo>
                    <a:pt x="3640" y="7076"/>
                    <a:pt x="3523" y="1"/>
                    <a:pt x="2452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3868815" y="3696666"/>
              <a:ext cx="174007" cy="312529"/>
            </a:xfrm>
            <a:custGeom>
              <a:rect b="b" l="l" r="r" t="t"/>
              <a:pathLst>
                <a:path extrusionOk="0" h="25497" w="14196">
                  <a:moveTo>
                    <a:pt x="258" y="0"/>
                  </a:moveTo>
                  <a:cubicBezTo>
                    <a:pt x="91" y="0"/>
                    <a:pt x="0" y="231"/>
                    <a:pt x="0" y="777"/>
                  </a:cubicBezTo>
                  <a:cubicBezTo>
                    <a:pt x="0" y="1911"/>
                    <a:pt x="1068" y="5347"/>
                    <a:pt x="4136" y="7082"/>
                  </a:cubicBezTo>
                  <a:cubicBezTo>
                    <a:pt x="7239" y="8783"/>
                    <a:pt x="6271" y="9217"/>
                    <a:pt x="6038" y="10584"/>
                  </a:cubicBezTo>
                  <a:cubicBezTo>
                    <a:pt x="5804" y="11952"/>
                    <a:pt x="4070" y="16022"/>
                    <a:pt x="5004" y="18257"/>
                  </a:cubicBezTo>
                  <a:cubicBezTo>
                    <a:pt x="5938" y="20525"/>
                    <a:pt x="8139" y="25428"/>
                    <a:pt x="11242" y="25495"/>
                  </a:cubicBezTo>
                  <a:cubicBezTo>
                    <a:pt x="11286" y="25496"/>
                    <a:pt x="11330" y="25497"/>
                    <a:pt x="11372" y="25497"/>
                  </a:cubicBezTo>
                  <a:cubicBezTo>
                    <a:pt x="14196" y="25497"/>
                    <a:pt x="10353" y="23308"/>
                    <a:pt x="8940" y="22026"/>
                  </a:cubicBezTo>
                  <a:cubicBezTo>
                    <a:pt x="7472" y="20692"/>
                    <a:pt x="4503" y="16755"/>
                    <a:pt x="6805" y="14154"/>
                  </a:cubicBezTo>
                  <a:cubicBezTo>
                    <a:pt x="9073" y="11585"/>
                    <a:pt x="10374" y="7616"/>
                    <a:pt x="6805" y="6582"/>
                  </a:cubicBezTo>
                  <a:cubicBezTo>
                    <a:pt x="3833" y="5720"/>
                    <a:pt x="1091" y="0"/>
                    <a:pt x="258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4315777" y="3836823"/>
              <a:ext cx="96896" cy="111715"/>
            </a:xfrm>
            <a:custGeom>
              <a:rect b="b" l="l" r="r" t="t"/>
              <a:pathLst>
                <a:path extrusionOk="0" h="9114" w="7905">
                  <a:moveTo>
                    <a:pt x="6089" y="0"/>
                  </a:moveTo>
                  <a:cubicBezTo>
                    <a:pt x="5847" y="0"/>
                    <a:pt x="5565" y="129"/>
                    <a:pt x="5237" y="419"/>
                  </a:cubicBezTo>
                  <a:cubicBezTo>
                    <a:pt x="2765" y="2623"/>
                    <a:pt x="0" y="6395"/>
                    <a:pt x="932" y="6395"/>
                  </a:cubicBezTo>
                  <a:cubicBezTo>
                    <a:pt x="1044" y="6395"/>
                    <a:pt x="1209" y="6341"/>
                    <a:pt x="1434" y="6223"/>
                  </a:cubicBezTo>
                  <a:cubicBezTo>
                    <a:pt x="2668" y="5577"/>
                    <a:pt x="3706" y="4839"/>
                    <a:pt x="4434" y="4839"/>
                  </a:cubicBezTo>
                  <a:cubicBezTo>
                    <a:pt x="4946" y="4839"/>
                    <a:pt x="5305" y="5204"/>
                    <a:pt x="5470" y="6223"/>
                  </a:cubicBezTo>
                  <a:cubicBezTo>
                    <a:pt x="5721" y="7933"/>
                    <a:pt x="6471" y="9114"/>
                    <a:pt x="6952" y="9114"/>
                  </a:cubicBezTo>
                  <a:cubicBezTo>
                    <a:pt x="7175" y="9114"/>
                    <a:pt x="7340" y="8861"/>
                    <a:pt x="7371" y="8291"/>
                  </a:cubicBezTo>
                  <a:cubicBezTo>
                    <a:pt x="7430" y="7290"/>
                    <a:pt x="7905" y="0"/>
                    <a:pt x="6089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4108551" y="3907336"/>
              <a:ext cx="183078" cy="88144"/>
            </a:xfrm>
            <a:custGeom>
              <a:rect b="b" l="l" r="r" t="t"/>
              <a:pathLst>
                <a:path extrusionOk="0" h="7191" w="14936">
                  <a:moveTo>
                    <a:pt x="8206" y="0"/>
                  </a:moveTo>
                  <a:cubicBezTo>
                    <a:pt x="6613" y="0"/>
                    <a:pt x="5297" y="648"/>
                    <a:pt x="4295" y="2573"/>
                  </a:cubicBezTo>
                  <a:cubicBezTo>
                    <a:pt x="3205" y="4687"/>
                    <a:pt x="2955" y="5818"/>
                    <a:pt x="2485" y="5818"/>
                  </a:cubicBezTo>
                  <a:cubicBezTo>
                    <a:pt x="2236" y="5818"/>
                    <a:pt x="1924" y="5500"/>
                    <a:pt x="1392" y="4841"/>
                  </a:cubicBezTo>
                  <a:cubicBezTo>
                    <a:pt x="947" y="4267"/>
                    <a:pt x="643" y="4045"/>
                    <a:pt x="452" y="4045"/>
                  </a:cubicBezTo>
                  <a:cubicBezTo>
                    <a:pt x="1" y="4045"/>
                    <a:pt x="189" y="5291"/>
                    <a:pt x="659" y="6042"/>
                  </a:cubicBezTo>
                  <a:cubicBezTo>
                    <a:pt x="1038" y="6648"/>
                    <a:pt x="1998" y="7190"/>
                    <a:pt x="3228" y="7190"/>
                  </a:cubicBezTo>
                  <a:cubicBezTo>
                    <a:pt x="4163" y="7190"/>
                    <a:pt x="5254" y="6877"/>
                    <a:pt x="6363" y="6042"/>
                  </a:cubicBezTo>
                  <a:cubicBezTo>
                    <a:pt x="7474" y="5215"/>
                    <a:pt x="8701" y="4870"/>
                    <a:pt x="9789" y="4870"/>
                  </a:cubicBezTo>
                  <a:cubicBezTo>
                    <a:pt x="11248" y="4870"/>
                    <a:pt x="12457" y="5491"/>
                    <a:pt x="12801" y="6409"/>
                  </a:cubicBezTo>
                  <a:cubicBezTo>
                    <a:pt x="12998" y="6965"/>
                    <a:pt x="13251" y="7183"/>
                    <a:pt x="13491" y="7183"/>
                  </a:cubicBezTo>
                  <a:cubicBezTo>
                    <a:pt x="13941" y="7183"/>
                    <a:pt x="14344" y="6415"/>
                    <a:pt x="14235" y="5675"/>
                  </a:cubicBezTo>
                  <a:cubicBezTo>
                    <a:pt x="14001" y="4174"/>
                    <a:pt x="14935" y="1605"/>
                    <a:pt x="11733" y="671"/>
                  </a:cubicBezTo>
                  <a:cubicBezTo>
                    <a:pt x="10443" y="285"/>
                    <a:pt x="9263" y="0"/>
                    <a:pt x="8206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41"/>
          <p:cNvGrpSpPr/>
          <p:nvPr/>
        </p:nvGrpSpPr>
        <p:grpSpPr>
          <a:xfrm flipH="1">
            <a:off x="4507919" y="1418405"/>
            <a:ext cx="1221000" cy="2575605"/>
            <a:chOff x="1776950" y="1204900"/>
            <a:chExt cx="1286075" cy="3227575"/>
          </a:xfrm>
        </p:grpSpPr>
        <p:sp>
          <p:nvSpPr>
            <p:cNvPr id="803" name="Google Shape;803;p41"/>
            <p:cNvSpPr/>
            <p:nvPr/>
          </p:nvSpPr>
          <p:spPr>
            <a:xfrm>
              <a:off x="1776950" y="1204900"/>
              <a:ext cx="1286075" cy="3227575"/>
            </a:xfrm>
            <a:custGeom>
              <a:rect b="b" l="l" r="r" t="t"/>
              <a:pathLst>
                <a:path extrusionOk="0" h="129103" w="51443">
                  <a:moveTo>
                    <a:pt x="44122" y="126260"/>
                  </a:moveTo>
                  <a:lnTo>
                    <a:pt x="44122" y="126260"/>
                  </a:lnTo>
                  <a:cubicBezTo>
                    <a:pt x="44113" y="126272"/>
                    <a:pt x="44104" y="126283"/>
                    <a:pt x="44095" y="126295"/>
                  </a:cubicBezTo>
                  <a:lnTo>
                    <a:pt x="44095" y="126295"/>
                  </a:lnTo>
                  <a:cubicBezTo>
                    <a:pt x="44104" y="126282"/>
                    <a:pt x="44113" y="126269"/>
                    <a:pt x="44122" y="126260"/>
                  </a:cubicBezTo>
                  <a:close/>
                  <a:moveTo>
                    <a:pt x="44041" y="126364"/>
                  </a:moveTo>
                  <a:cubicBezTo>
                    <a:pt x="43941" y="126489"/>
                    <a:pt x="43829" y="126613"/>
                    <a:pt x="43704" y="126737"/>
                  </a:cubicBezTo>
                  <a:cubicBezTo>
                    <a:pt x="43817" y="126606"/>
                    <a:pt x="43929" y="126493"/>
                    <a:pt x="44041" y="126364"/>
                  </a:cubicBezTo>
                  <a:close/>
                  <a:moveTo>
                    <a:pt x="41853" y="1"/>
                  </a:moveTo>
                  <a:cubicBezTo>
                    <a:pt x="41522" y="1"/>
                    <a:pt x="41165" y="19"/>
                    <a:pt x="40780" y="60"/>
                  </a:cubicBezTo>
                  <a:cubicBezTo>
                    <a:pt x="37657" y="398"/>
                    <a:pt x="32545" y="2268"/>
                    <a:pt x="31530" y="2845"/>
                  </a:cubicBezTo>
                  <a:cubicBezTo>
                    <a:pt x="30575" y="3402"/>
                    <a:pt x="30794" y="5033"/>
                    <a:pt x="30913" y="5511"/>
                  </a:cubicBezTo>
                  <a:cubicBezTo>
                    <a:pt x="30913" y="5511"/>
                    <a:pt x="30913" y="5511"/>
                    <a:pt x="30913" y="5531"/>
                  </a:cubicBezTo>
                  <a:lnTo>
                    <a:pt x="30913" y="5551"/>
                  </a:lnTo>
                  <a:cubicBezTo>
                    <a:pt x="30933" y="5551"/>
                    <a:pt x="30933" y="5551"/>
                    <a:pt x="30933" y="5570"/>
                  </a:cubicBezTo>
                  <a:cubicBezTo>
                    <a:pt x="30933" y="5570"/>
                    <a:pt x="30933" y="5590"/>
                    <a:pt x="30933" y="5590"/>
                  </a:cubicBezTo>
                  <a:cubicBezTo>
                    <a:pt x="31015" y="5837"/>
                    <a:pt x="31070" y="6178"/>
                    <a:pt x="30808" y="6178"/>
                  </a:cubicBezTo>
                  <a:cubicBezTo>
                    <a:pt x="30752" y="6178"/>
                    <a:pt x="30682" y="6162"/>
                    <a:pt x="30595" y="6127"/>
                  </a:cubicBezTo>
                  <a:cubicBezTo>
                    <a:pt x="30306" y="6023"/>
                    <a:pt x="29221" y="5912"/>
                    <a:pt x="28251" y="5912"/>
                  </a:cubicBezTo>
                  <a:cubicBezTo>
                    <a:pt x="27555" y="5912"/>
                    <a:pt x="26917" y="5969"/>
                    <a:pt x="26676" y="6127"/>
                  </a:cubicBezTo>
                  <a:cubicBezTo>
                    <a:pt x="26637" y="6147"/>
                    <a:pt x="26617" y="6167"/>
                    <a:pt x="26597" y="6187"/>
                  </a:cubicBezTo>
                  <a:cubicBezTo>
                    <a:pt x="26099" y="6505"/>
                    <a:pt x="26278" y="6386"/>
                    <a:pt x="25304" y="6585"/>
                  </a:cubicBezTo>
                  <a:cubicBezTo>
                    <a:pt x="24269" y="6784"/>
                    <a:pt x="20052" y="8694"/>
                    <a:pt x="17804" y="10842"/>
                  </a:cubicBezTo>
                  <a:cubicBezTo>
                    <a:pt x="15536" y="13010"/>
                    <a:pt x="16730" y="14860"/>
                    <a:pt x="16730" y="14860"/>
                  </a:cubicBezTo>
                  <a:cubicBezTo>
                    <a:pt x="16730" y="14860"/>
                    <a:pt x="16034" y="15596"/>
                    <a:pt x="15636" y="16133"/>
                  </a:cubicBezTo>
                  <a:cubicBezTo>
                    <a:pt x="15258" y="16671"/>
                    <a:pt x="13627" y="17068"/>
                    <a:pt x="10941" y="19277"/>
                  </a:cubicBezTo>
                  <a:cubicBezTo>
                    <a:pt x="8236" y="21485"/>
                    <a:pt x="8097" y="26796"/>
                    <a:pt x="8097" y="26796"/>
                  </a:cubicBezTo>
                  <a:cubicBezTo>
                    <a:pt x="8097" y="26796"/>
                    <a:pt x="7798" y="26915"/>
                    <a:pt x="7400" y="27094"/>
                  </a:cubicBezTo>
                  <a:cubicBezTo>
                    <a:pt x="7102" y="27234"/>
                    <a:pt x="6744" y="27413"/>
                    <a:pt x="6426" y="27592"/>
                  </a:cubicBezTo>
                  <a:cubicBezTo>
                    <a:pt x="5690" y="28029"/>
                    <a:pt x="4237" y="29621"/>
                    <a:pt x="3462" y="32087"/>
                  </a:cubicBezTo>
                  <a:cubicBezTo>
                    <a:pt x="2686" y="34554"/>
                    <a:pt x="3999" y="36245"/>
                    <a:pt x="3999" y="36245"/>
                  </a:cubicBezTo>
                  <a:cubicBezTo>
                    <a:pt x="3999" y="36245"/>
                    <a:pt x="3989" y="36242"/>
                    <a:pt x="3967" y="36242"/>
                  </a:cubicBezTo>
                  <a:cubicBezTo>
                    <a:pt x="3870" y="36242"/>
                    <a:pt x="3535" y="36295"/>
                    <a:pt x="2726" y="36862"/>
                  </a:cubicBezTo>
                  <a:cubicBezTo>
                    <a:pt x="1731" y="37558"/>
                    <a:pt x="1393" y="39149"/>
                    <a:pt x="1353" y="40323"/>
                  </a:cubicBezTo>
                  <a:cubicBezTo>
                    <a:pt x="1333" y="41497"/>
                    <a:pt x="875" y="44242"/>
                    <a:pt x="438" y="46231"/>
                  </a:cubicBezTo>
                  <a:cubicBezTo>
                    <a:pt x="0" y="48220"/>
                    <a:pt x="1472" y="49394"/>
                    <a:pt x="1472" y="49394"/>
                  </a:cubicBezTo>
                  <a:cubicBezTo>
                    <a:pt x="1472" y="49394"/>
                    <a:pt x="915" y="51085"/>
                    <a:pt x="816" y="52239"/>
                  </a:cubicBezTo>
                  <a:cubicBezTo>
                    <a:pt x="696" y="53373"/>
                    <a:pt x="1890" y="56555"/>
                    <a:pt x="1950" y="60972"/>
                  </a:cubicBezTo>
                  <a:cubicBezTo>
                    <a:pt x="2029" y="65388"/>
                    <a:pt x="2706" y="67079"/>
                    <a:pt x="3203" y="70361"/>
                  </a:cubicBezTo>
                  <a:cubicBezTo>
                    <a:pt x="3720" y="73643"/>
                    <a:pt x="3879" y="74200"/>
                    <a:pt x="4755" y="75633"/>
                  </a:cubicBezTo>
                  <a:cubicBezTo>
                    <a:pt x="5630" y="77045"/>
                    <a:pt x="8872" y="77662"/>
                    <a:pt x="8872" y="77662"/>
                  </a:cubicBezTo>
                  <a:cubicBezTo>
                    <a:pt x="8872" y="77662"/>
                    <a:pt x="7798" y="78636"/>
                    <a:pt x="7261" y="79074"/>
                  </a:cubicBezTo>
                  <a:cubicBezTo>
                    <a:pt x="6724" y="79532"/>
                    <a:pt x="6963" y="80367"/>
                    <a:pt x="7540" y="81541"/>
                  </a:cubicBezTo>
                  <a:cubicBezTo>
                    <a:pt x="8136" y="82714"/>
                    <a:pt x="10583" y="83590"/>
                    <a:pt x="10583" y="83590"/>
                  </a:cubicBezTo>
                  <a:cubicBezTo>
                    <a:pt x="10583" y="83590"/>
                    <a:pt x="10643" y="83848"/>
                    <a:pt x="10882" y="85400"/>
                  </a:cubicBezTo>
                  <a:cubicBezTo>
                    <a:pt x="11120" y="86971"/>
                    <a:pt x="12354" y="90055"/>
                    <a:pt x="13527" y="91248"/>
                  </a:cubicBezTo>
                  <a:cubicBezTo>
                    <a:pt x="14701" y="92422"/>
                    <a:pt x="16511" y="92860"/>
                    <a:pt x="16511" y="92860"/>
                  </a:cubicBezTo>
                  <a:cubicBezTo>
                    <a:pt x="16511" y="92860"/>
                    <a:pt x="16611" y="93695"/>
                    <a:pt x="16869" y="94511"/>
                  </a:cubicBezTo>
                  <a:cubicBezTo>
                    <a:pt x="17128" y="95326"/>
                    <a:pt x="17426" y="96122"/>
                    <a:pt x="18600" y="98012"/>
                  </a:cubicBezTo>
                  <a:cubicBezTo>
                    <a:pt x="19774" y="99882"/>
                    <a:pt x="22300" y="101772"/>
                    <a:pt x="22300" y="101772"/>
                  </a:cubicBezTo>
                  <a:cubicBezTo>
                    <a:pt x="22300" y="101772"/>
                    <a:pt x="22002" y="102269"/>
                    <a:pt x="21186" y="103303"/>
                  </a:cubicBezTo>
                  <a:cubicBezTo>
                    <a:pt x="20350" y="104318"/>
                    <a:pt x="20450" y="105153"/>
                    <a:pt x="20828" y="105790"/>
                  </a:cubicBezTo>
                  <a:cubicBezTo>
                    <a:pt x="21226" y="106427"/>
                    <a:pt x="22061" y="107023"/>
                    <a:pt x="22061" y="108595"/>
                  </a:cubicBezTo>
                  <a:cubicBezTo>
                    <a:pt x="22061" y="110166"/>
                    <a:pt x="22559" y="113250"/>
                    <a:pt x="23971" y="115219"/>
                  </a:cubicBezTo>
                  <a:cubicBezTo>
                    <a:pt x="25403" y="117169"/>
                    <a:pt x="26179" y="116234"/>
                    <a:pt x="26418" y="117129"/>
                  </a:cubicBezTo>
                  <a:cubicBezTo>
                    <a:pt x="26676" y="118004"/>
                    <a:pt x="25940" y="118939"/>
                    <a:pt x="25483" y="121386"/>
                  </a:cubicBezTo>
                  <a:cubicBezTo>
                    <a:pt x="25045" y="123833"/>
                    <a:pt x="28367" y="126856"/>
                    <a:pt x="29063" y="127473"/>
                  </a:cubicBezTo>
                  <a:cubicBezTo>
                    <a:pt x="30511" y="128727"/>
                    <a:pt x="34660" y="129103"/>
                    <a:pt x="37714" y="129103"/>
                  </a:cubicBezTo>
                  <a:cubicBezTo>
                    <a:pt x="39069" y="129103"/>
                    <a:pt x="40207" y="129029"/>
                    <a:pt x="40800" y="128925"/>
                  </a:cubicBezTo>
                  <a:cubicBezTo>
                    <a:pt x="42750" y="128587"/>
                    <a:pt x="42531" y="127533"/>
                    <a:pt x="43227" y="127115"/>
                  </a:cubicBezTo>
                  <a:cubicBezTo>
                    <a:pt x="43317" y="127076"/>
                    <a:pt x="43374" y="127055"/>
                    <a:pt x="43403" y="127055"/>
                  </a:cubicBezTo>
                  <a:cubicBezTo>
                    <a:pt x="43418" y="127055"/>
                    <a:pt x="43426" y="127061"/>
                    <a:pt x="43426" y="127075"/>
                  </a:cubicBezTo>
                  <a:cubicBezTo>
                    <a:pt x="43466" y="127254"/>
                    <a:pt x="42571" y="128348"/>
                    <a:pt x="42750" y="128846"/>
                  </a:cubicBezTo>
                  <a:cubicBezTo>
                    <a:pt x="42812" y="129013"/>
                    <a:pt x="43227" y="129074"/>
                    <a:pt x="43804" y="129074"/>
                  </a:cubicBezTo>
                  <a:cubicBezTo>
                    <a:pt x="45427" y="129074"/>
                    <a:pt x="48339" y="128587"/>
                    <a:pt x="48339" y="128587"/>
                  </a:cubicBezTo>
                  <a:cubicBezTo>
                    <a:pt x="48339" y="128587"/>
                    <a:pt x="49732" y="127055"/>
                    <a:pt x="49811" y="126319"/>
                  </a:cubicBezTo>
                  <a:cubicBezTo>
                    <a:pt x="49871" y="125583"/>
                    <a:pt x="48777" y="124986"/>
                    <a:pt x="48021" y="124668"/>
                  </a:cubicBezTo>
                  <a:cubicBezTo>
                    <a:pt x="47652" y="124513"/>
                    <a:pt x="47705" y="124462"/>
                    <a:pt x="47914" y="124462"/>
                  </a:cubicBezTo>
                  <a:cubicBezTo>
                    <a:pt x="48133" y="124462"/>
                    <a:pt x="48523" y="124518"/>
                    <a:pt x="48777" y="124569"/>
                  </a:cubicBezTo>
                  <a:cubicBezTo>
                    <a:pt x="48839" y="124581"/>
                    <a:pt x="48896" y="124587"/>
                    <a:pt x="48949" y="124587"/>
                  </a:cubicBezTo>
                  <a:cubicBezTo>
                    <a:pt x="49328" y="124587"/>
                    <a:pt x="49513" y="124276"/>
                    <a:pt x="49652" y="123614"/>
                  </a:cubicBezTo>
                  <a:cubicBezTo>
                    <a:pt x="49831" y="122858"/>
                    <a:pt x="49811" y="120908"/>
                    <a:pt x="49613" y="119854"/>
                  </a:cubicBezTo>
                  <a:cubicBezTo>
                    <a:pt x="49419" y="118830"/>
                    <a:pt x="49433" y="117862"/>
                    <a:pt x="48832" y="117862"/>
                  </a:cubicBezTo>
                  <a:cubicBezTo>
                    <a:pt x="48814" y="117862"/>
                    <a:pt x="48796" y="117863"/>
                    <a:pt x="48777" y="117865"/>
                  </a:cubicBezTo>
                  <a:cubicBezTo>
                    <a:pt x="48638" y="117865"/>
                    <a:pt x="48558" y="117865"/>
                    <a:pt x="48538" y="117825"/>
                  </a:cubicBezTo>
                  <a:cubicBezTo>
                    <a:pt x="48459" y="117686"/>
                    <a:pt x="48996" y="117189"/>
                    <a:pt x="49254" y="115995"/>
                  </a:cubicBezTo>
                  <a:cubicBezTo>
                    <a:pt x="49573" y="114483"/>
                    <a:pt x="49593" y="113230"/>
                    <a:pt x="49414" y="110505"/>
                  </a:cubicBezTo>
                  <a:cubicBezTo>
                    <a:pt x="49274" y="108515"/>
                    <a:pt x="48698" y="108177"/>
                    <a:pt x="48300" y="108137"/>
                  </a:cubicBezTo>
                  <a:cubicBezTo>
                    <a:pt x="48160" y="108137"/>
                    <a:pt x="48041" y="108157"/>
                    <a:pt x="47981" y="108157"/>
                  </a:cubicBezTo>
                  <a:cubicBezTo>
                    <a:pt x="47839" y="108157"/>
                    <a:pt x="47731" y="108358"/>
                    <a:pt x="47640" y="108358"/>
                  </a:cubicBezTo>
                  <a:cubicBezTo>
                    <a:pt x="47590" y="108358"/>
                    <a:pt x="47546" y="108299"/>
                    <a:pt x="47504" y="108117"/>
                  </a:cubicBezTo>
                  <a:cubicBezTo>
                    <a:pt x="47385" y="107600"/>
                    <a:pt x="46290" y="107819"/>
                    <a:pt x="43088" y="107541"/>
                  </a:cubicBezTo>
                  <a:cubicBezTo>
                    <a:pt x="39885" y="107242"/>
                    <a:pt x="46589" y="107202"/>
                    <a:pt x="47424" y="106864"/>
                  </a:cubicBezTo>
                  <a:cubicBezTo>
                    <a:pt x="48280" y="106546"/>
                    <a:pt x="49056" y="105392"/>
                    <a:pt x="49573" y="103960"/>
                  </a:cubicBezTo>
                  <a:cubicBezTo>
                    <a:pt x="50090" y="102528"/>
                    <a:pt x="50488" y="98231"/>
                    <a:pt x="50488" y="95147"/>
                  </a:cubicBezTo>
                  <a:cubicBezTo>
                    <a:pt x="50488" y="92044"/>
                    <a:pt x="49374" y="89339"/>
                    <a:pt x="48936" y="89259"/>
                  </a:cubicBezTo>
                  <a:lnTo>
                    <a:pt x="48817" y="89259"/>
                  </a:lnTo>
                  <a:cubicBezTo>
                    <a:pt x="48717" y="89259"/>
                    <a:pt x="48618" y="89239"/>
                    <a:pt x="48618" y="89160"/>
                  </a:cubicBezTo>
                  <a:cubicBezTo>
                    <a:pt x="48618" y="89120"/>
                    <a:pt x="48678" y="89020"/>
                    <a:pt x="48837" y="88861"/>
                  </a:cubicBezTo>
                  <a:cubicBezTo>
                    <a:pt x="48936" y="88284"/>
                    <a:pt x="49434" y="87151"/>
                    <a:pt x="49632" y="85957"/>
                  </a:cubicBezTo>
                  <a:cubicBezTo>
                    <a:pt x="49931" y="84266"/>
                    <a:pt x="49851" y="80904"/>
                    <a:pt x="49613" y="78000"/>
                  </a:cubicBezTo>
                  <a:cubicBezTo>
                    <a:pt x="49374" y="75115"/>
                    <a:pt x="48638" y="74180"/>
                    <a:pt x="48240" y="73743"/>
                  </a:cubicBezTo>
                  <a:cubicBezTo>
                    <a:pt x="48073" y="73559"/>
                    <a:pt x="47709" y="73512"/>
                    <a:pt x="47369" y="73512"/>
                  </a:cubicBezTo>
                  <a:cubicBezTo>
                    <a:pt x="47013" y="73512"/>
                    <a:pt x="46683" y="73563"/>
                    <a:pt x="46628" y="73563"/>
                  </a:cubicBezTo>
                  <a:cubicBezTo>
                    <a:pt x="46610" y="73563"/>
                    <a:pt x="46621" y="73558"/>
                    <a:pt x="46668" y="73544"/>
                  </a:cubicBezTo>
                  <a:cubicBezTo>
                    <a:pt x="46688" y="73544"/>
                    <a:pt x="46708" y="73524"/>
                    <a:pt x="46748" y="73504"/>
                  </a:cubicBezTo>
                  <a:cubicBezTo>
                    <a:pt x="47186" y="73186"/>
                    <a:pt x="48499" y="71057"/>
                    <a:pt x="48837" y="69625"/>
                  </a:cubicBezTo>
                  <a:cubicBezTo>
                    <a:pt x="49175" y="68113"/>
                    <a:pt x="49235" y="65646"/>
                    <a:pt x="48678" y="63299"/>
                  </a:cubicBezTo>
                  <a:cubicBezTo>
                    <a:pt x="48141" y="60952"/>
                    <a:pt x="46290" y="60037"/>
                    <a:pt x="46290" y="60037"/>
                  </a:cubicBezTo>
                  <a:lnTo>
                    <a:pt x="46310" y="59977"/>
                  </a:lnTo>
                  <a:cubicBezTo>
                    <a:pt x="46450" y="59718"/>
                    <a:pt x="47106" y="58286"/>
                    <a:pt x="47504" y="56237"/>
                  </a:cubicBezTo>
                  <a:cubicBezTo>
                    <a:pt x="47584" y="55879"/>
                    <a:pt x="47643" y="55521"/>
                    <a:pt x="47703" y="55163"/>
                  </a:cubicBezTo>
                  <a:cubicBezTo>
                    <a:pt x="47981" y="53233"/>
                    <a:pt x="48081" y="51284"/>
                    <a:pt x="48001" y="49673"/>
                  </a:cubicBezTo>
                  <a:cubicBezTo>
                    <a:pt x="47902" y="47763"/>
                    <a:pt x="47464" y="46848"/>
                    <a:pt x="46828" y="45813"/>
                  </a:cubicBezTo>
                  <a:cubicBezTo>
                    <a:pt x="46708" y="45634"/>
                    <a:pt x="46350" y="45217"/>
                    <a:pt x="45932" y="44918"/>
                  </a:cubicBezTo>
                  <a:cubicBezTo>
                    <a:pt x="45948" y="44791"/>
                    <a:pt x="46079" y="44753"/>
                    <a:pt x="46273" y="44753"/>
                  </a:cubicBezTo>
                  <a:cubicBezTo>
                    <a:pt x="46322" y="44753"/>
                    <a:pt x="46374" y="44755"/>
                    <a:pt x="46430" y="44759"/>
                  </a:cubicBezTo>
                  <a:cubicBezTo>
                    <a:pt x="46757" y="44790"/>
                    <a:pt x="47207" y="44883"/>
                    <a:pt x="47597" y="44883"/>
                  </a:cubicBezTo>
                  <a:cubicBezTo>
                    <a:pt x="47705" y="44883"/>
                    <a:pt x="47807" y="44876"/>
                    <a:pt x="47902" y="44859"/>
                  </a:cubicBezTo>
                  <a:cubicBezTo>
                    <a:pt x="48777" y="44719"/>
                    <a:pt x="49374" y="44222"/>
                    <a:pt x="50150" y="42074"/>
                  </a:cubicBezTo>
                  <a:cubicBezTo>
                    <a:pt x="50945" y="39905"/>
                    <a:pt x="50746" y="34833"/>
                    <a:pt x="50667" y="32406"/>
                  </a:cubicBezTo>
                  <a:cubicBezTo>
                    <a:pt x="50587" y="29979"/>
                    <a:pt x="48678" y="26319"/>
                    <a:pt x="48240" y="25364"/>
                  </a:cubicBezTo>
                  <a:cubicBezTo>
                    <a:pt x="48061" y="24946"/>
                    <a:pt x="47723" y="24508"/>
                    <a:pt x="47464" y="24170"/>
                  </a:cubicBezTo>
                  <a:cubicBezTo>
                    <a:pt x="47325" y="23991"/>
                    <a:pt x="47186" y="23832"/>
                    <a:pt x="47126" y="23713"/>
                  </a:cubicBezTo>
                  <a:cubicBezTo>
                    <a:pt x="47027" y="23581"/>
                    <a:pt x="47010" y="23504"/>
                    <a:pt x="47120" y="23504"/>
                  </a:cubicBezTo>
                  <a:cubicBezTo>
                    <a:pt x="47143" y="23504"/>
                    <a:pt x="47171" y="23507"/>
                    <a:pt x="47206" y="23514"/>
                  </a:cubicBezTo>
                  <a:cubicBezTo>
                    <a:pt x="47231" y="23520"/>
                    <a:pt x="47259" y="23523"/>
                    <a:pt x="47291" y="23523"/>
                  </a:cubicBezTo>
                  <a:cubicBezTo>
                    <a:pt x="47993" y="23523"/>
                    <a:pt x="50096" y="22062"/>
                    <a:pt x="50667" y="20729"/>
                  </a:cubicBezTo>
                  <a:cubicBezTo>
                    <a:pt x="51264" y="19316"/>
                    <a:pt x="50746" y="16830"/>
                    <a:pt x="50150" y="15139"/>
                  </a:cubicBezTo>
                  <a:cubicBezTo>
                    <a:pt x="49553" y="13448"/>
                    <a:pt x="50229" y="10941"/>
                    <a:pt x="50846" y="8594"/>
                  </a:cubicBezTo>
                  <a:cubicBezTo>
                    <a:pt x="51443" y="6227"/>
                    <a:pt x="50846" y="3183"/>
                    <a:pt x="50846" y="3183"/>
                  </a:cubicBezTo>
                  <a:cubicBezTo>
                    <a:pt x="50846" y="3183"/>
                    <a:pt x="49175" y="1532"/>
                    <a:pt x="47802" y="1035"/>
                  </a:cubicBezTo>
                  <a:cubicBezTo>
                    <a:pt x="47274" y="844"/>
                    <a:pt x="46776" y="785"/>
                    <a:pt x="46362" y="785"/>
                  </a:cubicBezTo>
                  <a:cubicBezTo>
                    <a:pt x="45701" y="785"/>
                    <a:pt x="45256" y="935"/>
                    <a:pt x="45256" y="935"/>
                  </a:cubicBezTo>
                  <a:cubicBezTo>
                    <a:pt x="45256" y="935"/>
                    <a:pt x="44229" y="1"/>
                    <a:pt x="41853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2187725" y="3042500"/>
              <a:ext cx="855900" cy="1389975"/>
            </a:xfrm>
            <a:custGeom>
              <a:rect b="b" l="l" r="r" t="t"/>
              <a:pathLst>
                <a:path extrusionOk="0" h="55599" w="34236">
                  <a:moveTo>
                    <a:pt x="30317" y="0"/>
                  </a:moveTo>
                  <a:cubicBezTo>
                    <a:pt x="27950" y="279"/>
                    <a:pt x="25324" y="1592"/>
                    <a:pt x="24827" y="2666"/>
                  </a:cubicBezTo>
                  <a:cubicBezTo>
                    <a:pt x="24190" y="4058"/>
                    <a:pt x="23792" y="5451"/>
                    <a:pt x="23195" y="6187"/>
                  </a:cubicBezTo>
                  <a:cubicBezTo>
                    <a:pt x="22619" y="6923"/>
                    <a:pt x="21385" y="7838"/>
                    <a:pt x="21047" y="8713"/>
                  </a:cubicBezTo>
                  <a:cubicBezTo>
                    <a:pt x="20709" y="9608"/>
                    <a:pt x="24051" y="9529"/>
                    <a:pt x="25921" y="10484"/>
                  </a:cubicBezTo>
                  <a:cubicBezTo>
                    <a:pt x="26796" y="10921"/>
                    <a:pt x="29402" y="12393"/>
                    <a:pt x="28925" y="13945"/>
                  </a:cubicBezTo>
                  <a:cubicBezTo>
                    <a:pt x="28809" y="14300"/>
                    <a:pt x="28755" y="14452"/>
                    <a:pt x="28711" y="14452"/>
                  </a:cubicBezTo>
                  <a:cubicBezTo>
                    <a:pt x="28567" y="14452"/>
                    <a:pt x="28542" y="12786"/>
                    <a:pt x="26816" y="11319"/>
                  </a:cubicBezTo>
                  <a:cubicBezTo>
                    <a:pt x="25670" y="10354"/>
                    <a:pt x="24433" y="9872"/>
                    <a:pt x="23215" y="9872"/>
                  </a:cubicBezTo>
                  <a:cubicBezTo>
                    <a:pt x="22022" y="9872"/>
                    <a:pt x="20847" y="10334"/>
                    <a:pt x="19794" y="11259"/>
                  </a:cubicBezTo>
                  <a:cubicBezTo>
                    <a:pt x="17645" y="13149"/>
                    <a:pt x="19098" y="16332"/>
                    <a:pt x="19197" y="17744"/>
                  </a:cubicBezTo>
                  <a:cubicBezTo>
                    <a:pt x="19275" y="18650"/>
                    <a:pt x="18208" y="19387"/>
                    <a:pt x="16845" y="19387"/>
                  </a:cubicBezTo>
                  <a:cubicBezTo>
                    <a:pt x="16113" y="19387"/>
                    <a:pt x="15294" y="19174"/>
                    <a:pt x="14522" y="18659"/>
                  </a:cubicBezTo>
                  <a:cubicBezTo>
                    <a:pt x="12314" y="17187"/>
                    <a:pt x="12473" y="14383"/>
                    <a:pt x="12652" y="12373"/>
                  </a:cubicBezTo>
                  <a:cubicBezTo>
                    <a:pt x="12759" y="11159"/>
                    <a:pt x="11997" y="10878"/>
                    <a:pt x="11095" y="10878"/>
                  </a:cubicBezTo>
                  <a:cubicBezTo>
                    <a:pt x="10490" y="10878"/>
                    <a:pt x="9822" y="11005"/>
                    <a:pt x="9310" y="11060"/>
                  </a:cubicBezTo>
                  <a:cubicBezTo>
                    <a:pt x="8017" y="11220"/>
                    <a:pt x="3919" y="12194"/>
                    <a:pt x="1950" y="13666"/>
                  </a:cubicBezTo>
                  <a:cubicBezTo>
                    <a:pt x="1" y="15138"/>
                    <a:pt x="100" y="18321"/>
                    <a:pt x="80" y="19356"/>
                  </a:cubicBezTo>
                  <a:cubicBezTo>
                    <a:pt x="80" y="19356"/>
                    <a:pt x="180" y="20191"/>
                    <a:pt x="438" y="21007"/>
                  </a:cubicBezTo>
                  <a:cubicBezTo>
                    <a:pt x="697" y="21822"/>
                    <a:pt x="995" y="22618"/>
                    <a:pt x="2169" y="24508"/>
                  </a:cubicBezTo>
                  <a:cubicBezTo>
                    <a:pt x="3343" y="26378"/>
                    <a:pt x="5869" y="28268"/>
                    <a:pt x="5869" y="28268"/>
                  </a:cubicBezTo>
                  <a:cubicBezTo>
                    <a:pt x="5869" y="28268"/>
                    <a:pt x="5590" y="28765"/>
                    <a:pt x="4755" y="29799"/>
                  </a:cubicBezTo>
                  <a:cubicBezTo>
                    <a:pt x="3919" y="30834"/>
                    <a:pt x="4019" y="31649"/>
                    <a:pt x="4397" y="32286"/>
                  </a:cubicBezTo>
                  <a:cubicBezTo>
                    <a:pt x="4795" y="32923"/>
                    <a:pt x="5630" y="33519"/>
                    <a:pt x="5630" y="35091"/>
                  </a:cubicBezTo>
                  <a:cubicBezTo>
                    <a:pt x="5630" y="36662"/>
                    <a:pt x="6128" y="39746"/>
                    <a:pt x="7540" y="41715"/>
                  </a:cubicBezTo>
                  <a:cubicBezTo>
                    <a:pt x="8972" y="43665"/>
                    <a:pt x="9748" y="42730"/>
                    <a:pt x="9987" y="43625"/>
                  </a:cubicBezTo>
                  <a:cubicBezTo>
                    <a:pt x="10245" y="44500"/>
                    <a:pt x="9509" y="45435"/>
                    <a:pt x="9072" y="47882"/>
                  </a:cubicBezTo>
                  <a:cubicBezTo>
                    <a:pt x="8614" y="50329"/>
                    <a:pt x="11936" y="53352"/>
                    <a:pt x="12632" y="53969"/>
                  </a:cubicBezTo>
                  <a:cubicBezTo>
                    <a:pt x="14080" y="55223"/>
                    <a:pt x="18229" y="55599"/>
                    <a:pt x="21290" y="55599"/>
                  </a:cubicBezTo>
                  <a:cubicBezTo>
                    <a:pt x="22647" y="55599"/>
                    <a:pt x="23790" y="55525"/>
                    <a:pt x="24389" y="55421"/>
                  </a:cubicBezTo>
                  <a:cubicBezTo>
                    <a:pt x="26338" y="55083"/>
                    <a:pt x="26120" y="54029"/>
                    <a:pt x="26816" y="53611"/>
                  </a:cubicBezTo>
                  <a:cubicBezTo>
                    <a:pt x="26893" y="53572"/>
                    <a:pt x="26945" y="53551"/>
                    <a:pt x="26978" y="53551"/>
                  </a:cubicBezTo>
                  <a:cubicBezTo>
                    <a:pt x="26996" y="53551"/>
                    <a:pt x="27008" y="53557"/>
                    <a:pt x="27015" y="53571"/>
                  </a:cubicBezTo>
                  <a:cubicBezTo>
                    <a:pt x="27214" y="53293"/>
                    <a:pt x="27433" y="53074"/>
                    <a:pt x="27632" y="52835"/>
                  </a:cubicBezTo>
                  <a:cubicBezTo>
                    <a:pt x="27830" y="51383"/>
                    <a:pt x="27552" y="49414"/>
                    <a:pt x="27194" y="48956"/>
                  </a:cubicBezTo>
                  <a:cubicBezTo>
                    <a:pt x="26756" y="48399"/>
                    <a:pt x="27114" y="48280"/>
                    <a:pt x="27870" y="48260"/>
                  </a:cubicBezTo>
                  <a:cubicBezTo>
                    <a:pt x="28069" y="48240"/>
                    <a:pt x="28308" y="48141"/>
                    <a:pt x="28547" y="47981"/>
                  </a:cubicBezTo>
                  <a:cubicBezTo>
                    <a:pt x="28666" y="47703"/>
                    <a:pt x="28785" y="47464"/>
                    <a:pt x="28925" y="47265"/>
                  </a:cubicBezTo>
                  <a:cubicBezTo>
                    <a:pt x="29501" y="46430"/>
                    <a:pt x="31371" y="44898"/>
                    <a:pt x="32107" y="44321"/>
                  </a:cubicBezTo>
                  <a:cubicBezTo>
                    <a:pt x="32028" y="44182"/>
                    <a:pt x="32565" y="43685"/>
                    <a:pt x="32823" y="42491"/>
                  </a:cubicBezTo>
                  <a:cubicBezTo>
                    <a:pt x="33142" y="40979"/>
                    <a:pt x="33162" y="39726"/>
                    <a:pt x="32983" y="37001"/>
                  </a:cubicBezTo>
                  <a:cubicBezTo>
                    <a:pt x="32843" y="35011"/>
                    <a:pt x="32267" y="34673"/>
                    <a:pt x="31869" y="34633"/>
                  </a:cubicBezTo>
                  <a:cubicBezTo>
                    <a:pt x="31491" y="34932"/>
                    <a:pt x="31153" y="35290"/>
                    <a:pt x="30874" y="35688"/>
                  </a:cubicBezTo>
                  <a:cubicBezTo>
                    <a:pt x="30397" y="36364"/>
                    <a:pt x="29342" y="37975"/>
                    <a:pt x="28865" y="38851"/>
                  </a:cubicBezTo>
                  <a:cubicBezTo>
                    <a:pt x="28407" y="39706"/>
                    <a:pt x="27055" y="42451"/>
                    <a:pt x="26458" y="42451"/>
                  </a:cubicBezTo>
                  <a:cubicBezTo>
                    <a:pt x="25881" y="42451"/>
                    <a:pt x="26279" y="41397"/>
                    <a:pt x="27234" y="40382"/>
                  </a:cubicBezTo>
                  <a:cubicBezTo>
                    <a:pt x="28069" y="39507"/>
                    <a:pt x="30536" y="36344"/>
                    <a:pt x="31073" y="34613"/>
                  </a:cubicBezTo>
                  <a:cubicBezTo>
                    <a:pt x="30954" y="34096"/>
                    <a:pt x="34236" y="34017"/>
                    <a:pt x="33142" y="33320"/>
                  </a:cubicBezTo>
                  <a:cubicBezTo>
                    <a:pt x="32366" y="32843"/>
                    <a:pt x="32625" y="31888"/>
                    <a:pt x="33142" y="30456"/>
                  </a:cubicBezTo>
                  <a:cubicBezTo>
                    <a:pt x="33639" y="29024"/>
                    <a:pt x="34057" y="24727"/>
                    <a:pt x="34057" y="21643"/>
                  </a:cubicBezTo>
                  <a:cubicBezTo>
                    <a:pt x="34057" y="18540"/>
                    <a:pt x="32943" y="15835"/>
                    <a:pt x="32505" y="15755"/>
                  </a:cubicBezTo>
                  <a:lnTo>
                    <a:pt x="32386" y="15755"/>
                  </a:lnTo>
                  <a:cubicBezTo>
                    <a:pt x="31650" y="16431"/>
                    <a:pt x="30596" y="17366"/>
                    <a:pt x="30357" y="17665"/>
                  </a:cubicBezTo>
                  <a:cubicBezTo>
                    <a:pt x="29939" y="18162"/>
                    <a:pt x="29064" y="19236"/>
                    <a:pt x="28686" y="19913"/>
                  </a:cubicBezTo>
                  <a:cubicBezTo>
                    <a:pt x="28308" y="20569"/>
                    <a:pt x="28566" y="22300"/>
                    <a:pt x="28666" y="23712"/>
                  </a:cubicBezTo>
                  <a:cubicBezTo>
                    <a:pt x="28785" y="25145"/>
                    <a:pt x="28507" y="26776"/>
                    <a:pt x="28248" y="27333"/>
                  </a:cubicBezTo>
                  <a:cubicBezTo>
                    <a:pt x="28191" y="27465"/>
                    <a:pt x="28130" y="27522"/>
                    <a:pt x="28074" y="27522"/>
                  </a:cubicBezTo>
                  <a:cubicBezTo>
                    <a:pt x="27893" y="27522"/>
                    <a:pt x="27762" y="26934"/>
                    <a:pt x="27990" y="26358"/>
                  </a:cubicBezTo>
                  <a:cubicBezTo>
                    <a:pt x="28308" y="25622"/>
                    <a:pt x="28626" y="24468"/>
                    <a:pt x="28407" y="23215"/>
                  </a:cubicBezTo>
                  <a:cubicBezTo>
                    <a:pt x="28189" y="21962"/>
                    <a:pt x="28069" y="20887"/>
                    <a:pt x="27671" y="20072"/>
                  </a:cubicBezTo>
                  <a:cubicBezTo>
                    <a:pt x="27273" y="19256"/>
                    <a:pt x="26159" y="18162"/>
                    <a:pt x="25583" y="17486"/>
                  </a:cubicBezTo>
                  <a:cubicBezTo>
                    <a:pt x="24986" y="16809"/>
                    <a:pt x="23912" y="16133"/>
                    <a:pt x="22957" y="15099"/>
                  </a:cubicBezTo>
                  <a:cubicBezTo>
                    <a:pt x="22339" y="14417"/>
                    <a:pt x="22504" y="14159"/>
                    <a:pt x="22859" y="14159"/>
                  </a:cubicBezTo>
                  <a:cubicBezTo>
                    <a:pt x="23052" y="14159"/>
                    <a:pt x="23303" y="14236"/>
                    <a:pt x="23514" y="14363"/>
                  </a:cubicBezTo>
                  <a:cubicBezTo>
                    <a:pt x="24130" y="14701"/>
                    <a:pt x="25045" y="16471"/>
                    <a:pt x="25881" y="17446"/>
                  </a:cubicBezTo>
                  <a:cubicBezTo>
                    <a:pt x="26635" y="18306"/>
                    <a:pt x="27869" y="19165"/>
                    <a:pt x="28587" y="19165"/>
                  </a:cubicBezTo>
                  <a:cubicBezTo>
                    <a:pt x="28683" y="19165"/>
                    <a:pt x="28770" y="19150"/>
                    <a:pt x="28845" y="19117"/>
                  </a:cubicBezTo>
                  <a:cubicBezTo>
                    <a:pt x="29123" y="18998"/>
                    <a:pt x="30257" y="17466"/>
                    <a:pt x="30615" y="17108"/>
                  </a:cubicBezTo>
                  <a:cubicBezTo>
                    <a:pt x="30854" y="16869"/>
                    <a:pt x="31550" y="16193"/>
                    <a:pt x="32187" y="15656"/>
                  </a:cubicBezTo>
                  <a:cubicBezTo>
                    <a:pt x="32187" y="15596"/>
                    <a:pt x="32247" y="15516"/>
                    <a:pt x="32406" y="15357"/>
                  </a:cubicBezTo>
                  <a:cubicBezTo>
                    <a:pt x="32883" y="14581"/>
                    <a:pt x="33003" y="13647"/>
                    <a:pt x="33201" y="12453"/>
                  </a:cubicBezTo>
                  <a:cubicBezTo>
                    <a:pt x="33500" y="10762"/>
                    <a:pt x="33420" y="7400"/>
                    <a:pt x="33182" y="4496"/>
                  </a:cubicBezTo>
                  <a:cubicBezTo>
                    <a:pt x="32943" y="1611"/>
                    <a:pt x="32207" y="676"/>
                    <a:pt x="31809" y="239"/>
                  </a:cubicBezTo>
                  <a:cubicBezTo>
                    <a:pt x="31642" y="55"/>
                    <a:pt x="31278" y="8"/>
                    <a:pt x="30938" y="8"/>
                  </a:cubicBezTo>
                  <a:cubicBezTo>
                    <a:pt x="30582" y="8"/>
                    <a:pt x="30252" y="59"/>
                    <a:pt x="30197" y="59"/>
                  </a:cubicBezTo>
                  <a:cubicBezTo>
                    <a:pt x="30179" y="59"/>
                    <a:pt x="30190" y="54"/>
                    <a:pt x="30237" y="40"/>
                  </a:cubicBezTo>
                  <a:cubicBezTo>
                    <a:pt x="30257" y="40"/>
                    <a:pt x="30277" y="20"/>
                    <a:pt x="30317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1776950" y="1204900"/>
              <a:ext cx="1286075" cy="2322275"/>
            </a:xfrm>
            <a:custGeom>
              <a:rect b="b" l="l" r="r" t="t"/>
              <a:pathLst>
                <a:path extrusionOk="0" h="92891" w="51443">
                  <a:moveTo>
                    <a:pt x="29905" y="51416"/>
                  </a:moveTo>
                  <a:cubicBezTo>
                    <a:pt x="30100" y="51416"/>
                    <a:pt x="30301" y="51611"/>
                    <a:pt x="30376" y="51940"/>
                  </a:cubicBezTo>
                  <a:cubicBezTo>
                    <a:pt x="30655" y="53154"/>
                    <a:pt x="30814" y="56098"/>
                    <a:pt x="31829" y="57749"/>
                  </a:cubicBezTo>
                  <a:cubicBezTo>
                    <a:pt x="32863" y="59400"/>
                    <a:pt x="34415" y="60932"/>
                    <a:pt x="34932" y="61270"/>
                  </a:cubicBezTo>
                  <a:cubicBezTo>
                    <a:pt x="35091" y="61380"/>
                    <a:pt x="35356" y="61434"/>
                    <a:pt x="35725" y="61434"/>
                  </a:cubicBezTo>
                  <a:cubicBezTo>
                    <a:pt x="36555" y="61434"/>
                    <a:pt x="37913" y="61163"/>
                    <a:pt x="39786" y="60653"/>
                  </a:cubicBezTo>
                  <a:cubicBezTo>
                    <a:pt x="40128" y="60558"/>
                    <a:pt x="40488" y="60507"/>
                    <a:pt x="40860" y="60482"/>
                  </a:cubicBezTo>
                  <a:lnTo>
                    <a:pt x="40860" y="60482"/>
                  </a:lnTo>
                  <a:cubicBezTo>
                    <a:pt x="38980" y="61014"/>
                    <a:pt x="36781" y="61573"/>
                    <a:pt x="35959" y="61573"/>
                  </a:cubicBezTo>
                  <a:cubicBezTo>
                    <a:pt x="35918" y="61573"/>
                    <a:pt x="35881" y="61571"/>
                    <a:pt x="35847" y="61568"/>
                  </a:cubicBezTo>
                  <a:cubicBezTo>
                    <a:pt x="35828" y="61567"/>
                    <a:pt x="35809" y="61566"/>
                    <a:pt x="35789" y="61566"/>
                  </a:cubicBezTo>
                  <a:cubicBezTo>
                    <a:pt x="34793" y="61566"/>
                    <a:pt x="32330" y="63502"/>
                    <a:pt x="31550" y="64692"/>
                  </a:cubicBezTo>
                  <a:cubicBezTo>
                    <a:pt x="30734" y="65905"/>
                    <a:pt x="26179" y="75513"/>
                    <a:pt x="24707" y="76767"/>
                  </a:cubicBezTo>
                  <a:cubicBezTo>
                    <a:pt x="23235" y="78000"/>
                    <a:pt x="21683" y="80367"/>
                    <a:pt x="20291" y="80725"/>
                  </a:cubicBezTo>
                  <a:cubicBezTo>
                    <a:pt x="20210" y="80747"/>
                    <a:pt x="20132" y="80758"/>
                    <a:pt x="20057" y="80758"/>
                  </a:cubicBezTo>
                  <a:cubicBezTo>
                    <a:pt x="18840" y="80758"/>
                    <a:pt x="18310" y="78003"/>
                    <a:pt x="15875" y="76767"/>
                  </a:cubicBezTo>
                  <a:cubicBezTo>
                    <a:pt x="13853" y="75717"/>
                    <a:pt x="12832" y="74667"/>
                    <a:pt x="13354" y="74667"/>
                  </a:cubicBezTo>
                  <a:cubicBezTo>
                    <a:pt x="13495" y="74667"/>
                    <a:pt x="13748" y="74743"/>
                    <a:pt x="14124" y="74916"/>
                  </a:cubicBezTo>
                  <a:cubicBezTo>
                    <a:pt x="15833" y="75713"/>
                    <a:pt x="21013" y="78462"/>
                    <a:pt x="22145" y="78462"/>
                  </a:cubicBezTo>
                  <a:cubicBezTo>
                    <a:pt x="22173" y="78462"/>
                    <a:pt x="22198" y="78461"/>
                    <a:pt x="22220" y="78457"/>
                  </a:cubicBezTo>
                  <a:cubicBezTo>
                    <a:pt x="23175" y="78298"/>
                    <a:pt x="26915" y="74519"/>
                    <a:pt x="29879" y="67238"/>
                  </a:cubicBezTo>
                  <a:cubicBezTo>
                    <a:pt x="32863" y="59957"/>
                    <a:pt x="33778" y="62165"/>
                    <a:pt x="30953" y="56754"/>
                  </a:cubicBezTo>
                  <a:cubicBezTo>
                    <a:pt x="28896" y="52814"/>
                    <a:pt x="29382" y="51416"/>
                    <a:pt x="29905" y="51416"/>
                  </a:cubicBezTo>
                  <a:close/>
                  <a:moveTo>
                    <a:pt x="41853" y="1"/>
                  </a:moveTo>
                  <a:cubicBezTo>
                    <a:pt x="41522" y="1"/>
                    <a:pt x="41165" y="19"/>
                    <a:pt x="40780" y="60"/>
                  </a:cubicBezTo>
                  <a:cubicBezTo>
                    <a:pt x="37657" y="398"/>
                    <a:pt x="32545" y="2268"/>
                    <a:pt x="31530" y="2845"/>
                  </a:cubicBezTo>
                  <a:cubicBezTo>
                    <a:pt x="30496" y="3442"/>
                    <a:pt x="30834" y="5312"/>
                    <a:pt x="30933" y="5590"/>
                  </a:cubicBezTo>
                  <a:cubicBezTo>
                    <a:pt x="31015" y="5837"/>
                    <a:pt x="31057" y="6178"/>
                    <a:pt x="30801" y="6178"/>
                  </a:cubicBezTo>
                  <a:cubicBezTo>
                    <a:pt x="30746" y="6178"/>
                    <a:pt x="30679" y="6162"/>
                    <a:pt x="30595" y="6127"/>
                  </a:cubicBezTo>
                  <a:cubicBezTo>
                    <a:pt x="30306" y="6023"/>
                    <a:pt x="29221" y="5912"/>
                    <a:pt x="28251" y="5912"/>
                  </a:cubicBezTo>
                  <a:cubicBezTo>
                    <a:pt x="27555" y="5912"/>
                    <a:pt x="26917" y="5969"/>
                    <a:pt x="26676" y="6127"/>
                  </a:cubicBezTo>
                  <a:cubicBezTo>
                    <a:pt x="26080" y="6525"/>
                    <a:pt x="26318" y="6386"/>
                    <a:pt x="25304" y="6585"/>
                  </a:cubicBezTo>
                  <a:cubicBezTo>
                    <a:pt x="24269" y="6764"/>
                    <a:pt x="20052" y="8694"/>
                    <a:pt x="17804" y="10842"/>
                  </a:cubicBezTo>
                  <a:cubicBezTo>
                    <a:pt x="15536" y="12990"/>
                    <a:pt x="16710" y="14860"/>
                    <a:pt x="16710" y="14860"/>
                  </a:cubicBezTo>
                  <a:cubicBezTo>
                    <a:pt x="16710" y="14860"/>
                    <a:pt x="16034" y="15596"/>
                    <a:pt x="15636" y="16133"/>
                  </a:cubicBezTo>
                  <a:cubicBezTo>
                    <a:pt x="15238" y="16671"/>
                    <a:pt x="13627" y="17068"/>
                    <a:pt x="10941" y="19277"/>
                  </a:cubicBezTo>
                  <a:cubicBezTo>
                    <a:pt x="8236" y="21485"/>
                    <a:pt x="8097" y="26796"/>
                    <a:pt x="8097" y="26796"/>
                  </a:cubicBezTo>
                  <a:cubicBezTo>
                    <a:pt x="8037" y="27273"/>
                    <a:pt x="8295" y="28069"/>
                    <a:pt x="7838" y="28626"/>
                  </a:cubicBezTo>
                  <a:cubicBezTo>
                    <a:pt x="7702" y="28787"/>
                    <a:pt x="7561" y="28885"/>
                    <a:pt x="7447" y="28885"/>
                  </a:cubicBezTo>
                  <a:cubicBezTo>
                    <a:pt x="7195" y="28885"/>
                    <a:pt x="7072" y="28409"/>
                    <a:pt x="7400" y="27094"/>
                  </a:cubicBezTo>
                  <a:lnTo>
                    <a:pt x="7400" y="27094"/>
                  </a:lnTo>
                  <a:cubicBezTo>
                    <a:pt x="7102" y="27234"/>
                    <a:pt x="6744" y="27413"/>
                    <a:pt x="6426" y="27592"/>
                  </a:cubicBezTo>
                  <a:cubicBezTo>
                    <a:pt x="5690" y="28029"/>
                    <a:pt x="4217" y="29621"/>
                    <a:pt x="3462" y="32087"/>
                  </a:cubicBezTo>
                  <a:cubicBezTo>
                    <a:pt x="2686" y="34554"/>
                    <a:pt x="3999" y="36225"/>
                    <a:pt x="3999" y="36225"/>
                  </a:cubicBezTo>
                  <a:cubicBezTo>
                    <a:pt x="3999" y="36225"/>
                    <a:pt x="3993" y="36224"/>
                    <a:pt x="3979" y="36224"/>
                  </a:cubicBezTo>
                  <a:cubicBezTo>
                    <a:pt x="3902" y="36224"/>
                    <a:pt x="3575" y="36267"/>
                    <a:pt x="2726" y="36862"/>
                  </a:cubicBezTo>
                  <a:cubicBezTo>
                    <a:pt x="1731" y="37558"/>
                    <a:pt x="1393" y="39129"/>
                    <a:pt x="1353" y="40323"/>
                  </a:cubicBezTo>
                  <a:cubicBezTo>
                    <a:pt x="1333" y="41497"/>
                    <a:pt x="875" y="44242"/>
                    <a:pt x="438" y="46231"/>
                  </a:cubicBezTo>
                  <a:cubicBezTo>
                    <a:pt x="0" y="48220"/>
                    <a:pt x="1472" y="49394"/>
                    <a:pt x="1472" y="49394"/>
                  </a:cubicBezTo>
                  <a:cubicBezTo>
                    <a:pt x="1472" y="49394"/>
                    <a:pt x="915" y="51085"/>
                    <a:pt x="816" y="52239"/>
                  </a:cubicBezTo>
                  <a:cubicBezTo>
                    <a:pt x="696" y="53373"/>
                    <a:pt x="1890" y="56555"/>
                    <a:pt x="1950" y="60972"/>
                  </a:cubicBezTo>
                  <a:cubicBezTo>
                    <a:pt x="2029" y="65388"/>
                    <a:pt x="2706" y="67079"/>
                    <a:pt x="3203" y="70361"/>
                  </a:cubicBezTo>
                  <a:cubicBezTo>
                    <a:pt x="3720" y="73643"/>
                    <a:pt x="3879" y="74200"/>
                    <a:pt x="4755" y="75633"/>
                  </a:cubicBezTo>
                  <a:cubicBezTo>
                    <a:pt x="5630" y="77045"/>
                    <a:pt x="8872" y="77662"/>
                    <a:pt x="8872" y="77662"/>
                  </a:cubicBezTo>
                  <a:cubicBezTo>
                    <a:pt x="8872" y="77662"/>
                    <a:pt x="7798" y="78636"/>
                    <a:pt x="7261" y="79074"/>
                  </a:cubicBezTo>
                  <a:cubicBezTo>
                    <a:pt x="6724" y="79512"/>
                    <a:pt x="6963" y="80347"/>
                    <a:pt x="7540" y="81541"/>
                  </a:cubicBezTo>
                  <a:cubicBezTo>
                    <a:pt x="8136" y="82714"/>
                    <a:pt x="10583" y="83590"/>
                    <a:pt x="10583" y="83590"/>
                  </a:cubicBezTo>
                  <a:cubicBezTo>
                    <a:pt x="10583" y="83590"/>
                    <a:pt x="10643" y="83828"/>
                    <a:pt x="10882" y="85400"/>
                  </a:cubicBezTo>
                  <a:cubicBezTo>
                    <a:pt x="11120" y="86971"/>
                    <a:pt x="12354" y="90055"/>
                    <a:pt x="13527" y="91229"/>
                  </a:cubicBezTo>
                  <a:cubicBezTo>
                    <a:pt x="14701" y="92422"/>
                    <a:pt x="16511" y="92860"/>
                    <a:pt x="16511" y="92860"/>
                  </a:cubicBezTo>
                  <a:cubicBezTo>
                    <a:pt x="16511" y="91825"/>
                    <a:pt x="16432" y="88642"/>
                    <a:pt x="18381" y="87170"/>
                  </a:cubicBezTo>
                  <a:cubicBezTo>
                    <a:pt x="20350" y="85698"/>
                    <a:pt x="24448" y="84724"/>
                    <a:pt x="25741" y="84564"/>
                  </a:cubicBezTo>
                  <a:cubicBezTo>
                    <a:pt x="26253" y="84509"/>
                    <a:pt x="26921" y="84382"/>
                    <a:pt x="27526" y="84382"/>
                  </a:cubicBezTo>
                  <a:cubicBezTo>
                    <a:pt x="28428" y="84382"/>
                    <a:pt x="29190" y="84663"/>
                    <a:pt x="29083" y="85877"/>
                  </a:cubicBezTo>
                  <a:cubicBezTo>
                    <a:pt x="28904" y="87887"/>
                    <a:pt x="28745" y="90691"/>
                    <a:pt x="30953" y="92163"/>
                  </a:cubicBezTo>
                  <a:cubicBezTo>
                    <a:pt x="31724" y="92677"/>
                    <a:pt x="32538" y="92890"/>
                    <a:pt x="33267" y="92890"/>
                  </a:cubicBezTo>
                  <a:cubicBezTo>
                    <a:pt x="34628" y="92890"/>
                    <a:pt x="35693" y="92148"/>
                    <a:pt x="35628" y="91229"/>
                  </a:cubicBezTo>
                  <a:cubicBezTo>
                    <a:pt x="35509" y="89836"/>
                    <a:pt x="34076" y="86633"/>
                    <a:pt x="36225" y="84763"/>
                  </a:cubicBezTo>
                  <a:cubicBezTo>
                    <a:pt x="37278" y="83838"/>
                    <a:pt x="38453" y="83376"/>
                    <a:pt x="39646" y="83376"/>
                  </a:cubicBezTo>
                  <a:cubicBezTo>
                    <a:pt x="40864" y="83376"/>
                    <a:pt x="42101" y="83858"/>
                    <a:pt x="43247" y="84823"/>
                  </a:cubicBezTo>
                  <a:cubicBezTo>
                    <a:pt x="44973" y="86290"/>
                    <a:pt x="44998" y="87956"/>
                    <a:pt x="45142" y="87956"/>
                  </a:cubicBezTo>
                  <a:cubicBezTo>
                    <a:pt x="45186" y="87956"/>
                    <a:pt x="45240" y="87804"/>
                    <a:pt x="45356" y="87449"/>
                  </a:cubicBezTo>
                  <a:cubicBezTo>
                    <a:pt x="45833" y="85897"/>
                    <a:pt x="43227" y="84425"/>
                    <a:pt x="42352" y="83988"/>
                  </a:cubicBezTo>
                  <a:cubicBezTo>
                    <a:pt x="40482" y="83033"/>
                    <a:pt x="37140" y="83112"/>
                    <a:pt x="37478" y="82217"/>
                  </a:cubicBezTo>
                  <a:cubicBezTo>
                    <a:pt x="37816" y="81342"/>
                    <a:pt x="39050" y="80427"/>
                    <a:pt x="39626" y="79691"/>
                  </a:cubicBezTo>
                  <a:cubicBezTo>
                    <a:pt x="40223" y="78955"/>
                    <a:pt x="40601" y="77562"/>
                    <a:pt x="41258" y="76170"/>
                  </a:cubicBezTo>
                  <a:cubicBezTo>
                    <a:pt x="41735" y="75096"/>
                    <a:pt x="44381" y="73783"/>
                    <a:pt x="46728" y="73504"/>
                  </a:cubicBezTo>
                  <a:cubicBezTo>
                    <a:pt x="47166" y="73186"/>
                    <a:pt x="48499" y="71057"/>
                    <a:pt x="48817" y="69625"/>
                  </a:cubicBezTo>
                  <a:cubicBezTo>
                    <a:pt x="49175" y="68113"/>
                    <a:pt x="49235" y="65646"/>
                    <a:pt x="48678" y="63299"/>
                  </a:cubicBezTo>
                  <a:cubicBezTo>
                    <a:pt x="48121" y="60952"/>
                    <a:pt x="46290" y="60017"/>
                    <a:pt x="46290" y="60017"/>
                  </a:cubicBezTo>
                  <a:lnTo>
                    <a:pt x="46310" y="59977"/>
                  </a:lnTo>
                  <a:cubicBezTo>
                    <a:pt x="46299" y="59974"/>
                    <a:pt x="46288" y="59972"/>
                    <a:pt x="46276" y="59969"/>
                  </a:cubicBezTo>
                  <a:lnTo>
                    <a:pt x="46276" y="59969"/>
                  </a:lnTo>
                  <a:cubicBezTo>
                    <a:pt x="47026" y="59571"/>
                    <a:pt x="47683" y="58889"/>
                    <a:pt x="48180" y="57729"/>
                  </a:cubicBezTo>
                  <a:cubicBezTo>
                    <a:pt x="48379" y="57272"/>
                    <a:pt x="48499" y="56476"/>
                    <a:pt x="48538" y="56118"/>
                  </a:cubicBezTo>
                  <a:cubicBezTo>
                    <a:pt x="48837" y="54168"/>
                    <a:pt x="48936" y="52219"/>
                    <a:pt x="48857" y="50608"/>
                  </a:cubicBezTo>
                  <a:cubicBezTo>
                    <a:pt x="48757" y="48698"/>
                    <a:pt x="48320" y="47783"/>
                    <a:pt x="47683" y="46748"/>
                  </a:cubicBezTo>
                  <a:cubicBezTo>
                    <a:pt x="47584" y="46569"/>
                    <a:pt x="46330" y="45217"/>
                    <a:pt x="45932" y="44918"/>
                  </a:cubicBezTo>
                  <a:cubicBezTo>
                    <a:pt x="44918" y="44182"/>
                    <a:pt x="43108" y="42969"/>
                    <a:pt x="41795" y="42153"/>
                  </a:cubicBezTo>
                  <a:cubicBezTo>
                    <a:pt x="40562" y="41395"/>
                    <a:pt x="39473" y="40416"/>
                    <a:pt x="38172" y="40416"/>
                  </a:cubicBezTo>
                  <a:cubicBezTo>
                    <a:pt x="37731" y="40416"/>
                    <a:pt x="37266" y="40528"/>
                    <a:pt x="36762" y="40800"/>
                  </a:cubicBezTo>
                  <a:cubicBezTo>
                    <a:pt x="34773" y="41875"/>
                    <a:pt x="34116" y="43367"/>
                    <a:pt x="35290" y="45018"/>
                  </a:cubicBezTo>
                  <a:cubicBezTo>
                    <a:pt x="36463" y="46669"/>
                    <a:pt x="38274" y="48399"/>
                    <a:pt x="38532" y="50608"/>
                  </a:cubicBezTo>
                  <a:cubicBezTo>
                    <a:pt x="38791" y="52816"/>
                    <a:pt x="39268" y="55402"/>
                    <a:pt x="38453" y="55501"/>
                  </a:cubicBezTo>
                  <a:cubicBezTo>
                    <a:pt x="38435" y="55504"/>
                    <a:pt x="38417" y="55505"/>
                    <a:pt x="38400" y="55505"/>
                  </a:cubicBezTo>
                  <a:cubicBezTo>
                    <a:pt x="37652" y="55505"/>
                    <a:pt x="37970" y="52973"/>
                    <a:pt x="37717" y="51125"/>
                  </a:cubicBezTo>
                  <a:cubicBezTo>
                    <a:pt x="37458" y="49255"/>
                    <a:pt x="35887" y="47047"/>
                    <a:pt x="34474" y="46947"/>
                  </a:cubicBezTo>
                  <a:cubicBezTo>
                    <a:pt x="33838" y="46893"/>
                    <a:pt x="32633" y="46813"/>
                    <a:pt x="31278" y="46813"/>
                  </a:cubicBezTo>
                  <a:cubicBezTo>
                    <a:pt x="29668" y="46813"/>
                    <a:pt x="27846" y="46926"/>
                    <a:pt x="26517" y="47325"/>
                  </a:cubicBezTo>
                  <a:cubicBezTo>
                    <a:pt x="24070" y="48061"/>
                    <a:pt x="21524" y="48937"/>
                    <a:pt x="22061" y="51642"/>
                  </a:cubicBezTo>
                  <a:cubicBezTo>
                    <a:pt x="22598" y="54328"/>
                    <a:pt x="25841" y="57868"/>
                    <a:pt x="25443" y="58843"/>
                  </a:cubicBezTo>
                  <a:cubicBezTo>
                    <a:pt x="25222" y="59383"/>
                    <a:pt x="24947" y="59698"/>
                    <a:pt x="24711" y="59698"/>
                  </a:cubicBezTo>
                  <a:cubicBezTo>
                    <a:pt x="24522" y="59698"/>
                    <a:pt x="24358" y="59494"/>
                    <a:pt x="24269" y="59042"/>
                  </a:cubicBezTo>
                  <a:cubicBezTo>
                    <a:pt x="24070" y="58008"/>
                    <a:pt x="22837" y="54188"/>
                    <a:pt x="22200" y="52955"/>
                  </a:cubicBezTo>
                  <a:cubicBezTo>
                    <a:pt x="21564" y="51722"/>
                    <a:pt x="21624" y="49872"/>
                    <a:pt x="21982" y="48976"/>
                  </a:cubicBezTo>
                  <a:cubicBezTo>
                    <a:pt x="22253" y="48347"/>
                    <a:pt x="21239" y="47995"/>
                    <a:pt x="20116" y="47995"/>
                  </a:cubicBezTo>
                  <a:cubicBezTo>
                    <a:pt x="19677" y="47995"/>
                    <a:pt x="19221" y="48049"/>
                    <a:pt x="18819" y="48161"/>
                  </a:cubicBezTo>
                  <a:cubicBezTo>
                    <a:pt x="17406" y="48539"/>
                    <a:pt x="12194" y="52219"/>
                    <a:pt x="10981" y="53194"/>
                  </a:cubicBezTo>
                  <a:cubicBezTo>
                    <a:pt x="10065" y="53932"/>
                    <a:pt x="7856" y="55306"/>
                    <a:pt x="6640" y="55306"/>
                  </a:cubicBezTo>
                  <a:cubicBezTo>
                    <a:pt x="6218" y="55306"/>
                    <a:pt x="5916" y="55141"/>
                    <a:pt x="5829" y="54725"/>
                  </a:cubicBezTo>
                  <a:cubicBezTo>
                    <a:pt x="5491" y="53094"/>
                    <a:pt x="4556" y="51582"/>
                    <a:pt x="5491" y="50349"/>
                  </a:cubicBezTo>
                  <a:cubicBezTo>
                    <a:pt x="6364" y="49216"/>
                    <a:pt x="9198" y="47093"/>
                    <a:pt x="10848" y="47093"/>
                  </a:cubicBezTo>
                  <a:cubicBezTo>
                    <a:pt x="10965" y="47093"/>
                    <a:pt x="11076" y="47104"/>
                    <a:pt x="11180" y="47126"/>
                  </a:cubicBezTo>
                  <a:cubicBezTo>
                    <a:pt x="12751" y="47465"/>
                    <a:pt x="11717" y="47862"/>
                    <a:pt x="10484" y="48300"/>
                  </a:cubicBezTo>
                  <a:cubicBezTo>
                    <a:pt x="9270" y="48738"/>
                    <a:pt x="5829" y="50269"/>
                    <a:pt x="5789" y="51423"/>
                  </a:cubicBezTo>
                  <a:cubicBezTo>
                    <a:pt x="5729" y="52557"/>
                    <a:pt x="5451" y="52736"/>
                    <a:pt x="6863" y="53790"/>
                  </a:cubicBezTo>
                  <a:cubicBezTo>
                    <a:pt x="7394" y="54187"/>
                    <a:pt x="7776" y="54381"/>
                    <a:pt x="8162" y="54381"/>
                  </a:cubicBezTo>
                  <a:cubicBezTo>
                    <a:pt x="8803" y="54381"/>
                    <a:pt x="9456" y="53846"/>
                    <a:pt x="10822" y="52816"/>
                  </a:cubicBezTo>
                  <a:cubicBezTo>
                    <a:pt x="13030" y="51145"/>
                    <a:pt x="17506" y="48598"/>
                    <a:pt x="17904" y="48181"/>
                  </a:cubicBezTo>
                  <a:cubicBezTo>
                    <a:pt x="18301" y="47783"/>
                    <a:pt x="21206" y="48081"/>
                    <a:pt x="18679" y="47007"/>
                  </a:cubicBezTo>
                  <a:cubicBezTo>
                    <a:pt x="16133" y="45953"/>
                    <a:pt x="13746" y="43625"/>
                    <a:pt x="14184" y="41397"/>
                  </a:cubicBezTo>
                  <a:cubicBezTo>
                    <a:pt x="14412" y="40226"/>
                    <a:pt x="14494" y="39784"/>
                    <a:pt x="14520" y="39784"/>
                  </a:cubicBezTo>
                  <a:cubicBezTo>
                    <a:pt x="14545" y="39784"/>
                    <a:pt x="14522" y="40157"/>
                    <a:pt x="14522" y="40681"/>
                  </a:cubicBezTo>
                  <a:cubicBezTo>
                    <a:pt x="14522" y="41795"/>
                    <a:pt x="14403" y="43745"/>
                    <a:pt x="16650" y="45435"/>
                  </a:cubicBezTo>
                  <a:cubicBezTo>
                    <a:pt x="18671" y="46937"/>
                    <a:pt x="21205" y="47941"/>
                    <a:pt x="23041" y="47941"/>
                  </a:cubicBezTo>
                  <a:cubicBezTo>
                    <a:pt x="23248" y="47941"/>
                    <a:pt x="23445" y="47928"/>
                    <a:pt x="23633" y="47902"/>
                  </a:cubicBezTo>
                  <a:cubicBezTo>
                    <a:pt x="25503" y="47644"/>
                    <a:pt x="27432" y="46748"/>
                    <a:pt x="28864" y="46689"/>
                  </a:cubicBezTo>
                  <a:cubicBezTo>
                    <a:pt x="30297" y="46609"/>
                    <a:pt x="33559" y="46629"/>
                    <a:pt x="34395" y="46609"/>
                  </a:cubicBezTo>
                  <a:cubicBezTo>
                    <a:pt x="35230" y="46589"/>
                    <a:pt x="35708" y="46191"/>
                    <a:pt x="35350" y="45634"/>
                  </a:cubicBezTo>
                  <a:cubicBezTo>
                    <a:pt x="34972" y="45057"/>
                    <a:pt x="33997" y="43426"/>
                    <a:pt x="34912" y="42153"/>
                  </a:cubicBezTo>
                  <a:cubicBezTo>
                    <a:pt x="35827" y="40900"/>
                    <a:pt x="37478" y="39647"/>
                    <a:pt x="37538" y="38970"/>
                  </a:cubicBezTo>
                  <a:cubicBezTo>
                    <a:pt x="37590" y="38355"/>
                    <a:pt x="35994" y="35047"/>
                    <a:pt x="36092" y="35047"/>
                  </a:cubicBezTo>
                  <a:cubicBezTo>
                    <a:pt x="36105" y="35047"/>
                    <a:pt x="36147" y="35104"/>
                    <a:pt x="36225" y="35230"/>
                  </a:cubicBezTo>
                  <a:cubicBezTo>
                    <a:pt x="36921" y="36325"/>
                    <a:pt x="38393" y="39149"/>
                    <a:pt x="39945" y="40283"/>
                  </a:cubicBezTo>
                  <a:cubicBezTo>
                    <a:pt x="41516" y="41417"/>
                    <a:pt x="45057" y="44182"/>
                    <a:pt x="46052" y="44580"/>
                  </a:cubicBezTo>
                  <a:cubicBezTo>
                    <a:pt x="46211" y="44640"/>
                    <a:pt x="46330" y="44699"/>
                    <a:pt x="46430" y="44759"/>
                  </a:cubicBezTo>
                  <a:cubicBezTo>
                    <a:pt x="46757" y="44790"/>
                    <a:pt x="47195" y="44883"/>
                    <a:pt x="47590" y="44883"/>
                  </a:cubicBezTo>
                  <a:cubicBezTo>
                    <a:pt x="47698" y="44883"/>
                    <a:pt x="47803" y="44876"/>
                    <a:pt x="47902" y="44859"/>
                  </a:cubicBezTo>
                  <a:cubicBezTo>
                    <a:pt x="48777" y="44719"/>
                    <a:pt x="49354" y="44222"/>
                    <a:pt x="50150" y="42074"/>
                  </a:cubicBezTo>
                  <a:cubicBezTo>
                    <a:pt x="50925" y="39905"/>
                    <a:pt x="50746" y="34833"/>
                    <a:pt x="50667" y="32406"/>
                  </a:cubicBezTo>
                  <a:cubicBezTo>
                    <a:pt x="50587" y="29979"/>
                    <a:pt x="48678" y="26319"/>
                    <a:pt x="48240" y="25364"/>
                  </a:cubicBezTo>
                  <a:cubicBezTo>
                    <a:pt x="48041" y="24946"/>
                    <a:pt x="47723" y="24508"/>
                    <a:pt x="47464" y="24170"/>
                  </a:cubicBezTo>
                  <a:cubicBezTo>
                    <a:pt x="46549" y="23514"/>
                    <a:pt x="45714" y="22857"/>
                    <a:pt x="44958" y="22221"/>
                  </a:cubicBezTo>
                  <a:cubicBezTo>
                    <a:pt x="43784" y="21246"/>
                    <a:pt x="42312" y="20052"/>
                    <a:pt x="39626" y="19137"/>
                  </a:cubicBezTo>
                  <a:cubicBezTo>
                    <a:pt x="38542" y="18765"/>
                    <a:pt x="37483" y="18633"/>
                    <a:pt x="36501" y="18633"/>
                  </a:cubicBezTo>
                  <a:cubicBezTo>
                    <a:pt x="35069" y="18633"/>
                    <a:pt x="33799" y="18913"/>
                    <a:pt x="32843" y="19137"/>
                  </a:cubicBezTo>
                  <a:cubicBezTo>
                    <a:pt x="32583" y="19198"/>
                    <a:pt x="32286" y="19232"/>
                    <a:pt x="31962" y="19232"/>
                  </a:cubicBezTo>
                  <a:cubicBezTo>
                    <a:pt x="30278" y="19232"/>
                    <a:pt x="27870" y="18325"/>
                    <a:pt x="26219" y="15656"/>
                  </a:cubicBezTo>
                  <a:cubicBezTo>
                    <a:pt x="24377" y="12630"/>
                    <a:pt x="22250" y="11326"/>
                    <a:pt x="22811" y="11326"/>
                  </a:cubicBezTo>
                  <a:cubicBezTo>
                    <a:pt x="22843" y="11326"/>
                    <a:pt x="22885" y="11331"/>
                    <a:pt x="22936" y="11339"/>
                  </a:cubicBezTo>
                  <a:cubicBezTo>
                    <a:pt x="23871" y="11479"/>
                    <a:pt x="25105" y="13587"/>
                    <a:pt x="26318" y="14423"/>
                  </a:cubicBezTo>
                  <a:cubicBezTo>
                    <a:pt x="27552" y="15258"/>
                    <a:pt x="27949" y="16392"/>
                    <a:pt x="28586" y="16929"/>
                  </a:cubicBezTo>
                  <a:cubicBezTo>
                    <a:pt x="29093" y="17357"/>
                    <a:pt x="30093" y="18442"/>
                    <a:pt x="33641" y="18442"/>
                  </a:cubicBezTo>
                  <a:cubicBezTo>
                    <a:pt x="34544" y="18442"/>
                    <a:pt x="35613" y="18372"/>
                    <a:pt x="36881" y="18202"/>
                  </a:cubicBezTo>
                  <a:cubicBezTo>
                    <a:pt x="41576" y="17566"/>
                    <a:pt x="39587" y="17148"/>
                    <a:pt x="41417" y="14661"/>
                  </a:cubicBezTo>
                  <a:cubicBezTo>
                    <a:pt x="43267" y="12195"/>
                    <a:pt x="42113" y="12752"/>
                    <a:pt x="41317" y="12334"/>
                  </a:cubicBezTo>
                  <a:cubicBezTo>
                    <a:pt x="40541" y="11916"/>
                    <a:pt x="38652" y="10285"/>
                    <a:pt x="39030" y="9211"/>
                  </a:cubicBezTo>
                  <a:cubicBezTo>
                    <a:pt x="39388" y="8117"/>
                    <a:pt x="38154" y="6207"/>
                    <a:pt x="37657" y="5690"/>
                  </a:cubicBezTo>
                  <a:cubicBezTo>
                    <a:pt x="37140" y="5173"/>
                    <a:pt x="33917" y="3382"/>
                    <a:pt x="35250" y="3243"/>
                  </a:cubicBezTo>
                  <a:cubicBezTo>
                    <a:pt x="35387" y="3228"/>
                    <a:pt x="35527" y="3222"/>
                    <a:pt x="35670" y="3222"/>
                  </a:cubicBezTo>
                  <a:cubicBezTo>
                    <a:pt x="36399" y="3222"/>
                    <a:pt x="37190" y="3381"/>
                    <a:pt x="37955" y="3381"/>
                  </a:cubicBezTo>
                  <a:cubicBezTo>
                    <a:pt x="38473" y="3381"/>
                    <a:pt x="38980" y="3308"/>
                    <a:pt x="39447" y="3064"/>
                  </a:cubicBezTo>
                  <a:cubicBezTo>
                    <a:pt x="40167" y="2699"/>
                    <a:pt x="40986" y="2598"/>
                    <a:pt x="41680" y="2598"/>
                  </a:cubicBezTo>
                  <a:cubicBezTo>
                    <a:pt x="42232" y="2598"/>
                    <a:pt x="42706" y="2662"/>
                    <a:pt x="42988" y="2706"/>
                  </a:cubicBezTo>
                  <a:cubicBezTo>
                    <a:pt x="43007" y="2709"/>
                    <a:pt x="43025" y="2710"/>
                    <a:pt x="43044" y="2710"/>
                  </a:cubicBezTo>
                  <a:cubicBezTo>
                    <a:pt x="43621" y="2710"/>
                    <a:pt x="44449" y="1408"/>
                    <a:pt x="44700" y="1408"/>
                  </a:cubicBezTo>
                  <a:cubicBezTo>
                    <a:pt x="44726" y="1408"/>
                    <a:pt x="44746" y="1422"/>
                    <a:pt x="44759" y="1453"/>
                  </a:cubicBezTo>
                  <a:cubicBezTo>
                    <a:pt x="44978" y="1990"/>
                    <a:pt x="45256" y="3263"/>
                    <a:pt x="44958" y="3283"/>
                  </a:cubicBezTo>
                  <a:cubicBezTo>
                    <a:pt x="44925" y="3286"/>
                    <a:pt x="44892" y="3288"/>
                    <a:pt x="44857" y="3288"/>
                  </a:cubicBezTo>
                  <a:cubicBezTo>
                    <a:pt x="44212" y="3288"/>
                    <a:pt x="43176" y="2729"/>
                    <a:pt x="42012" y="2729"/>
                  </a:cubicBezTo>
                  <a:cubicBezTo>
                    <a:pt x="41778" y="2729"/>
                    <a:pt x="41539" y="2751"/>
                    <a:pt x="41297" y="2805"/>
                  </a:cubicBezTo>
                  <a:cubicBezTo>
                    <a:pt x="39786" y="3124"/>
                    <a:pt x="38214" y="3362"/>
                    <a:pt x="37936" y="4616"/>
                  </a:cubicBezTo>
                  <a:cubicBezTo>
                    <a:pt x="37697" y="5710"/>
                    <a:pt x="38910" y="6963"/>
                    <a:pt x="39388" y="7520"/>
                  </a:cubicBezTo>
                  <a:cubicBezTo>
                    <a:pt x="39646" y="7818"/>
                    <a:pt x="38910" y="8773"/>
                    <a:pt x="39149" y="9668"/>
                  </a:cubicBezTo>
                  <a:cubicBezTo>
                    <a:pt x="39357" y="10429"/>
                    <a:pt x="40512" y="12334"/>
                    <a:pt x="42039" y="12334"/>
                  </a:cubicBezTo>
                  <a:cubicBezTo>
                    <a:pt x="42268" y="12334"/>
                    <a:pt x="42506" y="12291"/>
                    <a:pt x="42750" y="12195"/>
                  </a:cubicBezTo>
                  <a:cubicBezTo>
                    <a:pt x="44265" y="11598"/>
                    <a:pt x="45897" y="9396"/>
                    <a:pt x="46007" y="9396"/>
                  </a:cubicBezTo>
                  <a:cubicBezTo>
                    <a:pt x="46033" y="9396"/>
                    <a:pt x="45975" y="9517"/>
                    <a:pt x="45813" y="9808"/>
                  </a:cubicBezTo>
                  <a:cubicBezTo>
                    <a:pt x="44938" y="11419"/>
                    <a:pt x="43466" y="11797"/>
                    <a:pt x="42372" y="13587"/>
                  </a:cubicBezTo>
                  <a:cubicBezTo>
                    <a:pt x="41297" y="15378"/>
                    <a:pt x="41238" y="15139"/>
                    <a:pt x="40939" y="15756"/>
                  </a:cubicBezTo>
                  <a:cubicBezTo>
                    <a:pt x="40581" y="16511"/>
                    <a:pt x="40561" y="16830"/>
                    <a:pt x="40502" y="17307"/>
                  </a:cubicBezTo>
                  <a:cubicBezTo>
                    <a:pt x="40422" y="17983"/>
                    <a:pt x="40740" y="18222"/>
                    <a:pt x="41178" y="18918"/>
                  </a:cubicBezTo>
                  <a:cubicBezTo>
                    <a:pt x="41616" y="19595"/>
                    <a:pt x="44301" y="21206"/>
                    <a:pt x="45137" y="22022"/>
                  </a:cubicBezTo>
                  <a:cubicBezTo>
                    <a:pt x="45495" y="22380"/>
                    <a:pt x="46310" y="23056"/>
                    <a:pt x="47126" y="23713"/>
                  </a:cubicBezTo>
                  <a:cubicBezTo>
                    <a:pt x="47027" y="23581"/>
                    <a:pt x="47010" y="23504"/>
                    <a:pt x="47120" y="23504"/>
                  </a:cubicBezTo>
                  <a:cubicBezTo>
                    <a:pt x="47143" y="23504"/>
                    <a:pt x="47171" y="23507"/>
                    <a:pt x="47206" y="23514"/>
                  </a:cubicBezTo>
                  <a:cubicBezTo>
                    <a:pt x="47231" y="23520"/>
                    <a:pt x="47259" y="23523"/>
                    <a:pt x="47291" y="23523"/>
                  </a:cubicBezTo>
                  <a:cubicBezTo>
                    <a:pt x="47993" y="23523"/>
                    <a:pt x="50096" y="22062"/>
                    <a:pt x="50667" y="20729"/>
                  </a:cubicBezTo>
                  <a:cubicBezTo>
                    <a:pt x="51264" y="19316"/>
                    <a:pt x="50746" y="16830"/>
                    <a:pt x="50150" y="15139"/>
                  </a:cubicBezTo>
                  <a:cubicBezTo>
                    <a:pt x="49553" y="13448"/>
                    <a:pt x="50229" y="10941"/>
                    <a:pt x="50846" y="8594"/>
                  </a:cubicBezTo>
                  <a:cubicBezTo>
                    <a:pt x="51443" y="6227"/>
                    <a:pt x="50846" y="3183"/>
                    <a:pt x="50846" y="3183"/>
                  </a:cubicBezTo>
                  <a:cubicBezTo>
                    <a:pt x="50846" y="3183"/>
                    <a:pt x="49175" y="1532"/>
                    <a:pt x="47802" y="1035"/>
                  </a:cubicBezTo>
                  <a:cubicBezTo>
                    <a:pt x="47274" y="844"/>
                    <a:pt x="46776" y="785"/>
                    <a:pt x="46362" y="785"/>
                  </a:cubicBezTo>
                  <a:cubicBezTo>
                    <a:pt x="45701" y="785"/>
                    <a:pt x="45256" y="935"/>
                    <a:pt x="45256" y="935"/>
                  </a:cubicBezTo>
                  <a:cubicBezTo>
                    <a:pt x="45256" y="935"/>
                    <a:pt x="44229" y="1"/>
                    <a:pt x="41853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2332500" y="1240075"/>
              <a:ext cx="631075" cy="569600"/>
            </a:xfrm>
            <a:custGeom>
              <a:rect b="b" l="l" r="r" t="t"/>
              <a:pathLst>
                <a:path extrusionOk="0" h="22784" w="25243">
                  <a:moveTo>
                    <a:pt x="22478" y="1"/>
                  </a:moveTo>
                  <a:cubicBezTo>
                    <a:pt x="22224" y="1"/>
                    <a:pt x="21380" y="1303"/>
                    <a:pt x="20802" y="1303"/>
                  </a:cubicBezTo>
                  <a:cubicBezTo>
                    <a:pt x="20783" y="1303"/>
                    <a:pt x="20765" y="1302"/>
                    <a:pt x="20746" y="1299"/>
                  </a:cubicBezTo>
                  <a:cubicBezTo>
                    <a:pt x="20468" y="1255"/>
                    <a:pt x="20007" y="1193"/>
                    <a:pt x="19468" y="1193"/>
                  </a:cubicBezTo>
                  <a:cubicBezTo>
                    <a:pt x="18775" y="1193"/>
                    <a:pt x="17953" y="1296"/>
                    <a:pt x="17225" y="1677"/>
                  </a:cubicBezTo>
                  <a:cubicBezTo>
                    <a:pt x="16767" y="1909"/>
                    <a:pt x="16272" y="1980"/>
                    <a:pt x="15765" y="1980"/>
                  </a:cubicBezTo>
                  <a:cubicBezTo>
                    <a:pt x="14989" y="1980"/>
                    <a:pt x="14186" y="1815"/>
                    <a:pt x="13447" y="1815"/>
                  </a:cubicBezTo>
                  <a:cubicBezTo>
                    <a:pt x="13305" y="1815"/>
                    <a:pt x="13165" y="1821"/>
                    <a:pt x="13028" y="1836"/>
                  </a:cubicBezTo>
                  <a:cubicBezTo>
                    <a:pt x="11695" y="1995"/>
                    <a:pt x="14918" y="3785"/>
                    <a:pt x="15415" y="4303"/>
                  </a:cubicBezTo>
                  <a:cubicBezTo>
                    <a:pt x="15932" y="4800"/>
                    <a:pt x="17166" y="6730"/>
                    <a:pt x="16788" y="7804"/>
                  </a:cubicBezTo>
                  <a:cubicBezTo>
                    <a:pt x="16430" y="8878"/>
                    <a:pt x="18319" y="10529"/>
                    <a:pt x="19095" y="10947"/>
                  </a:cubicBezTo>
                  <a:cubicBezTo>
                    <a:pt x="19891" y="11365"/>
                    <a:pt x="21045" y="10788"/>
                    <a:pt x="19195" y="13274"/>
                  </a:cubicBezTo>
                  <a:cubicBezTo>
                    <a:pt x="17365" y="15741"/>
                    <a:pt x="19354" y="16159"/>
                    <a:pt x="14659" y="16795"/>
                  </a:cubicBezTo>
                  <a:cubicBezTo>
                    <a:pt x="13380" y="16971"/>
                    <a:pt x="12303" y="17043"/>
                    <a:pt x="11395" y="17043"/>
                  </a:cubicBezTo>
                  <a:cubicBezTo>
                    <a:pt x="7866" y="17043"/>
                    <a:pt x="6866" y="15949"/>
                    <a:pt x="6344" y="15522"/>
                  </a:cubicBezTo>
                  <a:cubicBezTo>
                    <a:pt x="5708" y="14985"/>
                    <a:pt x="5330" y="13851"/>
                    <a:pt x="4096" y="13016"/>
                  </a:cubicBezTo>
                  <a:cubicBezTo>
                    <a:pt x="2863" y="12180"/>
                    <a:pt x="1649" y="10072"/>
                    <a:pt x="714" y="9932"/>
                  </a:cubicBezTo>
                  <a:cubicBezTo>
                    <a:pt x="669" y="9926"/>
                    <a:pt x="631" y="9922"/>
                    <a:pt x="600" y="9922"/>
                  </a:cubicBezTo>
                  <a:cubicBezTo>
                    <a:pt x="0" y="9922"/>
                    <a:pt x="2143" y="11222"/>
                    <a:pt x="3997" y="14249"/>
                  </a:cubicBezTo>
                  <a:cubicBezTo>
                    <a:pt x="5642" y="16908"/>
                    <a:pt x="8037" y="17832"/>
                    <a:pt x="9720" y="17832"/>
                  </a:cubicBezTo>
                  <a:cubicBezTo>
                    <a:pt x="10052" y="17832"/>
                    <a:pt x="10356" y="17796"/>
                    <a:pt x="10621" y="17730"/>
                  </a:cubicBezTo>
                  <a:cubicBezTo>
                    <a:pt x="11577" y="17506"/>
                    <a:pt x="12840" y="17226"/>
                    <a:pt x="14270" y="17226"/>
                  </a:cubicBezTo>
                  <a:cubicBezTo>
                    <a:pt x="15252" y="17226"/>
                    <a:pt x="16312" y="17358"/>
                    <a:pt x="17404" y="17730"/>
                  </a:cubicBezTo>
                  <a:cubicBezTo>
                    <a:pt x="20090" y="18665"/>
                    <a:pt x="21562" y="19839"/>
                    <a:pt x="22736" y="20834"/>
                  </a:cubicBezTo>
                  <a:cubicBezTo>
                    <a:pt x="23492" y="21450"/>
                    <a:pt x="24327" y="22107"/>
                    <a:pt x="25242" y="22783"/>
                  </a:cubicBezTo>
                  <a:cubicBezTo>
                    <a:pt x="25083" y="22584"/>
                    <a:pt x="24964" y="22425"/>
                    <a:pt x="24884" y="22306"/>
                  </a:cubicBezTo>
                  <a:cubicBezTo>
                    <a:pt x="24088" y="21649"/>
                    <a:pt x="23273" y="20973"/>
                    <a:pt x="22895" y="20615"/>
                  </a:cubicBezTo>
                  <a:cubicBezTo>
                    <a:pt x="22059" y="19799"/>
                    <a:pt x="19394" y="18208"/>
                    <a:pt x="18956" y="17511"/>
                  </a:cubicBezTo>
                  <a:cubicBezTo>
                    <a:pt x="18518" y="16835"/>
                    <a:pt x="18200" y="16596"/>
                    <a:pt x="18280" y="15920"/>
                  </a:cubicBezTo>
                  <a:cubicBezTo>
                    <a:pt x="18339" y="15423"/>
                    <a:pt x="18359" y="15104"/>
                    <a:pt x="18717" y="14349"/>
                  </a:cubicBezTo>
                  <a:cubicBezTo>
                    <a:pt x="18996" y="13732"/>
                    <a:pt x="19075" y="13971"/>
                    <a:pt x="20150" y="12180"/>
                  </a:cubicBezTo>
                  <a:cubicBezTo>
                    <a:pt x="21244" y="10390"/>
                    <a:pt x="22696" y="10012"/>
                    <a:pt x="23591" y="8401"/>
                  </a:cubicBezTo>
                  <a:cubicBezTo>
                    <a:pt x="23753" y="8110"/>
                    <a:pt x="23810" y="7989"/>
                    <a:pt x="23784" y="7989"/>
                  </a:cubicBezTo>
                  <a:cubicBezTo>
                    <a:pt x="23669" y="7989"/>
                    <a:pt x="22026" y="10191"/>
                    <a:pt x="20528" y="10788"/>
                  </a:cubicBezTo>
                  <a:cubicBezTo>
                    <a:pt x="20284" y="10884"/>
                    <a:pt x="20046" y="10927"/>
                    <a:pt x="19816" y="10927"/>
                  </a:cubicBezTo>
                  <a:cubicBezTo>
                    <a:pt x="18285" y="10927"/>
                    <a:pt x="17117" y="9022"/>
                    <a:pt x="16927" y="8261"/>
                  </a:cubicBezTo>
                  <a:cubicBezTo>
                    <a:pt x="16688" y="7386"/>
                    <a:pt x="17424" y="6411"/>
                    <a:pt x="17166" y="6113"/>
                  </a:cubicBezTo>
                  <a:cubicBezTo>
                    <a:pt x="16688" y="5556"/>
                    <a:pt x="15475" y="4303"/>
                    <a:pt x="15714" y="3209"/>
                  </a:cubicBezTo>
                  <a:cubicBezTo>
                    <a:pt x="15992" y="1975"/>
                    <a:pt x="17564" y="1717"/>
                    <a:pt x="19075" y="1398"/>
                  </a:cubicBezTo>
                  <a:cubicBezTo>
                    <a:pt x="19317" y="1344"/>
                    <a:pt x="19555" y="1322"/>
                    <a:pt x="19789" y="1322"/>
                  </a:cubicBezTo>
                  <a:cubicBezTo>
                    <a:pt x="20968" y="1322"/>
                    <a:pt x="22016" y="1899"/>
                    <a:pt x="22660" y="1899"/>
                  </a:cubicBezTo>
                  <a:cubicBezTo>
                    <a:pt x="22686" y="1899"/>
                    <a:pt x="22711" y="1898"/>
                    <a:pt x="22736" y="1896"/>
                  </a:cubicBezTo>
                  <a:cubicBezTo>
                    <a:pt x="23034" y="1856"/>
                    <a:pt x="22756" y="583"/>
                    <a:pt x="22537" y="46"/>
                  </a:cubicBezTo>
                  <a:cubicBezTo>
                    <a:pt x="22524" y="15"/>
                    <a:pt x="22504" y="1"/>
                    <a:pt x="22478" y="1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2441850" y="1340175"/>
              <a:ext cx="193475" cy="154625"/>
            </a:xfrm>
            <a:custGeom>
              <a:rect b="b" l="l" r="r" t="t"/>
              <a:pathLst>
                <a:path extrusionOk="0" h="6185" w="7739">
                  <a:moveTo>
                    <a:pt x="4298" y="0"/>
                  </a:moveTo>
                  <a:cubicBezTo>
                    <a:pt x="4317" y="80"/>
                    <a:pt x="4317" y="140"/>
                    <a:pt x="4337" y="179"/>
                  </a:cubicBezTo>
                  <a:cubicBezTo>
                    <a:pt x="4419" y="426"/>
                    <a:pt x="4461" y="767"/>
                    <a:pt x="4205" y="767"/>
                  </a:cubicBezTo>
                  <a:cubicBezTo>
                    <a:pt x="4150" y="767"/>
                    <a:pt x="4083" y="751"/>
                    <a:pt x="3999" y="716"/>
                  </a:cubicBezTo>
                  <a:cubicBezTo>
                    <a:pt x="3714" y="603"/>
                    <a:pt x="2660" y="495"/>
                    <a:pt x="1702" y="495"/>
                  </a:cubicBezTo>
                  <a:cubicBezTo>
                    <a:pt x="987" y="495"/>
                    <a:pt x="327" y="555"/>
                    <a:pt x="80" y="716"/>
                  </a:cubicBezTo>
                  <a:cubicBezTo>
                    <a:pt x="41" y="736"/>
                    <a:pt x="21" y="756"/>
                    <a:pt x="1" y="776"/>
                  </a:cubicBezTo>
                  <a:cubicBezTo>
                    <a:pt x="975" y="836"/>
                    <a:pt x="2348" y="816"/>
                    <a:pt x="3303" y="1094"/>
                  </a:cubicBezTo>
                  <a:cubicBezTo>
                    <a:pt x="5312" y="1671"/>
                    <a:pt x="4676" y="2407"/>
                    <a:pt x="5252" y="3462"/>
                  </a:cubicBezTo>
                  <a:cubicBezTo>
                    <a:pt x="5745" y="4395"/>
                    <a:pt x="6285" y="6184"/>
                    <a:pt x="6857" y="6184"/>
                  </a:cubicBezTo>
                  <a:cubicBezTo>
                    <a:pt x="6932" y="6184"/>
                    <a:pt x="7007" y="6154"/>
                    <a:pt x="7083" y="6087"/>
                  </a:cubicBezTo>
                  <a:cubicBezTo>
                    <a:pt x="7739" y="5530"/>
                    <a:pt x="6247" y="3859"/>
                    <a:pt x="5471" y="2447"/>
                  </a:cubicBezTo>
                  <a:cubicBezTo>
                    <a:pt x="5034" y="1671"/>
                    <a:pt x="4616" y="776"/>
                    <a:pt x="4298" y="0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2835725" y="3907825"/>
              <a:ext cx="149725" cy="195975"/>
            </a:xfrm>
            <a:custGeom>
              <a:rect b="b" l="l" r="r" t="t"/>
              <a:pathLst>
                <a:path extrusionOk="0" h="7839" w="5989">
                  <a:moveTo>
                    <a:pt x="5193" y="0"/>
                  </a:moveTo>
                  <a:cubicBezTo>
                    <a:pt x="4656" y="1731"/>
                    <a:pt x="2189" y="4894"/>
                    <a:pt x="1353" y="5769"/>
                  </a:cubicBezTo>
                  <a:cubicBezTo>
                    <a:pt x="399" y="6784"/>
                    <a:pt x="1" y="7838"/>
                    <a:pt x="578" y="7838"/>
                  </a:cubicBezTo>
                  <a:cubicBezTo>
                    <a:pt x="1174" y="7838"/>
                    <a:pt x="2527" y="5093"/>
                    <a:pt x="2985" y="4218"/>
                  </a:cubicBezTo>
                  <a:cubicBezTo>
                    <a:pt x="3442" y="3362"/>
                    <a:pt x="4496" y="1751"/>
                    <a:pt x="4994" y="1055"/>
                  </a:cubicBezTo>
                  <a:cubicBezTo>
                    <a:pt x="5272" y="677"/>
                    <a:pt x="5610" y="319"/>
                    <a:pt x="5988" y="20"/>
                  </a:cubicBezTo>
                  <a:cubicBezTo>
                    <a:pt x="5961" y="16"/>
                    <a:pt x="5934" y="15"/>
                    <a:pt x="5908" y="15"/>
                  </a:cubicBezTo>
                  <a:cubicBezTo>
                    <a:pt x="5804" y="15"/>
                    <a:pt x="5718" y="40"/>
                    <a:pt x="5670" y="40"/>
                  </a:cubicBezTo>
                  <a:cubicBezTo>
                    <a:pt x="5528" y="40"/>
                    <a:pt x="5411" y="241"/>
                    <a:pt x="5320" y="241"/>
                  </a:cubicBezTo>
                  <a:cubicBezTo>
                    <a:pt x="5270" y="241"/>
                    <a:pt x="5228" y="182"/>
                    <a:pt x="5193" y="0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2333450" y="3496200"/>
              <a:ext cx="460025" cy="772350"/>
            </a:xfrm>
            <a:custGeom>
              <a:rect b="b" l="l" r="r" t="t"/>
              <a:pathLst>
                <a:path extrusionOk="0" h="30894" w="18401">
                  <a:moveTo>
                    <a:pt x="4" y="0"/>
                  </a:moveTo>
                  <a:cubicBezTo>
                    <a:pt x="1" y="0"/>
                    <a:pt x="0" y="11"/>
                    <a:pt x="0" y="34"/>
                  </a:cubicBezTo>
                  <a:cubicBezTo>
                    <a:pt x="40" y="3814"/>
                    <a:pt x="2586" y="5823"/>
                    <a:pt x="5650" y="7394"/>
                  </a:cubicBezTo>
                  <a:cubicBezTo>
                    <a:pt x="6769" y="7968"/>
                    <a:pt x="8132" y="8168"/>
                    <a:pt x="9503" y="8168"/>
                  </a:cubicBezTo>
                  <a:cubicBezTo>
                    <a:pt x="11885" y="8168"/>
                    <a:pt x="14290" y="7565"/>
                    <a:pt x="15477" y="7275"/>
                  </a:cubicBezTo>
                  <a:cubicBezTo>
                    <a:pt x="16016" y="7142"/>
                    <a:pt x="16482" y="7061"/>
                    <a:pt x="16851" y="7061"/>
                  </a:cubicBezTo>
                  <a:cubicBezTo>
                    <a:pt x="17746" y="7061"/>
                    <a:pt x="18060" y="7539"/>
                    <a:pt x="17426" y="8906"/>
                  </a:cubicBezTo>
                  <a:cubicBezTo>
                    <a:pt x="16511" y="10816"/>
                    <a:pt x="14840" y="11671"/>
                    <a:pt x="13030" y="13462"/>
                  </a:cubicBezTo>
                  <a:cubicBezTo>
                    <a:pt x="11200" y="15232"/>
                    <a:pt x="10424" y="17639"/>
                    <a:pt x="10086" y="18594"/>
                  </a:cubicBezTo>
                  <a:cubicBezTo>
                    <a:pt x="9748" y="19549"/>
                    <a:pt x="9250" y="21240"/>
                    <a:pt x="9071" y="21697"/>
                  </a:cubicBezTo>
                  <a:cubicBezTo>
                    <a:pt x="9017" y="21819"/>
                    <a:pt x="8891" y="21871"/>
                    <a:pt x="8712" y="21871"/>
                  </a:cubicBezTo>
                  <a:cubicBezTo>
                    <a:pt x="7720" y="21871"/>
                    <a:pt x="5097" y="20238"/>
                    <a:pt x="4018" y="19648"/>
                  </a:cubicBezTo>
                  <a:cubicBezTo>
                    <a:pt x="3878" y="19571"/>
                    <a:pt x="3796" y="19537"/>
                    <a:pt x="3763" y="19537"/>
                  </a:cubicBezTo>
                  <a:cubicBezTo>
                    <a:pt x="3496" y="19537"/>
                    <a:pt x="6361" y="21761"/>
                    <a:pt x="6803" y="21956"/>
                  </a:cubicBezTo>
                  <a:cubicBezTo>
                    <a:pt x="7301" y="22155"/>
                    <a:pt x="9051" y="22652"/>
                    <a:pt x="8972" y="23945"/>
                  </a:cubicBezTo>
                  <a:cubicBezTo>
                    <a:pt x="8912" y="25258"/>
                    <a:pt x="9111" y="26094"/>
                    <a:pt x="9370" y="27705"/>
                  </a:cubicBezTo>
                  <a:cubicBezTo>
                    <a:pt x="9568" y="28925"/>
                    <a:pt x="10936" y="30894"/>
                    <a:pt x="11007" y="30894"/>
                  </a:cubicBezTo>
                  <a:cubicBezTo>
                    <a:pt x="11029" y="30894"/>
                    <a:pt x="10930" y="30712"/>
                    <a:pt x="10643" y="30271"/>
                  </a:cubicBezTo>
                  <a:cubicBezTo>
                    <a:pt x="9409" y="28361"/>
                    <a:pt x="9131" y="26233"/>
                    <a:pt x="9071" y="24502"/>
                  </a:cubicBezTo>
                  <a:cubicBezTo>
                    <a:pt x="8992" y="22752"/>
                    <a:pt x="9767" y="19688"/>
                    <a:pt x="11021" y="16605"/>
                  </a:cubicBezTo>
                  <a:cubicBezTo>
                    <a:pt x="12274" y="13501"/>
                    <a:pt x="15079" y="12169"/>
                    <a:pt x="15954" y="11353"/>
                  </a:cubicBezTo>
                  <a:cubicBezTo>
                    <a:pt x="16809" y="10537"/>
                    <a:pt x="18401" y="8309"/>
                    <a:pt x="18083" y="6997"/>
                  </a:cubicBezTo>
                  <a:cubicBezTo>
                    <a:pt x="18007" y="6678"/>
                    <a:pt x="17708" y="6557"/>
                    <a:pt x="17246" y="6557"/>
                  </a:cubicBezTo>
                  <a:cubicBezTo>
                    <a:pt x="15780" y="6557"/>
                    <a:pt x="12664" y="7772"/>
                    <a:pt x="9742" y="7772"/>
                  </a:cubicBezTo>
                  <a:cubicBezTo>
                    <a:pt x="9724" y="7772"/>
                    <a:pt x="9706" y="7772"/>
                    <a:pt x="9688" y="7772"/>
                  </a:cubicBezTo>
                  <a:cubicBezTo>
                    <a:pt x="5849" y="7752"/>
                    <a:pt x="4476" y="6400"/>
                    <a:pt x="2467" y="4948"/>
                  </a:cubicBezTo>
                  <a:cubicBezTo>
                    <a:pt x="563" y="3572"/>
                    <a:pt x="53" y="0"/>
                    <a:pt x="4" y="0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2098750" y="2490300"/>
              <a:ext cx="896150" cy="733550"/>
            </a:xfrm>
            <a:custGeom>
              <a:rect b="b" l="l" r="r" t="t"/>
              <a:pathLst>
                <a:path extrusionOk="0" h="29342" w="35846">
                  <a:moveTo>
                    <a:pt x="17073" y="0"/>
                  </a:moveTo>
                  <a:cubicBezTo>
                    <a:pt x="16549" y="0"/>
                    <a:pt x="16064" y="1398"/>
                    <a:pt x="18121" y="5338"/>
                  </a:cubicBezTo>
                  <a:cubicBezTo>
                    <a:pt x="20966" y="10749"/>
                    <a:pt x="20031" y="8541"/>
                    <a:pt x="17067" y="15822"/>
                  </a:cubicBezTo>
                  <a:cubicBezTo>
                    <a:pt x="14083" y="23103"/>
                    <a:pt x="10343" y="26882"/>
                    <a:pt x="9388" y="27021"/>
                  </a:cubicBezTo>
                  <a:cubicBezTo>
                    <a:pt x="9362" y="27026"/>
                    <a:pt x="9333" y="27028"/>
                    <a:pt x="9302" y="27028"/>
                  </a:cubicBezTo>
                  <a:cubicBezTo>
                    <a:pt x="8146" y="27028"/>
                    <a:pt x="2995" y="24294"/>
                    <a:pt x="1292" y="23500"/>
                  </a:cubicBezTo>
                  <a:cubicBezTo>
                    <a:pt x="915" y="23327"/>
                    <a:pt x="662" y="23251"/>
                    <a:pt x="521" y="23251"/>
                  </a:cubicBezTo>
                  <a:cubicBezTo>
                    <a:pt x="0" y="23251"/>
                    <a:pt x="1022" y="24297"/>
                    <a:pt x="3042" y="25331"/>
                  </a:cubicBezTo>
                  <a:cubicBezTo>
                    <a:pt x="5478" y="26586"/>
                    <a:pt x="6008" y="29342"/>
                    <a:pt x="7225" y="29342"/>
                  </a:cubicBezTo>
                  <a:cubicBezTo>
                    <a:pt x="7300" y="29342"/>
                    <a:pt x="7378" y="29331"/>
                    <a:pt x="7459" y="29309"/>
                  </a:cubicBezTo>
                  <a:cubicBezTo>
                    <a:pt x="8851" y="28951"/>
                    <a:pt x="10403" y="26584"/>
                    <a:pt x="11875" y="25331"/>
                  </a:cubicBezTo>
                  <a:cubicBezTo>
                    <a:pt x="13347" y="24097"/>
                    <a:pt x="17902" y="14489"/>
                    <a:pt x="18718" y="13276"/>
                  </a:cubicBezTo>
                  <a:cubicBezTo>
                    <a:pt x="19498" y="12086"/>
                    <a:pt x="21961" y="10150"/>
                    <a:pt x="22957" y="10150"/>
                  </a:cubicBezTo>
                  <a:cubicBezTo>
                    <a:pt x="22977" y="10150"/>
                    <a:pt x="22996" y="10151"/>
                    <a:pt x="23015" y="10152"/>
                  </a:cubicBezTo>
                  <a:cubicBezTo>
                    <a:pt x="23048" y="10155"/>
                    <a:pt x="23086" y="10157"/>
                    <a:pt x="23126" y="10157"/>
                  </a:cubicBezTo>
                  <a:cubicBezTo>
                    <a:pt x="24237" y="10157"/>
                    <a:pt x="27861" y="9136"/>
                    <a:pt x="29818" y="8541"/>
                  </a:cubicBezTo>
                  <a:cubicBezTo>
                    <a:pt x="30420" y="8355"/>
                    <a:pt x="30985" y="8284"/>
                    <a:pt x="31516" y="8284"/>
                  </a:cubicBezTo>
                  <a:cubicBezTo>
                    <a:pt x="32232" y="8284"/>
                    <a:pt x="32884" y="8413"/>
                    <a:pt x="33478" y="8561"/>
                  </a:cubicBezTo>
                  <a:cubicBezTo>
                    <a:pt x="33737" y="8362"/>
                    <a:pt x="35189" y="7566"/>
                    <a:pt x="35587" y="5517"/>
                  </a:cubicBezTo>
                  <a:cubicBezTo>
                    <a:pt x="35646" y="5159"/>
                    <a:pt x="35786" y="4105"/>
                    <a:pt x="35845" y="3727"/>
                  </a:cubicBezTo>
                  <a:lnTo>
                    <a:pt x="35845" y="3727"/>
                  </a:lnTo>
                  <a:cubicBezTo>
                    <a:pt x="35786" y="3827"/>
                    <a:pt x="35368" y="4582"/>
                    <a:pt x="35308" y="4682"/>
                  </a:cubicBezTo>
                  <a:cubicBezTo>
                    <a:pt x="33916" y="7487"/>
                    <a:pt x="29579" y="8203"/>
                    <a:pt x="26874" y="8939"/>
                  </a:cubicBezTo>
                  <a:cubicBezTo>
                    <a:pt x="24770" y="9527"/>
                    <a:pt x="23365" y="9970"/>
                    <a:pt x="22600" y="9970"/>
                  </a:cubicBezTo>
                  <a:cubicBezTo>
                    <a:pt x="22381" y="9970"/>
                    <a:pt x="22215" y="9934"/>
                    <a:pt x="22100" y="9854"/>
                  </a:cubicBezTo>
                  <a:cubicBezTo>
                    <a:pt x="21582" y="9516"/>
                    <a:pt x="20031" y="7984"/>
                    <a:pt x="19016" y="6333"/>
                  </a:cubicBezTo>
                  <a:cubicBezTo>
                    <a:pt x="17982" y="4682"/>
                    <a:pt x="17843" y="1738"/>
                    <a:pt x="17544" y="524"/>
                  </a:cubicBezTo>
                  <a:cubicBezTo>
                    <a:pt x="17468" y="195"/>
                    <a:pt x="17268" y="0"/>
                    <a:pt x="17073" y="0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1891825" y="2080925"/>
              <a:ext cx="1046875" cy="616350"/>
            </a:xfrm>
            <a:custGeom>
              <a:rect b="b" l="l" r="r" t="t"/>
              <a:pathLst>
                <a:path extrusionOk="0" h="24654" w="41875">
                  <a:moveTo>
                    <a:pt x="31550" y="1"/>
                  </a:moveTo>
                  <a:cubicBezTo>
                    <a:pt x="31444" y="1"/>
                    <a:pt x="33035" y="3312"/>
                    <a:pt x="32982" y="3909"/>
                  </a:cubicBezTo>
                  <a:cubicBezTo>
                    <a:pt x="32923" y="4606"/>
                    <a:pt x="31272" y="5839"/>
                    <a:pt x="30357" y="7112"/>
                  </a:cubicBezTo>
                  <a:cubicBezTo>
                    <a:pt x="29442" y="8385"/>
                    <a:pt x="30416" y="10016"/>
                    <a:pt x="30794" y="10593"/>
                  </a:cubicBezTo>
                  <a:cubicBezTo>
                    <a:pt x="31152" y="11150"/>
                    <a:pt x="30675" y="11548"/>
                    <a:pt x="29839" y="11568"/>
                  </a:cubicBezTo>
                  <a:cubicBezTo>
                    <a:pt x="29004" y="11588"/>
                    <a:pt x="25742" y="11568"/>
                    <a:pt x="24309" y="11648"/>
                  </a:cubicBezTo>
                  <a:cubicBezTo>
                    <a:pt x="22877" y="11707"/>
                    <a:pt x="20947" y="12603"/>
                    <a:pt x="19097" y="12861"/>
                  </a:cubicBezTo>
                  <a:cubicBezTo>
                    <a:pt x="18908" y="12887"/>
                    <a:pt x="18709" y="12900"/>
                    <a:pt x="18501" y="12900"/>
                  </a:cubicBezTo>
                  <a:cubicBezTo>
                    <a:pt x="16654" y="12900"/>
                    <a:pt x="14133" y="11896"/>
                    <a:pt x="12095" y="10394"/>
                  </a:cubicBezTo>
                  <a:cubicBezTo>
                    <a:pt x="9847" y="8704"/>
                    <a:pt x="9967" y="6754"/>
                    <a:pt x="9967" y="5640"/>
                  </a:cubicBezTo>
                  <a:cubicBezTo>
                    <a:pt x="9967" y="5115"/>
                    <a:pt x="9994" y="4741"/>
                    <a:pt x="9974" y="4741"/>
                  </a:cubicBezTo>
                  <a:cubicBezTo>
                    <a:pt x="9953" y="4741"/>
                    <a:pt x="9876" y="5178"/>
                    <a:pt x="9648" y="6336"/>
                  </a:cubicBezTo>
                  <a:cubicBezTo>
                    <a:pt x="9191" y="8584"/>
                    <a:pt x="11598" y="10912"/>
                    <a:pt x="14124" y="11966"/>
                  </a:cubicBezTo>
                  <a:cubicBezTo>
                    <a:pt x="16670" y="13040"/>
                    <a:pt x="13766" y="12742"/>
                    <a:pt x="13348" y="13140"/>
                  </a:cubicBezTo>
                  <a:cubicBezTo>
                    <a:pt x="12951" y="13557"/>
                    <a:pt x="8495" y="16104"/>
                    <a:pt x="6287" y="17775"/>
                  </a:cubicBezTo>
                  <a:cubicBezTo>
                    <a:pt x="4908" y="18805"/>
                    <a:pt x="4251" y="19340"/>
                    <a:pt x="3608" y="19340"/>
                  </a:cubicBezTo>
                  <a:cubicBezTo>
                    <a:pt x="3221" y="19340"/>
                    <a:pt x="2839" y="19146"/>
                    <a:pt x="2308" y="18749"/>
                  </a:cubicBezTo>
                  <a:cubicBezTo>
                    <a:pt x="896" y="17695"/>
                    <a:pt x="1174" y="17516"/>
                    <a:pt x="1234" y="16382"/>
                  </a:cubicBezTo>
                  <a:cubicBezTo>
                    <a:pt x="1274" y="15228"/>
                    <a:pt x="4715" y="13697"/>
                    <a:pt x="5928" y="13259"/>
                  </a:cubicBezTo>
                  <a:cubicBezTo>
                    <a:pt x="7162" y="12821"/>
                    <a:pt x="8196" y="12424"/>
                    <a:pt x="6625" y="12085"/>
                  </a:cubicBezTo>
                  <a:cubicBezTo>
                    <a:pt x="6516" y="12061"/>
                    <a:pt x="6400" y="12049"/>
                    <a:pt x="6277" y="12049"/>
                  </a:cubicBezTo>
                  <a:cubicBezTo>
                    <a:pt x="4624" y="12049"/>
                    <a:pt x="1806" y="14178"/>
                    <a:pt x="935" y="15308"/>
                  </a:cubicBezTo>
                  <a:cubicBezTo>
                    <a:pt x="0" y="16541"/>
                    <a:pt x="935" y="18053"/>
                    <a:pt x="1274" y="19684"/>
                  </a:cubicBezTo>
                  <a:cubicBezTo>
                    <a:pt x="1365" y="20098"/>
                    <a:pt x="1668" y="20262"/>
                    <a:pt x="2087" y="20262"/>
                  </a:cubicBezTo>
                  <a:cubicBezTo>
                    <a:pt x="3305" y="20262"/>
                    <a:pt x="5509" y="18877"/>
                    <a:pt x="6426" y="18153"/>
                  </a:cubicBezTo>
                  <a:cubicBezTo>
                    <a:pt x="7659" y="17178"/>
                    <a:pt x="12851" y="13498"/>
                    <a:pt x="14263" y="13100"/>
                  </a:cubicBezTo>
                  <a:cubicBezTo>
                    <a:pt x="14655" y="12997"/>
                    <a:pt x="15097" y="12947"/>
                    <a:pt x="15524" y="12947"/>
                  </a:cubicBezTo>
                  <a:cubicBezTo>
                    <a:pt x="16662" y="12947"/>
                    <a:pt x="17701" y="13299"/>
                    <a:pt x="17426" y="13935"/>
                  </a:cubicBezTo>
                  <a:cubicBezTo>
                    <a:pt x="17068" y="14831"/>
                    <a:pt x="17009" y="16681"/>
                    <a:pt x="17645" y="17914"/>
                  </a:cubicBezTo>
                  <a:cubicBezTo>
                    <a:pt x="18282" y="19147"/>
                    <a:pt x="19515" y="22967"/>
                    <a:pt x="19714" y="23981"/>
                  </a:cubicBezTo>
                  <a:cubicBezTo>
                    <a:pt x="19803" y="24445"/>
                    <a:pt x="19969" y="24653"/>
                    <a:pt x="20160" y="24653"/>
                  </a:cubicBezTo>
                  <a:cubicBezTo>
                    <a:pt x="20395" y="24653"/>
                    <a:pt x="20668" y="24340"/>
                    <a:pt x="20888" y="23802"/>
                  </a:cubicBezTo>
                  <a:cubicBezTo>
                    <a:pt x="21286" y="22808"/>
                    <a:pt x="18043" y="19287"/>
                    <a:pt x="17506" y="16581"/>
                  </a:cubicBezTo>
                  <a:cubicBezTo>
                    <a:pt x="16969" y="13896"/>
                    <a:pt x="19515" y="13000"/>
                    <a:pt x="21962" y="12264"/>
                  </a:cubicBezTo>
                  <a:cubicBezTo>
                    <a:pt x="23278" y="11869"/>
                    <a:pt x="25076" y="11760"/>
                    <a:pt x="26678" y="11760"/>
                  </a:cubicBezTo>
                  <a:cubicBezTo>
                    <a:pt x="28055" y="11760"/>
                    <a:pt x="29286" y="11840"/>
                    <a:pt x="29939" y="11886"/>
                  </a:cubicBezTo>
                  <a:cubicBezTo>
                    <a:pt x="31331" y="12006"/>
                    <a:pt x="32903" y="14214"/>
                    <a:pt x="33162" y="16084"/>
                  </a:cubicBezTo>
                  <a:cubicBezTo>
                    <a:pt x="33414" y="17912"/>
                    <a:pt x="33116" y="20464"/>
                    <a:pt x="33847" y="20464"/>
                  </a:cubicBezTo>
                  <a:cubicBezTo>
                    <a:pt x="33863" y="20464"/>
                    <a:pt x="33880" y="20463"/>
                    <a:pt x="33898" y="20460"/>
                  </a:cubicBezTo>
                  <a:cubicBezTo>
                    <a:pt x="34713" y="20361"/>
                    <a:pt x="34236" y="17775"/>
                    <a:pt x="33977" y="15567"/>
                  </a:cubicBezTo>
                  <a:cubicBezTo>
                    <a:pt x="33719" y="13358"/>
                    <a:pt x="31908" y="11628"/>
                    <a:pt x="30735" y="9977"/>
                  </a:cubicBezTo>
                  <a:cubicBezTo>
                    <a:pt x="29561" y="8326"/>
                    <a:pt x="30217" y="6814"/>
                    <a:pt x="32207" y="5759"/>
                  </a:cubicBezTo>
                  <a:cubicBezTo>
                    <a:pt x="32714" y="5486"/>
                    <a:pt x="33182" y="5372"/>
                    <a:pt x="33626" y="5372"/>
                  </a:cubicBezTo>
                  <a:cubicBezTo>
                    <a:pt x="34924" y="5372"/>
                    <a:pt x="36014" y="6341"/>
                    <a:pt x="37259" y="7112"/>
                  </a:cubicBezTo>
                  <a:cubicBezTo>
                    <a:pt x="38552" y="7928"/>
                    <a:pt x="40383" y="9141"/>
                    <a:pt x="41377" y="9877"/>
                  </a:cubicBezTo>
                  <a:cubicBezTo>
                    <a:pt x="41392" y="9756"/>
                    <a:pt x="41512" y="9704"/>
                    <a:pt x="41692" y="9704"/>
                  </a:cubicBezTo>
                  <a:cubicBezTo>
                    <a:pt x="41747" y="9704"/>
                    <a:pt x="41809" y="9709"/>
                    <a:pt x="41875" y="9718"/>
                  </a:cubicBezTo>
                  <a:cubicBezTo>
                    <a:pt x="41775" y="9658"/>
                    <a:pt x="41656" y="9579"/>
                    <a:pt x="41497" y="9519"/>
                  </a:cubicBezTo>
                  <a:cubicBezTo>
                    <a:pt x="40502" y="9141"/>
                    <a:pt x="36961" y="6376"/>
                    <a:pt x="35390" y="5242"/>
                  </a:cubicBezTo>
                  <a:cubicBezTo>
                    <a:pt x="33838" y="4108"/>
                    <a:pt x="32366" y="1284"/>
                    <a:pt x="31689" y="189"/>
                  </a:cubicBezTo>
                  <a:cubicBezTo>
                    <a:pt x="31608" y="59"/>
                    <a:pt x="31564" y="1"/>
                    <a:pt x="31550" y="1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2023600" y="2569275"/>
              <a:ext cx="824100" cy="819375"/>
            </a:xfrm>
            <a:custGeom>
              <a:rect b="b" l="l" r="r" t="t"/>
              <a:pathLst>
                <a:path extrusionOk="0" h="32775" w="32964">
                  <a:moveTo>
                    <a:pt x="8138" y="0"/>
                  </a:moveTo>
                  <a:cubicBezTo>
                    <a:pt x="8054" y="0"/>
                    <a:pt x="7943" y="351"/>
                    <a:pt x="7918" y="787"/>
                  </a:cubicBezTo>
                  <a:cubicBezTo>
                    <a:pt x="7898" y="1463"/>
                    <a:pt x="8754" y="5581"/>
                    <a:pt x="9450" y="7033"/>
                  </a:cubicBezTo>
                  <a:cubicBezTo>
                    <a:pt x="10126" y="8485"/>
                    <a:pt x="11380" y="10276"/>
                    <a:pt x="11419" y="12325"/>
                  </a:cubicBezTo>
                  <a:cubicBezTo>
                    <a:pt x="11419" y="13339"/>
                    <a:pt x="10803" y="15209"/>
                    <a:pt x="9768" y="16482"/>
                  </a:cubicBezTo>
                  <a:cubicBezTo>
                    <a:pt x="9607" y="16683"/>
                    <a:pt x="9332" y="16756"/>
                    <a:pt x="9017" y="16756"/>
                  </a:cubicBezTo>
                  <a:cubicBezTo>
                    <a:pt x="8396" y="16756"/>
                    <a:pt x="7625" y="16475"/>
                    <a:pt x="7282" y="16343"/>
                  </a:cubicBezTo>
                  <a:cubicBezTo>
                    <a:pt x="7150" y="16292"/>
                    <a:pt x="6895" y="16265"/>
                    <a:pt x="6561" y="16265"/>
                  </a:cubicBezTo>
                  <a:cubicBezTo>
                    <a:pt x="5584" y="16265"/>
                    <a:pt x="3933" y="16501"/>
                    <a:pt x="2746" y="17079"/>
                  </a:cubicBezTo>
                  <a:cubicBezTo>
                    <a:pt x="1175" y="17835"/>
                    <a:pt x="1" y="18790"/>
                    <a:pt x="1135" y="22211"/>
                  </a:cubicBezTo>
                  <a:cubicBezTo>
                    <a:pt x="2269" y="25633"/>
                    <a:pt x="4238" y="27960"/>
                    <a:pt x="5054" y="28856"/>
                  </a:cubicBezTo>
                  <a:cubicBezTo>
                    <a:pt x="5619" y="29460"/>
                    <a:pt x="8897" y="31803"/>
                    <a:pt x="9440" y="31803"/>
                  </a:cubicBezTo>
                  <a:cubicBezTo>
                    <a:pt x="9451" y="31803"/>
                    <a:pt x="9461" y="31802"/>
                    <a:pt x="9470" y="31800"/>
                  </a:cubicBezTo>
                  <a:cubicBezTo>
                    <a:pt x="11917" y="31123"/>
                    <a:pt x="14165" y="30188"/>
                    <a:pt x="17646" y="29810"/>
                  </a:cubicBezTo>
                  <a:cubicBezTo>
                    <a:pt x="17694" y="29805"/>
                    <a:pt x="17740" y="29803"/>
                    <a:pt x="17785" y="29803"/>
                  </a:cubicBezTo>
                  <a:cubicBezTo>
                    <a:pt x="19365" y="29803"/>
                    <a:pt x="19158" y="32774"/>
                    <a:pt x="19158" y="32774"/>
                  </a:cubicBezTo>
                  <a:cubicBezTo>
                    <a:pt x="19337" y="30944"/>
                    <a:pt x="19456" y="29731"/>
                    <a:pt x="20331" y="27960"/>
                  </a:cubicBezTo>
                  <a:cubicBezTo>
                    <a:pt x="21187" y="26190"/>
                    <a:pt x="26637" y="16880"/>
                    <a:pt x="28268" y="15130"/>
                  </a:cubicBezTo>
                  <a:cubicBezTo>
                    <a:pt x="29880" y="13359"/>
                    <a:pt x="32963" y="10196"/>
                    <a:pt x="32088" y="10196"/>
                  </a:cubicBezTo>
                  <a:cubicBezTo>
                    <a:pt x="31213" y="10196"/>
                    <a:pt x="29144" y="13339"/>
                    <a:pt x="27751" y="15090"/>
                  </a:cubicBezTo>
                  <a:cubicBezTo>
                    <a:pt x="26359" y="16860"/>
                    <a:pt x="24489" y="20401"/>
                    <a:pt x="22917" y="22689"/>
                  </a:cubicBezTo>
                  <a:cubicBezTo>
                    <a:pt x="20064" y="26851"/>
                    <a:pt x="19602" y="30016"/>
                    <a:pt x="19179" y="30016"/>
                  </a:cubicBezTo>
                  <a:cubicBezTo>
                    <a:pt x="19139" y="30016"/>
                    <a:pt x="19099" y="29988"/>
                    <a:pt x="19058" y="29930"/>
                  </a:cubicBezTo>
                  <a:cubicBezTo>
                    <a:pt x="18825" y="29593"/>
                    <a:pt x="18299" y="29459"/>
                    <a:pt x="17610" y="29459"/>
                  </a:cubicBezTo>
                  <a:cubicBezTo>
                    <a:pt x="15247" y="29459"/>
                    <a:pt x="10959" y="31037"/>
                    <a:pt x="9927" y="31422"/>
                  </a:cubicBezTo>
                  <a:cubicBezTo>
                    <a:pt x="9849" y="31452"/>
                    <a:pt x="9761" y="31466"/>
                    <a:pt x="9666" y="31466"/>
                  </a:cubicBezTo>
                  <a:cubicBezTo>
                    <a:pt x="8177" y="31466"/>
                    <a:pt x="4825" y="27989"/>
                    <a:pt x="3741" y="26886"/>
                  </a:cubicBezTo>
                  <a:cubicBezTo>
                    <a:pt x="2289" y="25414"/>
                    <a:pt x="260" y="20282"/>
                    <a:pt x="1175" y="18690"/>
                  </a:cubicBezTo>
                  <a:cubicBezTo>
                    <a:pt x="2090" y="17079"/>
                    <a:pt x="5074" y="16482"/>
                    <a:pt x="6287" y="16482"/>
                  </a:cubicBezTo>
                  <a:cubicBezTo>
                    <a:pt x="7223" y="16482"/>
                    <a:pt x="8420" y="17122"/>
                    <a:pt x="9173" y="17122"/>
                  </a:cubicBezTo>
                  <a:cubicBezTo>
                    <a:pt x="9397" y="17122"/>
                    <a:pt x="9581" y="17065"/>
                    <a:pt x="9709" y="16920"/>
                  </a:cubicBezTo>
                  <a:cubicBezTo>
                    <a:pt x="10246" y="16303"/>
                    <a:pt x="11579" y="14195"/>
                    <a:pt x="11579" y="12583"/>
                  </a:cubicBezTo>
                  <a:cubicBezTo>
                    <a:pt x="11579" y="10972"/>
                    <a:pt x="10922" y="9341"/>
                    <a:pt x="9927" y="7431"/>
                  </a:cubicBezTo>
                  <a:cubicBezTo>
                    <a:pt x="8933" y="5521"/>
                    <a:pt x="8276" y="1264"/>
                    <a:pt x="8237" y="429"/>
                  </a:cubicBezTo>
                  <a:cubicBezTo>
                    <a:pt x="8229" y="124"/>
                    <a:pt x="8188" y="0"/>
                    <a:pt x="8138" y="0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1825650" y="2465625"/>
              <a:ext cx="150750" cy="545175"/>
            </a:xfrm>
            <a:custGeom>
              <a:rect b="b" l="l" r="r" t="t"/>
              <a:pathLst>
                <a:path extrusionOk="0" h="21807" w="6030">
                  <a:moveTo>
                    <a:pt x="473" y="1"/>
                  </a:moveTo>
                  <a:cubicBezTo>
                    <a:pt x="0" y="1"/>
                    <a:pt x="814" y="3630"/>
                    <a:pt x="1255" y="5192"/>
                  </a:cubicBezTo>
                  <a:cubicBezTo>
                    <a:pt x="1732" y="6882"/>
                    <a:pt x="3344" y="9091"/>
                    <a:pt x="4219" y="9707"/>
                  </a:cubicBezTo>
                  <a:cubicBezTo>
                    <a:pt x="5114" y="10324"/>
                    <a:pt x="4736" y="10403"/>
                    <a:pt x="4557" y="11100"/>
                  </a:cubicBezTo>
                  <a:cubicBezTo>
                    <a:pt x="4378" y="11796"/>
                    <a:pt x="4637" y="13706"/>
                    <a:pt x="4736" y="15993"/>
                  </a:cubicBezTo>
                  <a:cubicBezTo>
                    <a:pt x="4853" y="18233"/>
                    <a:pt x="3692" y="21807"/>
                    <a:pt x="4260" y="21807"/>
                  </a:cubicBezTo>
                  <a:cubicBezTo>
                    <a:pt x="4272" y="21807"/>
                    <a:pt x="4285" y="21805"/>
                    <a:pt x="4299" y="21802"/>
                  </a:cubicBezTo>
                  <a:cubicBezTo>
                    <a:pt x="4955" y="21663"/>
                    <a:pt x="5035" y="20509"/>
                    <a:pt x="5035" y="19673"/>
                  </a:cubicBezTo>
                  <a:cubicBezTo>
                    <a:pt x="5035" y="18818"/>
                    <a:pt x="5214" y="14939"/>
                    <a:pt x="4816" y="12612"/>
                  </a:cubicBezTo>
                  <a:cubicBezTo>
                    <a:pt x="4418" y="10304"/>
                    <a:pt x="6029" y="9827"/>
                    <a:pt x="6029" y="9827"/>
                  </a:cubicBezTo>
                  <a:cubicBezTo>
                    <a:pt x="6029" y="9827"/>
                    <a:pt x="4279" y="9568"/>
                    <a:pt x="2946" y="7678"/>
                  </a:cubicBezTo>
                  <a:cubicBezTo>
                    <a:pt x="2269" y="6743"/>
                    <a:pt x="1394" y="4416"/>
                    <a:pt x="1414" y="2645"/>
                  </a:cubicBezTo>
                  <a:cubicBezTo>
                    <a:pt x="1454" y="875"/>
                    <a:pt x="857" y="298"/>
                    <a:pt x="618" y="79"/>
                  </a:cubicBezTo>
                  <a:cubicBezTo>
                    <a:pt x="560" y="26"/>
                    <a:pt x="512" y="1"/>
                    <a:pt x="473" y="1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1973400" y="2591475"/>
              <a:ext cx="236225" cy="386900"/>
            </a:xfrm>
            <a:custGeom>
              <a:rect b="b" l="l" r="r" t="t"/>
              <a:pathLst>
                <a:path extrusionOk="0" h="15476" w="9449">
                  <a:moveTo>
                    <a:pt x="356" y="4706"/>
                  </a:moveTo>
                  <a:cubicBezTo>
                    <a:pt x="125" y="4777"/>
                    <a:pt x="1" y="4824"/>
                    <a:pt x="14" y="4824"/>
                  </a:cubicBezTo>
                  <a:cubicBezTo>
                    <a:pt x="20" y="4824"/>
                    <a:pt x="54" y="4814"/>
                    <a:pt x="119" y="4793"/>
                  </a:cubicBezTo>
                  <a:cubicBezTo>
                    <a:pt x="205" y="4762"/>
                    <a:pt x="284" y="4734"/>
                    <a:pt x="356" y="4706"/>
                  </a:cubicBezTo>
                  <a:close/>
                  <a:moveTo>
                    <a:pt x="5410" y="1"/>
                  </a:moveTo>
                  <a:cubicBezTo>
                    <a:pt x="5039" y="1"/>
                    <a:pt x="5308" y="2952"/>
                    <a:pt x="5013" y="3320"/>
                  </a:cubicBezTo>
                  <a:cubicBezTo>
                    <a:pt x="4694" y="3698"/>
                    <a:pt x="2864" y="3977"/>
                    <a:pt x="1969" y="4136"/>
                  </a:cubicBezTo>
                  <a:cubicBezTo>
                    <a:pt x="1146" y="4297"/>
                    <a:pt x="999" y="4458"/>
                    <a:pt x="356" y="4706"/>
                  </a:cubicBezTo>
                  <a:lnTo>
                    <a:pt x="356" y="4706"/>
                  </a:lnTo>
                  <a:cubicBezTo>
                    <a:pt x="1045" y="4494"/>
                    <a:pt x="2687" y="4074"/>
                    <a:pt x="4491" y="4074"/>
                  </a:cubicBezTo>
                  <a:cubicBezTo>
                    <a:pt x="4572" y="4074"/>
                    <a:pt x="4653" y="4075"/>
                    <a:pt x="4734" y="4076"/>
                  </a:cubicBezTo>
                  <a:cubicBezTo>
                    <a:pt x="5729" y="4116"/>
                    <a:pt x="4953" y="4673"/>
                    <a:pt x="5132" y="7200"/>
                  </a:cubicBezTo>
                  <a:cubicBezTo>
                    <a:pt x="5291" y="9726"/>
                    <a:pt x="4854" y="11357"/>
                    <a:pt x="5331" y="12411"/>
                  </a:cubicBezTo>
                  <a:cubicBezTo>
                    <a:pt x="5808" y="13466"/>
                    <a:pt x="6246" y="14162"/>
                    <a:pt x="5550" y="14918"/>
                  </a:cubicBezTo>
                  <a:cubicBezTo>
                    <a:pt x="5155" y="15360"/>
                    <a:pt x="5785" y="15475"/>
                    <a:pt x="6604" y="15475"/>
                  </a:cubicBezTo>
                  <a:cubicBezTo>
                    <a:pt x="7186" y="15475"/>
                    <a:pt x="7864" y="15417"/>
                    <a:pt x="8335" y="15375"/>
                  </a:cubicBezTo>
                  <a:cubicBezTo>
                    <a:pt x="9449" y="15276"/>
                    <a:pt x="8673" y="15256"/>
                    <a:pt x="7082" y="14281"/>
                  </a:cubicBezTo>
                  <a:cubicBezTo>
                    <a:pt x="5490" y="13307"/>
                    <a:pt x="5371" y="11536"/>
                    <a:pt x="5411" y="11039"/>
                  </a:cubicBezTo>
                  <a:cubicBezTo>
                    <a:pt x="5431" y="10561"/>
                    <a:pt x="5411" y="7398"/>
                    <a:pt x="5232" y="6464"/>
                  </a:cubicBezTo>
                  <a:cubicBezTo>
                    <a:pt x="5053" y="5509"/>
                    <a:pt x="5450" y="4037"/>
                    <a:pt x="5709" y="2823"/>
                  </a:cubicBezTo>
                  <a:cubicBezTo>
                    <a:pt x="5968" y="1590"/>
                    <a:pt x="6027" y="595"/>
                    <a:pt x="5510" y="58"/>
                  </a:cubicBezTo>
                  <a:cubicBezTo>
                    <a:pt x="5472" y="19"/>
                    <a:pt x="5439" y="1"/>
                    <a:pt x="5410" y="1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1814750" y="1789100"/>
              <a:ext cx="413775" cy="650675"/>
            </a:xfrm>
            <a:custGeom>
              <a:rect b="b" l="l" r="r" t="t"/>
              <a:pathLst>
                <a:path extrusionOk="0" h="26027" w="16551">
                  <a:moveTo>
                    <a:pt x="16063" y="0"/>
                  </a:moveTo>
                  <a:cubicBezTo>
                    <a:pt x="16013" y="0"/>
                    <a:pt x="15962" y="84"/>
                    <a:pt x="15914" y="285"/>
                  </a:cubicBezTo>
                  <a:cubicBezTo>
                    <a:pt x="15656" y="1299"/>
                    <a:pt x="16014" y="3408"/>
                    <a:pt x="15536" y="4701"/>
                  </a:cubicBezTo>
                  <a:cubicBezTo>
                    <a:pt x="15079" y="6014"/>
                    <a:pt x="14084" y="9674"/>
                    <a:pt x="13686" y="11325"/>
                  </a:cubicBezTo>
                  <a:cubicBezTo>
                    <a:pt x="13408" y="12459"/>
                    <a:pt x="13209" y="14747"/>
                    <a:pt x="12493" y="15662"/>
                  </a:cubicBezTo>
                  <a:cubicBezTo>
                    <a:pt x="12214" y="16040"/>
                    <a:pt x="10603" y="16935"/>
                    <a:pt x="10125" y="17552"/>
                  </a:cubicBezTo>
                  <a:cubicBezTo>
                    <a:pt x="8733" y="19362"/>
                    <a:pt x="3979" y="22644"/>
                    <a:pt x="3621" y="22883"/>
                  </a:cubicBezTo>
                  <a:cubicBezTo>
                    <a:pt x="418" y="25012"/>
                    <a:pt x="0" y="26026"/>
                    <a:pt x="0" y="26026"/>
                  </a:cubicBezTo>
                  <a:cubicBezTo>
                    <a:pt x="458" y="25310"/>
                    <a:pt x="1731" y="24295"/>
                    <a:pt x="3123" y="23420"/>
                  </a:cubicBezTo>
                  <a:cubicBezTo>
                    <a:pt x="4516" y="22545"/>
                    <a:pt x="8116" y="20158"/>
                    <a:pt x="8852" y="19223"/>
                  </a:cubicBezTo>
                  <a:cubicBezTo>
                    <a:pt x="9588" y="18308"/>
                    <a:pt x="11001" y="16358"/>
                    <a:pt x="12831" y="16358"/>
                  </a:cubicBezTo>
                  <a:cubicBezTo>
                    <a:pt x="12950" y="16358"/>
                    <a:pt x="12771" y="15145"/>
                    <a:pt x="14064" y="10550"/>
                  </a:cubicBezTo>
                  <a:cubicBezTo>
                    <a:pt x="15377" y="5934"/>
                    <a:pt x="16551" y="2732"/>
                    <a:pt x="16491" y="1936"/>
                  </a:cubicBezTo>
                  <a:cubicBezTo>
                    <a:pt x="16459" y="1317"/>
                    <a:pt x="16263" y="0"/>
                    <a:pt x="16063" y="0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2279900" y="2003875"/>
              <a:ext cx="382800" cy="259275"/>
            </a:xfrm>
            <a:custGeom>
              <a:rect b="b" l="l" r="r" t="t"/>
              <a:pathLst>
                <a:path extrusionOk="0" h="10371" w="15312">
                  <a:moveTo>
                    <a:pt x="8753" y="0"/>
                  </a:moveTo>
                  <a:cubicBezTo>
                    <a:pt x="8219" y="0"/>
                    <a:pt x="9237" y="2660"/>
                    <a:pt x="9562" y="3550"/>
                  </a:cubicBezTo>
                  <a:cubicBezTo>
                    <a:pt x="9920" y="4565"/>
                    <a:pt x="9343" y="6812"/>
                    <a:pt x="9343" y="7727"/>
                  </a:cubicBezTo>
                  <a:cubicBezTo>
                    <a:pt x="9343" y="8662"/>
                    <a:pt x="9343" y="9100"/>
                    <a:pt x="8528" y="9418"/>
                  </a:cubicBezTo>
                  <a:cubicBezTo>
                    <a:pt x="7712" y="9757"/>
                    <a:pt x="2679" y="9577"/>
                    <a:pt x="1247" y="9717"/>
                  </a:cubicBezTo>
                  <a:cubicBezTo>
                    <a:pt x="0" y="9855"/>
                    <a:pt x="1783" y="10371"/>
                    <a:pt x="3289" y="10371"/>
                  </a:cubicBezTo>
                  <a:cubicBezTo>
                    <a:pt x="3513" y="10371"/>
                    <a:pt x="3731" y="10359"/>
                    <a:pt x="3932" y="10333"/>
                  </a:cubicBezTo>
                  <a:cubicBezTo>
                    <a:pt x="5484" y="10134"/>
                    <a:pt x="9124" y="9896"/>
                    <a:pt x="10179" y="9717"/>
                  </a:cubicBezTo>
                  <a:cubicBezTo>
                    <a:pt x="10285" y="9699"/>
                    <a:pt x="10409" y="9691"/>
                    <a:pt x="10548" y="9691"/>
                  </a:cubicBezTo>
                  <a:cubicBezTo>
                    <a:pt x="11788" y="9691"/>
                    <a:pt x="14150" y="10334"/>
                    <a:pt x="14712" y="10334"/>
                  </a:cubicBezTo>
                  <a:cubicBezTo>
                    <a:pt x="14720" y="10334"/>
                    <a:pt x="14727" y="10334"/>
                    <a:pt x="14734" y="10333"/>
                  </a:cubicBezTo>
                  <a:cubicBezTo>
                    <a:pt x="15292" y="10333"/>
                    <a:pt x="15311" y="9707"/>
                    <a:pt x="13945" y="9707"/>
                  </a:cubicBezTo>
                  <a:cubicBezTo>
                    <a:pt x="13850" y="9707"/>
                    <a:pt x="13749" y="9710"/>
                    <a:pt x="13640" y="9717"/>
                  </a:cubicBezTo>
                  <a:cubicBezTo>
                    <a:pt x="13416" y="9733"/>
                    <a:pt x="13194" y="9740"/>
                    <a:pt x="12976" y="9740"/>
                  </a:cubicBezTo>
                  <a:cubicBezTo>
                    <a:pt x="11567" y="9740"/>
                    <a:pt x="10328" y="9415"/>
                    <a:pt x="9880" y="8881"/>
                  </a:cubicBezTo>
                  <a:cubicBezTo>
                    <a:pt x="9363" y="8245"/>
                    <a:pt x="9960" y="5082"/>
                    <a:pt x="10219" y="3590"/>
                  </a:cubicBezTo>
                  <a:cubicBezTo>
                    <a:pt x="10477" y="2078"/>
                    <a:pt x="9721" y="745"/>
                    <a:pt x="9144" y="228"/>
                  </a:cubicBezTo>
                  <a:cubicBezTo>
                    <a:pt x="8967" y="70"/>
                    <a:pt x="8840" y="0"/>
                    <a:pt x="8753" y="0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2112175" y="1703800"/>
              <a:ext cx="786150" cy="445050"/>
            </a:xfrm>
            <a:custGeom>
              <a:rect b="b" l="l" r="r" t="t"/>
              <a:pathLst>
                <a:path extrusionOk="0" h="17802" w="31446">
                  <a:moveTo>
                    <a:pt x="6031" y="1"/>
                  </a:moveTo>
                  <a:cubicBezTo>
                    <a:pt x="5221" y="1"/>
                    <a:pt x="4276" y="480"/>
                    <a:pt x="3354" y="480"/>
                  </a:cubicBezTo>
                  <a:cubicBezTo>
                    <a:pt x="3297" y="480"/>
                    <a:pt x="3239" y="478"/>
                    <a:pt x="3182" y="474"/>
                  </a:cubicBezTo>
                  <a:cubicBezTo>
                    <a:pt x="3125" y="470"/>
                    <a:pt x="3069" y="467"/>
                    <a:pt x="3013" y="467"/>
                  </a:cubicBezTo>
                  <a:cubicBezTo>
                    <a:pt x="1650" y="467"/>
                    <a:pt x="471" y="1825"/>
                    <a:pt x="834" y="2742"/>
                  </a:cubicBezTo>
                  <a:cubicBezTo>
                    <a:pt x="1192" y="3697"/>
                    <a:pt x="437" y="4612"/>
                    <a:pt x="98" y="5149"/>
                  </a:cubicBezTo>
                  <a:cubicBezTo>
                    <a:pt x="27" y="5256"/>
                    <a:pt x="1" y="5303"/>
                    <a:pt x="10" y="5303"/>
                  </a:cubicBezTo>
                  <a:cubicBezTo>
                    <a:pt x="82" y="5303"/>
                    <a:pt x="2419" y="2295"/>
                    <a:pt x="2684" y="2066"/>
                  </a:cubicBezTo>
                  <a:cubicBezTo>
                    <a:pt x="2935" y="1849"/>
                    <a:pt x="4219" y="346"/>
                    <a:pt x="5741" y="346"/>
                  </a:cubicBezTo>
                  <a:cubicBezTo>
                    <a:pt x="6035" y="346"/>
                    <a:pt x="6337" y="402"/>
                    <a:pt x="6643" y="534"/>
                  </a:cubicBezTo>
                  <a:cubicBezTo>
                    <a:pt x="8553" y="1369"/>
                    <a:pt x="10264" y="5428"/>
                    <a:pt x="10363" y="6283"/>
                  </a:cubicBezTo>
                  <a:cubicBezTo>
                    <a:pt x="10462" y="7138"/>
                    <a:pt x="9150" y="11097"/>
                    <a:pt x="8473" y="13822"/>
                  </a:cubicBezTo>
                  <a:cubicBezTo>
                    <a:pt x="7938" y="15917"/>
                    <a:pt x="7191" y="16355"/>
                    <a:pt x="7245" y="16355"/>
                  </a:cubicBezTo>
                  <a:cubicBezTo>
                    <a:pt x="7261" y="16355"/>
                    <a:pt x="7350" y="16315"/>
                    <a:pt x="7538" y="16269"/>
                  </a:cubicBezTo>
                  <a:cubicBezTo>
                    <a:pt x="8334" y="16090"/>
                    <a:pt x="9269" y="16349"/>
                    <a:pt x="9348" y="13206"/>
                  </a:cubicBezTo>
                  <a:cubicBezTo>
                    <a:pt x="9428" y="10082"/>
                    <a:pt x="10641" y="7377"/>
                    <a:pt x="11517" y="6343"/>
                  </a:cubicBezTo>
                  <a:cubicBezTo>
                    <a:pt x="12000" y="5769"/>
                    <a:pt x="12896" y="5558"/>
                    <a:pt x="13882" y="5558"/>
                  </a:cubicBezTo>
                  <a:cubicBezTo>
                    <a:pt x="14641" y="5558"/>
                    <a:pt x="15453" y="5683"/>
                    <a:pt x="16172" y="5865"/>
                  </a:cubicBezTo>
                  <a:cubicBezTo>
                    <a:pt x="17823" y="6283"/>
                    <a:pt x="20528" y="7636"/>
                    <a:pt x="22020" y="9028"/>
                  </a:cubicBezTo>
                  <a:cubicBezTo>
                    <a:pt x="22320" y="9308"/>
                    <a:pt x="22473" y="9419"/>
                    <a:pt x="22547" y="9419"/>
                  </a:cubicBezTo>
                  <a:cubicBezTo>
                    <a:pt x="22832" y="9419"/>
                    <a:pt x="21964" y="7788"/>
                    <a:pt x="23817" y="7788"/>
                  </a:cubicBezTo>
                  <a:cubicBezTo>
                    <a:pt x="23884" y="7788"/>
                    <a:pt x="23955" y="7790"/>
                    <a:pt x="24029" y="7795"/>
                  </a:cubicBezTo>
                  <a:cubicBezTo>
                    <a:pt x="26715" y="7974"/>
                    <a:pt x="27849" y="9983"/>
                    <a:pt x="28764" y="11276"/>
                  </a:cubicBezTo>
                  <a:cubicBezTo>
                    <a:pt x="29679" y="12569"/>
                    <a:pt x="30315" y="17085"/>
                    <a:pt x="30872" y="17721"/>
                  </a:cubicBezTo>
                  <a:cubicBezTo>
                    <a:pt x="30919" y="17775"/>
                    <a:pt x="30964" y="17801"/>
                    <a:pt x="31005" y="17801"/>
                  </a:cubicBezTo>
                  <a:cubicBezTo>
                    <a:pt x="31430" y="17801"/>
                    <a:pt x="31446" y="14979"/>
                    <a:pt x="29540" y="11694"/>
                  </a:cubicBezTo>
                  <a:cubicBezTo>
                    <a:pt x="27451" y="8073"/>
                    <a:pt x="24765" y="7755"/>
                    <a:pt x="22557" y="6860"/>
                  </a:cubicBezTo>
                  <a:cubicBezTo>
                    <a:pt x="20349" y="5985"/>
                    <a:pt x="13506" y="5408"/>
                    <a:pt x="12372" y="5149"/>
                  </a:cubicBezTo>
                  <a:cubicBezTo>
                    <a:pt x="11218" y="4890"/>
                    <a:pt x="8095" y="1568"/>
                    <a:pt x="7120" y="474"/>
                  </a:cubicBezTo>
                  <a:cubicBezTo>
                    <a:pt x="6803" y="119"/>
                    <a:pt x="6434" y="1"/>
                    <a:pt x="6031" y="1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1870450" y="1837975"/>
              <a:ext cx="241700" cy="494825"/>
            </a:xfrm>
            <a:custGeom>
              <a:rect b="b" l="l" r="r" t="t"/>
              <a:pathLst>
                <a:path extrusionOk="0" h="19793" w="9668">
                  <a:moveTo>
                    <a:pt x="9668" y="1"/>
                  </a:moveTo>
                  <a:lnTo>
                    <a:pt x="9668" y="1"/>
                  </a:lnTo>
                  <a:cubicBezTo>
                    <a:pt x="9589" y="84"/>
                    <a:pt x="9468" y="248"/>
                    <a:pt x="9321" y="471"/>
                  </a:cubicBezTo>
                  <a:lnTo>
                    <a:pt x="9321" y="471"/>
                  </a:lnTo>
                  <a:cubicBezTo>
                    <a:pt x="9541" y="178"/>
                    <a:pt x="9668" y="1"/>
                    <a:pt x="9668" y="1"/>
                  </a:cubicBezTo>
                  <a:close/>
                  <a:moveTo>
                    <a:pt x="9321" y="471"/>
                  </a:moveTo>
                  <a:lnTo>
                    <a:pt x="9321" y="471"/>
                  </a:lnTo>
                  <a:cubicBezTo>
                    <a:pt x="9081" y="792"/>
                    <a:pt x="8731" y="1252"/>
                    <a:pt x="8315" y="1771"/>
                  </a:cubicBezTo>
                  <a:cubicBezTo>
                    <a:pt x="7500" y="2766"/>
                    <a:pt x="7360" y="4119"/>
                    <a:pt x="6624" y="5591"/>
                  </a:cubicBezTo>
                  <a:cubicBezTo>
                    <a:pt x="5868" y="7063"/>
                    <a:pt x="4257" y="6566"/>
                    <a:pt x="3382" y="7083"/>
                  </a:cubicBezTo>
                  <a:cubicBezTo>
                    <a:pt x="2507" y="7600"/>
                    <a:pt x="5192" y="8336"/>
                    <a:pt x="5630" y="8435"/>
                  </a:cubicBezTo>
                  <a:cubicBezTo>
                    <a:pt x="6087" y="8535"/>
                    <a:pt x="5789" y="9828"/>
                    <a:pt x="5311" y="10504"/>
                  </a:cubicBezTo>
                  <a:cubicBezTo>
                    <a:pt x="4854" y="11161"/>
                    <a:pt x="4337" y="12474"/>
                    <a:pt x="3243" y="12792"/>
                  </a:cubicBezTo>
                  <a:cubicBezTo>
                    <a:pt x="2129" y="13110"/>
                    <a:pt x="1412" y="14523"/>
                    <a:pt x="716" y="15875"/>
                  </a:cubicBezTo>
                  <a:cubicBezTo>
                    <a:pt x="0" y="17228"/>
                    <a:pt x="796" y="17924"/>
                    <a:pt x="1393" y="18839"/>
                  </a:cubicBezTo>
                  <a:cubicBezTo>
                    <a:pt x="1805" y="19494"/>
                    <a:pt x="2320" y="19792"/>
                    <a:pt x="2740" y="19792"/>
                  </a:cubicBezTo>
                  <a:cubicBezTo>
                    <a:pt x="2907" y="19792"/>
                    <a:pt x="3058" y="19745"/>
                    <a:pt x="3183" y="19655"/>
                  </a:cubicBezTo>
                  <a:cubicBezTo>
                    <a:pt x="3601" y="19357"/>
                    <a:pt x="3441" y="19317"/>
                    <a:pt x="3064" y="19257"/>
                  </a:cubicBezTo>
                  <a:cubicBezTo>
                    <a:pt x="2686" y="19197"/>
                    <a:pt x="1512" y="18223"/>
                    <a:pt x="895" y="17606"/>
                  </a:cubicBezTo>
                  <a:cubicBezTo>
                    <a:pt x="279" y="16989"/>
                    <a:pt x="1333" y="15060"/>
                    <a:pt x="2109" y="14562"/>
                  </a:cubicBezTo>
                  <a:cubicBezTo>
                    <a:pt x="2884" y="14045"/>
                    <a:pt x="5132" y="12533"/>
                    <a:pt x="5490" y="11061"/>
                  </a:cubicBezTo>
                  <a:cubicBezTo>
                    <a:pt x="5868" y="9589"/>
                    <a:pt x="6525" y="6426"/>
                    <a:pt x="7102" y="4775"/>
                  </a:cubicBezTo>
                  <a:cubicBezTo>
                    <a:pt x="7585" y="3438"/>
                    <a:pt x="8695" y="1421"/>
                    <a:pt x="9321" y="471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2857625" y="4242025"/>
              <a:ext cx="44775" cy="121375"/>
            </a:xfrm>
            <a:custGeom>
              <a:rect b="b" l="l" r="r" t="t"/>
              <a:pathLst>
                <a:path extrusionOk="0" h="4855" w="1791">
                  <a:moveTo>
                    <a:pt x="1790" y="0"/>
                  </a:moveTo>
                  <a:lnTo>
                    <a:pt x="1790" y="0"/>
                  </a:lnTo>
                  <a:cubicBezTo>
                    <a:pt x="1552" y="160"/>
                    <a:pt x="1313" y="259"/>
                    <a:pt x="1114" y="279"/>
                  </a:cubicBezTo>
                  <a:cubicBezTo>
                    <a:pt x="338" y="299"/>
                    <a:pt x="0" y="418"/>
                    <a:pt x="438" y="975"/>
                  </a:cubicBezTo>
                  <a:cubicBezTo>
                    <a:pt x="796" y="1433"/>
                    <a:pt x="1074" y="3402"/>
                    <a:pt x="875" y="4854"/>
                  </a:cubicBezTo>
                  <a:cubicBezTo>
                    <a:pt x="1233" y="4417"/>
                    <a:pt x="1492" y="3939"/>
                    <a:pt x="1393" y="3064"/>
                  </a:cubicBezTo>
                  <a:cubicBezTo>
                    <a:pt x="1293" y="2029"/>
                    <a:pt x="1452" y="856"/>
                    <a:pt x="1790" y="0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2709525" y="3983175"/>
              <a:ext cx="183925" cy="278275"/>
            </a:xfrm>
            <a:custGeom>
              <a:rect b="b" l="l" r="r" t="t"/>
              <a:pathLst>
                <a:path extrusionOk="0" h="11131" w="7357">
                  <a:moveTo>
                    <a:pt x="3321" y="0"/>
                  </a:moveTo>
                  <a:cubicBezTo>
                    <a:pt x="3276" y="0"/>
                    <a:pt x="3205" y="54"/>
                    <a:pt x="3099" y="189"/>
                  </a:cubicBezTo>
                  <a:cubicBezTo>
                    <a:pt x="2721" y="647"/>
                    <a:pt x="2025" y="2198"/>
                    <a:pt x="1806" y="2815"/>
                  </a:cubicBezTo>
                  <a:cubicBezTo>
                    <a:pt x="1568" y="3412"/>
                    <a:pt x="1030" y="3611"/>
                    <a:pt x="991" y="5023"/>
                  </a:cubicBezTo>
                  <a:cubicBezTo>
                    <a:pt x="951" y="6455"/>
                    <a:pt x="1866" y="8723"/>
                    <a:pt x="1488" y="9260"/>
                  </a:cubicBezTo>
                  <a:cubicBezTo>
                    <a:pt x="1130" y="9797"/>
                    <a:pt x="454" y="10374"/>
                    <a:pt x="95" y="10971"/>
                  </a:cubicBezTo>
                  <a:cubicBezTo>
                    <a:pt x="27" y="11083"/>
                    <a:pt x="0" y="11130"/>
                    <a:pt x="7" y="11130"/>
                  </a:cubicBezTo>
                  <a:cubicBezTo>
                    <a:pt x="36" y="11130"/>
                    <a:pt x="736" y="10181"/>
                    <a:pt x="1289" y="9937"/>
                  </a:cubicBezTo>
                  <a:cubicBezTo>
                    <a:pt x="1644" y="9785"/>
                    <a:pt x="1952" y="9715"/>
                    <a:pt x="2227" y="9715"/>
                  </a:cubicBezTo>
                  <a:cubicBezTo>
                    <a:pt x="2491" y="9715"/>
                    <a:pt x="2725" y="9780"/>
                    <a:pt x="2940" y="9897"/>
                  </a:cubicBezTo>
                  <a:cubicBezTo>
                    <a:pt x="3314" y="10128"/>
                    <a:pt x="6135" y="11011"/>
                    <a:pt x="7056" y="11011"/>
                  </a:cubicBezTo>
                  <a:cubicBezTo>
                    <a:pt x="7166" y="11011"/>
                    <a:pt x="7248" y="10998"/>
                    <a:pt x="7297" y="10971"/>
                  </a:cubicBezTo>
                  <a:cubicBezTo>
                    <a:pt x="7356" y="10931"/>
                    <a:pt x="5586" y="10832"/>
                    <a:pt x="4432" y="10354"/>
                  </a:cubicBezTo>
                  <a:cubicBezTo>
                    <a:pt x="3278" y="9857"/>
                    <a:pt x="1906" y="9439"/>
                    <a:pt x="1488" y="7709"/>
                  </a:cubicBezTo>
                  <a:cubicBezTo>
                    <a:pt x="1070" y="5958"/>
                    <a:pt x="1070" y="4367"/>
                    <a:pt x="1488" y="3730"/>
                  </a:cubicBezTo>
                  <a:cubicBezTo>
                    <a:pt x="1906" y="3094"/>
                    <a:pt x="3219" y="846"/>
                    <a:pt x="3318" y="527"/>
                  </a:cubicBezTo>
                  <a:cubicBezTo>
                    <a:pt x="3388" y="303"/>
                    <a:pt x="3429" y="0"/>
                    <a:pt x="3321" y="0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2333275" y="3747075"/>
              <a:ext cx="308050" cy="145550"/>
            </a:xfrm>
            <a:custGeom>
              <a:rect b="b" l="l" r="r" t="t"/>
              <a:pathLst>
                <a:path extrusionOk="0" h="5822" w="12322">
                  <a:moveTo>
                    <a:pt x="9" y="1"/>
                  </a:moveTo>
                  <a:cubicBezTo>
                    <a:pt x="0" y="1"/>
                    <a:pt x="24" y="27"/>
                    <a:pt x="87" y="85"/>
                  </a:cubicBezTo>
                  <a:cubicBezTo>
                    <a:pt x="4622" y="4242"/>
                    <a:pt x="10471" y="4680"/>
                    <a:pt x="11048" y="4899"/>
                  </a:cubicBezTo>
                  <a:cubicBezTo>
                    <a:pt x="11529" y="5075"/>
                    <a:pt x="11234" y="5821"/>
                    <a:pt x="11269" y="5821"/>
                  </a:cubicBezTo>
                  <a:cubicBezTo>
                    <a:pt x="11277" y="5821"/>
                    <a:pt x="11304" y="5778"/>
                    <a:pt x="11366" y="5675"/>
                  </a:cubicBezTo>
                  <a:cubicBezTo>
                    <a:pt x="11684" y="5137"/>
                    <a:pt x="12221" y="4580"/>
                    <a:pt x="12301" y="4262"/>
                  </a:cubicBezTo>
                  <a:cubicBezTo>
                    <a:pt x="12322" y="4179"/>
                    <a:pt x="12289" y="4150"/>
                    <a:pt x="12209" y="4150"/>
                  </a:cubicBezTo>
                  <a:cubicBezTo>
                    <a:pt x="12027" y="4150"/>
                    <a:pt x="11601" y="4296"/>
                    <a:pt x="10982" y="4296"/>
                  </a:cubicBezTo>
                  <a:cubicBezTo>
                    <a:pt x="10824" y="4296"/>
                    <a:pt x="10653" y="4286"/>
                    <a:pt x="10471" y="4262"/>
                  </a:cubicBezTo>
                  <a:cubicBezTo>
                    <a:pt x="9237" y="4083"/>
                    <a:pt x="5358" y="3228"/>
                    <a:pt x="3528" y="2253"/>
                  </a:cubicBezTo>
                  <a:cubicBezTo>
                    <a:pt x="1902" y="1396"/>
                    <a:pt x="75" y="1"/>
                    <a:pt x="9" y="1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2486475" y="4231075"/>
              <a:ext cx="250800" cy="95175"/>
            </a:xfrm>
            <a:custGeom>
              <a:rect b="b" l="l" r="r" t="t"/>
              <a:pathLst>
                <a:path extrusionOk="0" h="3807" w="10032">
                  <a:moveTo>
                    <a:pt x="10032" y="1"/>
                  </a:moveTo>
                  <a:cubicBezTo>
                    <a:pt x="10032" y="1"/>
                    <a:pt x="8958" y="1174"/>
                    <a:pt x="8759" y="1413"/>
                  </a:cubicBezTo>
                  <a:cubicBezTo>
                    <a:pt x="8543" y="1629"/>
                    <a:pt x="7940" y="2329"/>
                    <a:pt x="6950" y="2329"/>
                  </a:cubicBezTo>
                  <a:cubicBezTo>
                    <a:pt x="6936" y="2329"/>
                    <a:pt x="6923" y="2328"/>
                    <a:pt x="6909" y="2328"/>
                  </a:cubicBezTo>
                  <a:cubicBezTo>
                    <a:pt x="5874" y="2308"/>
                    <a:pt x="5099" y="1632"/>
                    <a:pt x="4482" y="816"/>
                  </a:cubicBezTo>
                  <a:cubicBezTo>
                    <a:pt x="4234" y="499"/>
                    <a:pt x="4161" y="389"/>
                    <a:pt x="4159" y="389"/>
                  </a:cubicBezTo>
                  <a:lnTo>
                    <a:pt x="4159" y="389"/>
                  </a:lnTo>
                  <a:cubicBezTo>
                    <a:pt x="4155" y="389"/>
                    <a:pt x="4324" y="658"/>
                    <a:pt x="4263" y="816"/>
                  </a:cubicBezTo>
                  <a:cubicBezTo>
                    <a:pt x="4144" y="1075"/>
                    <a:pt x="3706" y="1174"/>
                    <a:pt x="2990" y="1453"/>
                  </a:cubicBezTo>
                  <a:cubicBezTo>
                    <a:pt x="2732" y="1546"/>
                    <a:pt x="2410" y="1577"/>
                    <a:pt x="2077" y="1577"/>
                  </a:cubicBezTo>
                  <a:cubicBezTo>
                    <a:pt x="1485" y="1577"/>
                    <a:pt x="860" y="1478"/>
                    <a:pt x="503" y="1453"/>
                  </a:cubicBezTo>
                  <a:cubicBezTo>
                    <a:pt x="489" y="1452"/>
                    <a:pt x="476" y="1452"/>
                    <a:pt x="464" y="1452"/>
                  </a:cubicBezTo>
                  <a:cubicBezTo>
                    <a:pt x="0" y="1452"/>
                    <a:pt x="1030" y="1817"/>
                    <a:pt x="2154" y="2030"/>
                  </a:cubicBezTo>
                  <a:cubicBezTo>
                    <a:pt x="2453" y="2086"/>
                    <a:pt x="2723" y="2111"/>
                    <a:pt x="2967" y="2111"/>
                  </a:cubicBezTo>
                  <a:cubicBezTo>
                    <a:pt x="3667" y="2111"/>
                    <a:pt x="4152" y="1908"/>
                    <a:pt x="4462" y="1672"/>
                  </a:cubicBezTo>
                  <a:cubicBezTo>
                    <a:pt x="4597" y="1557"/>
                    <a:pt x="4709" y="1513"/>
                    <a:pt x="4807" y="1513"/>
                  </a:cubicBezTo>
                  <a:cubicBezTo>
                    <a:pt x="4997" y="1513"/>
                    <a:pt x="5133" y="1679"/>
                    <a:pt x="5278" y="1811"/>
                  </a:cubicBezTo>
                  <a:cubicBezTo>
                    <a:pt x="5496" y="2010"/>
                    <a:pt x="6232" y="2507"/>
                    <a:pt x="6829" y="2746"/>
                  </a:cubicBezTo>
                  <a:cubicBezTo>
                    <a:pt x="7426" y="2985"/>
                    <a:pt x="7665" y="3462"/>
                    <a:pt x="7824" y="3760"/>
                  </a:cubicBezTo>
                  <a:cubicBezTo>
                    <a:pt x="7839" y="3792"/>
                    <a:pt x="7855" y="3806"/>
                    <a:pt x="7872" y="3806"/>
                  </a:cubicBezTo>
                  <a:cubicBezTo>
                    <a:pt x="8019" y="3806"/>
                    <a:pt x="8261" y="2745"/>
                    <a:pt x="8600" y="1891"/>
                  </a:cubicBezTo>
                  <a:cubicBezTo>
                    <a:pt x="8978" y="936"/>
                    <a:pt x="9893" y="438"/>
                    <a:pt x="10032" y="1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2746925" y="3396450"/>
              <a:ext cx="251450" cy="334125"/>
            </a:xfrm>
            <a:custGeom>
              <a:rect b="b" l="l" r="r" t="t"/>
              <a:pathLst>
                <a:path extrusionOk="0" h="13365" w="10058">
                  <a:moveTo>
                    <a:pt x="522" y="0"/>
                  </a:moveTo>
                  <a:cubicBezTo>
                    <a:pt x="165" y="0"/>
                    <a:pt x="0" y="254"/>
                    <a:pt x="629" y="921"/>
                  </a:cubicBezTo>
                  <a:cubicBezTo>
                    <a:pt x="1583" y="1975"/>
                    <a:pt x="2658" y="2632"/>
                    <a:pt x="3254" y="3328"/>
                  </a:cubicBezTo>
                  <a:cubicBezTo>
                    <a:pt x="3831" y="4004"/>
                    <a:pt x="4945" y="5098"/>
                    <a:pt x="5343" y="5914"/>
                  </a:cubicBezTo>
                  <a:cubicBezTo>
                    <a:pt x="5721" y="6710"/>
                    <a:pt x="5860" y="7804"/>
                    <a:pt x="6079" y="9057"/>
                  </a:cubicBezTo>
                  <a:cubicBezTo>
                    <a:pt x="6298" y="10310"/>
                    <a:pt x="5980" y="11464"/>
                    <a:pt x="5661" y="12200"/>
                  </a:cubicBezTo>
                  <a:cubicBezTo>
                    <a:pt x="5434" y="12776"/>
                    <a:pt x="5565" y="13364"/>
                    <a:pt x="5746" y="13364"/>
                  </a:cubicBezTo>
                  <a:cubicBezTo>
                    <a:pt x="5802" y="13364"/>
                    <a:pt x="5863" y="13307"/>
                    <a:pt x="5920" y="13175"/>
                  </a:cubicBezTo>
                  <a:cubicBezTo>
                    <a:pt x="6179" y="12618"/>
                    <a:pt x="6457" y="10987"/>
                    <a:pt x="6338" y="9554"/>
                  </a:cubicBezTo>
                  <a:cubicBezTo>
                    <a:pt x="6238" y="8142"/>
                    <a:pt x="5980" y="6411"/>
                    <a:pt x="6358" y="5735"/>
                  </a:cubicBezTo>
                  <a:cubicBezTo>
                    <a:pt x="6736" y="5078"/>
                    <a:pt x="7631" y="3984"/>
                    <a:pt x="8029" y="3507"/>
                  </a:cubicBezTo>
                  <a:cubicBezTo>
                    <a:pt x="8267" y="3208"/>
                    <a:pt x="9322" y="2273"/>
                    <a:pt x="10058" y="1577"/>
                  </a:cubicBezTo>
                  <a:cubicBezTo>
                    <a:pt x="9958" y="1577"/>
                    <a:pt x="9839" y="1577"/>
                    <a:pt x="9859" y="1498"/>
                  </a:cubicBezTo>
                  <a:lnTo>
                    <a:pt x="9859" y="1498"/>
                  </a:lnTo>
                  <a:cubicBezTo>
                    <a:pt x="9222" y="2035"/>
                    <a:pt x="8526" y="2711"/>
                    <a:pt x="8287" y="2930"/>
                  </a:cubicBezTo>
                  <a:cubicBezTo>
                    <a:pt x="7929" y="3308"/>
                    <a:pt x="6795" y="4840"/>
                    <a:pt x="6517" y="4959"/>
                  </a:cubicBezTo>
                  <a:cubicBezTo>
                    <a:pt x="6439" y="4992"/>
                    <a:pt x="6351" y="5007"/>
                    <a:pt x="6253" y="5007"/>
                  </a:cubicBezTo>
                  <a:cubicBezTo>
                    <a:pt x="5526" y="5007"/>
                    <a:pt x="4307" y="4148"/>
                    <a:pt x="3553" y="3288"/>
                  </a:cubicBezTo>
                  <a:cubicBezTo>
                    <a:pt x="2717" y="2313"/>
                    <a:pt x="1802" y="543"/>
                    <a:pt x="1186" y="205"/>
                  </a:cubicBezTo>
                  <a:cubicBezTo>
                    <a:pt x="973" y="77"/>
                    <a:pt x="719" y="0"/>
                    <a:pt x="522" y="0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2502025" y="3039500"/>
              <a:ext cx="447625" cy="487700"/>
            </a:xfrm>
            <a:custGeom>
              <a:rect b="b" l="l" r="r" t="t"/>
              <a:pathLst>
                <a:path extrusionOk="0" h="19508" w="17905">
                  <a:moveTo>
                    <a:pt x="17904" y="1"/>
                  </a:moveTo>
                  <a:lnTo>
                    <a:pt x="17904" y="1"/>
                  </a:lnTo>
                  <a:cubicBezTo>
                    <a:pt x="17387" y="60"/>
                    <a:pt x="16850" y="41"/>
                    <a:pt x="16233" y="120"/>
                  </a:cubicBezTo>
                  <a:cubicBezTo>
                    <a:pt x="15099" y="259"/>
                    <a:pt x="10683" y="2726"/>
                    <a:pt x="10245" y="4954"/>
                  </a:cubicBezTo>
                  <a:cubicBezTo>
                    <a:pt x="9828" y="7202"/>
                    <a:pt x="8395" y="8097"/>
                    <a:pt x="8057" y="8634"/>
                  </a:cubicBezTo>
                  <a:cubicBezTo>
                    <a:pt x="7699" y="9171"/>
                    <a:pt x="8734" y="9430"/>
                    <a:pt x="8057" y="10066"/>
                  </a:cubicBezTo>
                  <a:cubicBezTo>
                    <a:pt x="7361" y="10703"/>
                    <a:pt x="5491" y="12314"/>
                    <a:pt x="5790" y="14284"/>
                  </a:cubicBezTo>
                  <a:cubicBezTo>
                    <a:pt x="6088" y="16233"/>
                    <a:pt x="6923" y="18024"/>
                    <a:pt x="6187" y="18660"/>
                  </a:cubicBezTo>
                  <a:cubicBezTo>
                    <a:pt x="5800" y="19006"/>
                    <a:pt x="5120" y="19296"/>
                    <a:pt x="4298" y="19296"/>
                  </a:cubicBezTo>
                  <a:cubicBezTo>
                    <a:pt x="3560" y="19296"/>
                    <a:pt x="2708" y="19062"/>
                    <a:pt x="1851" y="18421"/>
                  </a:cubicBezTo>
                  <a:cubicBezTo>
                    <a:pt x="41" y="17069"/>
                    <a:pt x="21" y="13967"/>
                    <a:pt x="21" y="13965"/>
                  </a:cubicBezTo>
                  <a:lnTo>
                    <a:pt x="21" y="13965"/>
                  </a:lnTo>
                  <a:cubicBezTo>
                    <a:pt x="1" y="15557"/>
                    <a:pt x="239" y="17288"/>
                    <a:pt x="1552" y="18441"/>
                  </a:cubicBezTo>
                  <a:lnTo>
                    <a:pt x="1771" y="18620"/>
                  </a:lnTo>
                  <a:cubicBezTo>
                    <a:pt x="1851" y="18680"/>
                    <a:pt x="1910" y="18720"/>
                    <a:pt x="1990" y="18779"/>
                  </a:cubicBezTo>
                  <a:cubicBezTo>
                    <a:pt x="2762" y="19294"/>
                    <a:pt x="3580" y="19507"/>
                    <a:pt x="4313" y="19507"/>
                  </a:cubicBezTo>
                  <a:cubicBezTo>
                    <a:pt x="5676" y="19507"/>
                    <a:pt x="6742" y="18770"/>
                    <a:pt x="6665" y="17864"/>
                  </a:cubicBezTo>
                  <a:cubicBezTo>
                    <a:pt x="6565" y="16452"/>
                    <a:pt x="5113" y="13269"/>
                    <a:pt x="7262" y="11379"/>
                  </a:cubicBezTo>
                  <a:cubicBezTo>
                    <a:pt x="8315" y="10454"/>
                    <a:pt x="9489" y="9992"/>
                    <a:pt x="10682" y="9992"/>
                  </a:cubicBezTo>
                  <a:cubicBezTo>
                    <a:pt x="11901" y="9992"/>
                    <a:pt x="13138" y="10474"/>
                    <a:pt x="14284" y="11439"/>
                  </a:cubicBezTo>
                  <a:cubicBezTo>
                    <a:pt x="16010" y="12906"/>
                    <a:pt x="16035" y="14572"/>
                    <a:pt x="16179" y="14572"/>
                  </a:cubicBezTo>
                  <a:cubicBezTo>
                    <a:pt x="16223" y="14572"/>
                    <a:pt x="16277" y="14420"/>
                    <a:pt x="16392" y="14065"/>
                  </a:cubicBezTo>
                  <a:cubicBezTo>
                    <a:pt x="16870" y="12513"/>
                    <a:pt x="14264" y="11041"/>
                    <a:pt x="13389" y="10604"/>
                  </a:cubicBezTo>
                  <a:cubicBezTo>
                    <a:pt x="11519" y="9649"/>
                    <a:pt x="8177" y="9728"/>
                    <a:pt x="8515" y="8833"/>
                  </a:cubicBezTo>
                  <a:cubicBezTo>
                    <a:pt x="8853" y="7958"/>
                    <a:pt x="10086" y="7043"/>
                    <a:pt x="10663" y="6307"/>
                  </a:cubicBezTo>
                  <a:cubicBezTo>
                    <a:pt x="11260" y="5571"/>
                    <a:pt x="11658" y="4178"/>
                    <a:pt x="12294" y="2786"/>
                  </a:cubicBezTo>
                  <a:cubicBezTo>
                    <a:pt x="12772" y="1712"/>
                    <a:pt x="15418" y="399"/>
                    <a:pt x="17765" y="120"/>
                  </a:cubicBezTo>
                  <a:cubicBezTo>
                    <a:pt x="17805" y="100"/>
                    <a:pt x="17844" y="60"/>
                    <a:pt x="17904" y="1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2756150" y="1310325"/>
              <a:ext cx="141275" cy="155125"/>
            </a:xfrm>
            <a:custGeom>
              <a:rect b="b" l="l" r="r" t="t"/>
              <a:pathLst>
                <a:path extrusionOk="0" h="6205" w="5651">
                  <a:moveTo>
                    <a:pt x="3352" y="0"/>
                  </a:moveTo>
                  <a:cubicBezTo>
                    <a:pt x="2829" y="0"/>
                    <a:pt x="2430" y="134"/>
                    <a:pt x="2289" y="160"/>
                  </a:cubicBezTo>
                  <a:cubicBezTo>
                    <a:pt x="1274" y="379"/>
                    <a:pt x="1" y="120"/>
                    <a:pt x="478" y="1393"/>
                  </a:cubicBezTo>
                  <a:cubicBezTo>
                    <a:pt x="976" y="2686"/>
                    <a:pt x="1513" y="3820"/>
                    <a:pt x="1334" y="4377"/>
                  </a:cubicBezTo>
                  <a:cubicBezTo>
                    <a:pt x="1173" y="4876"/>
                    <a:pt x="2226" y="6205"/>
                    <a:pt x="2848" y="6205"/>
                  </a:cubicBezTo>
                  <a:cubicBezTo>
                    <a:pt x="2920" y="6205"/>
                    <a:pt x="2986" y="6187"/>
                    <a:pt x="3044" y="6148"/>
                  </a:cubicBezTo>
                  <a:cubicBezTo>
                    <a:pt x="3601" y="5770"/>
                    <a:pt x="5034" y="5252"/>
                    <a:pt x="5352" y="4596"/>
                  </a:cubicBezTo>
                  <a:cubicBezTo>
                    <a:pt x="5650" y="3959"/>
                    <a:pt x="5233" y="498"/>
                    <a:pt x="4298" y="160"/>
                  </a:cubicBezTo>
                  <a:cubicBezTo>
                    <a:pt x="3960" y="40"/>
                    <a:pt x="3638" y="0"/>
                    <a:pt x="3352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2903550" y="1250450"/>
              <a:ext cx="155000" cy="481975"/>
            </a:xfrm>
            <a:custGeom>
              <a:rect b="b" l="l" r="r" t="t"/>
              <a:pathLst>
                <a:path extrusionOk="0" h="19279" w="6200">
                  <a:moveTo>
                    <a:pt x="1258" y="1"/>
                  </a:moveTo>
                  <a:cubicBezTo>
                    <a:pt x="0" y="1"/>
                    <a:pt x="2730" y="3620"/>
                    <a:pt x="2400" y="7051"/>
                  </a:cubicBezTo>
                  <a:cubicBezTo>
                    <a:pt x="2062" y="10592"/>
                    <a:pt x="968" y="12422"/>
                    <a:pt x="610" y="16480"/>
                  </a:cubicBezTo>
                  <a:cubicBezTo>
                    <a:pt x="412" y="18593"/>
                    <a:pt x="1102" y="19279"/>
                    <a:pt x="2027" y="19279"/>
                  </a:cubicBezTo>
                  <a:cubicBezTo>
                    <a:pt x="2870" y="19279"/>
                    <a:pt x="3908" y="18709"/>
                    <a:pt x="4648" y="18131"/>
                  </a:cubicBezTo>
                  <a:cubicBezTo>
                    <a:pt x="6200" y="16917"/>
                    <a:pt x="3832" y="10810"/>
                    <a:pt x="4210" y="9338"/>
                  </a:cubicBezTo>
                  <a:cubicBezTo>
                    <a:pt x="4568" y="7866"/>
                    <a:pt x="4429" y="5360"/>
                    <a:pt x="5086" y="2873"/>
                  </a:cubicBezTo>
                  <a:cubicBezTo>
                    <a:pt x="5742" y="367"/>
                    <a:pt x="3395" y="247"/>
                    <a:pt x="1366" y="9"/>
                  </a:cubicBezTo>
                  <a:cubicBezTo>
                    <a:pt x="1327" y="3"/>
                    <a:pt x="1291" y="1"/>
                    <a:pt x="1258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2556250" y="1215825"/>
              <a:ext cx="290575" cy="256925"/>
            </a:xfrm>
            <a:custGeom>
              <a:rect b="b" l="l" r="r" t="t"/>
              <a:pathLst>
                <a:path extrusionOk="0" h="10277" w="11623">
                  <a:moveTo>
                    <a:pt x="11105" y="1"/>
                  </a:moveTo>
                  <a:cubicBezTo>
                    <a:pt x="11048" y="1"/>
                    <a:pt x="10980" y="7"/>
                    <a:pt x="10901" y="21"/>
                  </a:cubicBezTo>
                  <a:cubicBezTo>
                    <a:pt x="9787" y="220"/>
                    <a:pt x="6624" y="856"/>
                    <a:pt x="5630" y="976"/>
                  </a:cubicBezTo>
                  <a:cubicBezTo>
                    <a:pt x="4635" y="1095"/>
                    <a:pt x="955" y="1891"/>
                    <a:pt x="477" y="3224"/>
                  </a:cubicBezTo>
                  <a:cubicBezTo>
                    <a:pt x="0" y="4537"/>
                    <a:pt x="1114" y="6426"/>
                    <a:pt x="1890" y="7600"/>
                  </a:cubicBezTo>
                  <a:cubicBezTo>
                    <a:pt x="2483" y="8497"/>
                    <a:pt x="3215" y="10276"/>
                    <a:pt x="3545" y="10276"/>
                  </a:cubicBezTo>
                  <a:cubicBezTo>
                    <a:pt x="3647" y="10276"/>
                    <a:pt x="3711" y="10107"/>
                    <a:pt x="3720" y="9689"/>
                  </a:cubicBezTo>
                  <a:cubicBezTo>
                    <a:pt x="3760" y="7938"/>
                    <a:pt x="2367" y="5173"/>
                    <a:pt x="2467" y="4258"/>
                  </a:cubicBezTo>
                  <a:cubicBezTo>
                    <a:pt x="2586" y="3343"/>
                    <a:pt x="3024" y="2388"/>
                    <a:pt x="4098" y="2010"/>
                  </a:cubicBezTo>
                  <a:cubicBezTo>
                    <a:pt x="5152" y="1652"/>
                    <a:pt x="9867" y="1095"/>
                    <a:pt x="10603" y="797"/>
                  </a:cubicBezTo>
                  <a:cubicBezTo>
                    <a:pt x="11266" y="528"/>
                    <a:pt x="11622" y="1"/>
                    <a:pt x="11105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2382675" y="1395375"/>
              <a:ext cx="431200" cy="244525"/>
            </a:xfrm>
            <a:custGeom>
              <a:rect b="b" l="l" r="r" t="t"/>
              <a:pathLst>
                <a:path extrusionOk="0" h="9781" w="17248">
                  <a:moveTo>
                    <a:pt x="12928" y="0"/>
                  </a:moveTo>
                  <a:cubicBezTo>
                    <a:pt x="11220" y="0"/>
                    <a:pt x="12286" y="4757"/>
                    <a:pt x="13130" y="5889"/>
                  </a:cubicBezTo>
                  <a:cubicBezTo>
                    <a:pt x="13754" y="6726"/>
                    <a:pt x="12667" y="7452"/>
                    <a:pt x="11298" y="7452"/>
                  </a:cubicBezTo>
                  <a:cubicBezTo>
                    <a:pt x="10749" y="7452"/>
                    <a:pt x="10155" y="7336"/>
                    <a:pt x="9609" y="7062"/>
                  </a:cubicBezTo>
                  <a:cubicBezTo>
                    <a:pt x="7864" y="6181"/>
                    <a:pt x="3744" y="2365"/>
                    <a:pt x="1933" y="2365"/>
                  </a:cubicBezTo>
                  <a:cubicBezTo>
                    <a:pt x="1782" y="2365"/>
                    <a:pt x="1648" y="2391"/>
                    <a:pt x="1532" y="2447"/>
                  </a:cubicBezTo>
                  <a:cubicBezTo>
                    <a:pt x="0" y="3163"/>
                    <a:pt x="1572" y="4874"/>
                    <a:pt x="3800" y="6843"/>
                  </a:cubicBezTo>
                  <a:cubicBezTo>
                    <a:pt x="6028" y="8833"/>
                    <a:pt x="8713" y="9430"/>
                    <a:pt x="11300" y="9708"/>
                  </a:cubicBezTo>
                  <a:cubicBezTo>
                    <a:pt x="11709" y="9756"/>
                    <a:pt x="12060" y="9781"/>
                    <a:pt x="12368" y="9781"/>
                  </a:cubicBezTo>
                  <a:cubicBezTo>
                    <a:pt x="13992" y="9781"/>
                    <a:pt x="14408" y="9077"/>
                    <a:pt x="15696" y="7221"/>
                  </a:cubicBezTo>
                  <a:cubicBezTo>
                    <a:pt x="17247" y="5013"/>
                    <a:pt x="15616" y="4417"/>
                    <a:pt x="14443" y="3104"/>
                  </a:cubicBezTo>
                  <a:cubicBezTo>
                    <a:pt x="13269" y="1771"/>
                    <a:pt x="13746" y="120"/>
                    <a:pt x="13130" y="20"/>
                  </a:cubicBezTo>
                  <a:cubicBezTo>
                    <a:pt x="13059" y="7"/>
                    <a:pt x="12991" y="0"/>
                    <a:pt x="12928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1995650" y="1370425"/>
              <a:ext cx="494550" cy="498150"/>
            </a:xfrm>
            <a:custGeom>
              <a:rect b="b" l="l" r="r" t="t"/>
              <a:pathLst>
                <a:path extrusionOk="0" h="19926" w="19782">
                  <a:moveTo>
                    <a:pt x="18634" y="0"/>
                  </a:moveTo>
                  <a:cubicBezTo>
                    <a:pt x="18613" y="0"/>
                    <a:pt x="18589" y="1"/>
                    <a:pt x="18565" y="4"/>
                  </a:cubicBezTo>
                  <a:cubicBezTo>
                    <a:pt x="17511" y="123"/>
                    <a:pt x="13114" y="1913"/>
                    <a:pt x="12159" y="2649"/>
                  </a:cubicBezTo>
                  <a:cubicBezTo>
                    <a:pt x="11205" y="3386"/>
                    <a:pt x="9156" y="5395"/>
                    <a:pt x="8857" y="6926"/>
                  </a:cubicBezTo>
                  <a:cubicBezTo>
                    <a:pt x="8559" y="8438"/>
                    <a:pt x="8420" y="9075"/>
                    <a:pt x="6749" y="10149"/>
                  </a:cubicBezTo>
                  <a:cubicBezTo>
                    <a:pt x="5078" y="11223"/>
                    <a:pt x="2730" y="12596"/>
                    <a:pt x="2034" y="13968"/>
                  </a:cubicBezTo>
                  <a:cubicBezTo>
                    <a:pt x="1358" y="15341"/>
                    <a:pt x="25" y="18922"/>
                    <a:pt x="5" y="19658"/>
                  </a:cubicBezTo>
                  <a:cubicBezTo>
                    <a:pt x="0" y="19831"/>
                    <a:pt x="56" y="19926"/>
                    <a:pt x="174" y="19926"/>
                  </a:cubicBezTo>
                  <a:cubicBezTo>
                    <a:pt x="559" y="19926"/>
                    <a:pt x="1602" y="18922"/>
                    <a:pt x="3367" y="16336"/>
                  </a:cubicBezTo>
                  <a:cubicBezTo>
                    <a:pt x="5674" y="12954"/>
                    <a:pt x="6311" y="12994"/>
                    <a:pt x="7922" y="12457"/>
                  </a:cubicBezTo>
                  <a:cubicBezTo>
                    <a:pt x="9534" y="11919"/>
                    <a:pt x="12080" y="8677"/>
                    <a:pt x="12159" y="7105"/>
                  </a:cubicBezTo>
                  <a:cubicBezTo>
                    <a:pt x="12232" y="5665"/>
                    <a:pt x="12907" y="3223"/>
                    <a:pt x="14366" y="3223"/>
                  </a:cubicBezTo>
                  <a:cubicBezTo>
                    <a:pt x="14499" y="3223"/>
                    <a:pt x="14639" y="3243"/>
                    <a:pt x="14785" y="3286"/>
                  </a:cubicBezTo>
                  <a:cubicBezTo>
                    <a:pt x="14893" y="3318"/>
                    <a:pt x="15008" y="3333"/>
                    <a:pt x="15127" y="3333"/>
                  </a:cubicBezTo>
                  <a:cubicBezTo>
                    <a:pt x="16908" y="3333"/>
                    <a:pt x="19781" y="0"/>
                    <a:pt x="18634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2344575" y="1528450"/>
              <a:ext cx="699050" cy="749425"/>
            </a:xfrm>
            <a:custGeom>
              <a:rect b="b" l="l" r="r" t="t"/>
              <a:pathLst>
                <a:path extrusionOk="0" h="29977" w="27962">
                  <a:moveTo>
                    <a:pt x="73" y="0"/>
                  </a:moveTo>
                  <a:cubicBezTo>
                    <a:pt x="22" y="0"/>
                    <a:pt x="0" y="65"/>
                    <a:pt x="13" y="208"/>
                  </a:cubicBezTo>
                  <a:cubicBezTo>
                    <a:pt x="828" y="9020"/>
                    <a:pt x="8189" y="9836"/>
                    <a:pt x="14335" y="11228"/>
                  </a:cubicBezTo>
                  <a:cubicBezTo>
                    <a:pt x="20482" y="12641"/>
                    <a:pt x="20681" y="14769"/>
                    <a:pt x="22929" y="17932"/>
                  </a:cubicBezTo>
                  <a:cubicBezTo>
                    <a:pt x="25177" y="21095"/>
                    <a:pt x="24660" y="27560"/>
                    <a:pt x="25237" y="29390"/>
                  </a:cubicBezTo>
                  <a:cubicBezTo>
                    <a:pt x="25367" y="29789"/>
                    <a:pt x="25485" y="29976"/>
                    <a:pt x="25601" y="29976"/>
                  </a:cubicBezTo>
                  <a:cubicBezTo>
                    <a:pt x="26015" y="29976"/>
                    <a:pt x="26387" y="27567"/>
                    <a:pt x="27087" y="23880"/>
                  </a:cubicBezTo>
                  <a:cubicBezTo>
                    <a:pt x="27962" y="19185"/>
                    <a:pt x="25893" y="14908"/>
                    <a:pt x="25237" y="13615"/>
                  </a:cubicBezTo>
                  <a:cubicBezTo>
                    <a:pt x="24597" y="12337"/>
                    <a:pt x="19411" y="7398"/>
                    <a:pt x="13775" y="7398"/>
                  </a:cubicBezTo>
                  <a:cubicBezTo>
                    <a:pt x="13624" y="7398"/>
                    <a:pt x="13473" y="7401"/>
                    <a:pt x="13321" y="7409"/>
                  </a:cubicBezTo>
                  <a:cubicBezTo>
                    <a:pt x="12617" y="7443"/>
                    <a:pt x="11971" y="7458"/>
                    <a:pt x="11375" y="7458"/>
                  </a:cubicBezTo>
                  <a:cubicBezTo>
                    <a:pt x="7072" y="7458"/>
                    <a:pt x="5443" y="6627"/>
                    <a:pt x="4290" y="5718"/>
                  </a:cubicBezTo>
                  <a:cubicBezTo>
                    <a:pt x="3095" y="4791"/>
                    <a:pt x="512" y="0"/>
                    <a:pt x="73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1785900" y="1923725"/>
              <a:ext cx="165625" cy="427325"/>
            </a:xfrm>
            <a:custGeom>
              <a:rect b="b" l="l" r="r" t="t"/>
              <a:pathLst>
                <a:path extrusionOk="0" h="17093" w="6625">
                  <a:moveTo>
                    <a:pt x="5795" y="1"/>
                  </a:moveTo>
                  <a:cubicBezTo>
                    <a:pt x="5561" y="1"/>
                    <a:pt x="3526" y="3204"/>
                    <a:pt x="3780" y="4548"/>
                  </a:cubicBezTo>
                  <a:cubicBezTo>
                    <a:pt x="4058" y="6020"/>
                    <a:pt x="4516" y="6975"/>
                    <a:pt x="3780" y="7631"/>
                  </a:cubicBezTo>
                  <a:cubicBezTo>
                    <a:pt x="3024" y="8288"/>
                    <a:pt x="1771" y="9760"/>
                    <a:pt x="1890" y="10715"/>
                  </a:cubicBezTo>
                  <a:cubicBezTo>
                    <a:pt x="1990" y="11669"/>
                    <a:pt x="0" y="15787"/>
                    <a:pt x="736" y="16742"/>
                  </a:cubicBezTo>
                  <a:cubicBezTo>
                    <a:pt x="921" y="16982"/>
                    <a:pt x="1157" y="17092"/>
                    <a:pt x="1403" y="17092"/>
                  </a:cubicBezTo>
                  <a:cubicBezTo>
                    <a:pt x="2139" y="17092"/>
                    <a:pt x="2969" y="16104"/>
                    <a:pt x="2805" y="14614"/>
                  </a:cubicBezTo>
                  <a:cubicBezTo>
                    <a:pt x="2586" y="12624"/>
                    <a:pt x="2885" y="9919"/>
                    <a:pt x="4198" y="9004"/>
                  </a:cubicBezTo>
                  <a:cubicBezTo>
                    <a:pt x="5530" y="8069"/>
                    <a:pt x="6625" y="7731"/>
                    <a:pt x="6187" y="6458"/>
                  </a:cubicBezTo>
                  <a:cubicBezTo>
                    <a:pt x="5749" y="5204"/>
                    <a:pt x="5371" y="2201"/>
                    <a:pt x="5809" y="92"/>
                  </a:cubicBezTo>
                  <a:cubicBezTo>
                    <a:pt x="5823" y="30"/>
                    <a:pt x="5817" y="1"/>
                    <a:pt x="5795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2036250" y="1727950"/>
              <a:ext cx="314125" cy="326500"/>
            </a:xfrm>
            <a:custGeom>
              <a:rect b="b" l="l" r="r" t="t"/>
              <a:pathLst>
                <a:path extrusionOk="0" h="13060" w="12565">
                  <a:moveTo>
                    <a:pt x="8861" y="1"/>
                  </a:moveTo>
                  <a:cubicBezTo>
                    <a:pt x="7328" y="1"/>
                    <a:pt x="5747" y="2259"/>
                    <a:pt x="5025" y="3049"/>
                  </a:cubicBezTo>
                  <a:cubicBezTo>
                    <a:pt x="4190" y="3984"/>
                    <a:pt x="2061" y="7963"/>
                    <a:pt x="1206" y="9833"/>
                  </a:cubicBezTo>
                  <a:cubicBezTo>
                    <a:pt x="91" y="12203"/>
                    <a:pt x="1" y="13059"/>
                    <a:pt x="439" y="13059"/>
                  </a:cubicBezTo>
                  <a:cubicBezTo>
                    <a:pt x="1486" y="13059"/>
                    <a:pt x="5552" y="8165"/>
                    <a:pt x="5861" y="7366"/>
                  </a:cubicBezTo>
                  <a:cubicBezTo>
                    <a:pt x="6298" y="6252"/>
                    <a:pt x="6040" y="4979"/>
                    <a:pt x="6099" y="3248"/>
                  </a:cubicBezTo>
                  <a:cubicBezTo>
                    <a:pt x="6121" y="2338"/>
                    <a:pt x="7009" y="2064"/>
                    <a:pt x="7878" y="2064"/>
                  </a:cubicBezTo>
                  <a:cubicBezTo>
                    <a:pt x="8642" y="2064"/>
                    <a:pt x="9391" y="2276"/>
                    <a:pt x="9521" y="2452"/>
                  </a:cubicBezTo>
                  <a:cubicBezTo>
                    <a:pt x="9819" y="2810"/>
                    <a:pt x="10814" y="4621"/>
                    <a:pt x="10535" y="6630"/>
                  </a:cubicBezTo>
                  <a:cubicBezTo>
                    <a:pt x="10297" y="8351"/>
                    <a:pt x="10379" y="10876"/>
                    <a:pt x="10721" y="10876"/>
                  </a:cubicBezTo>
                  <a:cubicBezTo>
                    <a:pt x="10778" y="10876"/>
                    <a:pt x="10842" y="10805"/>
                    <a:pt x="10913" y="10648"/>
                  </a:cubicBezTo>
                  <a:cubicBezTo>
                    <a:pt x="11391" y="9574"/>
                    <a:pt x="12564" y="6391"/>
                    <a:pt x="12564" y="4919"/>
                  </a:cubicBezTo>
                  <a:cubicBezTo>
                    <a:pt x="12564" y="3427"/>
                    <a:pt x="11311" y="1100"/>
                    <a:pt x="9581" y="185"/>
                  </a:cubicBezTo>
                  <a:cubicBezTo>
                    <a:pt x="9344" y="57"/>
                    <a:pt x="9103" y="1"/>
                    <a:pt x="8861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2334425" y="1860500"/>
              <a:ext cx="529350" cy="297450"/>
            </a:xfrm>
            <a:custGeom>
              <a:rect b="b" l="l" r="r" t="t"/>
              <a:pathLst>
                <a:path extrusionOk="0" h="11898" w="21174">
                  <a:moveTo>
                    <a:pt x="5466" y="1"/>
                  </a:moveTo>
                  <a:cubicBezTo>
                    <a:pt x="4160" y="1"/>
                    <a:pt x="2587" y="879"/>
                    <a:pt x="2050" y="2621"/>
                  </a:cubicBezTo>
                  <a:cubicBezTo>
                    <a:pt x="1528" y="4257"/>
                    <a:pt x="0" y="9321"/>
                    <a:pt x="706" y="9321"/>
                  </a:cubicBezTo>
                  <a:cubicBezTo>
                    <a:pt x="807" y="9321"/>
                    <a:pt x="953" y="9218"/>
                    <a:pt x="1155" y="8987"/>
                  </a:cubicBezTo>
                  <a:cubicBezTo>
                    <a:pt x="2664" y="7275"/>
                    <a:pt x="4122" y="2565"/>
                    <a:pt x="5435" y="2565"/>
                  </a:cubicBezTo>
                  <a:cubicBezTo>
                    <a:pt x="5541" y="2565"/>
                    <a:pt x="5646" y="2595"/>
                    <a:pt x="5750" y="2661"/>
                  </a:cubicBezTo>
                  <a:cubicBezTo>
                    <a:pt x="7122" y="3536"/>
                    <a:pt x="9171" y="4272"/>
                    <a:pt x="9331" y="6639"/>
                  </a:cubicBezTo>
                  <a:cubicBezTo>
                    <a:pt x="9443" y="8527"/>
                    <a:pt x="10224" y="11703"/>
                    <a:pt x="10836" y="11703"/>
                  </a:cubicBezTo>
                  <a:cubicBezTo>
                    <a:pt x="10985" y="11703"/>
                    <a:pt x="11124" y="11515"/>
                    <a:pt x="11240" y="11075"/>
                  </a:cubicBezTo>
                  <a:cubicBezTo>
                    <a:pt x="11645" y="9499"/>
                    <a:pt x="12313" y="7600"/>
                    <a:pt x="13458" y="7600"/>
                  </a:cubicBezTo>
                  <a:cubicBezTo>
                    <a:pt x="13946" y="7600"/>
                    <a:pt x="14521" y="7945"/>
                    <a:pt x="15199" y="8808"/>
                  </a:cubicBezTo>
                  <a:cubicBezTo>
                    <a:pt x="16606" y="10593"/>
                    <a:pt x="18809" y="11898"/>
                    <a:pt x="20030" y="11898"/>
                  </a:cubicBezTo>
                  <a:cubicBezTo>
                    <a:pt x="20795" y="11898"/>
                    <a:pt x="21173" y="11386"/>
                    <a:pt x="20729" y="10160"/>
                  </a:cubicBezTo>
                  <a:cubicBezTo>
                    <a:pt x="20132" y="8549"/>
                    <a:pt x="19197" y="5525"/>
                    <a:pt x="18262" y="4710"/>
                  </a:cubicBezTo>
                  <a:cubicBezTo>
                    <a:pt x="17577" y="4113"/>
                    <a:pt x="16779" y="2802"/>
                    <a:pt x="15895" y="2802"/>
                  </a:cubicBezTo>
                  <a:cubicBezTo>
                    <a:pt x="15599" y="2802"/>
                    <a:pt x="15294" y="2948"/>
                    <a:pt x="14980" y="3317"/>
                  </a:cubicBezTo>
                  <a:cubicBezTo>
                    <a:pt x="14507" y="3873"/>
                    <a:pt x="14099" y="4094"/>
                    <a:pt x="13699" y="4094"/>
                  </a:cubicBezTo>
                  <a:cubicBezTo>
                    <a:pt x="13041" y="4094"/>
                    <a:pt x="12405" y="3493"/>
                    <a:pt x="11539" y="2800"/>
                  </a:cubicBezTo>
                  <a:cubicBezTo>
                    <a:pt x="10126" y="1706"/>
                    <a:pt x="7083" y="154"/>
                    <a:pt x="5750" y="15"/>
                  </a:cubicBezTo>
                  <a:cubicBezTo>
                    <a:pt x="5657" y="5"/>
                    <a:pt x="5562" y="1"/>
                    <a:pt x="5466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2167175" y="2038825"/>
              <a:ext cx="304025" cy="223075"/>
            </a:xfrm>
            <a:custGeom>
              <a:rect b="b" l="l" r="r" t="t"/>
              <a:pathLst>
                <a:path extrusionOk="0" h="8923" w="12161">
                  <a:moveTo>
                    <a:pt x="2859" y="0"/>
                  </a:moveTo>
                  <a:cubicBezTo>
                    <a:pt x="1174" y="0"/>
                    <a:pt x="476" y="5024"/>
                    <a:pt x="226" y="6508"/>
                  </a:cubicBezTo>
                  <a:cubicBezTo>
                    <a:pt x="0" y="7846"/>
                    <a:pt x="820" y="8923"/>
                    <a:pt x="2015" y="8923"/>
                  </a:cubicBezTo>
                  <a:cubicBezTo>
                    <a:pt x="2401" y="8923"/>
                    <a:pt x="2827" y="8810"/>
                    <a:pt x="3269" y="8557"/>
                  </a:cubicBezTo>
                  <a:cubicBezTo>
                    <a:pt x="5080" y="7543"/>
                    <a:pt x="4542" y="7145"/>
                    <a:pt x="7109" y="6847"/>
                  </a:cubicBezTo>
                  <a:cubicBezTo>
                    <a:pt x="9695" y="6548"/>
                    <a:pt x="11803" y="5971"/>
                    <a:pt x="12042" y="3783"/>
                  </a:cubicBezTo>
                  <a:cubicBezTo>
                    <a:pt x="12161" y="2607"/>
                    <a:pt x="11618" y="1981"/>
                    <a:pt x="10878" y="1981"/>
                  </a:cubicBezTo>
                  <a:cubicBezTo>
                    <a:pt x="10253" y="1981"/>
                    <a:pt x="9488" y="2428"/>
                    <a:pt x="8859" y="3365"/>
                  </a:cubicBezTo>
                  <a:cubicBezTo>
                    <a:pt x="8241" y="4297"/>
                    <a:pt x="7732" y="4607"/>
                    <a:pt x="7170" y="4607"/>
                  </a:cubicBezTo>
                  <a:cubicBezTo>
                    <a:pt x="6484" y="4607"/>
                    <a:pt x="5720" y="4144"/>
                    <a:pt x="4582" y="3783"/>
                  </a:cubicBezTo>
                  <a:cubicBezTo>
                    <a:pt x="2533" y="3127"/>
                    <a:pt x="4483" y="1197"/>
                    <a:pt x="3946" y="620"/>
                  </a:cubicBezTo>
                  <a:cubicBezTo>
                    <a:pt x="3544" y="187"/>
                    <a:pt x="3183" y="0"/>
                    <a:pt x="2859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2595525" y="2238175"/>
              <a:ext cx="384950" cy="359700"/>
            </a:xfrm>
            <a:custGeom>
              <a:rect b="b" l="l" r="r" t="t"/>
              <a:pathLst>
                <a:path extrusionOk="0" h="14388" w="15398">
                  <a:moveTo>
                    <a:pt x="5358" y="0"/>
                  </a:moveTo>
                  <a:cubicBezTo>
                    <a:pt x="5338" y="0"/>
                    <a:pt x="5323" y="2"/>
                    <a:pt x="5312" y="7"/>
                  </a:cubicBezTo>
                  <a:cubicBezTo>
                    <a:pt x="1" y="1777"/>
                    <a:pt x="9867" y="6531"/>
                    <a:pt x="11717" y="8063"/>
                  </a:cubicBezTo>
                  <a:cubicBezTo>
                    <a:pt x="13587" y="9615"/>
                    <a:pt x="10802" y="14130"/>
                    <a:pt x="12990" y="14369"/>
                  </a:cubicBezTo>
                  <a:cubicBezTo>
                    <a:pt x="13104" y="14381"/>
                    <a:pt x="13209" y="14387"/>
                    <a:pt x="13307" y="14387"/>
                  </a:cubicBezTo>
                  <a:cubicBezTo>
                    <a:pt x="15102" y="14387"/>
                    <a:pt x="14255" y="12324"/>
                    <a:pt x="14821" y="9098"/>
                  </a:cubicBezTo>
                  <a:cubicBezTo>
                    <a:pt x="15398" y="5676"/>
                    <a:pt x="12752" y="3965"/>
                    <a:pt x="11081" y="2752"/>
                  </a:cubicBezTo>
                  <a:cubicBezTo>
                    <a:pt x="9468" y="1561"/>
                    <a:pt x="5891" y="0"/>
                    <a:pt x="5358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2190400" y="2255150"/>
              <a:ext cx="454375" cy="86200"/>
            </a:xfrm>
            <a:custGeom>
              <a:rect b="b" l="l" r="r" t="t"/>
              <a:pathLst>
                <a:path extrusionOk="0" h="3448" w="18175">
                  <a:moveTo>
                    <a:pt x="14842" y="1"/>
                  </a:moveTo>
                  <a:cubicBezTo>
                    <a:pt x="14461" y="1"/>
                    <a:pt x="13921" y="89"/>
                    <a:pt x="13122" y="322"/>
                  </a:cubicBezTo>
                  <a:cubicBezTo>
                    <a:pt x="11213" y="868"/>
                    <a:pt x="9452" y="998"/>
                    <a:pt x="7882" y="998"/>
                  </a:cubicBezTo>
                  <a:cubicBezTo>
                    <a:pt x="6705" y="998"/>
                    <a:pt x="5634" y="925"/>
                    <a:pt x="4688" y="899"/>
                  </a:cubicBezTo>
                  <a:cubicBezTo>
                    <a:pt x="4281" y="888"/>
                    <a:pt x="3845" y="879"/>
                    <a:pt x="3425" y="879"/>
                  </a:cubicBezTo>
                  <a:cubicBezTo>
                    <a:pt x="1560" y="879"/>
                    <a:pt x="0" y="1055"/>
                    <a:pt x="2679" y="2013"/>
                  </a:cubicBezTo>
                  <a:cubicBezTo>
                    <a:pt x="4990" y="2854"/>
                    <a:pt x="9323" y="3447"/>
                    <a:pt x="12268" y="3447"/>
                  </a:cubicBezTo>
                  <a:cubicBezTo>
                    <a:pt x="13505" y="3447"/>
                    <a:pt x="14498" y="3343"/>
                    <a:pt x="14992" y="3107"/>
                  </a:cubicBezTo>
                  <a:cubicBezTo>
                    <a:pt x="16643" y="2311"/>
                    <a:pt x="18175" y="919"/>
                    <a:pt x="16902" y="899"/>
                  </a:cubicBezTo>
                  <a:cubicBezTo>
                    <a:pt x="15661" y="899"/>
                    <a:pt x="16055" y="1"/>
                    <a:pt x="14842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1861975" y="2236450"/>
              <a:ext cx="350075" cy="204475"/>
            </a:xfrm>
            <a:custGeom>
              <a:rect b="b" l="l" r="r" t="t"/>
              <a:pathLst>
                <a:path extrusionOk="0" h="8179" w="14003">
                  <a:moveTo>
                    <a:pt x="9944" y="0"/>
                  </a:moveTo>
                  <a:cubicBezTo>
                    <a:pt x="9716" y="0"/>
                    <a:pt x="9373" y="217"/>
                    <a:pt x="8853" y="752"/>
                  </a:cubicBezTo>
                  <a:cubicBezTo>
                    <a:pt x="6784" y="2880"/>
                    <a:pt x="3741" y="5228"/>
                    <a:pt x="2308" y="5864"/>
                  </a:cubicBezTo>
                  <a:cubicBezTo>
                    <a:pt x="856" y="6481"/>
                    <a:pt x="1" y="7734"/>
                    <a:pt x="399" y="8132"/>
                  </a:cubicBezTo>
                  <a:cubicBezTo>
                    <a:pt x="428" y="8163"/>
                    <a:pt x="478" y="8178"/>
                    <a:pt x="546" y="8178"/>
                  </a:cubicBezTo>
                  <a:cubicBezTo>
                    <a:pt x="1381" y="8178"/>
                    <a:pt x="4910" y="5932"/>
                    <a:pt x="6327" y="5049"/>
                  </a:cubicBezTo>
                  <a:cubicBezTo>
                    <a:pt x="7027" y="4612"/>
                    <a:pt x="7698" y="4350"/>
                    <a:pt x="8233" y="4350"/>
                  </a:cubicBezTo>
                  <a:cubicBezTo>
                    <a:pt x="8870" y="4350"/>
                    <a:pt x="9315" y="4720"/>
                    <a:pt x="9390" y="5606"/>
                  </a:cubicBezTo>
                  <a:cubicBezTo>
                    <a:pt x="9485" y="6564"/>
                    <a:pt x="11481" y="7312"/>
                    <a:pt x="12701" y="7312"/>
                  </a:cubicBezTo>
                  <a:cubicBezTo>
                    <a:pt x="13531" y="7312"/>
                    <a:pt x="14003" y="6965"/>
                    <a:pt x="13269" y="6103"/>
                  </a:cubicBezTo>
                  <a:cubicBezTo>
                    <a:pt x="12175" y="4810"/>
                    <a:pt x="10643" y="4750"/>
                    <a:pt x="10425" y="3139"/>
                  </a:cubicBezTo>
                  <a:cubicBezTo>
                    <a:pt x="10261" y="1932"/>
                    <a:pt x="10621" y="0"/>
                    <a:pt x="9944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2330950" y="2388600"/>
              <a:ext cx="380300" cy="232875"/>
            </a:xfrm>
            <a:custGeom>
              <a:rect b="b" l="l" r="r" t="t"/>
              <a:pathLst>
                <a:path extrusionOk="0" h="9315" w="15212">
                  <a:moveTo>
                    <a:pt x="7780" y="0"/>
                  </a:moveTo>
                  <a:cubicBezTo>
                    <a:pt x="7585" y="0"/>
                    <a:pt x="7392" y="6"/>
                    <a:pt x="7202" y="17"/>
                  </a:cubicBezTo>
                  <a:cubicBezTo>
                    <a:pt x="4854" y="156"/>
                    <a:pt x="1" y="1589"/>
                    <a:pt x="558" y="4075"/>
                  </a:cubicBezTo>
                  <a:cubicBezTo>
                    <a:pt x="1075" y="6287"/>
                    <a:pt x="2712" y="9314"/>
                    <a:pt x="3460" y="9314"/>
                  </a:cubicBezTo>
                  <a:cubicBezTo>
                    <a:pt x="3547" y="9314"/>
                    <a:pt x="3621" y="9274"/>
                    <a:pt x="3681" y="9188"/>
                  </a:cubicBezTo>
                  <a:cubicBezTo>
                    <a:pt x="4258" y="8352"/>
                    <a:pt x="2348" y="6940"/>
                    <a:pt x="4516" y="4433"/>
                  </a:cubicBezTo>
                  <a:cubicBezTo>
                    <a:pt x="5663" y="3096"/>
                    <a:pt x="6815" y="2489"/>
                    <a:pt x="7692" y="2489"/>
                  </a:cubicBezTo>
                  <a:cubicBezTo>
                    <a:pt x="8458" y="2489"/>
                    <a:pt x="9013" y="2952"/>
                    <a:pt x="9171" y="3797"/>
                  </a:cubicBezTo>
                  <a:cubicBezTo>
                    <a:pt x="9414" y="5096"/>
                    <a:pt x="12566" y="8639"/>
                    <a:pt x="14180" y="8639"/>
                  </a:cubicBezTo>
                  <a:cubicBezTo>
                    <a:pt x="14815" y="8639"/>
                    <a:pt x="15212" y="8090"/>
                    <a:pt x="15099" y="6641"/>
                  </a:cubicBezTo>
                  <a:cubicBezTo>
                    <a:pt x="14980" y="5010"/>
                    <a:pt x="15199" y="2961"/>
                    <a:pt x="13727" y="1788"/>
                  </a:cubicBezTo>
                  <a:cubicBezTo>
                    <a:pt x="12374" y="709"/>
                    <a:pt x="9980" y="0"/>
                    <a:pt x="7780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1901800" y="2435025"/>
              <a:ext cx="468725" cy="291350"/>
            </a:xfrm>
            <a:custGeom>
              <a:rect b="b" l="l" r="r" t="t"/>
              <a:pathLst>
                <a:path extrusionOk="0" h="11654" w="18749">
                  <a:moveTo>
                    <a:pt x="14393" y="1"/>
                  </a:moveTo>
                  <a:cubicBezTo>
                    <a:pt x="13221" y="1"/>
                    <a:pt x="11458" y="744"/>
                    <a:pt x="8832" y="3014"/>
                  </a:cubicBezTo>
                  <a:cubicBezTo>
                    <a:pt x="5851" y="5590"/>
                    <a:pt x="3911" y="6613"/>
                    <a:pt x="2421" y="6613"/>
                  </a:cubicBezTo>
                  <a:cubicBezTo>
                    <a:pt x="2150" y="6613"/>
                    <a:pt x="1895" y="6579"/>
                    <a:pt x="1650" y="6515"/>
                  </a:cubicBezTo>
                  <a:cubicBezTo>
                    <a:pt x="1176" y="6390"/>
                    <a:pt x="812" y="6326"/>
                    <a:pt x="570" y="6326"/>
                  </a:cubicBezTo>
                  <a:cubicBezTo>
                    <a:pt x="1" y="6326"/>
                    <a:pt x="101" y="6682"/>
                    <a:pt x="994" y="7450"/>
                  </a:cubicBezTo>
                  <a:cubicBezTo>
                    <a:pt x="1738" y="8090"/>
                    <a:pt x="3504" y="8798"/>
                    <a:pt x="4988" y="8798"/>
                  </a:cubicBezTo>
                  <a:cubicBezTo>
                    <a:pt x="6042" y="8798"/>
                    <a:pt x="6955" y="8441"/>
                    <a:pt x="7260" y="7450"/>
                  </a:cubicBezTo>
                  <a:cubicBezTo>
                    <a:pt x="7981" y="5113"/>
                    <a:pt x="9083" y="3748"/>
                    <a:pt x="9857" y="3748"/>
                  </a:cubicBezTo>
                  <a:cubicBezTo>
                    <a:pt x="9873" y="3748"/>
                    <a:pt x="9890" y="3749"/>
                    <a:pt x="9906" y="3750"/>
                  </a:cubicBezTo>
                  <a:cubicBezTo>
                    <a:pt x="9922" y="3751"/>
                    <a:pt x="9939" y="3751"/>
                    <a:pt x="9957" y="3751"/>
                  </a:cubicBezTo>
                  <a:cubicBezTo>
                    <a:pt x="10794" y="3751"/>
                    <a:pt x="12960" y="2847"/>
                    <a:pt x="13447" y="2477"/>
                  </a:cubicBezTo>
                  <a:cubicBezTo>
                    <a:pt x="13490" y="2441"/>
                    <a:pt x="13542" y="2424"/>
                    <a:pt x="13602" y="2424"/>
                  </a:cubicBezTo>
                  <a:cubicBezTo>
                    <a:pt x="14210" y="2424"/>
                    <a:pt x="15553" y="4220"/>
                    <a:pt x="14720" y="6973"/>
                  </a:cubicBezTo>
                  <a:cubicBezTo>
                    <a:pt x="14053" y="9191"/>
                    <a:pt x="16515" y="11653"/>
                    <a:pt x="17883" y="11653"/>
                  </a:cubicBezTo>
                  <a:cubicBezTo>
                    <a:pt x="18392" y="11653"/>
                    <a:pt x="18749" y="11313"/>
                    <a:pt x="18738" y="10494"/>
                  </a:cubicBezTo>
                  <a:cubicBezTo>
                    <a:pt x="18718" y="9061"/>
                    <a:pt x="18301" y="6435"/>
                    <a:pt x="17306" y="5123"/>
                  </a:cubicBezTo>
                  <a:cubicBezTo>
                    <a:pt x="16331" y="3790"/>
                    <a:pt x="16470" y="806"/>
                    <a:pt x="15396" y="229"/>
                  </a:cubicBezTo>
                  <a:cubicBezTo>
                    <a:pt x="15123" y="87"/>
                    <a:pt x="14792" y="1"/>
                    <a:pt x="14393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2129250" y="2596675"/>
              <a:ext cx="164925" cy="353850"/>
            </a:xfrm>
            <a:custGeom>
              <a:rect b="b" l="l" r="r" t="t"/>
              <a:pathLst>
                <a:path extrusionOk="0" h="14154" w="6597">
                  <a:moveTo>
                    <a:pt x="1179" y="1"/>
                  </a:moveTo>
                  <a:cubicBezTo>
                    <a:pt x="953" y="1"/>
                    <a:pt x="759" y="295"/>
                    <a:pt x="609" y="984"/>
                  </a:cubicBezTo>
                  <a:cubicBezTo>
                    <a:pt x="211" y="2834"/>
                    <a:pt x="370" y="7489"/>
                    <a:pt x="171" y="8881"/>
                  </a:cubicBezTo>
                  <a:cubicBezTo>
                    <a:pt x="0" y="10078"/>
                    <a:pt x="2341" y="14153"/>
                    <a:pt x="3584" y="14153"/>
                  </a:cubicBezTo>
                  <a:cubicBezTo>
                    <a:pt x="3787" y="14153"/>
                    <a:pt x="3961" y="14044"/>
                    <a:pt x="4090" y="13795"/>
                  </a:cubicBezTo>
                  <a:cubicBezTo>
                    <a:pt x="5025" y="12044"/>
                    <a:pt x="6597" y="12184"/>
                    <a:pt x="5125" y="8881"/>
                  </a:cubicBezTo>
                  <a:cubicBezTo>
                    <a:pt x="3917" y="6155"/>
                    <a:pt x="2213" y="1"/>
                    <a:pt x="1179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1923850" y="2716250"/>
              <a:ext cx="185325" cy="324950"/>
            </a:xfrm>
            <a:custGeom>
              <a:rect b="b" l="l" r="r" t="t"/>
              <a:pathLst>
                <a:path extrusionOk="0" h="12998" w="7413">
                  <a:moveTo>
                    <a:pt x="4927" y="1"/>
                  </a:moveTo>
                  <a:cubicBezTo>
                    <a:pt x="3332" y="1"/>
                    <a:pt x="1138" y="264"/>
                    <a:pt x="1524" y="1870"/>
                  </a:cubicBezTo>
                  <a:cubicBezTo>
                    <a:pt x="2022" y="3919"/>
                    <a:pt x="2658" y="7619"/>
                    <a:pt x="2061" y="9370"/>
                  </a:cubicBezTo>
                  <a:cubicBezTo>
                    <a:pt x="1606" y="10751"/>
                    <a:pt x="1" y="12997"/>
                    <a:pt x="767" y="12997"/>
                  </a:cubicBezTo>
                  <a:cubicBezTo>
                    <a:pt x="972" y="12997"/>
                    <a:pt x="1348" y="12836"/>
                    <a:pt x="1962" y="12453"/>
                  </a:cubicBezTo>
                  <a:cubicBezTo>
                    <a:pt x="4866" y="10643"/>
                    <a:pt x="7273" y="10981"/>
                    <a:pt x="6716" y="8733"/>
                  </a:cubicBezTo>
                  <a:cubicBezTo>
                    <a:pt x="6179" y="6466"/>
                    <a:pt x="6020" y="3422"/>
                    <a:pt x="6378" y="2288"/>
                  </a:cubicBezTo>
                  <a:cubicBezTo>
                    <a:pt x="6716" y="1174"/>
                    <a:pt x="7413" y="140"/>
                    <a:pt x="6080" y="40"/>
                  </a:cubicBezTo>
                  <a:cubicBezTo>
                    <a:pt x="5795" y="22"/>
                    <a:pt x="5386" y="1"/>
                    <a:pt x="4927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1797325" y="2504750"/>
              <a:ext cx="163650" cy="593225"/>
            </a:xfrm>
            <a:custGeom>
              <a:rect b="b" l="l" r="r" t="t"/>
              <a:pathLst>
                <a:path extrusionOk="0" h="23729" w="6546">
                  <a:moveTo>
                    <a:pt x="692" y="0"/>
                  </a:moveTo>
                  <a:cubicBezTo>
                    <a:pt x="680" y="0"/>
                    <a:pt x="669" y="2"/>
                    <a:pt x="657" y="6"/>
                  </a:cubicBezTo>
                  <a:cubicBezTo>
                    <a:pt x="1" y="245"/>
                    <a:pt x="1632" y="4442"/>
                    <a:pt x="1692" y="6352"/>
                  </a:cubicBezTo>
                  <a:cubicBezTo>
                    <a:pt x="1731" y="8262"/>
                    <a:pt x="1433" y="10669"/>
                    <a:pt x="2070" y="12777"/>
                  </a:cubicBezTo>
                  <a:cubicBezTo>
                    <a:pt x="2706" y="14886"/>
                    <a:pt x="2328" y="20078"/>
                    <a:pt x="3741" y="21749"/>
                  </a:cubicBezTo>
                  <a:cubicBezTo>
                    <a:pt x="4677" y="22828"/>
                    <a:pt x="5877" y="23729"/>
                    <a:pt x="6306" y="23729"/>
                  </a:cubicBezTo>
                  <a:cubicBezTo>
                    <a:pt x="6534" y="23729"/>
                    <a:pt x="6546" y="23476"/>
                    <a:pt x="6187" y="22863"/>
                  </a:cubicBezTo>
                  <a:cubicBezTo>
                    <a:pt x="5173" y="21112"/>
                    <a:pt x="4636" y="21212"/>
                    <a:pt x="4377" y="18606"/>
                  </a:cubicBezTo>
                  <a:cubicBezTo>
                    <a:pt x="4138" y="16000"/>
                    <a:pt x="5650" y="13573"/>
                    <a:pt x="5073" y="11206"/>
                  </a:cubicBezTo>
                  <a:cubicBezTo>
                    <a:pt x="4477" y="8838"/>
                    <a:pt x="4158" y="8500"/>
                    <a:pt x="3482" y="7287"/>
                  </a:cubicBezTo>
                  <a:cubicBezTo>
                    <a:pt x="2817" y="6075"/>
                    <a:pt x="1365" y="0"/>
                    <a:pt x="692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2071850" y="2618225"/>
              <a:ext cx="508775" cy="513175"/>
            </a:xfrm>
            <a:custGeom>
              <a:rect b="b" l="l" r="r" t="t"/>
              <a:pathLst>
                <a:path extrusionOk="0" h="20527" w="20351">
                  <a:moveTo>
                    <a:pt x="17568" y="0"/>
                  </a:moveTo>
                  <a:cubicBezTo>
                    <a:pt x="16412" y="0"/>
                    <a:pt x="15913" y="6672"/>
                    <a:pt x="12634" y="6672"/>
                  </a:cubicBezTo>
                  <a:cubicBezTo>
                    <a:pt x="12581" y="6672"/>
                    <a:pt x="12528" y="6670"/>
                    <a:pt x="12473" y="6667"/>
                  </a:cubicBezTo>
                  <a:cubicBezTo>
                    <a:pt x="12345" y="6658"/>
                    <a:pt x="12227" y="6654"/>
                    <a:pt x="12120" y="6654"/>
                  </a:cubicBezTo>
                  <a:cubicBezTo>
                    <a:pt x="9158" y="6654"/>
                    <a:pt x="14049" y="9808"/>
                    <a:pt x="10882" y="14703"/>
                  </a:cubicBezTo>
                  <a:cubicBezTo>
                    <a:pt x="9453" y="16911"/>
                    <a:pt x="8217" y="17491"/>
                    <a:pt x="7056" y="17491"/>
                  </a:cubicBezTo>
                  <a:cubicBezTo>
                    <a:pt x="5772" y="17491"/>
                    <a:pt x="4580" y="16781"/>
                    <a:pt x="3324" y="16781"/>
                  </a:cubicBezTo>
                  <a:cubicBezTo>
                    <a:pt x="3107" y="16781"/>
                    <a:pt x="2888" y="16802"/>
                    <a:pt x="2666" y="16852"/>
                  </a:cubicBezTo>
                  <a:cubicBezTo>
                    <a:pt x="1" y="17468"/>
                    <a:pt x="5630" y="18602"/>
                    <a:pt x="9450" y="20154"/>
                  </a:cubicBezTo>
                  <a:cubicBezTo>
                    <a:pt x="10101" y="20415"/>
                    <a:pt x="10615" y="20527"/>
                    <a:pt x="11027" y="20527"/>
                  </a:cubicBezTo>
                  <a:cubicBezTo>
                    <a:pt x="13030" y="20527"/>
                    <a:pt x="12594" y="17875"/>
                    <a:pt x="13567" y="16852"/>
                  </a:cubicBezTo>
                  <a:cubicBezTo>
                    <a:pt x="14741" y="15618"/>
                    <a:pt x="16949" y="10287"/>
                    <a:pt x="18660" y="6985"/>
                  </a:cubicBezTo>
                  <a:cubicBezTo>
                    <a:pt x="20351" y="3683"/>
                    <a:pt x="18720" y="878"/>
                    <a:pt x="17844" y="122"/>
                  </a:cubicBezTo>
                  <a:cubicBezTo>
                    <a:pt x="17747" y="39"/>
                    <a:pt x="17656" y="0"/>
                    <a:pt x="17568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2043500" y="2994700"/>
              <a:ext cx="157950" cy="221775"/>
            </a:xfrm>
            <a:custGeom>
              <a:rect b="b" l="l" r="r" t="t"/>
              <a:pathLst>
                <a:path extrusionOk="0" h="8871" w="6318">
                  <a:moveTo>
                    <a:pt x="5007" y="0"/>
                  </a:moveTo>
                  <a:cubicBezTo>
                    <a:pt x="4925" y="0"/>
                    <a:pt x="4835" y="7"/>
                    <a:pt x="4735" y="22"/>
                  </a:cubicBezTo>
                  <a:cubicBezTo>
                    <a:pt x="3840" y="142"/>
                    <a:pt x="1" y="420"/>
                    <a:pt x="558" y="3623"/>
                  </a:cubicBezTo>
                  <a:cubicBezTo>
                    <a:pt x="1022" y="6274"/>
                    <a:pt x="2548" y="8870"/>
                    <a:pt x="2988" y="8870"/>
                  </a:cubicBezTo>
                  <a:cubicBezTo>
                    <a:pt x="3076" y="8870"/>
                    <a:pt x="3121" y="8766"/>
                    <a:pt x="3104" y="8536"/>
                  </a:cubicBezTo>
                  <a:cubicBezTo>
                    <a:pt x="3024" y="7184"/>
                    <a:pt x="816" y="3981"/>
                    <a:pt x="1592" y="3324"/>
                  </a:cubicBezTo>
                  <a:cubicBezTo>
                    <a:pt x="2348" y="2668"/>
                    <a:pt x="2587" y="2907"/>
                    <a:pt x="3979" y="2370"/>
                  </a:cubicBezTo>
                  <a:cubicBezTo>
                    <a:pt x="5272" y="1864"/>
                    <a:pt x="6317" y="0"/>
                    <a:pt x="5007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1949500" y="3129575"/>
              <a:ext cx="126825" cy="151150"/>
            </a:xfrm>
            <a:custGeom>
              <a:rect b="b" l="l" r="r" t="t"/>
              <a:pathLst>
                <a:path extrusionOk="0" h="6046" w="5073">
                  <a:moveTo>
                    <a:pt x="3309" y="1"/>
                  </a:moveTo>
                  <a:cubicBezTo>
                    <a:pt x="3216" y="1"/>
                    <a:pt x="2970" y="230"/>
                    <a:pt x="2686" y="436"/>
                  </a:cubicBezTo>
                  <a:cubicBezTo>
                    <a:pt x="2428" y="615"/>
                    <a:pt x="1" y="1649"/>
                    <a:pt x="677" y="3082"/>
                  </a:cubicBezTo>
                  <a:cubicBezTo>
                    <a:pt x="1334" y="4514"/>
                    <a:pt x="916" y="4852"/>
                    <a:pt x="2686" y="5509"/>
                  </a:cubicBezTo>
                  <a:cubicBezTo>
                    <a:pt x="3502" y="5811"/>
                    <a:pt x="4145" y="6046"/>
                    <a:pt x="4529" y="6046"/>
                  </a:cubicBezTo>
                  <a:cubicBezTo>
                    <a:pt x="4978" y="6046"/>
                    <a:pt x="5073" y="5724"/>
                    <a:pt x="4676" y="4812"/>
                  </a:cubicBezTo>
                  <a:cubicBezTo>
                    <a:pt x="3940" y="3121"/>
                    <a:pt x="2289" y="2525"/>
                    <a:pt x="2985" y="1013"/>
                  </a:cubicBezTo>
                  <a:cubicBezTo>
                    <a:pt x="3338" y="245"/>
                    <a:pt x="3405" y="1"/>
                    <a:pt x="3309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2117900" y="2713850"/>
              <a:ext cx="869050" cy="583975"/>
            </a:xfrm>
            <a:custGeom>
              <a:rect b="b" l="l" r="r" t="t"/>
              <a:pathLst>
                <a:path extrusionOk="0" h="23359" w="34762">
                  <a:moveTo>
                    <a:pt x="31289" y="0"/>
                  </a:moveTo>
                  <a:cubicBezTo>
                    <a:pt x="30985" y="0"/>
                    <a:pt x="30639" y="31"/>
                    <a:pt x="30245" y="96"/>
                  </a:cubicBezTo>
                  <a:cubicBezTo>
                    <a:pt x="26446" y="733"/>
                    <a:pt x="22985" y="1708"/>
                    <a:pt x="21433" y="2384"/>
                  </a:cubicBezTo>
                  <a:cubicBezTo>
                    <a:pt x="19901" y="3080"/>
                    <a:pt x="16897" y="6761"/>
                    <a:pt x="16340" y="8372"/>
                  </a:cubicBezTo>
                  <a:cubicBezTo>
                    <a:pt x="15764" y="10003"/>
                    <a:pt x="12541" y="15513"/>
                    <a:pt x="11069" y="17204"/>
                  </a:cubicBezTo>
                  <a:cubicBezTo>
                    <a:pt x="9597" y="18895"/>
                    <a:pt x="9438" y="19114"/>
                    <a:pt x="8125" y="20109"/>
                  </a:cubicBezTo>
                  <a:cubicBezTo>
                    <a:pt x="7478" y="20591"/>
                    <a:pt x="6756" y="20868"/>
                    <a:pt x="6105" y="20868"/>
                  </a:cubicBezTo>
                  <a:cubicBezTo>
                    <a:pt x="5414" y="20868"/>
                    <a:pt x="4803" y="20557"/>
                    <a:pt x="4445" y="19850"/>
                  </a:cubicBezTo>
                  <a:cubicBezTo>
                    <a:pt x="3768" y="18477"/>
                    <a:pt x="1461" y="17224"/>
                    <a:pt x="824" y="16627"/>
                  </a:cubicBezTo>
                  <a:cubicBezTo>
                    <a:pt x="522" y="16344"/>
                    <a:pt x="265" y="16151"/>
                    <a:pt x="140" y="16151"/>
                  </a:cubicBezTo>
                  <a:cubicBezTo>
                    <a:pt x="1" y="16151"/>
                    <a:pt x="24" y="16388"/>
                    <a:pt x="327" y="17005"/>
                  </a:cubicBezTo>
                  <a:cubicBezTo>
                    <a:pt x="924" y="18179"/>
                    <a:pt x="4106" y="20546"/>
                    <a:pt x="5081" y="22098"/>
                  </a:cubicBezTo>
                  <a:cubicBezTo>
                    <a:pt x="5497" y="22768"/>
                    <a:pt x="6557" y="23359"/>
                    <a:pt x="7857" y="23359"/>
                  </a:cubicBezTo>
                  <a:cubicBezTo>
                    <a:pt x="9604" y="23359"/>
                    <a:pt x="11785" y="22291"/>
                    <a:pt x="13416" y="18915"/>
                  </a:cubicBezTo>
                  <a:cubicBezTo>
                    <a:pt x="16261" y="13027"/>
                    <a:pt x="20399" y="7357"/>
                    <a:pt x="22169" y="6442"/>
                  </a:cubicBezTo>
                  <a:cubicBezTo>
                    <a:pt x="23546" y="5715"/>
                    <a:pt x="27235" y="3061"/>
                    <a:pt x="28974" y="3061"/>
                  </a:cubicBezTo>
                  <a:cubicBezTo>
                    <a:pt x="29470" y="3061"/>
                    <a:pt x="29808" y="3278"/>
                    <a:pt x="29887" y="3816"/>
                  </a:cubicBezTo>
                  <a:cubicBezTo>
                    <a:pt x="30193" y="5781"/>
                    <a:pt x="29366" y="11719"/>
                    <a:pt x="31327" y="11719"/>
                  </a:cubicBezTo>
                  <a:cubicBezTo>
                    <a:pt x="31789" y="11719"/>
                    <a:pt x="32406" y="11389"/>
                    <a:pt x="33229" y="10600"/>
                  </a:cubicBezTo>
                  <a:cubicBezTo>
                    <a:pt x="34383" y="9486"/>
                    <a:pt x="34761" y="5666"/>
                    <a:pt x="34045" y="3896"/>
                  </a:cubicBezTo>
                  <a:cubicBezTo>
                    <a:pt x="33421" y="2308"/>
                    <a:pt x="33932" y="0"/>
                    <a:pt x="31289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2495075" y="2841450"/>
              <a:ext cx="385625" cy="669800"/>
            </a:xfrm>
            <a:custGeom>
              <a:rect b="b" l="l" r="r" t="t"/>
              <a:pathLst>
                <a:path extrusionOk="0" h="26792" w="15425">
                  <a:moveTo>
                    <a:pt x="14293" y="0"/>
                  </a:moveTo>
                  <a:cubicBezTo>
                    <a:pt x="14095" y="0"/>
                    <a:pt x="13669" y="279"/>
                    <a:pt x="12950" y="921"/>
                  </a:cubicBezTo>
                  <a:cubicBezTo>
                    <a:pt x="12234" y="1557"/>
                    <a:pt x="9668" y="4740"/>
                    <a:pt x="8037" y="7167"/>
                  </a:cubicBezTo>
                  <a:cubicBezTo>
                    <a:pt x="6426" y="9594"/>
                    <a:pt x="2865" y="16715"/>
                    <a:pt x="2149" y="17571"/>
                  </a:cubicBezTo>
                  <a:cubicBezTo>
                    <a:pt x="1433" y="18426"/>
                    <a:pt x="0" y="23638"/>
                    <a:pt x="2149" y="25786"/>
                  </a:cubicBezTo>
                  <a:cubicBezTo>
                    <a:pt x="2878" y="26509"/>
                    <a:pt x="3606" y="26792"/>
                    <a:pt x="4183" y="26792"/>
                  </a:cubicBezTo>
                  <a:cubicBezTo>
                    <a:pt x="5307" y="26792"/>
                    <a:pt x="5865" y="25724"/>
                    <a:pt x="4774" y="24752"/>
                  </a:cubicBezTo>
                  <a:cubicBezTo>
                    <a:pt x="3123" y="23280"/>
                    <a:pt x="1870" y="21728"/>
                    <a:pt x="3402" y="19461"/>
                  </a:cubicBezTo>
                  <a:cubicBezTo>
                    <a:pt x="4954" y="17173"/>
                    <a:pt x="5391" y="14328"/>
                    <a:pt x="7380" y="11523"/>
                  </a:cubicBezTo>
                  <a:cubicBezTo>
                    <a:pt x="9074" y="9135"/>
                    <a:pt x="15424" y="0"/>
                    <a:pt x="14293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2139500" y="3311775"/>
              <a:ext cx="608775" cy="305700"/>
            </a:xfrm>
            <a:custGeom>
              <a:rect b="b" l="l" r="r" t="t"/>
              <a:pathLst>
                <a:path extrusionOk="0" h="12228" w="24351">
                  <a:moveTo>
                    <a:pt x="70" y="0"/>
                  </a:moveTo>
                  <a:cubicBezTo>
                    <a:pt x="8" y="0"/>
                    <a:pt x="1" y="75"/>
                    <a:pt x="60" y="250"/>
                  </a:cubicBezTo>
                  <a:cubicBezTo>
                    <a:pt x="1290" y="3816"/>
                    <a:pt x="4081" y="5346"/>
                    <a:pt x="7306" y="5346"/>
                  </a:cubicBezTo>
                  <a:cubicBezTo>
                    <a:pt x="8201" y="5346"/>
                    <a:pt x="9128" y="5229"/>
                    <a:pt x="10066" y="5004"/>
                  </a:cubicBezTo>
                  <a:cubicBezTo>
                    <a:pt x="10470" y="4907"/>
                    <a:pt x="10817" y="4862"/>
                    <a:pt x="11119" y="4862"/>
                  </a:cubicBezTo>
                  <a:cubicBezTo>
                    <a:pt x="14028" y="4862"/>
                    <a:pt x="12656" y="9063"/>
                    <a:pt x="15954" y="11370"/>
                  </a:cubicBezTo>
                  <a:cubicBezTo>
                    <a:pt x="16825" y="11979"/>
                    <a:pt x="17664" y="12227"/>
                    <a:pt x="18441" y="12227"/>
                  </a:cubicBezTo>
                  <a:cubicBezTo>
                    <a:pt x="20908" y="12227"/>
                    <a:pt x="22753" y="9723"/>
                    <a:pt x="23056" y="8346"/>
                  </a:cubicBezTo>
                  <a:cubicBezTo>
                    <a:pt x="23434" y="6516"/>
                    <a:pt x="22320" y="4407"/>
                    <a:pt x="23434" y="2219"/>
                  </a:cubicBezTo>
                  <a:cubicBezTo>
                    <a:pt x="24071" y="933"/>
                    <a:pt x="24350" y="491"/>
                    <a:pt x="24076" y="491"/>
                  </a:cubicBezTo>
                  <a:cubicBezTo>
                    <a:pt x="23879" y="491"/>
                    <a:pt x="23397" y="718"/>
                    <a:pt x="22558" y="1025"/>
                  </a:cubicBezTo>
                  <a:cubicBezTo>
                    <a:pt x="20549" y="1762"/>
                    <a:pt x="21623" y="4765"/>
                    <a:pt x="21942" y="6576"/>
                  </a:cubicBezTo>
                  <a:cubicBezTo>
                    <a:pt x="22233" y="8234"/>
                    <a:pt x="21239" y="9492"/>
                    <a:pt x="18652" y="9492"/>
                  </a:cubicBezTo>
                  <a:cubicBezTo>
                    <a:pt x="18416" y="9492"/>
                    <a:pt x="18166" y="9482"/>
                    <a:pt x="17903" y="9460"/>
                  </a:cubicBezTo>
                  <a:cubicBezTo>
                    <a:pt x="14760" y="9221"/>
                    <a:pt x="13646" y="5402"/>
                    <a:pt x="13587" y="2358"/>
                  </a:cubicBezTo>
                  <a:cubicBezTo>
                    <a:pt x="13573" y="1274"/>
                    <a:pt x="12866" y="886"/>
                    <a:pt x="11859" y="886"/>
                  </a:cubicBezTo>
                  <a:cubicBezTo>
                    <a:pt x="10039" y="886"/>
                    <a:pt x="7234" y="2151"/>
                    <a:pt x="5749" y="2856"/>
                  </a:cubicBezTo>
                  <a:cubicBezTo>
                    <a:pt x="5526" y="2960"/>
                    <a:pt x="5288" y="3006"/>
                    <a:pt x="5041" y="3006"/>
                  </a:cubicBezTo>
                  <a:cubicBezTo>
                    <a:pt x="3051" y="3006"/>
                    <a:pt x="462" y="0"/>
                    <a:pt x="70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2708900" y="3059450"/>
              <a:ext cx="302200" cy="265725"/>
            </a:xfrm>
            <a:custGeom>
              <a:rect b="b" l="l" r="r" t="t"/>
              <a:pathLst>
                <a:path extrusionOk="0" h="10629" w="12088">
                  <a:moveTo>
                    <a:pt x="9778" y="0"/>
                  </a:moveTo>
                  <a:cubicBezTo>
                    <a:pt x="9296" y="0"/>
                    <a:pt x="8648" y="167"/>
                    <a:pt x="7759" y="595"/>
                  </a:cubicBezTo>
                  <a:cubicBezTo>
                    <a:pt x="4377" y="2207"/>
                    <a:pt x="4716" y="2286"/>
                    <a:pt x="4119" y="4116"/>
                  </a:cubicBezTo>
                  <a:cubicBezTo>
                    <a:pt x="3553" y="5851"/>
                    <a:pt x="1" y="7694"/>
                    <a:pt x="1177" y="7694"/>
                  </a:cubicBezTo>
                  <a:cubicBezTo>
                    <a:pt x="1241" y="7694"/>
                    <a:pt x="1320" y="7688"/>
                    <a:pt x="1413" y="7677"/>
                  </a:cubicBezTo>
                  <a:cubicBezTo>
                    <a:pt x="1702" y="7644"/>
                    <a:pt x="1977" y="7628"/>
                    <a:pt x="2239" y="7628"/>
                  </a:cubicBezTo>
                  <a:cubicBezTo>
                    <a:pt x="5420" y="7628"/>
                    <a:pt x="6790" y="9912"/>
                    <a:pt x="8058" y="10482"/>
                  </a:cubicBezTo>
                  <a:cubicBezTo>
                    <a:pt x="8285" y="10582"/>
                    <a:pt x="8444" y="10628"/>
                    <a:pt x="8548" y="10628"/>
                  </a:cubicBezTo>
                  <a:cubicBezTo>
                    <a:pt x="9396" y="10628"/>
                    <a:pt x="6620" y="7594"/>
                    <a:pt x="6904" y="5946"/>
                  </a:cubicBezTo>
                  <a:cubicBezTo>
                    <a:pt x="7139" y="4672"/>
                    <a:pt x="8319" y="3408"/>
                    <a:pt x="9310" y="3408"/>
                  </a:cubicBezTo>
                  <a:cubicBezTo>
                    <a:pt x="9742" y="3408"/>
                    <a:pt x="10139" y="3649"/>
                    <a:pt x="10405" y="4236"/>
                  </a:cubicBezTo>
                  <a:cubicBezTo>
                    <a:pt x="10595" y="4641"/>
                    <a:pt x="10787" y="4806"/>
                    <a:pt x="10964" y="4806"/>
                  </a:cubicBezTo>
                  <a:cubicBezTo>
                    <a:pt x="11623" y="4806"/>
                    <a:pt x="12087" y="2530"/>
                    <a:pt x="11539" y="1809"/>
                  </a:cubicBezTo>
                  <a:cubicBezTo>
                    <a:pt x="11172" y="1310"/>
                    <a:pt x="11130" y="0"/>
                    <a:pt x="9778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2071700" y="3336500"/>
              <a:ext cx="718100" cy="498175"/>
            </a:xfrm>
            <a:custGeom>
              <a:rect b="b" l="l" r="r" t="t"/>
              <a:pathLst>
                <a:path extrusionOk="0" h="19927" w="28724">
                  <a:moveTo>
                    <a:pt x="196" y="0"/>
                  </a:moveTo>
                  <a:cubicBezTo>
                    <a:pt x="0" y="0"/>
                    <a:pt x="102" y="579"/>
                    <a:pt x="663" y="2085"/>
                  </a:cubicBezTo>
                  <a:cubicBezTo>
                    <a:pt x="1041" y="3080"/>
                    <a:pt x="603" y="5069"/>
                    <a:pt x="3010" y="6382"/>
                  </a:cubicBezTo>
                  <a:cubicBezTo>
                    <a:pt x="5417" y="7695"/>
                    <a:pt x="5278" y="7198"/>
                    <a:pt x="5417" y="8332"/>
                  </a:cubicBezTo>
                  <a:cubicBezTo>
                    <a:pt x="5557" y="9446"/>
                    <a:pt x="6710" y="13146"/>
                    <a:pt x="11146" y="16428"/>
                  </a:cubicBezTo>
                  <a:cubicBezTo>
                    <a:pt x="14668" y="19022"/>
                    <a:pt x="18985" y="19926"/>
                    <a:pt x="21328" y="19926"/>
                  </a:cubicBezTo>
                  <a:cubicBezTo>
                    <a:pt x="21949" y="19926"/>
                    <a:pt x="22432" y="19863"/>
                    <a:pt x="22724" y="19750"/>
                  </a:cubicBezTo>
                  <a:cubicBezTo>
                    <a:pt x="23950" y="19277"/>
                    <a:pt x="28723" y="14363"/>
                    <a:pt x="27348" y="14363"/>
                  </a:cubicBezTo>
                  <a:cubicBezTo>
                    <a:pt x="27161" y="14363"/>
                    <a:pt x="26861" y="14453"/>
                    <a:pt x="26424" y="14658"/>
                  </a:cubicBezTo>
                  <a:cubicBezTo>
                    <a:pt x="23327" y="16105"/>
                    <a:pt x="23306" y="18607"/>
                    <a:pt x="20432" y="18607"/>
                  </a:cubicBezTo>
                  <a:cubicBezTo>
                    <a:pt x="19910" y="18607"/>
                    <a:pt x="19293" y="18524"/>
                    <a:pt x="18547" y="18338"/>
                  </a:cubicBezTo>
                  <a:cubicBezTo>
                    <a:pt x="13693" y="17104"/>
                    <a:pt x="9396" y="13922"/>
                    <a:pt x="8938" y="12589"/>
                  </a:cubicBezTo>
                  <a:cubicBezTo>
                    <a:pt x="8501" y="11276"/>
                    <a:pt x="7924" y="7039"/>
                    <a:pt x="5954" y="6382"/>
                  </a:cubicBezTo>
                  <a:cubicBezTo>
                    <a:pt x="4471" y="5883"/>
                    <a:pt x="820" y="0"/>
                    <a:pt x="196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2346600" y="3487675"/>
              <a:ext cx="559950" cy="782825"/>
            </a:xfrm>
            <a:custGeom>
              <a:rect b="b" l="l" r="r" t="t"/>
              <a:pathLst>
                <a:path extrusionOk="0" h="31313" w="22398">
                  <a:moveTo>
                    <a:pt x="160" y="1"/>
                  </a:moveTo>
                  <a:cubicBezTo>
                    <a:pt x="42" y="1"/>
                    <a:pt x="0" y="104"/>
                    <a:pt x="51" y="335"/>
                  </a:cubicBezTo>
                  <a:cubicBezTo>
                    <a:pt x="429" y="1966"/>
                    <a:pt x="1085" y="5289"/>
                    <a:pt x="4965" y="6900"/>
                  </a:cubicBezTo>
                  <a:cubicBezTo>
                    <a:pt x="6332" y="7461"/>
                    <a:pt x="7804" y="7649"/>
                    <a:pt x="9206" y="7649"/>
                  </a:cubicBezTo>
                  <a:cubicBezTo>
                    <a:pt x="11780" y="7649"/>
                    <a:pt x="14119" y="7016"/>
                    <a:pt x="15150" y="6900"/>
                  </a:cubicBezTo>
                  <a:cubicBezTo>
                    <a:pt x="16013" y="6791"/>
                    <a:pt x="17105" y="6279"/>
                    <a:pt x="17761" y="6279"/>
                  </a:cubicBezTo>
                  <a:cubicBezTo>
                    <a:pt x="18300" y="6279"/>
                    <a:pt x="18546" y="6623"/>
                    <a:pt x="18133" y="7815"/>
                  </a:cubicBezTo>
                  <a:cubicBezTo>
                    <a:pt x="17218" y="10481"/>
                    <a:pt x="17258" y="10122"/>
                    <a:pt x="13200" y="14598"/>
                  </a:cubicBezTo>
                  <a:cubicBezTo>
                    <a:pt x="9122" y="19054"/>
                    <a:pt x="8486" y="25718"/>
                    <a:pt x="9202" y="27628"/>
                  </a:cubicBezTo>
                  <a:cubicBezTo>
                    <a:pt x="9759" y="29115"/>
                    <a:pt x="10726" y="31313"/>
                    <a:pt x="12366" y="31313"/>
                  </a:cubicBezTo>
                  <a:cubicBezTo>
                    <a:pt x="12833" y="31313"/>
                    <a:pt x="13354" y="31135"/>
                    <a:pt x="13936" y="30711"/>
                  </a:cubicBezTo>
                  <a:cubicBezTo>
                    <a:pt x="16582" y="28782"/>
                    <a:pt x="15866" y="27469"/>
                    <a:pt x="15348" y="26852"/>
                  </a:cubicBezTo>
                  <a:cubicBezTo>
                    <a:pt x="15241" y="26720"/>
                    <a:pt x="15194" y="26660"/>
                    <a:pt x="15177" y="26660"/>
                  </a:cubicBezTo>
                  <a:cubicBezTo>
                    <a:pt x="15112" y="26660"/>
                    <a:pt x="15470" y="27531"/>
                    <a:pt x="14493" y="28603"/>
                  </a:cubicBezTo>
                  <a:cubicBezTo>
                    <a:pt x="13735" y="29433"/>
                    <a:pt x="12991" y="30206"/>
                    <a:pt x="12297" y="30206"/>
                  </a:cubicBezTo>
                  <a:cubicBezTo>
                    <a:pt x="11844" y="30206"/>
                    <a:pt x="11413" y="29877"/>
                    <a:pt x="11012" y="29021"/>
                  </a:cubicBezTo>
                  <a:cubicBezTo>
                    <a:pt x="9977" y="26852"/>
                    <a:pt x="9202" y="22734"/>
                    <a:pt x="11111" y="20367"/>
                  </a:cubicBezTo>
                  <a:cubicBezTo>
                    <a:pt x="13021" y="18020"/>
                    <a:pt x="14871" y="14976"/>
                    <a:pt x="16980" y="13564"/>
                  </a:cubicBezTo>
                  <a:cubicBezTo>
                    <a:pt x="18986" y="12201"/>
                    <a:pt x="22398" y="4731"/>
                    <a:pt x="18918" y="4731"/>
                  </a:cubicBezTo>
                  <a:cubicBezTo>
                    <a:pt x="18741" y="4731"/>
                    <a:pt x="18546" y="4751"/>
                    <a:pt x="18332" y="4791"/>
                  </a:cubicBezTo>
                  <a:cubicBezTo>
                    <a:pt x="15355" y="5357"/>
                    <a:pt x="12579" y="6434"/>
                    <a:pt x="10158" y="6434"/>
                  </a:cubicBezTo>
                  <a:cubicBezTo>
                    <a:pt x="9004" y="6434"/>
                    <a:pt x="7930" y="6189"/>
                    <a:pt x="6954" y="5527"/>
                  </a:cubicBezTo>
                  <a:cubicBezTo>
                    <a:pt x="4360" y="3752"/>
                    <a:pt x="872" y="1"/>
                    <a:pt x="160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2900875" y="3472475"/>
              <a:ext cx="127350" cy="223600"/>
            </a:xfrm>
            <a:custGeom>
              <a:rect b="b" l="l" r="r" t="t"/>
              <a:pathLst>
                <a:path extrusionOk="0" h="8944" w="5094">
                  <a:moveTo>
                    <a:pt x="3787" y="0"/>
                  </a:moveTo>
                  <a:cubicBezTo>
                    <a:pt x="3622" y="0"/>
                    <a:pt x="3419" y="75"/>
                    <a:pt x="3164" y="247"/>
                  </a:cubicBezTo>
                  <a:cubicBezTo>
                    <a:pt x="2269" y="850"/>
                    <a:pt x="0" y="4620"/>
                    <a:pt x="772" y="4620"/>
                  </a:cubicBezTo>
                  <a:cubicBezTo>
                    <a:pt x="841" y="4620"/>
                    <a:pt x="934" y="4589"/>
                    <a:pt x="1055" y="4524"/>
                  </a:cubicBezTo>
                  <a:cubicBezTo>
                    <a:pt x="1426" y="4323"/>
                    <a:pt x="1805" y="4219"/>
                    <a:pt x="2162" y="4219"/>
                  </a:cubicBezTo>
                  <a:cubicBezTo>
                    <a:pt x="3221" y="4219"/>
                    <a:pt x="4088" y="5137"/>
                    <a:pt x="3999" y="7190"/>
                  </a:cubicBezTo>
                  <a:cubicBezTo>
                    <a:pt x="3942" y="8492"/>
                    <a:pt x="4168" y="8944"/>
                    <a:pt x="4425" y="8944"/>
                  </a:cubicBezTo>
                  <a:cubicBezTo>
                    <a:pt x="4710" y="8944"/>
                    <a:pt x="5033" y="8391"/>
                    <a:pt x="5053" y="7826"/>
                  </a:cubicBezTo>
                  <a:cubicBezTo>
                    <a:pt x="5093" y="6215"/>
                    <a:pt x="4795" y="2256"/>
                    <a:pt x="4576" y="1301"/>
                  </a:cubicBezTo>
                  <a:cubicBezTo>
                    <a:pt x="4414" y="597"/>
                    <a:pt x="4253" y="0"/>
                    <a:pt x="3787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2297625" y="3794875"/>
              <a:ext cx="310350" cy="184450"/>
            </a:xfrm>
            <a:custGeom>
              <a:rect b="b" l="l" r="r" t="t"/>
              <a:pathLst>
                <a:path extrusionOk="0" h="7378" w="12414">
                  <a:moveTo>
                    <a:pt x="1822" y="0"/>
                  </a:moveTo>
                  <a:cubicBezTo>
                    <a:pt x="1312" y="0"/>
                    <a:pt x="801" y="270"/>
                    <a:pt x="498" y="997"/>
                  </a:cubicBezTo>
                  <a:cubicBezTo>
                    <a:pt x="1" y="2191"/>
                    <a:pt x="657" y="2609"/>
                    <a:pt x="1990" y="3365"/>
                  </a:cubicBezTo>
                  <a:cubicBezTo>
                    <a:pt x="2364" y="3577"/>
                    <a:pt x="2817" y="3625"/>
                    <a:pt x="3287" y="3625"/>
                  </a:cubicBezTo>
                  <a:cubicBezTo>
                    <a:pt x="3667" y="3625"/>
                    <a:pt x="4058" y="3593"/>
                    <a:pt x="4426" y="3593"/>
                  </a:cubicBezTo>
                  <a:cubicBezTo>
                    <a:pt x="5222" y="3593"/>
                    <a:pt x="5913" y="3739"/>
                    <a:pt x="6168" y="4658"/>
                  </a:cubicBezTo>
                  <a:cubicBezTo>
                    <a:pt x="6536" y="6003"/>
                    <a:pt x="7750" y="7378"/>
                    <a:pt x="8742" y="7378"/>
                  </a:cubicBezTo>
                  <a:cubicBezTo>
                    <a:pt x="9144" y="7378"/>
                    <a:pt x="9510" y="7152"/>
                    <a:pt x="9768" y="6607"/>
                  </a:cubicBezTo>
                  <a:cubicBezTo>
                    <a:pt x="10265" y="5553"/>
                    <a:pt x="12414" y="5016"/>
                    <a:pt x="10564" y="3922"/>
                  </a:cubicBezTo>
                  <a:cubicBezTo>
                    <a:pt x="8734" y="2828"/>
                    <a:pt x="3442" y="739"/>
                    <a:pt x="2746" y="281"/>
                  </a:cubicBezTo>
                  <a:cubicBezTo>
                    <a:pt x="2474" y="111"/>
                    <a:pt x="2148" y="0"/>
                    <a:pt x="1822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2793600" y="3882200"/>
              <a:ext cx="168975" cy="98725"/>
            </a:xfrm>
            <a:custGeom>
              <a:rect b="b" l="l" r="r" t="t"/>
              <a:pathLst>
                <a:path extrusionOk="0" h="3949" w="6759">
                  <a:moveTo>
                    <a:pt x="543" y="1"/>
                  </a:moveTo>
                  <a:cubicBezTo>
                    <a:pt x="0" y="1"/>
                    <a:pt x="217" y="1463"/>
                    <a:pt x="950" y="1463"/>
                  </a:cubicBezTo>
                  <a:cubicBezTo>
                    <a:pt x="1845" y="1463"/>
                    <a:pt x="2342" y="1841"/>
                    <a:pt x="2760" y="3373"/>
                  </a:cubicBezTo>
                  <a:cubicBezTo>
                    <a:pt x="2870" y="3783"/>
                    <a:pt x="3095" y="3948"/>
                    <a:pt x="3379" y="3948"/>
                  </a:cubicBezTo>
                  <a:cubicBezTo>
                    <a:pt x="4170" y="3948"/>
                    <a:pt x="5426" y="2665"/>
                    <a:pt x="5983" y="1801"/>
                  </a:cubicBezTo>
                  <a:cubicBezTo>
                    <a:pt x="6758" y="628"/>
                    <a:pt x="3456" y="906"/>
                    <a:pt x="2283" y="807"/>
                  </a:cubicBezTo>
                  <a:cubicBezTo>
                    <a:pt x="1109" y="687"/>
                    <a:pt x="1248" y="449"/>
                    <a:pt x="950" y="190"/>
                  </a:cubicBezTo>
                  <a:cubicBezTo>
                    <a:pt x="784" y="57"/>
                    <a:pt x="649" y="1"/>
                    <a:pt x="543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2883400" y="3934100"/>
              <a:ext cx="128400" cy="192925"/>
            </a:xfrm>
            <a:custGeom>
              <a:rect b="b" l="l" r="r" t="t"/>
              <a:pathLst>
                <a:path extrusionOk="0" h="7717" w="5136">
                  <a:moveTo>
                    <a:pt x="4071" y="1"/>
                  </a:moveTo>
                  <a:cubicBezTo>
                    <a:pt x="3765" y="1"/>
                    <a:pt x="3290" y="428"/>
                    <a:pt x="2510" y="1575"/>
                  </a:cubicBezTo>
                  <a:cubicBezTo>
                    <a:pt x="818" y="4105"/>
                    <a:pt x="0" y="6677"/>
                    <a:pt x="664" y="6677"/>
                  </a:cubicBezTo>
                  <a:cubicBezTo>
                    <a:pt x="788" y="6677"/>
                    <a:pt x="965" y="6587"/>
                    <a:pt x="1197" y="6389"/>
                  </a:cubicBezTo>
                  <a:cubicBezTo>
                    <a:pt x="2261" y="5484"/>
                    <a:pt x="2992" y="3789"/>
                    <a:pt x="3331" y="3789"/>
                  </a:cubicBezTo>
                  <a:cubicBezTo>
                    <a:pt x="3461" y="3789"/>
                    <a:pt x="3533" y="4038"/>
                    <a:pt x="3544" y="4679"/>
                  </a:cubicBezTo>
                  <a:cubicBezTo>
                    <a:pt x="3560" y="6458"/>
                    <a:pt x="3835" y="7717"/>
                    <a:pt x="4097" y="7717"/>
                  </a:cubicBezTo>
                  <a:cubicBezTo>
                    <a:pt x="4175" y="7717"/>
                    <a:pt x="4252" y="7606"/>
                    <a:pt x="4320" y="7364"/>
                  </a:cubicBezTo>
                  <a:cubicBezTo>
                    <a:pt x="4658" y="6210"/>
                    <a:pt x="5136" y="3664"/>
                    <a:pt x="4817" y="2073"/>
                  </a:cubicBezTo>
                  <a:cubicBezTo>
                    <a:pt x="4622" y="1093"/>
                    <a:pt x="4561" y="1"/>
                    <a:pt x="4071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2755175" y="4047475"/>
              <a:ext cx="176075" cy="172300"/>
            </a:xfrm>
            <a:custGeom>
              <a:rect b="b" l="l" r="r" t="t"/>
              <a:pathLst>
                <a:path extrusionOk="0" h="6892" w="7043">
                  <a:moveTo>
                    <a:pt x="1457" y="1"/>
                  </a:moveTo>
                  <a:cubicBezTo>
                    <a:pt x="1384" y="1"/>
                    <a:pt x="1304" y="57"/>
                    <a:pt x="1214" y="183"/>
                  </a:cubicBezTo>
                  <a:cubicBezTo>
                    <a:pt x="676" y="919"/>
                    <a:pt x="0" y="2312"/>
                    <a:pt x="657" y="4440"/>
                  </a:cubicBezTo>
                  <a:cubicBezTo>
                    <a:pt x="1140" y="6022"/>
                    <a:pt x="2625" y="6892"/>
                    <a:pt x="4019" y="6892"/>
                  </a:cubicBezTo>
                  <a:cubicBezTo>
                    <a:pt x="4518" y="6892"/>
                    <a:pt x="5006" y="6780"/>
                    <a:pt x="5431" y="6549"/>
                  </a:cubicBezTo>
                  <a:cubicBezTo>
                    <a:pt x="7042" y="5654"/>
                    <a:pt x="6187" y="4560"/>
                    <a:pt x="4058" y="4381"/>
                  </a:cubicBezTo>
                  <a:cubicBezTo>
                    <a:pt x="2168" y="4220"/>
                    <a:pt x="2084" y="1"/>
                    <a:pt x="1457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2353325" y="3998150"/>
              <a:ext cx="211675" cy="380175"/>
            </a:xfrm>
            <a:custGeom>
              <a:rect b="b" l="l" r="r" t="t"/>
              <a:pathLst>
                <a:path extrusionOk="0" h="15207" w="8467">
                  <a:moveTo>
                    <a:pt x="154" y="1"/>
                  </a:moveTo>
                  <a:cubicBezTo>
                    <a:pt x="55" y="1"/>
                    <a:pt x="1" y="139"/>
                    <a:pt x="1" y="465"/>
                  </a:cubicBezTo>
                  <a:cubicBezTo>
                    <a:pt x="1" y="1142"/>
                    <a:pt x="618" y="3191"/>
                    <a:pt x="2468" y="4225"/>
                  </a:cubicBezTo>
                  <a:cubicBezTo>
                    <a:pt x="4298" y="5240"/>
                    <a:pt x="3721" y="5498"/>
                    <a:pt x="3601" y="6314"/>
                  </a:cubicBezTo>
                  <a:cubicBezTo>
                    <a:pt x="3462" y="7130"/>
                    <a:pt x="2428" y="9556"/>
                    <a:pt x="2985" y="10889"/>
                  </a:cubicBezTo>
                  <a:cubicBezTo>
                    <a:pt x="3522" y="12242"/>
                    <a:pt x="4855" y="15166"/>
                    <a:pt x="6685" y="15206"/>
                  </a:cubicBezTo>
                  <a:cubicBezTo>
                    <a:pt x="6712" y="15207"/>
                    <a:pt x="6738" y="15207"/>
                    <a:pt x="6763" y="15207"/>
                  </a:cubicBezTo>
                  <a:cubicBezTo>
                    <a:pt x="8466" y="15207"/>
                    <a:pt x="6175" y="13902"/>
                    <a:pt x="5312" y="13137"/>
                  </a:cubicBezTo>
                  <a:cubicBezTo>
                    <a:pt x="4457" y="12341"/>
                    <a:pt x="2686" y="9994"/>
                    <a:pt x="4039" y="8442"/>
                  </a:cubicBezTo>
                  <a:cubicBezTo>
                    <a:pt x="5412" y="6891"/>
                    <a:pt x="6168" y="4543"/>
                    <a:pt x="4039" y="3927"/>
                  </a:cubicBezTo>
                  <a:cubicBezTo>
                    <a:pt x="2267" y="3397"/>
                    <a:pt x="647" y="1"/>
                    <a:pt x="154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2896750" y="4168650"/>
              <a:ext cx="117925" cy="135775"/>
            </a:xfrm>
            <a:custGeom>
              <a:rect b="b" l="l" r="r" t="t"/>
              <a:pathLst>
                <a:path extrusionOk="0" h="5431" w="4717">
                  <a:moveTo>
                    <a:pt x="3637" y="0"/>
                  </a:moveTo>
                  <a:cubicBezTo>
                    <a:pt x="3494" y="0"/>
                    <a:pt x="3326" y="77"/>
                    <a:pt x="3130" y="250"/>
                  </a:cubicBezTo>
                  <a:cubicBezTo>
                    <a:pt x="1637" y="1547"/>
                    <a:pt x="1" y="3813"/>
                    <a:pt x="549" y="3813"/>
                  </a:cubicBezTo>
                  <a:cubicBezTo>
                    <a:pt x="614" y="3813"/>
                    <a:pt x="711" y="3781"/>
                    <a:pt x="842" y="3711"/>
                  </a:cubicBezTo>
                  <a:cubicBezTo>
                    <a:pt x="1578" y="3326"/>
                    <a:pt x="2204" y="2886"/>
                    <a:pt x="2640" y="2886"/>
                  </a:cubicBezTo>
                  <a:cubicBezTo>
                    <a:pt x="2946" y="2886"/>
                    <a:pt x="3159" y="3103"/>
                    <a:pt x="3249" y="3711"/>
                  </a:cubicBezTo>
                  <a:cubicBezTo>
                    <a:pt x="3399" y="4721"/>
                    <a:pt x="3849" y="5431"/>
                    <a:pt x="4136" y="5431"/>
                  </a:cubicBezTo>
                  <a:cubicBezTo>
                    <a:pt x="4267" y="5431"/>
                    <a:pt x="4364" y="5282"/>
                    <a:pt x="4383" y="4945"/>
                  </a:cubicBezTo>
                  <a:cubicBezTo>
                    <a:pt x="4418" y="4348"/>
                    <a:pt x="4717" y="0"/>
                    <a:pt x="3637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2644625" y="4254300"/>
              <a:ext cx="222450" cy="107325"/>
            </a:xfrm>
            <a:custGeom>
              <a:rect b="b" l="l" r="r" t="t"/>
              <a:pathLst>
                <a:path extrusionOk="0" h="4293" w="8898">
                  <a:moveTo>
                    <a:pt x="4911" y="0"/>
                  </a:moveTo>
                  <a:cubicBezTo>
                    <a:pt x="3954" y="0"/>
                    <a:pt x="3161" y="384"/>
                    <a:pt x="2572" y="1538"/>
                  </a:cubicBezTo>
                  <a:cubicBezTo>
                    <a:pt x="1923" y="2785"/>
                    <a:pt x="1765" y="3464"/>
                    <a:pt x="1485" y="3464"/>
                  </a:cubicBezTo>
                  <a:cubicBezTo>
                    <a:pt x="1336" y="3464"/>
                    <a:pt x="1152" y="3272"/>
                    <a:pt x="841" y="2871"/>
                  </a:cubicBezTo>
                  <a:cubicBezTo>
                    <a:pt x="573" y="2539"/>
                    <a:pt x="390" y="2410"/>
                    <a:pt x="276" y="2410"/>
                  </a:cubicBezTo>
                  <a:cubicBezTo>
                    <a:pt x="0" y="2410"/>
                    <a:pt x="123" y="3157"/>
                    <a:pt x="404" y="3607"/>
                  </a:cubicBezTo>
                  <a:cubicBezTo>
                    <a:pt x="619" y="3969"/>
                    <a:pt x="1187" y="4292"/>
                    <a:pt x="1922" y="4292"/>
                  </a:cubicBezTo>
                  <a:cubicBezTo>
                    <a:pt x="2480" y="4292"/>
                    <a:pt x="3135" y="4105"/>
                    <a:pt x="3805" y="3607"/>
                  </a:cubicBezTo>
                  <a:cubicBezTo>
                    <a:pt x="4468" y="3114"/>
                    <a:pt x="5200" y="2908"/>
                    <a:pt x="5847" y="2908"/>
                  </a:cubicBezTo>
                  <a:cubicBezTo>
                    <a:pt x="6715" y="2908"/>
                    <a:pt x="7431" y="3279"/>
                    <a:pt x="7625" y="3826"/>
                  </a:cubicBezTo>
                  <a:cubicBezTo>
                    <a:pt x="7742" y="4158"/>
                    <a:pt x="7896" y="4288"/>
                    <a:pt x="8042" y="4288"/>
                  </a:cubicBezTo>
                  <a:cubicBezTo>
                    <a:pt x="8317" y="4288"/>
                    <a:pt x="8565" y="3830"/>
                    <a:pt x="8500" y="3388"/>
                  </a:cubicBezTo>
                  <a:cubicBezTo>
                    <a:pt x="8341" y="2493"/>
                    <a:pt x="8898" y="962"/>
                    <a:pt x="6988" y="385"/>
                  </a:cubicBezTo>
                  <a:cubicBezTo>
                    <a:pt x="6233" y="164"/>
                    <a:pt x="5537" y="0"/>
                    <a:pt x="4911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0" name="Google Shape;860;p41"/>
          <p:cNvSpPr txBox="1"/>
          <p:nvPr/>
        </p:nvSpPr>
        <p:spPr>
          <a:xfrm>
            <a:off x="887400" y="2236525"/>
            <a:ext cx="1968600" cy="46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41"/>
          <p:cNvSpPr txBox="1"/>
          <p:nvPr/>
        </p:nvSpPr>
        <p:spPr>
          <a:xfrm>
            <a:off x="6343350" y="2236525"/>
            <a:ext cx="1912500" cy="46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2" name="Google Shape;862;p41"/>
          <p:cNvSpPr txBox="1"/>
          <p:nvPr/>
        </p:nvSpPr>
        <p:spPr>
          <a:xfrm>
            <a:off x="6237875" y="2835800"/>
            <a:ext cx="2018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’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ho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has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3" name="Google Shape;863;p41"/>
          <p:cNvSpPr txBox="1"/>
          <p:nvPr/>
        </p:nvSpPr>
        <p:spPr>
          <a:xfrm>
            <a:off x="887400" y="2835800"/>
            <a:ext cx="2018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System—it’s only a bit larger than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Moon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4" name="Google Shape;864;p41"/>
          <p:cNvCxnSpPr/>
          <p:nvPr/>
        </p:nvCxnSpPr>
        <p:spPr>
          <a:xfrm>
            <a:off x="894150" y="2793063"/>
            <a:ext cx="2343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5" name="Google Shape;865;p41"/>
          <p:cNvCxnSpPr/>
          <p:nvPr/>
        </p:nvCxnSpPr>
        <p:spPr>
          <a:xfrm rot="10800000">
            <a:off x="5913000" y="2793063"/>
            <a:ext cx="2343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66" name="Google Shape;866;p41"/>
          <p:cNvGrpSpPr/>
          <p:nvPr/>
        </p:nvGrpSpPr>
        <p:grpSpPr>
          <a:xfrm>
            <a:off x="4077881" y="3927358"/>
            <a:ext cx="988024" cy="695136"/>
            <a:chOff x="4096800" y="4824500"/>
            <a:chExt cx="948200" cy="852300"/>
          </a:xfrm>
        </p:grpSpPr>
        <p:sp>
          <p:nvSpPr>
            <p:cNvPr id="867" name="Google Shape;867;p41"/>
            <p:cNvSpPr/>
            <p:nvPr/>
          </p:nvSpPr>
          <p:spPr>
            <a:xfrm>
              <a:off x="5024150" y="5109700"/>
              <a:ext cx="850" cy="2525"/>
            </a:xfrm>
            <a:custGeom>
              <a:rect b="b" l="l" r="r" t="t"/>
              <a:pathLst>
                <a:path extrusionOk="0" h="101" w="34">
                  <a:moveTo>
                    <a:pt x="33" y="0"/>
                  </a:moveTo>
                  <a:cubicBezTo>
                    <a:pt x="33" y="34"/>
                    <a:pt x="33" y="67"/>
                    <a:pt x="0" y="100"/>
                  </a:cubicBezTo>
                  <a:cubicBezTo>
                    <a:pt x="33" y="67"/>
                    <a:pt x="33" y="34"/>
                    <a:pt x="33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5024150" y="5109700"/>
              <a:ext cx="850" cy="2525"/>
            </a:xfrm>
            <a:custGeom>
              <a:rect b="b" l="l" r="r" t="t"/>
              <a:pathLst>
                <a:path extrusionOk="0" h="101" w="34">
                  <a:moveTo>
                    <a:pt x="33" y="0"/>
                  </a:moveTo>
                  <a:cubicBezTo>
                    <a:pt x="33" y="34"/>
                    <a:pt x="33" y="67"/>
                    <a:pt x="0" y="100"/>
                  </a:cubicBezTo>
                  <a:cubicBezTo>
                    <a:pt x="33" y="67"/>
                    <a:pt x="33" y="34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5009125" y="5123875"/>
              <a:ext cx="850" cy="850"/>
            </a:xfrm>
            <a:custGeom>
              <a:rect b="b" l="l" r="r" t="t"/>
              <a:pathLst>
                <a:path extrusionOk="0" h="34" w="34">
                  <a:moveTo>
                    <a:pt x="34" y="0"/>
                  </a:moveTo>
                  <a:cubicBezTo>
                    <a:pt x="34" y="0"/>
                    <a:pt x="1" y="0"/>
                    <a:pt x="1" y="34"/>
                  </a:cubicBezTo>
                  <a:cubicBezTo>
                    <a:pt x="1" y="34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5009125" y="5123875"/>
              <a:ext cx="850" cy="850"/>
            </a:xfrm>
            <a:custGeom>
              <a:rect b="b" l="l" r="r" t="t"/>
              <a:pathLst>
                <a:path extrusionOk="0" h="34" w="34">
                  <a:moveTo>
                    <a:pt x="1" y="34"/>
                  </a:moveTo>
                  <a:cubicBezTo>
                    <a:pt x="1" y="0"/>
                    <a:pt x="34" y="0"/>
                    <a:pt x="34" y="0"/>
                  </a:cubicBezTo>
                  <a:cubicBezTo>
                    <a:pt x="34" y="0"/>
                    <a:pt x="1" y="34"/>
                    <a:pt x="1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4110150" y="5017125"/>
              <a:ext cx="915675" cy="153475"/>
            </a:xfrm>
            <a:custGeom>
              <a:rect b="b" l="l" r="r" t="t"/>
              <a:pathLst>
                <a:path extrusionOk="0" h="6139" w="36627">
                  <a:moveTo>
                    <a:pt x="35559" y="1"/>
                  </a:moveTo>
                  <a:lnTo>
                    <a:pt x="901" y="2369"/>
                  </a:lnTo>
                  <a:cubicBezTo>
                    <a:pt x="1202" y="2769"/>
                    <a:pt x="1402" y="3270"/>
                    <a:pt x="1402" y="3803"/>
                  </a:cubicBezTo>
                  <a:cubicBezTo>
                    <a:pt x="1402" y="4637"/>
                    <a:pt x="901" y="5404"/>
                    <a:pt x="167" y="5871"/>
                  </a:cubicBezTo>
                  <a:cubicBezTo>
                    <a:pt x="67" y="5938"/>
                    <a:pt x="1" y="6038"/>
                    <a:pt x="1" y="6138"/>
                  </a:cubicBezTo>
                  <a:lnTo>
                    <a:pt x="36593" y="3637"/>
                  </a:lnTo>
                  <a:cubicBezTo>
                    <a:pt x="36627" y="3503"/>
                    <a:pt x="36560" y="3370"/>
                    <a:pt x="36427" y="3303"/>
                  </a:cubicBezTo>
                  <a:cubicBezTo>
                    <a:pt x="35693" y="2836"/>
                    <a:pt x="35192" y="2069"/>
                    <a:pt x="35192" y="1201"/>
                  </a:cubicBezTo>
                  <a:cubicBezTo>
                    <a:pt x="35192" y="768"/>
                    <a:pt x="35326" y="368"/>
                    <a:pt x="35559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4110150" y="5017125"/>
              <a:ext cx="915675" cy="153475"/>
            </a:xfrm>
            <a:custGeom>
              <a:rect b="b" l="l" r="r" t="t"/>
              <a:pathLst>
                <a:path extrusionOk="0" h="6139" w="36627">
                  <a:moveTo>
                    <a:pt x="1402" y="3803"/>
                  </a:moveTo>
                  <a:cubicBezTo>
                    <a:pt x="1402" y="4637"/>
                    <a:pt x="901" y="5404"/>
                    <a:pt x="167" y="5871"/>
                  </a:cubicBezTo>
                  <a:cubicBezTo>
                    <a:pt x="67" y="5938"/>
                    <a:pt x="1" y="6038"/>
                    <a:pt x="1" y="6138"/>
                  </a:cubicBezTo>
                  <a:lnTo>
                    <a:pt x="36593" y="3637"/>
                  </a:lnTo>
                  <a:cubicBezTo>
                    <a:pt x="36627" y="3503"/>
                    <a:pt x="36560" y="3370"/>
                    <a:pt x="36427" y="3303"/>
                  </a:cubicBezTo>
                  <a:cubicBezTo>
                    <a:pt x="35693" y="2836"/>
                    <a:pt x="35192" y="2069"/>
                    <a:pt x="35192" y="1201"/>
                  </a:cubicBezTo>
                  <a:cubicBezTo>
                    <a:pt x="35192" y="768"/>
                    <a:pt x="35326" y="368"/>
                    <a:pt x="35559" y="1"/>
                  </a:cubicBezTo>
                  <a:lnTo>
                    <a:pt x="901" y="2369"/>
                  </a:lnTo>
                  <a:cubicBezTo>
                    <a:pt x="1202" y="2769"/>
                    <a:pt x="1402" y="3270"/>
                    <a:pt x="1402" y="38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5015800" y="49987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5015800" y="49987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4112650" y="5058000"/>
              <a:ext cx="1700" cy="1675"/>
            </a:xfrm>
            <a:custGeom>
              <a:rect b="b" l="l" r="r" t="t"/>
              <a:pathLst>
                <a:path extrusionOk="0" h="67" w="68">
                  <a:moveTo>
                    <a:pt x="67" y="67"/>
                  </a:moveTo>
                  <a:cubicBezTo>
                    <a:pt x="34" y="33"/>
                    <a:pt x="1" y="33"/>
                    <a:pt x="1" y="0"/>
                  </a:cubicBezTo>
                  <a:cubicBezTo>
                    <a:pt x="1" y="33"/>
                    <a:pt x="34" y="33"/>
                    <a:pt x="67" y="67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4112650" y="5058000"/>
              <a:ext cx="1700" cy="1675"/>
            </a:xfrm>
            <a:custGeom>
              <a:rect b="b" l="l" r="r" t="t"/>
              <a:pathLst>
                <a:path extrusionOk="0" h="67" w="68">
                  <a:moveTo>
                    <a:pt x="67" y="67"/>
                  </a:moveTo>
                  <a:cubicBezTo>
                    <a:pt x="34" y="33"/>
                    <a:pt x="1" y="33"/>
                    <a:pt x="1" y="0"/>
                  </a:cubicBezTo>
                  <a:cubicBezTo>
                    <a:pt x="1" y="33"/>
                    <a:pt x="34" y="33"/>
                    <a:pt x="67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4108475" y="5135550"/>
              <a:ext cx="919025" cy="156800"/>
            </a:xfrm>
            <a:custGeom>
              <a:rect b="b" l="l" r="r" t="t"/>
              <a:pathLst>
                <a:path extrusionOk="0" h="6272" w="36761">
                  <a:moveTo>
                    <a:pt x="35660" y="0"/>
                  </a:moveTo>
                  <a:lnTo>
                    <a:pt x="935" y="2402"/>
                  </a:lnTo>
                  <a:cubicBezTo>
                    <a:pt x="1269" y="2802"/>
                    <a:pt x="1469" y="3303"/>
                    <a:pt x="1469" y="3870"/>
                  </a:cubicBezTo>
                  <a:cubicBezTo>
                    <a:pt x="1469" y="4971"/>
                    <a:pt x="735" y="5638"/>
                    <a:pt x="168" y="5971"/>
                  </a:cubicBezTo>
                  <a:cubicBezTo>
                    <a:pt x="68" y="6038"/>
                    <a:pt x="1" y="6171"/>
                    <a:pt x="1" y="6272"/>
                  </a:cubicBezTo>
                  <a:lnTo>
                    <a:pt x="36694" y="3770"/>
                  </a:lnTo>
                  <a:lnTo>
                    <a:pt x="36694" y="3770"/>
                  </a:lnTo>
                  <a:cubicBezTo>
                    <a:pt x="36694" y="3803"/>
                    <a:pt x="36660" y="3836"/>
                    <a:pt x="36660" y="3870"/>
                  </a:cubicBezTo>
                  <a:cubicBezTo>
                    <a:pt x="36761" y="3703"/>
                    <a:pt x="36727" y="3503"/>
                    <a:pt x="36527" y="3369"/>
                  </a:cubicBezTo>
                  <a:cubicBezTo>
                    <a:pt x="35760" y="2902"/>
                    <a:pt x="35259" y="2135"/>
                    <a:pt x="35259" y="1268"/>
                  </a:cubicBezTo>
                  <a:cubicBezTo>
                    <a:pt x="35259" y="801"/>
                    <a:pt x="35426" y="367"/>
                    <a:pt x="3566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4108475" y="5135550"/>
              <a:ext cx="919025" cy="156800"/>
            </a:xfrm>
            <a:custGeom>
              <a:rect b="b" l="l" r="r" t="t"/>
              <a:pathLst>
                <a:path extrusionOk="0" h="6272" w="36761">
                  <a:moveTo>
                    <a:pt x="935" y="2402"/>
                  </a:moveTo>
                  <a:cubicBezTo>
                    <a:pt x="1269" y="2802"/>
                    <a:pt x="1469" y="3303"/>
                    <a:pt x="1469" y="3870"/>
                  </a:cubicBezTo>
                  <a:cubicBezTo>
                    <a:pt x="1469" y="4971"/>
                    <a:pt x="735" y="5638"/>
                    <a:pt x="168" y="5971"/>
                  </a:cubicBezTo>
                  <a:cubicBezTo>
                    <a:pt x="68" y="6038"/>
                    <a:pt x="1" y="6171"/>
                    <a:pt x="1" y="6272"/>
                  </a:cubicBezTo>
                  <a:lnTo>
                    <a:pt x="36694" y="3770"/>
                  </a:lnTo>
                  <a:cubicBezTo>
                    <a:pt x="36694" y="3803"/>
                    <a:pt x="36660" y="3836"/>
                    <a:pt x="36660" y="3870"/>
                  </a:cubicBezTo>
                  <a:cubicBezTo>
                    <a:pt x="36761" y="3703"/>
                    <a:pt x="36727" y="3503"/>
                    <a:pt x="36527" y="3369"/>
                  </a:cubicBezTo>
                  <a:cubicBezTo>
                    <a:pt x="35760" y="2902"/>
                    <a:pt x="35259" y="2135"/>
                    <a:pt x="35259" y="1268"/>
                  </a:cubicBezTo>
                  <a:cubicBezTo>
                    <a:pt x="35259" y="801"/>
                    <a:pt x="35426" y="367"/>
                    <a:pt x="35660" y="0"/>
                  </a:cubicBezTo>
                  <a:lnTo>
                    <a:pt x="935" y="240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4111000" y="5056325"/>
              <a:ext cx="1675" cy="1700"/>
            </a:xfrm>
            <a:custGeom>
              <a:rect b="b" l="l" r="r" t="t"/>
              <a:pathLst>
                <a:path extrusionOk="0" h="68" w="67">
                  <a:moveTo>
                    <a:pt x="67" y="67"/>
                  </a:moveTo>
                  <a:cubicBezTo>
                    <a:pt x="33" y="34"/>
                    <a:pt x="33" y="0"/>
                    <a:pt x="0" y="0"/>
                  </a:cubicBezTo>
                  <a:cubicBezTo>
                    <a:pt x="33" y="0"/>
                    <a:pt x="33" y="34"/>
                    <a:pt x="67" y="67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4111000" y="5056325"/>
              <a:ext cx="1675" cy="1700"/>
            </a:xfrm>
            <a:custGeom>
              <a:rect b="b" l="l" r="r" t="t"/>
              <a:pathLst>
                <a:path extrusionOk="0" h="68" w="67">
                  <a:moveTo>
                    <a:pt x="67" y="67"/>
                  </a:moveTo>
                  <a:cubicBezTo>
                    <a:pt x="33" y="34"/>
                    <a:pt x="33" y="0"/>
                    <a:pt x="0" y="0"/>
                  </a:cubicBezTo>
                  <a:cubicBezTo>
                    <a:pt x="33" y="0"/>
                    <a:pt x="33" y="34"/>
                    <a:pt x="67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4097650" y="5258125"/>
              <a:ext cx="947350" cy="304425"/>
            </a:xfrm>
            <a:custGeom>
              <a:rect b="b" l="l" r="r" t="t"/>
              <a:pathLst>
                <a:path extrusionOk="0" h="12177" w="37894">
                  <a:moveTo>
                    <a:pt x="36059" y="1"/>
                  </a:moveTo>
                  <a:lnTo>
                    <a:pt x="1401" y="2369"/>
                  </a:lnTo>
                  <a:cubicBezTo>
                    <a:pt x="1702" y="2770"/>
                    <a:pt x="1902" y="3270"/>
                    <a:pt x="1902" y="3770"/>
                  </a:cubicBezTo>
                  <a:cubicBezTo>
                    <a:pt x="1902" y="4871"/>
                    <a:pt x="1101" y="5838"/>
                    <a:pt x="0" y="6205"/>
                  </a:cubicBezTo>
                  <a:lnTo>
                    <a:pt x="0" y="6706"/>
                  </a:lnTo>
                  <a:cubicBezTo>
                    <a:pt x="0" y="7268"/>
                    <a:pt x="497" y="7713"/>
                    <a:pt x="1135" y="7713"/>
                  </a:cubicBezTo>
                  <a:cubicBezTo>
                    <a:pt x="1179" y="7713"/>
                    <a:pt x="1223" y="7711"/>
                    <a:pt x="1268" y="7706"/>
                  </a:cubicBezTo>
                  <a:lnTo>
                    <a:pt x="3770" y="7506"/>
                  </a:lnTo>
                  <a:lnTo>
                    <a:pt x="35192" y="5004"/>
                  </a:lnTo>
                  <a:lnTo>
                    <a:pt x="35192" y="5038"/>
                  </a:lnTo>
                  <a:lnTo>
                    <a:pt x="36827" y="4904"/>
                  </a:lnTo>
                  <a:cubicBezTo>
                    <a:pt x="37427" y="4838"/>
                    <a:pt x="37894" y="4404"/>
                    <a:pt x="37894" y="3870"/>
                  </a:cubicBezTo>
                  <a:lnTo>
                    <a:pt x="37894" y="3704"/>
                  </a:lnTo>
                  <a:cubicBezTo>
                    <a:pt x="36626" y="3403"/>
                    <a:pt x="35726" y="2403"/>
                    <a:pt x="35726" y="1202"/>
                  </a:cubicBezTo>
                  <a:cubicBezTo>
                    <a:pt x="35726" y="768"/>
                    <a:pt x="35859" y="334"/>
                    <a:pt x="36059" y="1"/>
                  </a:cubicBezTo>
                  <a:close/>
                  <a:moveTo>
                    <a:pt x="3770" y="7506"/>
                  </a:moveTo>
                  <a:lnTo>
                    <a:pt x="4203" y="8540"/>
                  </a:lnTo>
                  <a:lnTo>
                    <a:pt x="4205" y="8540"/>
                  </a:lnTo>
                  <a:lnTo>
                    <a:pt x="4205" y="8540"/>
                  </a:lnTo>
                  <a:lnTo>
                    <a:pt x="3770" y="7506"/>
                  </a:lnTo>
                  <a:close/>
                  <a:moveTo>
                    <a:pt x="34725" y="6105"/>
                  </a:moveTo>
                  <a:lnTo>
                    <a:pt x="4205" y="8540"/>
                  </a:lnTo>
                  <a:lnTo>
                    <a:pt x="4205" y="8540"/>
                  </a:lnTo>
                  <a:lnTo>
                    <a:pt x="5738" y="12176"/>
                  </a:lnTo>
                  <a:lnTo>
                    <a:pt x="32123" y="12176"/>
                  </a:lnTo>
                  <a:lnTo>
                    <a:pt x="34725" y="6105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4097650" y="5258125"/>
              <a:ext cx="947350" cy="304425"/>
            </a:xfrm>
            <a:custGeom>
              <a:rect b="b" l="l" r="r" t="t"/>
              <a:pathLst>
                <a:path extrusionOk="0" h="12177" w="37894">
                  <a:moveTo>
                    <a:pt x="1401" y="2369"/>
                  </a:moveTo>
                  <a:cubicBezTo>
                    <a:pt x="1702" y="2770"/>
                    <a:pt x="1902" y="3270"/>
                    <a:pt x="1902" y="3770"/>
                  </a:cubicBezTo>
                  <a:cubicBezTo>
                    <a:pt x="1902" y="4871"/>
                    <a:pt x="1101" y="5838"/>
                    <a:pt x="0" y="6205"/>
                  </a:cubicBezTo>
                  <a:lnTo>
                    <a:pt x="0" y="6706"/>
                  </a:lnTo>
                  <a:cubicBezTo>
                    <a:pt x="0" y="7306"/>
                    <a:pt x="567" y="7773"/>
                    <a:pt x="1268" y="7706"/>
                  </a:cubicBezTo>
                  <a:lnTo>
                    <a:pt x="3770" y="7506"/>
                  </a:lnTo>
                  <a:lnTo>
                    <a:pt x="5738" y="12176"/>
                  </a:lnTo>
                  <a:lnTo>
                    <a:pt x="32123" y="12176"/>
                  </a:lnTo>
                  <a:lnTo>
                    <a:pt x="34725" y="6105"/>
                  </a:lnTo>
                  <a:lnTo>
                    <a:pt x="4203" y="8540"/>
                  </a:lnTo>
                  <a:lnTo>
                    <a:pt x="3770" y="7506"/>
                  </a:lnTo>
                  <a:lnTo>
                    <a:pt x="35192" y="5004"/>
                  </a:lnTo>
                  <a:lnTo>
                    <a:pt x="35192" y="5038"/>
                  </a:lnTo>
                  <a:lnTo>
                    <a:pt x="36827" y="4904"/>
                  </a:lnTo>
                  <a:cubicBezTo>
                    <a:pt x="37427" y="4838"/>
                    <a:pt x="37894" y="4404"/>
                    <a:pt x="37894" y="3870"/>
                  </a:cubicBezTo>
                  <a:lnTo>
                    <a:pt x="37894" y="3704"/>
                  </a:lnTo>
                  <a:cubicBezTo>
                    <a:pt x="36626" y="3403"/>
                    <a:pt x="35726" y="2403"/>
                    <a:pt x="35726" y="1202"/>
                  </a:cubicBezTo>
                  <a:cubicBezTo>
                    <a:pt x="35726" y="768"/>
                    <a:pt x="35859" y="334"/>
                    <a:pt x="36059" y="1"/>
                  </a:cubicBezTo>
                  <a:lnTo>
                    <a:pt x="360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4123500" y="5307325"/>
              <a:ext cx="850" cy="875"/>
            </a:xfrm>
            <a:custGeom>
              <a:rect b="b" l="l" r="r" t="t"/>
              <a:pathLst>
                <a:path extrusionOk="0" h="35" w="34">
                  <a:moveTo>
                    <a:pt x="0" y="1"/>
                  </a:moveTo>
                  <a:cubicBezTo>
                    <a:pt x="0" y="1"/>
                    <a:pt x="34" y="1"/>
                    <a:pt x="34" y="34"/>
                  </a:cubicBezTo>
                  <a:cubicBezTo>
                    <a:pt x="3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4123500" y="5307325"/>
              <a:ext cx="850" cy="875"/>
            </a:xfrm>
            <a:custGeom>
              <a:rect b="b" l="l" r="r" t="t"/>
              <a:pathLst>
                <a:path extrusionOk="0" h="35" w="34">
                  <a:moveTo>
                    <a:pt x="0" y="1"/>
                  </a:moveTo>
                  <a:cubicBezTo>
                    <a:pt x="0" y="1"/>
                    <a:pt x="34" y="1"/>
                    <a:pt x="34" y="34"/>
                  </a:cubicBezTo>
                  <a:cubicBezTo>
                    <a:pt x="3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5021650" y="5233125"/>
              <a:ext cx="2500" cy="2525"/>
            </a:xfrm>
            <a:custGeom>
              <a:rect b="b" l="l" r="r" t="t"/>
              <a:pathLst>
                <a:path extrusionOk="0" h="101" w="100">
                  <a:moveTo>
                    <a:pt x="100" y="0"/>
                  </a:moveTo>
                  <a:cubicBezTo>
                    <a:pt x="67" y="33"/>
                    <a:pt x="33" y="67"/>
                    <a:pt x="0" y="100"/>
                  </a:cubicBezTo>
                  <a:cubicBezTo>
                    <a:pt x="33" y="67"/>
                    <a:pt x="67" y="33"/>
                    <a:pt x="1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5021650" y="5233125"/>
              <a:ext cx="2500" cy="2525"/>
            </a:xfrm>
            <a:custGeom>
              <a:rect b="b" l="l" r="r" t="t"/>
              <a:pathLst>
                <a:path extrusionOk="0" h="101" w="100">
                  <a:moveTo>
                    <a:pt x="100" y="0"/>
                  </a:moveTo>
                  <a:cubicBezTo>
                    <a:pt x="67" y="33"/>
                    <a:pt x="33" y="67"/>
                    <a:pt x="0" y="100"/>
                  </a:cubicBezTo>
                  <a:cubicBezTo>
                    <a:pt x="33" y="67"/>
                    <a:pt x="67" y="33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4117650" y="4938750"/>
              <a:ext cx="1700" cy="1675"/>
            </a:xfrm>
            <a:custGeom>
              <a:rect b="b" l="l" r="r" t="t"/>
              <a:pathLst>
                <a:path extrusionOk="0" h="67" w="68">
                  <a:moveTo>
                    <a:pt x="68" y="67"/>
                  </a:moveTo>
                  <a:cubicBezTo>
                    <a:pt x="68" y="67"/>
                    <a:pt x="34" y="33"/>
                    <a:pt x="1" y="0"/>
                  </a:cubicBezTo>
                  <a:cubicBezTo>
                    <a:pt x="34" y="33"/>
                    <a:pt x="68" y="67"/>
                    <a:pt x="68" y="67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4117650" y="4938750"/>
              <a:ext cx="1700" cy="1675"/>
            </a:xfrm>
            <a:custGeom>
              <a:rect b="b" l="l" r="r" t="t"/>
              <a:pathLst>
                <a:path extrusionOk="0" h="67" w="68">
                  <a:moveTo>
                    <a:pt x="68" y="67"/>
                  </a:moveTo>
                  <a:cubicBezTo>
                    <a:pt x="68" y="67"/>
                    <a:pt x="34" y="33"/>
                    <a:pt x="1" y="0"/>
                  </a:cubicBezTo>
                  <a:cubicBezTo>
                    <a:pt x="34" y="33"/>
                    <a:pt x="68" y="67"/>
                    <a:pt x="68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1"/>
            <p:cNvSpPr/>
            <p:nvPr/>
          </p:nvSpPr>
          <p:spPr>
            <a:xfrm>
              <a:off x="5014125" y="5115525"/>
              <a:ext cx="6700" cy="4200"/>
            </a:xfrm>
            <a:custGeom>
              <a:rect b="b" l="l" r="r" t="t"/>
              <a:pathLst>
                <a:path extrusionOk="0" h="168" w="268">
                  <a:moveTo>
                    <a:pt x="268" y="1"/>
                  </a:moveTo>
                  <a:cubicBezTo>
                    <a:pt x="168" y="34"/>
                    <a:pt x="101" y="101"/>
                    <a:pt x="1" y="168"/>
                  </a:cubicBezTo>
                  <a:cubicBezTo>
                    <a:pt x="101" y="101"/>
                    <a:pt x="168" y="34"/>
                    <a:pt x="268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1"/>
            <p:cNvSpPr/>
            <p:nvPr/>
          </p:nvSpPr>
          <p:spPr>
            <a:xfrm>
              <a:off x="5014125" y="5115525"/>
              <a:ext cx="6700" cy="4200"/>
            </a:xfrm>
            <a:custGeom>
              <a:rect b="b" l="l" r="r" t="t"/>
              <a:pathLst>
                <a:path extrusionOk="0" h="168" w="268">
                  <a:moveTo>
                    <a:pt x="268" y="1"/>
                  </a:moveTo>
                  <a:cubicBezTo>
                    <a:pt x="168" y="34"/>
                    <a:pt x="101" y="101"/>
                    <a:pt x="1" y="168"/>
                  </a:cubicBezTo>
                  <a:cubicBezTo>
                    <a:pt x="101" y="101"/>
                    <a:pt x="168" y="34"/>
                    <a:pt x="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4110150" y="5170575"/>
              <a:ext cx="25" cy="2525"/>
            </a:xfrm>
            <a:custGeom>
              <a:rect b="b" l="l" r="r" t="t"/>
              <a:pathLst>
                <a:path extrusionOk="0" h="101" w="1">
                  <a:moveTo>
                    <a:pt x="1" y="100"/>
                  </a:moveTo>
                  <a:cubicBezTo>
                    <a:pt x="1" y="67"/>
                    <a:pt x="1" y="34"/>
                    <a:pt x="1" y="0"/>
                  </a:cubicBezTo>
                  <a:cubicBezTo>
                    <a:pt x="1" y="34"/>
                    <a:pt x="1" y="67"/>
                    <a:pt x="1" y="10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4110150" y="5170575"/>
              <a:ext cx="25" cy="2525"/>
            </a:xfrm>
            <a:custGeom>
              <a:rect b="b" l="l" r="r" t="t"/>
              <a:pathLst>
                <a:path extrusionOk="0" h="101" w="1">
                  <a:moveTo>
                    <a:pt x="1" y="100"/>
                  </a:moveTo>
                  <a:cubicBezTo>
                    <a:pt x="1" y="67"/>
                    <a:pt x="1" y="34"/>
                    <a:pt x="1" y="0"/>
                  </a:cubicBezTo>
                  <a:cubicBezTo>
                    <a:pt x="1" y="34"/>
                    <a:pt x="1" y="67"/>
                    <a:pt x="1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1"/>
            <p:cNvSpPr/>
            <p:nvPr/>
          </p:nvSpPr>
          <p:spPr>
            <a:xfrm>
              <a:off x="5009125" y="52456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1"/>
            <p:cNvSpPr/>
            <p:nvPr/>
          </p:nvSpPr>
          <p:spPr>
            <a:xfrm>
              <a:off x="5009125" y="52456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4123500" y="5186425"/>
              <a:ext cx="1675" cy="1675"/>
            </a:xfrm>
            <a:custGeom>
              <a:rect b="b" l="l" r="r" t="t"/>
              <a:pathLst>
                <a:path extrusionOk="0" h="67" w="67">
                  <a:moveTo>
                    <a:pt x="0" y="0"/>
                  </a:moveTo>
                  <a:cubicBezTo>
                    <a:pt x="0" y="0"/>
                    <a:pt x="34" y="33"/>
                    <a:pt x="67" y="67"/>
                  </a:cubicBezTo>
                  <a:cubicBezTo>
                    <a:pt x="34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4123500" y="5186425"/>
              <a:ext cx="1675" cy="1675"/>
            </a:xfrm>
            <a:custGeom>
              <a:rect b="b" l="l" r="r" t="t"/>
              <a:pathLst>
                <a:path extrusionOk="0" h="67" w="67">
                  <a:moveTo>
                    <a:pt x="0" y="0"/>
                  </a:moveTo>
                  <a:cubicBezTo>
                    <a:pt x="0" y="0"/>
                    <a:pt x="34" y="33"/>
                    <a:pt x="67" y="67"/>
                  </a:cubicBezTo>
                  <a:cubicBezTo>
                    <a:pt x="34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1"/>
            <p:cNvSpPr/>
            <p:nvPr/>
          </p:nvSpPr>
          <p:spPr>
            <a:xfrm>
              <a:off x="4097650" y="4824500"/>
              <a:ext cx="947350" cy="105075"/>
            </a:xfrm>
            <a:custGeom>
              <a:rect b="b" l="l" r="r" t="t"/>
              <a:pathLst>
                <a:path extrusionOk="0" h="4203" w="37894">
                  <a:moveTo>
                    <a:pt x="0" y="0"/>
                  </a:moveTo>
                  <a:lnTo>
                    <a:pt x="0" y="4103"/>
                  </a:lnTo>
                  <a:lnTo>
                    <a:pt x="0" y="4203"/>
                  </a:lnTo>
                  <a:lnTo>
                    <a:pt x="37894" y="1601"/>
                  </a:lnTo>
                  <a:lnTo>
                    <a:pt x="3789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1"/>
            <p:cNvSpPr/>
            <p:nvPr/>
          </p:nvSpPr>
          <p:spPr>
            <a:xfrm>
              <a:off x="4097650" y="4824500"/>
              <a:ext cx="947350" cy="105925"/>
            </a:xfrm>
            <a:custGeom>
              <a:rect b="b" l="l" r="r" t="t"/>
              <a:pathLst>
                <a:path extrusionOk="0" h="4237" w="37894">
                  <a:moveTo>
                    <a:pt x="0" y="4103"/>
                  </a:moveTo>
                  <a:lnTo>
                    <a:pt x="0" y="4203"/>
                  </a:lnTo>
                  <a:cubicBezTo>
                    <a:pt x="0" y="4203"/>
                    <a:pt x="0" y="4203"/>
                    <a:pt x="0" y="4236"/>
                  </a:cubicBezTo>
                  <a:cubicBezTo>
                    <a:pt x="0" y="4203"/>
                    <a:pt x="0" y="4203"/>
                    <a:pt x="0" y="4203"/>
                  </a:cubicBezTo>
                  <a:lnTo>
                    <a:pt x="37894" y="1601"/>
                  </a:lnTo>
                  <a:lnTo>
                    <a:pt x="37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1"/>
            <p:cNvSpPr/>
            <p:nvPr/>
          </p:nvSpPr>
          <p:spPr>
            <a:xfrm>
              <a:off x="5019125" y="4875350"/>
              <a:ext cx="3375" cy="2525"/>
            </a:xfrm>
            <a:custGeom>
              <a:rect b="b" l="l" r="r" t="t"/>
              <a:pathLst>
                <a:path extrusionOk="0" h="101" w="135">
                  <a:moveTo>
                    <a:pt x="134" y="1"/>
                  </a:moveTo>
                  <a:cubicBezTo>
                    <a:pt x="68" y="34"/>
                    <a:pt x="34" y="68"/>
                    <a:pt x="1" y="101"/>
                  </a:cubicBezTo>
                  <a:cubicBezTo>
                    <a:pt x="34" y="68"/>
                    <a:pt x="68" y="34"/>
                    <a:pt x="13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1"/>
            <p:cNvSpPr/>
            <p:nvPr/>
          </p:nvSpPr>
          <p:spPr>
            <a:xfrm>
              <a:off x="5019125" y="4875350"/>
              <a:ext cx="3375" cy="2525"/>
            </a:xfrm>
            <a:custGeom>
              <a:rect b="b" l="l" r="r" t="t"/>
              <a:pathLst>
                <a:path extrusionOk="0" h="101" w="135">
                  <a:moveTo>
                    <a:pt x="134" y="1"/>
                  </a:moveTo>
                  <a:cubicBezTo>
                    <a:pt x="68" y="34"/>
                    <a:pt x="34" y="68"/>
                    <a:pt x="1" y="101"/>
                  </a:cubicBezTo>
                  <a:cubicBezTo>
                    <a:pt x="34" y="68"/>
                    <a:pt x="68" y="34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4112650" y="5178075"/>
              <a:ext cx="1700" cy="1700"/>
            </a:xfrm>
            <a:custGeom>
              <a:rect b="b" l="l" r="r" t="t"/>
              <a:pathLst>
                <a:path extrusionOk="0" h="68" w="68">
                  <a:moveTo>
                    <a:pt x="67" y="67"/>
                  </a:moveTo>
                  <a:cubicBezTo>
                    <a:pt x="34" y="34"/>
                    <a:pt x="1" y="34"/>
                    <a:pt x="1" y="1"/>
                  </a:cubicBezTo>
                  <a:cubicBezTo>
                    <a:pt x="1" y="34"/>
                    <a:pt x="34" y="34"/>
                    <a:pt x="67" y="67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4112650" y="5178075"/>
              <a:ext cx="1700" cy="1700"/>
            </a:xfrm>
            <a:custGeom>
              <a:rect b="b" l="l" r="r" t="t"/>
              <a:pathLst>
                <a:path extrusionOk="0" h="68" w="68">
                  <a:moveTo>
                    <a:pt x="67" y="67"/>
                  </a:moveTo>
                  <a:cubicBezTo>
                    <a:pt x="34" y="34"/>
                    <a:pt x="1" y="34"/>
                    <a:pt x="1" y="1"/>
                  </a:cubicBezTo>
                  <a:cubicBezTo>
                    <a:pt x="1" y="34"/>
                    <a:pt x="34" y="34"/>
                    <a:pt x="67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1"/>
            <p:cNvSpPr/>
            <p:nvPr/>
          </p:nvSpPr>
          <p:spPr>
            <a:xfrm>
              <a:off x="4110150" y="5173075"/>
              <a:ext cx="850" cy="2525"/>
            </a:xfrm>
            <a:custGeom>
              <a:rect b="b" l="l" r="r" t="t"/>
              <a:pathLst>
                <a:path extrusionOk="0" h="101" w="34">
                  <a:moveTo>
                    <a:pt x="34" y="100"/>
                  </a:moveTo>
                  <a:cubicBezTo>
                    <a:pt x="1" y="67"/>
                    <a:pt x="1" y="34"/>
                    <a:pt x="1" y="0"/>
                  </a:cubicBezTo>
                  <a:cubicBezTo>
                    <a:pt x="1" y="34"/>
                    <a:pt x="1" y="67"/>
                    <a:pt x="34" y="10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1"/>
            <p:cNvSpPr/>
            <p:nvPr/>
          </p:nvSpPr>
          <p:spPr>
            <a:xfrm>
              <a:off x="4110150" y="5173075"/>
              <a:ext cx="850" cy="2525"/>
            </a:xfrm>
            <a:custGeom>
              <a:rect b="b" l="l" r="r" t="t"/>
              <a:pathLst>
                <a:path extrusionOk="0" h="101" w="34">
                  <a:moveTo>
                    <a:pt x="34" y="100"/>
                  </a:moveTo>
                  <a:cubicBezTo>
                    <a:pt x="1" y="67"/>
                    <a:pt x="1" y="34"/>
                    <a:pt x="1" y="0"/>
                  </a:cubicBezTo>
                  <a:cubicBezTo>
                    <a:pt x="1" y="34"/>
                    <a:pt x="1" y="67"/>
                    <a:pt x="34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4109325" y="5294000"/>
              <a:ext cx="850" cy="2525"/>
            </a:xfrm>
            <a:custGeom>
              <a:rect b="b" l="l" r="r" t="t"/>
              <a:pathLst>
                <a:path extrusionOk="0" h="101" w="34">
                  <a:moveTo>
                    <a:pt x="34" y="100"/>
                  </a:moveTo>
                  <a:cubicBezTo>
                    <a:pt x="0" y="67"/>
                    <a:pt x="0" y="34"/>
                    <a:pt x="0" y="0"/>
                  </a:cubicBezTo>
                  <a:cubicBezTo>
                    <a:pt x="0" y="34"/>
                    <a:pt x="0" y="67"/>
                    <a:pt x="34" y="10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4109325" y="5294000"/>
              <a:ext cx="850" cy="2525"/>
            </a:xfrm>
            <a:custGeom>
              <a:rect b="b" l="l" r="r" t="t"/>
              <a:pathLst>
                <a:path extrusionOk="0" h="101" w="34">
                  <a:moveTo>
                    <a:pt x="34" y="100"/>
                  </a:moveTo>
                  <a:cubicBezTo>
                    <a:pt x="0" y="67"/>
                    <a:pt x="0" y="34"/>
                    <a:pt x="0" y="0"/>
                  </a:cubicBezTo>
                  <a:cubicBezTo>
                    <a:pt x="0" y="34"/>
                    <a:pt x="0" y="67"/>
                    <a:pt x="34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5029150" y="4869525"/>
              <a:ext cx="3350" cy="1675"/>
            </a:xfrm>
            <a:custGeom>
              <a:rect b="b" l="l" r="r" t="t"/>
              <a:pathLst>
                <a:path extrusionOk="0" h="67" w="134">
                  <a:moveTo>
                    <a:pt x="134" y="0"/>
                  </a:moveTo>
                  <a:cubicBezTo>
                    <a:pt x="100" y="0"/>
                    <a:pt x="67" y="34"/>
                    <a:pt x="0" y="67"/>
                  </a:cubicBezTo>
                  <a:cubicBezTo>
                    <a:pt x="67" y="34"/>
                    <a:pt x="100" y="0"/>
                    <a:pt x="134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5029150" y="4869525"/>
              <a:ext cx="3350" cy="1675"/>
            </a:xfrm>
            <a:custGeom>
              <a:rect b="b" l="l" r="r" t="t"/>
              <a:pathLst>
                <a:path extrusionOk="0" h="67" w="134">
                  <a:moveTo>
                    <a:pt x="134" y="0"/>
                  </a:moveTo>
                  <a:cubicBezTo>
                    <a:pt x="100" y="0"/>
                    <a:pt x="67" y="34"/>
                    <a:pt x="0" y="67"/>
                  </a:cubicBezTo>
                  <a:cubicBezTo>
                    <a:pt x="67" y="34"/>
                    <a:pt x="100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4108475" y="4933725"/>
              <a:ext cx="1700" cy="875"/>
            </a:xfrm>
            <a:custGeom>
              <a:rect b="b" l="l" r="r" t="t"/>
              <a:pathLst>
                <a:path extrusionOk="0" h="35" w="68">
                  <a:moveTo>
                    <a:pt x="68" y="34"/>
                  </a:moveTo>
                  <a:cubicBezTo>
                    <a:pt x="34" y="34"/>
                    <a:pt x="1" y="1"/>
                    <a:pt x="1" y="1"/>
                  </a:cubicBezTo>
                  <a:cubicBezTo>
                    <a:pt x="1" y="1"/>
                    <a:pt x="34" y="34"/>
                    <a:pt x="68" y="34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4108475" y="4933725"/>
              <a:ext cx="1700" cy="875"/>
            </a:xfrm>
            <a:custGeom>
              <a:rect b="b" l="l" r="r" t="t"/>
              <a:pathLst>
                <a:path extrusionOk="0" h="35" w="68">
                  <a:moveTo>
                    <a:pt x="68" y="34"/>
                  </a:moveTo>
                  <a:cubicBezTo>
                    <a:pt x="34" y="34"/>
                    <a:pt x="1" y="1"/>
                    <a:pt x="1" y="1"/>
                  </a:cubicBezTo>
                  <a:cubicBezTo>
                    <a:pt x="1" y="1"/>
                    <a:pt x="34" y="34"/>
                    <a:pt x="68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4111000" y="5175600"/>
              <a:ext cx="850" cy="1675"/>
            </a:xfrm>
            <a:custGeom>
              <a:rect b="b" l="l" r="r" t="t"/>
              <a:pathLst>
                <a:path extrusionOk="0" h="67" w="34">
                  <a:moveTo>
                    <a:pt x="0" y="1"/>
                  </a:moveTo>
                  <a:cubicBezTo>
                    <a:pt x="1" y="34"/>
                    <a:pt x="33" y="66"/>
                    <a:pt x="33" y="66"/>
                  </a:cubicBezTo>
                  <a:cubicBezTo>
                    <a:pt x="33" y="33"/>
                    <a:pt x="1" y="33"/>
                    <a:pt x="0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4111000" y="5175575"/>
              <a:ext cx="850" cy="1700"/>
            </a:xfrm>
            <a:custGeom>
              <a:rect b="b" l="l" r="r" t="t"/>
              <a:pathLst>
                <a:path extrusionOk="0" h="68" w="34">
                  <a:moveTo>
                    <a:pt x="33" y="67"/>
                  </a:moveTo>
                  <a:cubicBezTo>
                    <a:pt x="33" y="34"/>
                    <a:pt x="0" y="34"/>
                    <a:pt x="0" y="0"/>
                  </a:cubicBezTo>
                  <a:cubicBezTo>
                    <a:pt x="0" y="34"/>
                    <a:pt x="33" y="67"/>
                    <a:pt x="33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4123500" y="5066325"/>
              <a:ext cx="1675" cy="1700"/>
            </a:xfrm>
            <a:custGeom>
              <a:rect b="b" l="l" r="r" t="t"/>
              <a:pathLst>
                <a:path extrusionOk="0" h="68" w="67">
                  <a:moveTo>
                    <a:pt x="1" y="1"/>
                  </a:moveTo>
                  <a:cubicBezTo>
                    <a:pt x="34" y="34"/>
                    <a:pt x="34" y="67"/>
                    <a:pt x="67" y="67"/>
                  </a:cubicBezTo>
                  <a:cubicBezTo>
                    <a:pt x="34" y="34"/>
                    <a:pt x="34" y="34"/>
                    <a:pt x="1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4123500" y="5066325"/>
              <a:ext cx="1675" cy="1700"/>
            </a:xfrm>
            <a:custGeom>
              <a:rect b="b" l="l" r="r" t="t"/>
              <a:pathLst>
                <a:path extrusionOk="0" h="68" w="67">
                  <a:moveTo>
                    <a:pt x="0" y="1"/>
                  </a:moveTo>
                  <a:cubicBezTo>
                    <a:pt x="34" y="34"/>
                    <a:pt x="34" y="67"/>
                    <a:pt x="67" y="67"/>
                  </a:cubicBezTo>
                  <a:cubicBezTo>
                    <a:pt x="34" y="34"/>
                    <a:pt x="34" y="3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5023300" y="4992100"/>
              <a:ext cx="2525" cy="1700"/>
            </a:xfrm>
            <a:custGeom>
              <a:rect b="b" l="l" r="r" t="t"/>
              <a:pathLst>
                <a:path extrusionOk="0" h="68" w="101">
                  <a:moveTo>
                    <a:pt x="101" y="1"/>
                  </a:moveTo>
                  <a:cubicBezTo>
                    <a:pt x="67" y="34"/>
                    <a:pt x="34" y="68"/>
                    <a:pt x="1" y="68"/>
                  </a:cubicBezTo>
                  <a:cubicBezTo>
                    <a:pt x="34" y="68"/>
                    <a:pt x="67" y="34"/>
                    <a:pt x="101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5023300" y="4992100"/>
              <a:ext cx="2525" cy="1700"/>
            </a:xfrm>
            <a:custGeom>
              <a:rect b="b" l="l" r="r" t="t"/>
              <a:pathLst>
                <a:path extrusionOk="0" h="68" w="101">
                  <a:moveTo>
                    <a:pt x="101" y="1"/>
                  </a:moveTo>
                  <a:cubicBezTo>
                    <a:pt x="67" y="34"/>
                    <a:pt x="34" y="68"/>
                    <a:pt x="1" y="68"/>
                  </a:cubicBezTo>
                  <a:cubicBezTo>
                    <a:pt x="34" y="68"/>
                    <a:pt x="67" y="34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5014975" y="5235625"/>
              <a:ext cx="6675" cy="5025"/>
            </a:xfrm>
            <a:custGeom>
              <a:rect b="b" l="l" r="r" t="t"/>
              <a:pathLst>
                <a:path extrusionOk="0" h="201" w="267">
                  <a:moveTo>
                    <a:pt x="267" y="0"/>
                  </a:moveTo>
                  <a:cubicBezTo>
                    <a:pt x="167" y="67"/>
                    <a:pt x="67" y="134"/>
                    <a:pt x="0" y="200"/>
                  </a:cubicBezTo>
                  <a:cubicBezTo>
                    <a:pt x="67" y="134"/>
                    <a:pt x="167" y="67"/>
                    <a:pt x="267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5014975" y="5235625"/>
              <a:ext cx="6675" cy="5025"/>
            </a:xfrm>
            <a:custGeom>
              <a:rect b="b" l="l" r="r" t="t"/>
              <a:pathLst>
                <a:path extrusionOk="0" h="201" w="267">
                  <a:moveTo>
                    <a:pt x="267" y="0"/>
                  </a:moveTo>
                  <a:cubicBezTo>
                    <a:pt x="167" y="67"/>
                    <a:pt x="67" y="134"/>
                    <a:pt x="0" y="200"/>
                  </a:cubicBezTo>
                  <a:cubicBezTo>
                    <a:pt x="67" y="134"/>
                    <a:pt x="167" y="67"/>
                    <a:pt x="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4126825" y="4945400"/>
              <a:ext cx="1700" cy="1700"/>
            </a:xfrm>
            <a:custGeom>
              <a:rect b="b" l="l" r="r" t="t"/>
              <a:pathLst>
                <a:path extrusionOk="0" h="68" w="68">
                  <a:moveTo>
                    <a:pt x="1" y="1"/>
                  </a:moveTo>
                  <a:lnTo>
                    <a:pt x="68" y="68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4126825" y="4945400"/>
              <a:ext cx="1700" cy="1700"/>
            </a:xfrm>
            <a:custGeom>
              <a:rect b="b" l="l" r="r" t="t"/>
              <a:pathLst>
                <a:path extrusionOk="0" h="68" w="68">
                  <a:moveTo>
                    <a:pt x="1" y="1"/>
                  </a:moveTo>
                  <a:lnTo>
                    <a:pt x="68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4110100" y="4892050"/>
              <a:ext cx="918600" cy="163450"/>
            </a:xfrm>
            <a:custGeom>
              <a:rect b="b" l="l" r="r" t="t"/>
              <a:pathLst>
                <a:path extrusionOk="0" h="6538" w="36744">
                  <a:moveTo>
                    <a:pt x="35762" y="0"/>
                  </a:moveTo>
                  <a:lnTo>
                    <a:pt x="35762" y="0"/>
                  </a:lnTo>
                  <a:cubicBezTo>
                    <a:pt x="35747" y="22"/>
                    <a:pt x="35732" y="45"/>
                    <a:pt x="35718" y="67"/>
                  </a:cubicBezTo>
                  <a:lnTo>
                    <a:pt x="35718" y="67"/>
                  </a:lnTo>
                  <a:lnTo>
                    <a:pt x="35728" y="67"/>
                  </a:lnTo>
                  <a:cubicBezTo>
                    <a:pt x="35728" y="33"/>
                    <a:pt x="35762" y="33"/>
                    <a:pt x="35762" y="0"/>
                  </a:cubicBezTo>
                  <a:close/>
                  <a:moveTo>
                    <a:pt x="36676" y="3894"/>
                  </a:moveTo>
                  <a:lnTo>
                    <a:pt x="36676" y="3894"/>
                  </a:lnTo>
                  <a:cubicBezTo>
                    <a:pt x="36669" y="3905"/>
                    <a:pt x="36664" y="3916"/>
                    <a:pt x="36658" y="3927"/>
                  </a:cubicBezTo>
                  <a:lnTo>
                    <a:pt x="36658" y="3927"/>
                  </a:lnTo>
                  <a:cubicBezTo>
                    <a:pt x="36665" y="3916"/>
                    <a:pt x="36671" y="3905"/>
                    <a:pt x="36676" y="3894"/>
                  </a:cubicBezTo>
                  <a:close/>
                  <a:moveTo>
                    <a:pt x="36658" y="3927"/>
                  </a:moveTo>
                  <a:cubicBezTo>
                    <a:pt x="36649" y="3942"/>
                    <a:pt x="36640" y="3956"/>
                    <a:pt x="36629" y="3970"/>
                  </a:cubicBezTo>
                  <a:cubicBezTo>
                    <a:pt x="36643" y="3956"/>
                    <a:pt x="36651" y="3942"/>
                    <a:pt x="36658" y="3927"/>
                  </a:cubicBezTo>
                  <a:close/>
                  <a:moveTo>
                    <a:pt x="35718" y="67"/>
                  </a:moveTo>
                  <a:lnTo>
                    <a:pt x="970" y="2468"/>
                  </a:lnTo>
                  <a:lnTo>
                    <a:pt x="937" y="2435"/>
                  </a:lnTo>
                  <a:lnTo>
                    <a:pt x="937" y="2435"/>
                  </a:lnTo>
                  <a:cubicBezTo>
                    <a:pt x="1304" y="2869"/>
                    <a:pt x="1504" y="3402"/>
                    <a:pt x="1504" y="3936"/>
                  </a:cubicBezTo>
                  <a:cubicBezTo>
                    <a:pt x="1504" y="4837"/>
                    <a:pt x="970" y="5637"/>
                    <a:pt x="203" y="6104"/>
                  </a:cubicBezTo>
                  <a:cubicBezTo>
                    <a:pt x="77" y="6167"/>
                    <a:pt x="17" y="6270"/>
                    <a:pt x="6" y="6371"/>
                  </a:cubicBezTo>
                  <a:lnTo>
                    <a:pt x="6" y="6371"/>
                  </a:lnTo>
                  <a:lnTo>
                    <a:pt x="36686" y="3870"/>
                  </a:lnTo>
                  <a:lnTo>
                    <a:pt x="36686" y="3870"/>
                  </a:lnTo>
                  <a:cubicBezTo>
                    <a:pt x="36683" y="3878"/>
                    <a:pt x="36680" y="3886"/>
                    <a:pt x="36676" y="3894"/>
                  </a:cubicBezTo>
                  <a:lnTo>
                    <a:pt x="36676" y="3894"/>
                  </a:lnTo>
                  <a:cubicBezTo>
                    <a:pt x="36681" y="3886"/>
                    <a:pt x="36687" y="3878"/>
                    <a:pt x="36696" y="3869"/>
                  </a:cubicBezTo>
                  <a:lnTo>
                    <a:pt x="36696" y="3869"/>
                  </a:lnTo>
                  <a:lnTo>
                    <a:pt x="36686" y="3870"/>
                  </a:lnTo>
                  <a:lnTo>
                    <a:pt x="36686" y="3870"/>
                  </a:lnTo>
                  <a:cubicBezTo>
                    <a:pt x="36744" y="3720"/>
                    <a:pt x="36691" y="3551"/>
                    <a:pt x="36529" y="3469"/>
                  </a:cubicBezTo>
                  <a:cubicBezTo>
                    <a:pt x="35795" y="3002"/>
                    <a:pt x="35328" y="2235"/>
                    <a:pt x="35328" y="1368"/>
                  </a:cubicBezTo>
                  <a:cubicBezTo>
                    <a:pt x="35328" y="895"/>
                    <a:pt x="35477" y="452"/>
                    <a:pt x="35718" y="67"/>
                  </a:cubicBezTo>
                  <a:close/>
                  <a:moveTo>
                    <a:pt x="6" y="6371"/>
                  </a:moveTo>
                  <a:lnTo>
                    <a:pt x="3" y="6371"/>
                  </a:lnTo>
                  <a:cubicBezTo>
                    <a:pt x="3" y="6438"/>
                    <a:pt x="3" y="6505"/>
                    <a:pt x="36" y="6538"/>
                  </a:cubicBezTo>
                  <a:cubicBezTo>
                    <a:pt x="11" y="6489"/>
                    <a:pt x="0" y="6430"/>
                    <a:pt x="6" y="637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4109325" y="4892050"/>
              <a:ext cx="919850" cy="163450"/>
            </a:xfrm>
            <a:custGeom>
              <a:rect b="b" l="l" r="r" t="t"/>
              <a:pathLst>
                <a:path extrusionOk="0" h="6538" w="36794">
                  <a:moveTo>
                    <a:pt x="1001" y="2468"/>
                  </a:moveTo>
                  <a:lnTo>
                    <a:pt x="968" y="2435"/>
                  </a:lnTo>
                  <a:cubicBezTo>
                    <a:pt x="1335" y="2869"/>
                    <a:pt x="1535" y="3402"/>
                    <a:pt x="1535" y="3936"/>
                  </a:cubicBezTo>
                  <a:cubicBezTo>
                    <a:pt x="1535" y="4837"/>
                    <a:pt x="1001" y="5637"/>
                    <a:pt x="234" y="6104"/>
                  </a:cubicBezTo>
                  <a:cubicBezTo>
                    <a:pt x="34" y="6204"/>
                    <a:pt x="0" y="6405"/>
                    <a:pt x="67" y="6538"/>
                  </a:cubicBezTo>
                  <a:cubicBezTo>
                    <a:pt x="34" y="6505"/>
                    <a:pt x="34" y="6438"/>
                    <a:pt x="34" y="6371"/>
                  </a:cubicBezTo>
                  <a:lnTo>
                    <a:pt x="36727" y="3869"/>
                  </a:lnTo>
                  <a:cubicBezTo>
                    <a:pt x="36693" y="3903"/>
                    <a:pt x="36693" y="3936"/>
                    <a:pt x="36660" y="3970"/>
                  </a:cubicBezTo>
                  <a:cubicBezTo>
                    <a:pt x="36793" y="3803"/>
                    <a:pt x="36760" y="3569"/>
                    <a:pt x="36560" y="3469"/>
                  </a:cubicBezTo>
                  <a:cubicBezTo>
                    <a:pt x="35826" y="3002"/>
                    <a:pt x="35359" y="2235"/>
                    <a:pt x="35359" y="1368"/>
                  </a:cubicBezTo>
                  <a:cubicBezTo>
                    <a:pt x="35359" y="867"/>
                    <a:pt x="35526" y="400"/>
                    <a:pt x="35793" y="0"/>
                  </a:cubicBezTo>
                  <a:cubicBezTo>
                    <a:pt x="35793" y="33"/>
                    <a:pt x="35759" y="33"/>
                    <a:pt x="35759" y="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5009975" y="4882875"/>
              <a:ext cx="2500" cy="2525"/>
            </a:xfrm>
            <a:custGeom>
              <a:rect b="b" l="l" r="r" t="t"/>
              <a:pathLst>
                <a:path extrusionOk="0" h="101" w="100">
                  <a:moveTo>
                    <a:pt x="0" y="100"/>
                  </a:moveTo>
                  <a:lnTo>
                    <a:pt x="10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5009975" y="4882875"/>
              <a:ext cx="2500" cy="2525"/>
            </a:xfrm>
            <a:custGeom>
              <a:rect b="b" l="l" r="r" t="t"/>
              <a:pathLst>
                <a:path extrusionOk="0" h="101" w="100">
                  <a:moveTo>
                    <a:pt x="0" y="100"/>
                  </a:move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4272775" y="5580025"/>
              <a:ext cx="596275" cy="96775"/>
            </a:xfrm>
            <a:custGeom>
              <a:rect b="b" l="l" r="r" t="t"/>
              <a:pathLst>
                <a:path extrusionOk="0" h="3871" w="23851">
                  <a:moveTo>
                    <a:pt x="0" y="1"/>
                  </a:moveTo>
                  <a:cubicBezTo>
                    <a:pt x="0" y="2136"/>
                    <a:pt x="5337" y="3870"/>
                    <a:pt x="11942" y="3870"/>
                  </a:cubicBezTo>
                  <a:cubicBezTo>
                    <a:pt x="18514" y="3870"/>
                    <a:pt x="23851" y="2136"/>
                    <a:pt x="238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4230250" y="5562525"/>
              <a:ext cx="681325" cy="17525"/>
            </a:xfrm>
            <a:custGeom>
              <a:rect b="b" l="l" r="r" t="t"/>
              <a:pathLst>
                <a:path extrusionOk="0" h="701" w="27253">
                  <a:moveTo>
                    <a:pt x="400" y="0"/>
                  </a:moveTo>
                  <a:cubicBezTo>
                    <a:pt x="200" y="0"/>
                    <a:pt x="0" y="167"/>
                    <a:pt x="0" y="367"/>
                  </a:cubicBezTo>
                  <a:cubicBezTo>
                    <a:pt x="0" y="534"/>
                    <a:pt x="200" y="701"/>
                    <a:pt x="400" y="701"/>
                  </a:cubicBezTo>
                  <a:lnTo>
                    <a:pt x="26853" y="701"/>
                  </a:lnTo>
                  <a:cubicBezTo>
                    <a:pt x="27053" y="701"/>
                    <a:pt x="27253" y="534"/>
                    <a:pt x="27253" y="367"/>
                  </a:cubicBezTo>
                  <a:cubicBezTo>
                    <a:pt x="27253" y="167"/>
                    <a:pt x="27053" y="0"/>
                    <a:pt x="268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5004125" y="4885375"/>
              <a:ext cx="5850" cy="6675"/>
            </a:xfrm>
            <a:custGeom>
              <a:rect b="b" l="l" r="r" t="t"/>
              <a:pathLst>
                <a:path extrusionOk="0" h="267" w="234">
                  <a:moveTo>
                    <a:pt x="234" y="0"/>
                  </a:moveTo>
                  <a:cubicBezTo>
                    <a:pt x="167" y="100"/>
                    <a:pt x="67" y="200"/>
                    <a:pt x="1" y="267"/>
                  </a:cubicBezTo>
                  <a:cubicBezTo>
                    <a:pt x="67" y="200"/>
                    <a:pt x="167" y="100"/>
                    <a:pt x="23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4119325" y="4940400"/>
              <a:ext cx="7525" cy="5025"/>
            </a:xfrm>
            <a:custGeom>
              <a:rect b="b" l="l" r="r" t="t"/>
              <a:pathLst>
                <a:path extrusionOk="0" h="201" w="301">
                  <a:moveTo>
                    <a:pt x="1" y="1"/>
                  </a:moveTo>
                  <a:cubicBezTo>
                    <a:pt x="101" y="67"/>
                    <a:pt x="201" y="134"/>
                    <a:pt x="301" y="201"/>
                  </a:cubicBezTo>
                  <a:cubicBezTo>
                    <a:pt x="201" y="134"/>
                    <a:pt x="101" y="67"/>
                    <a:pt x="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4128500" y="4947075"/>
              <a:ext cx="5850" cy="6700"/>
            </a:xfrm>
            <a:custGeom>
              <a:rect b="b" l="l" r="r" t="t"/>
              <a:pathLst>
                <a:path extrusionOk="0" h="268" w="234">
                  <a:moveTo>
                    <a:pt x="234" y="267"/>
                  </a:moveTo>
                  <a:cubicBezTo>
                    <a:pt x="134" y="167"/>
                    <a:pt x="67" y="101"/>
                    <a:pt x="1" y="1"/>
                  </a:cubicBezTo>
                  <a:cubicBezTo>
                    <a:pt x="67" y="101"/>
                    <a:pt x="134" y="167"/>
                    <a:pt x="234" y="267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4097650" y="4929575"/>
              <a:ext cx="10025" cy="4175"/>
            </a:xfrm>
            <a:custGeom>
              <a:rect b="b" l="l" r="r" t="t"/>
              <a:pathLst>
                <a:path extrusionOk="0" h="167" w="401">
                  <a:moveTo>
                    <a:pt x="401" y="167"/>
                  </a:moveTo>
                  <a:cubicBezTo>
                    <a:pt x="301" y="100"/>
                    <a:pt x="167" y="67"/>
                    <a:pt x="0" y="0"/>
                  </a:cubicBezTo>
                  <a:cubicBezTo>
                    <a:pt x="167" y="67"/>
                    <a:pt x="301" y="100"/>
                    <a:pt x="401" y="167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>
              <a:off x="4110150" y="4934575"/>
              <a:ext cx="7525" cy="4175"/>
            </a:xfrm>
            <a:custGeom>
              <a:rect b="b" l="l" r="r" t="t"/>
              <a:pathLst>
                <a:path extrusionOk="0" h="167" w="301">
                  <a:moveTo>
                    <a:pt x="301" y="167"/>
                  </a:moveTo>
                  <a:cubicBezTo>
                    <a:pt x="201" y="134"/>
                    <a:pt x="101" y="67"/>
                    <a:pt x="1" y="0"/>
                  </a:cubicBezTo>
                  <a:cubicBezTo>
                    <a:pt x="101" y="67"/>
                    <a:pt x="201" y="134"/>
                    <a:pt x="301" y="167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>
              <a:off x="5012475" y="4877850"/>
              <a:ext cx="6675" cy="5025"/>
            </a:xfrm>
            <a:custGeom>
              <a:rect b="b" l="l" r="r" t="t"/>
              <a:pathLst>
                <a:path extrusionOk="0" h="201" w="267">
                  <a:moveTo>
                    <a:pt x="0" y="201"/>
                  </a:moveTo>
                  <a:cubicBezTo>
                    <a:pt x="67" y="134"/>
                    <a:pt x="167" y="68"/>
                    <a:pt x="267" y="1"/>
                  </a:cubicBezTo>
                  <a:cubicBezTo>
                    <a:pt x="167" y="68"/>
                    <a:pt x="67" y="134"/>
                    <a:pt x="0" y="20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5032475" y="4865350"/>
              <a:ext cx="12525" cy="4200"/>
            </a:xfrm>
            <a:custGeom>
              <a:rect b="b" l="l" r="r" t="t"/>
              <a:pathLst>
                <a:path extrusionOk="0" h="168" w="501">
                  <a:moveTo>
                    <a:pt x="501" y="1"/>
                  </a:moveTo>
                  <a:cubicBezTo>
                    <a:pt x="334" y="34"/>
                    <a:pt x="167" y="101"/>
                    <a:pt x="1" y="167"/>
                  </a:cubicBezTo>
                  <a:cubicBezTo>
                    <a:pt x="167" y="101"/>
                    <a:pt x="334" y="34"/>
                    <a:pt x="50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5022475" y="4871200"/>
              <a:ext cx="7525" cy="4175"/>
            </a:xfrm>
            <a:custGeom>
              <a:rect b="b" l="l" r="r" t="t"/>
              <a:pathLst>
                <a:path extrusionOk="0" h="167" w="301">
                  <a:moveTo>
                    <a:pt x="301" y="0"/>
                  </a:moveTo>
                  <a:cubicBezTo>
                    <a:pt x="167" y="33"/>
                    <a:pt x="67" y="100"/>
                    <a:pt x="0" y="167"/>
                  </a:cubicBezTo>
                  <a:cubicBezTo>
                    <a:pt x="67" y="100"/>
                    <a:pt x="167" y="33"/>
                    <a:pt x="30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4096800" y="4865350"/>
              <a:ext cx="947375" cy="88425"/>
            </a:xfrm>
            <a:custGeom>
              <a:rect b="b" l="l" r="r" t="t"/>
              <a:pathLst>
                <a:path extrusionOk="0" h="3537" w="37895">
                  <a:moveTo>
                    <a:pt x="37895" y="1"/>
                  </a:moveTo>
                  <a:lnTo>
                    <a:pt x="1" y="2569"/>
                  </a:lnTo>
                  <a:cubicBezTo>
                    <a:pt x="34" y="2569"/>
                    <a:pt x="34" y="2569"/>
                    <a:pt x="34" y="2602"/>
                  </a:cubicBezTo>
                  <a:cubicBezTo>
                    <a:pt x="201" y="2636"/>
                    <a:pt x="335" y="2669"/>
                    <a:pt x="435" y="2736"/>
                  </a:cubicBezTo>
                  <a:cubicBezTo>
                    <a:pt x="468" y="2736"/>
                    <a:pt x="501" y="2769"/>
                    <a:pt x="535" y="2769"/>
                  </a:cubicBezTo>
                  <a:cubicBezTo>
                    <a:pt x="635" y="2836"/>
                    <a:pt x="735" y="2903"/>
                    <a:pt x="835" y="2936"/>
                  </a:cubicBezTo>
                  <a:cubicBezTo>
                    <a:pt x="868" y="2969"/>
                    <a:pt x="902" y="3003"/>
                    <a:pt x="902" y="3003"/>
                  </a:cubicBezTo>
                  <a:cubicBezTo>
                    <a:pt x="1002" y="3069"/>
                    <a:pt x="1102" y="3136"/>
                    <a:pt x="1202" y="3203"/>
                  </a:cubicBezTo>
                  <a:lnTo>
                    <a:pt x="1235" y="3270"/>
                  </a:lnTo>
                  <a:cubicBezTo>
                    <a:pt x="1335" y="3370"/>
                    <a:pt x="1402" y="3436"/>
                    <a:pt x="1469" y="3536"/>
                  </a:cubicBezTo>
                  <a:lnTo>
                    <a:pt x="1502" y="3536"/>
                  </a:lnTo>
                  <a:lnTo>
                    <a:pt x="36260" y="1135"/>
                  </a:lnTo>
                  <a:cubicBezTo>
                    <a:pt x="36260" y="1135"/>
                    <a:pt x="36294" y="1101"/>
                    <a:pt x="36294" y="1101"/>
                  </a:cubicBezTo>
                  <a:cubicBezTo>
                    <a:pt x="36360" y="1001"/>
                    <a:pt x="36460" y="901"/>
                    <a:pt x="36527" y="801"/>
                  </a:cubicBezTo>
                  <a:lnTo>
                    <a:pt x="36627" y="701"/>
                  </a:lnTo>
                  <a:cubicBezTo>
                    <a:pt x="36694" y="634"/>
                    <a:pt x="36794" y="568"/>
                    <a:pt x="36861" y="501"/>
                  </a:cubicBezTo>
                  <a:cubicBezTo>
                    <a:pt x="36927" y="468"/>
                    <a:pt x="36961" y="434"/>
                    <a:pt x="36994" y="401"/>
                  </a:cubicBezTo>
                  <a:cubicBezTo>
                    <a:pt x="37094" y="334"/>
                    <a:pt x="37194" y="301"/>
                    <a:pt x="37294" y="234"/>
                  </a:cubicBezTo>
                  <a:cubicBezTo>
                    <a:pt x="37361" y="201"/>
                    <a:pt x="37394" y="201"/>
                    <a:pt x="37428" y="167"/>
                  </a:cubicBezTo>
                  <a:cubicBezTo>
                    <a:pt x="37594" y="101"/>
                    <a:pt x="37728" y="34"/>
                    <a:pt x="37895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4096800" y="4865350"/>
              <a:ext cx="947375" cy="88425"/>
            </a:xfrm>
            <a:custGeom>
              <a:rect b="b" l="l" r="r" t="t"/>
              <a:pathLst>
                <a:path extrusionOk="0" h="3537" w="37895">
                  <a:moveTo>
                    <a:pt x="34" y="2602"/>
                  </a:moveTo>
                  <a:cubicBezTo>
                    <a:pt x="201" y="2636"/>
                    <a:pt x="335" y="2669"/>
                    <a:pt x="435" y="2736"/>
                  </a:cubicBezTo>
                  <a:cubicBezTo>
                    <a:pt x="468" y="2736"/>
                    <a:pt x="501" y="2769"/>
                    <a:pt x="535" y="2769"/>
                  </a:cubicBezTo>
                  <a:cubicBezTo>
                    <a:pt x="635" y="2836"/>
                    <a:pt x="735" y="2903"/>
                    <a:pt x="835" y="2936"/>
                  </a:cubicBezTo>
                  <a:cubicBezTo>
                    <a:pt x="868" y="2969"/>
                    <a:pt x="902" y="3003"/>
                    <a:pt x="902" y="3003"/>
                  </a:cubicBezTo>
                  <a:cubicBezTo>
                    <a:pt x="1002" y="3069"/>
                    <a:pt x="1102" y="3136"/>
                    <a:pt x="1202" y="3203"/>
                  </a:cubicBezTo>
                  <a:lnTo>
                    <a:pt x="1235" y="3270"/>
                  </a:lnTo>
                  <a:cubicBezTo>
                    <a:pt x="1335" y="3370"/>
                    <a:pt x="1402" y="3436"/>
                    <a:pt x="1469" y="3536"/>
                  </a:cubicBezTo>
                  <a:lnTo>
                    <a:pt x="1502" y="3536"/>
                  </a:lnTo>
                  <a:lnTo>
                    <a:pt x="36260" y="1135"/>
                  </a:lnTo>
                  <a:cubicBezTo>
                    <a:pt x="36260" y="1135"/>
                    <a:pt x="36294" y="1101"/>
                    <a:pt x="36294" y="1101"/>
                  </a:cubicBezTo>
                  <a:cubicBezTo>
                    <a:pt x="36360" y="1001"/>
                    <a:pt x="36460" y="901"/>
                    <a:pt x="36527" y="801"/>
                  </a:cubicBezTo>
                  <a:lnTo>
                    <a:pt x="36627" y="701"/>
                  </a:lnTo>
                  <a:cubicBezTo>
                    <a:pt x="36694" y="634"/>
                    <a:pt x="36794" y="568"/>
                    <a:pt x="36861" y="501"/>
                  </a:cubicBezTo>
                  <a:cubicBezTo>
                    <a:pt x="36927" y="468"/>
                    <a:pt x="36961" y="434"/>
                    <a:pt x="36994" y="401"/>
                  </a:cubicBezTo>
                  <a:cubicBezTo>
                    <a:pt x="37094" y="334"/>
                    <a:pt x="37194" y="301"/>
                    <a:pt x="37294" y="234"/>
                  </a:cubicBezTo>
                  <a:cubicBezTo>
                    <a:pt x="37361" y="201"/>
                    <a:pt x="37394" y="201"/>
                    <a:pt x="37428" y="167"/>
                  </a:cubicBezTo>
                  <a:cubicBezTo>
                    <a:pt x="37594" y="101"/>
                    <a:pt x="37728" y="34"/>
                    <a:pt x="37895" y="1"/>
                  </a:cubicBezTo>
                  <a:lnTo>
                    <a:pt x="37895" y="1"/>
                  </a:lnTo>
                  <a:lnTo>
                    <a:pt x="1" y="2569"/>
                  </a:lnTo>
                  <a:cubicBezTo>
                    <a:pt x="34" y="2569"/>
                    <a:pt x="34" y="2569"/>
                    <a:pt x="34" y="26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4096800" y="4865350"/>
              <a:ext cx="947375" cy="88425"/>
            </a:xfrm>
            <a:custGeom>
              <a:rect b="b" l="l" r="r" t="t"/>
              <a:pathLst>
                <a:path extrusionOk="0" h="3537" w="37895">
                  <a:moveTo>
                    <a:pt x="37895" y="1"/>
                  </a:moveTo>
                  <a:lnTo>
                    <a:pt x="1" y="2569"/>
                  </a:lnTo>
                  <a:cubicBezTo>
                    <a:pt x="34" y="2569"/>
                    <a:pt x="34" y="2569"/>
                    <a:pt x="34" y="2602"/>
                  </a:cubicBezTo>
                  <a:cubicBezTo>
                    <a:pt x="201" y="2636"/>
                    <a:pt x="335" y="2669"/>
                    <a:pt x="435" y="2736"/>
                  </a:cubicBezTo>
                  <a:cubicBezTo>
                    <a:pt x="468" y="2736"/>
                    <a:pt x="501" y="2769"/>
                    <a:pt x="535" y="2769"/>
                  </a:cubicBezTo>
                  <a:cubicBezTo>
                    <a:pt x="635" y="2836"/>
                    <a:pt x="735" y="2903"/>
                    <a:pt x="835" y="2936"/>
                  </a:cubicBezTo>
                  <a:cubicBezTo>
                    <a:pt x="868" y="2969"/>
                    <a:pt x="902" y="3003"/>
                    <a:pt x="902" y="3003"/>
                  </a:cubicBezTo>
                  <a:cubicBezTo>
                    <a:pt x="1002" y="3069"/>
                    <a:pt x="1102" y="3136"/>
                    <a:pt x="1202" y="3203"/>
                  </a:cubicBezTo>
                  <a:lnTo>
                    <a:pt x="1235" y="3270"/>
                  </a:lnTo>
                  <a:cubicBezTo>
                    <a:pt x="1335" y="3370"/>
                    <a:pt x="1402" y="3436"/>
                    <a:pt x="1469" y="3536"/>
                  </a:cubicBezTo>
                  <a:lnTo>
                    <a:pt x="1502" y="3536"/>
                  </a:lnTo>
                  <a:lnTo>
                    <a:pt x="36260" y="1135"/>
                  </a:lnTo>
                  <a:cubicBezTo>
                    <a:pt x="36260" y="1135"/>
                    <a:pt x="36294" y="1101"/>
                    <a:pt x="36294" y="1101"/>
                  </a:cubicBezTo>
                  <a:cubicBezTo>
                    <a:pt x="36360" y="1001"/>
                    <a:pt x="36460" y="901"/>
                    <a:pt x="36527" y="801"/>
                  </a:cubicBezTo>
                  <a:lnTo>
                    <a:pt x="36627" y="701"/>
                  </a:lnTo>
                  <a:cubicBezTo>
                    <a:pt x="36694" y="634"/>
                    <a:pt x="36794" y="568"/>
                    <a:pt x="36861" y="501"/>
                  </a:cubicBezTo>
                  <a:cubicBezTo>
                    <a:pt x="36927" y="468"/>
                    <a:pt x="36961" y="434"/>
                    <a:pt x="36994" y="401"/>
                  </a:cubicBezTo>
                  <a:cubicBezTo>
                    <a:pt x="37094" y="334"/>
                    <a:pt x="37194" y="301"/>
                    <a:pt x="37294" y="234"/>
                  </a:cubicBezTo>
                  <a:cubicBezTo>
                    <a:pt x="37361" y="201"/>
                    <a:pt x="37394" y="201"/>
                    <a:pt x="37428" y="167"/>
                  </a:cubicBezTo>
                  <a:cubicBezTo>
                    <a:pt x="37594" y="101"/>
                    <a:pt x="37728" y="34"/>
                    <a:pt x="37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4114325" y="5059650"/>
              <a:ext cx="9200" cy="6700"/>
            </a:xfrm>
            <a:custGeom>
              <a:rect b="b" l="l" r="r" t="t"/>
              <a:pathLst>
                <a:path extrusionOk="0" h="268" w="368">
                  <a:moveTo>
                    <a:pt x="367" y="268"/>
                  </a:moveTo>
                  <a:cubicBezTo>
                    <a:pt x="267" y="168"/>
                    <a:pt x="134" y="101"/>
                    <a:pt x="0" y="1"/>
                  </a:cubicBezTo>
                  <a:cubicBezTo>
                    <a:pt x="134" y="101"/>
                    <a:pt x="267" y="168"/>
                    <a:pt x="367" y="26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4111000" y="5055500"/>
              <a:ext cx="0" cy="850"/>
            </a:xfrm>
            <a:custGeom>
              <a:rect b="b" l="l" r="r" t="t"/>
              <a:pathLst>
                <a:path extrusionOk="0" h="34" w="0">
                  <a:moveTo>
                    <a:pt x="0" y="3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4111825" y="5058000"/>
              <a:ext cx="850" cy="25"/>
            </a:xfrm>
            <a:custGeom>
              <a:rect b="b" l="l" r="r" t="t"/>
              <a:pathLst>
                <a:path extrusionOk="0" h="1" w="34">
                  <a:moveTo>
                    <a:pt x="34" y="0"/>
                  </a:moveTo>
                  <a:cubicBezTo>
                    <a:pt x="34" y="0"/>
                    <a:pt x="34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5015800" y="4993775"/>
              <a:ext cx="7525" cy="5025"/>
            </a:xfrm>
            <a:custGeom>
              <a:rect b="b" l="l" r="r" t="t"/>
              <a:pathLst>
                <a:path extrusionOk="0" h="201" w="301">
                  <a:moveTo>
                    <a:pt x="301" y="1"/>
                  </a:moveTo>
                  <a:cubicBezTo>
                    <a:pt x="201" y="67"/>
                    <a:pt x="101" y="134"/>
                    <a:pt x="1" y="201"/>
                  </a:cubicBezTo>
                  <a:cubicBezTo>
                    <a:pt x="101" y="134"/>
                    <a:pt x="201" y="67"/>
                    <a:pt x="30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5025800" y="4991275"/>
              <a:ext cx="25" cy="850"/>
            </a:xfrm>
            <a:custGeom>
              <a:rect b="b" l="l" r="r" t="t"/>
              <a:pathLst>
                <a:path extrusionOk="0" h="34" w="1">
                  <a:moveTo>
                    <a:pt x="1" y="1"/>
                  </a:moveTo>
                  <a:cubicBezTo>
                    <a:pt x="1" y="1"/>
                    <a:pt x="1" y="1"/>
                    <a:pt x="1" y="34"/>
                  </a:cubicBezTo>
                  <a:cubicBezTo>
                    <a:pt x="1" y="3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4125175" y="5068000"/>
              <a:ext cx="7525" cy="8350"/>
            </a:xfrm>
            <a:custGeom>
              <a:rect b="b" l="l" r="r" t="t"/>
              <a:pathLst>
                <a:path extrusionOk="0" h="334" w="301">
                  <a:moveTo>
                    <a:pt x="1" y="1"/>
                  </a:moveTo>
                  <a:lnTo>
                    <a:pt x="1" y="1"/>
                  </a:lnTo>
                  <a:cubicBezTo>
                    <a:pt x="100" y="101"/>
                    <a:pt x="200" y="234"/>
                    <a:pt x="300" y="334"/>
                  </a:cubicBezTo>
                  <a:cubicBezTo>
                    <a:pt x="200" y="201"/>
                    <a:pt x="100" y="101"/>
                    <a:pt x="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4999125" y="4998775"/>
              <a:ext cx="15850" cy="18375"/>
            </a:xfrm>
            <a:custGeom>
              <a:rect b="b" l="l" r="r" t="t"/>
              <a:pathLst>
                <a:path extrusionOk="0" h="735" w="634">
                  <a:moveTo>
                    <a:pt x="0" y="735"/>
                  </a:moveTo>
                  <a:lnTo>
                    <a:pt x="0" y="735"/>
                  </a:lnTo>
                  <a:cubicBezTo>
                    <a:pt x="167" y="468"/>
                    <a:pt x="401" y="234"/>
                    <a:pt x="634" y="1"/>
                  </a:cubicBezTo>
                  <a:cubicBezTo>
                    <a:pt x="401" y="234"/>
                    <a:pt x="167" y="468"/>
                    <a:pt x="0" y="735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4110150" y="4988775"/>
              <a:ext cx="917350" cy="87575"/>
            </a:xfrm>
            <a:custGeom>
              <a:rect b="b" l="l" r="r" t="t"/>
              <a:pathLst>
                <a:path extrusionOk="0" h="3503" w="36694">
                  <a:moveTo>
                    <a:pt x="36694" y="0"/>
                  </a:moveTo>
                  <a:lnTo>
                    <a:pt x="1" y="2502"/>
                  </a:lnTo>
                  <a:cubicBezTo>
                    <a:pt x="1" y="2569"/>
                    <a:pt x="1" y="2636"/>
                    <a:pt x="34" y="2669"/>
                  </a:cubicBezTo>
                  <a:lnTo>
                    <a:pt x="34" y="2702"/>
                  </a:lnTo>
                  <a:cubicBezTo>
                    <a:pt x="34" y="2702"/>
                    <a:pt x="67" y="2736"/>
                    <a:pt x="67" y="2769"/>
                  </a:cubicBezTo>
                  <a:lnTo>
                    <a:pt x="101" y="2769"/>
                  </a:lnTo>
                  <a:cubicBezTo>
                    <a:pt x="101" y="2802"/>
                    <a:pt x="134" y="2802"/>
                    <a:pt x="167" y="2836"/>
                  </a:cubicBezTo>
                  <a:cubicBezTo>
                    <a:pt x="301" y="2903"/>
                    <a:pt x="434" y="3003"/>
                    <a:pt x="534" y="3103"/>
                  </a:cubicBezTo>
                  <a:cubicBezTo>
                    <a:pt x="568" y="3136"/>
                    <a:pt x="568" y="3136"/>
                    <a:pt x="601" y="3169"/>
                  </a:cubicBezTo>
                  <a:cubicBezTo>
                    <a:pt x="701" y="3269"/>
                    <a:pt x="801" y="3403"/>
                    <a:pt x="901" y="3503"/>
                  </a:cubicBezTo>
                  <a:lnTo>
                    <a:pt x="35559" y="1135"/>
                  </a:lnTo>
                  <a:cubicBezTo>
                    <a:pt x="35726" y="868"/>
                    <a:pt x="35926" y="634"/>
                    <a:pt x="36193" y="434"/>
                  </a:cubicBezTo>
                  <a:cubicBezTo>
                    <a:pt x="36227" y="401"/>
                    <a:pt x="36227" y="401"/>
                    <a:pt x="36227" y="401"/>
                  </a:cubicBezTo>
                  <a:cubicBezTo>
                    <a:pt x="36327" y="334"/>
                    <a:pt x="36427" y="267"/>
                    <a:pt x="36527" y="201"/>
                  </a:cubicBezTo>
                  <a:cubicBezTo>
                    <a:pt x="36560" y="201"/>
                    <a:pt x="36593" y="167"/>
                    <a:pt x="36627" y="134"/>
                  </a:cubicBezTo>
                  <a:cubicBezTo>
                    <a:pt x="36627" y="134"/>
                    <a:pt x="36627" y="101"/>
                    <a:pt x="36627" y="101"/>
                  </a:cubicBezTo>
                  <a:cubicBezTo>
                    <a:pt x="36660" y="67"/>
                    <a:pt x="36660" y="34"/>
                    <a:pt x="36694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4110150" y="4988775"/>
              <a:ext cx="917350" cy="87575"/>
            </a:xfrm>
            <a:custGeom>
              <a:rect b="b" l="l" r="r" t="t"/>
              <a:pathLst>
                <a:path extrusionOk="0" h="3503" w="36694">
                  <a:moveTo>
                    <a:pt x="1" y="2502"/>
                  </a:moveTo>
                  <a:cubicBezTo>
                    <a:pt x="1" y="2569"/>
                    <a:pt x="1" y="2636"/>
                    <a:pt x="34" y="2669"/>
                  </a:cubicBezTo>
                  <a:lnTo>
                    <a:pt x="34" y="2702"/>
                  </a:lnTo>
                  <a:cubicBezTo>
                    <a:pt x="34" y="2702"/>
                    <a:pt x="67" y="2736"/>
                    <a:pt x="67" y="2769"/>
                  </a:cubicBezTo>
                  <a:cubicBezTo>
                    <a:pt x="67" y="2769"/>
                    <a:pt x="67" y="2769"/>
                    <a:pt x="101" y="2769"/>
                  </a:cubicBezTo>
                  <a:cubicBezTo>
                    <a:pt x="101" y="2802"/>
                    <a:pt x="134" y="2802"/>
                    <a:pt x="167" y="2836"/>
                  </a:cubicBezTo>
                  <a:cubicBezTo>
                    <a:pt x="301" y="2903"/>
                    <a:pt x="434" y="3003"/>
                    <a:pt x="534" y="3103"/>
                  </a:cubicBezTo>
                  <a:cubicBezTo>
                    <a:pt x="568" y="3136"/>
                    <a:pt x="568" y="3136"/>
                    <a:pt x="601" y="3169"/>
                  </a:cubicBezTo>
                  <a:cubicBezTo>
                    <a:pt x="701" y="3269"/>
                    <a:pt x="801" y="3403"/>
                    <a:pt x="901" y="3503"/>
                  </a:cubicBezTo>
                  <a:lnTo>
                    <a:pt x="35559" y="1135"/>
                  </a:lnTo>
                  <a:cubicBezTo>
                    <a:pt x="35726" y="868"/>
                    <a:pt x="35926" y="634"/>
                    <a:pt x="36193" y="434"/>
                  </a:cubicBezTo>
                  <a:cubicBezTo>
                    <a:pt x="36227" y="401"/>
                    <a:pt x="36227" y="401"/>
                    <a:pt x="36227" y="401"/>
                  </a:cubicBezTo>
                  <a:cubicBezTo>
                    <a:pt x="36327" y="334"/>
                    <a:pt x="36427" y="267"/>
                    <a:pt x="36527" y="201"/>
                  </a:cubicBezTo>
                  <a:cubicBezTo>
                    <a:pt x="36560" y="201"/>
                    <a:pt x="36593" y="167"/>
                    <a:pt x="36627" y="134"/>
                  </a:cubicBezTo>
                  <a:cubicBezTo>
                    <a:pt x="36627" y="134"/>
                    <a:pt x="36627" y="101"/>
                    <a:pt x="36627" y="101"/>
                  </a:cubicBezTo>
                  <a:cubicBezTo>
                    <a:pt x="36660" y="67"/>
                    <a:pt x="36660" y="34"/>
                    <a:pt x="36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4110150" y="4988775"/>
              <a:ext cx="917350" cy="87575"/>
            </a:xfrm>
            <a:custGeom>
              <a:rect b="b" l="l" r="r" t="t"/>
              <a:pathLst>
                <a:path extrusionOk="0" h="3503" w="36694">
                  <a:moveTo>
                    <a:pt x="36694" y="0"/>
                  </a:moveTo>
                  <a:lnTo>
                    <a:pt x="1" y="2502"/>
                  </a:lnTo>
                  <a:cubicBezTo>
                    <a:pt x="1" y="2569"/>
                    <a:pt x="1" y="2636"/>
                    <a:pt x="34" y="2669"/>
                  </a:cubicBezTo>
                  <a:lnTo>
                    <a:pt x="34" y="2702"/>
                  </a:lnTo>
                  <a:cubicBezTo>
                    <a:pt x="34" y="2702"/>
                    <a:pt x="67" y="2736"/>
                    <a:pt x="67" y="2769"/>
                  </a:cubicBezTo>
                  <a:lnTo>
                    <a:pt x="101" y="2769"/>
                  </a:lnTo>
                  <a:cubicBezTo>
                    <a:pt x="101" y="2802"/>
                    <a:pt x="134" y="2802"/>
                    <a:pt x="167" y="2836"/>
                  </a:cubicBezTo>
                  <a:cubicBezTo>
                    <a:pt x="301" y="2903"/>
                    <a:pt x="434" y="3003"/>
                    <a:pt x="534" y="3103"/>
                  </a:cubicBezTo>
                  <a:cubicBezTo>
                    <a:pt x="568" y="3136"/>
                    <a:pt x="568" y="3136"/>
                    <a:pt x="601" y="3169"/>
                  </a:cubicBezTo>
                  <a:cubicBezTo>
                    <a:pt x="701" y="3269"/>
                    <a:pt x="801" y="3403"/>
                    <a:pt x="901" y="3503"/>
                  </a:cubicBezTo>
                  <a:lnTo>
                    <a:pt x="35559" y="1135"/>
                  </a:lnTo>
                  <a:cubicBezTo>
                    <a:pt x="35726" y="868"/>
                    <a:pt x="35926" y="634"/>
                    <a:pt x="36193" y="434"/>
                  </a:cubicBezTo>
                  <a:cubicBezTo>
                    <a:pt x="36227" y="401"/>
                    <a:pt x="36227" y="401"/>
                    <a:pt x="36227" y="401"/>
                  </a:cubicBezTo>
                  <a:cubicBezTo>
                    <a:pt x="36327" y="334"/>
                    <a:pt x="36427" y="267"/>
                    <a:pt x="36527" y="201"/>
                  </a:cubicBezTo>
                  <a:cubicBezTo>
                    <a:pt x="36560" y="201"/>
                    <a:pt x="36593" y="167"/>
                    <a:pt x="36627" y="134"/>
                  </a:cubicBezTo>
                  <a:cubicBezTo>
                    <a:pt x="36627" y="134"/>
                    <a:pt x="36627" y="101"/>
                    <a:pt x="36627" y="101"/>
                  </a:cubicBezTo>
                  <a:cubicBezTo>
                    <a:pt x="36660" y="67"/>
                    <a:pt x="36660" y="34"/>
                    <a:pt x="36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5024975" y="5108025"/>
              <a:ext cx="850" cy="1700"/>
            </a:xfrm>
            <a:custGeom>
              <a:rect b="b" l="l" r="r" t="t"/>
              <a:pathLst>
                <a:path extrusionOk="0" h="68" w="34">
                  <a:moveTo>
                    <a:pt x="34" y="1"/>
                  </a:moveTo>
                  <a:lnTo>
                    <a:pt x="34" y="1"/>
                  </a:lnTo>
                  <a:cubicBezTo>
                    <a:pt x="34" y="1"/>
                    <a:pt x="0" y="34"/>
                    <a:pt x="0" y="67"/>
                  </a:cubicBezTo>
                  <a:cubicBezTo>
                    <a:pt x="0" y="34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4111000" y="5174750"/>
              <a:ext cx="0" cy="850"/>
            </a:xfrm>
            <a:custGeom>
              <a:rect b="b" l="l" r="r" t="t"/>
              <a:pathLst>
                <a:path extrusionOk="0" h="34" w="0">
                  <a:moveTo>
                    <a:pt x="0" y="33"/>
                  </a:moveTo>
                  <a:cubicBezTo>
                    <a:pt x="0" y="33"/>
                    <a:pt x="0" y="33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1"/>
            <p:cNvSpPr/>
            <p:nvPr/>
          </p:nvSpPr>
          <p:spPr>
            <a:xfrm>
              <a:off x="4125175" y="5188100"/>
              <a:ext cx="6675" cy="7500"/>
            </a:xfrm>
            <a:custGeom>
              <a:rect b="b" l="l" r="r" t="t"/>
              <a:pathLst>
                <a:path extrusionOk="0" h="300" w="267">
                  <a:moveTo>
                    <a:pt x="1" y="0"/>
                  </a:moveTo>
                  <a:cubicBezTo>
                    <a:pt x="100" y="67"/>
                    <a:pt x="167" y="167"/>
                    <a:pt x="267" y="300"/>
                  </a:cubicBezTo>
                  <a:cubicBezTo>
                    <a:pt x="200" y="167"/>
                    <a:pt x="100" y="67"/>
                    <a:pt x="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1"/>
            <p:cNvSpPr/>
            <p:nvPr/>
          </p:nvSpPr>
          <p:spPr>
            <a:xfrm>
              <a:off x="4111825" y="5177250"/>
              <a:ext cx="850" cy="850"/>
            </a:xfrm>
            <a:custGeom>
              <a:rect b="b" l="l" r="r" t="t"/>
              <a:pathLst>
                <a:path extrusionOk="0" h="34" w="34">
                  <a:moveTo>
                    <a:pt x="34" y="34"/>
                  </a:moveTo>
                  <a:cubicBezTo>
                    <a:pt x="0" y="34"/>
                    <a:pt x="0" y="0"/>
                    <a:pt x="0" y="0"/>
                  </a:cubicBezTo>
                  <a:cubicBezTo>
                    <a:pt x="0" y="0"/>
                    <a:pt x="0" y="34"/>
                    <a:pt x="34" y="34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4110150" y="51705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4110150" y="51730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4999950" y="5124700"/>
              <a:ext cx="9200" cy="10875"/>
            </a:xfrm>
            <a:custGeom>
              <a:rect b="b" l="l" r="r" t="t"/>
              <a:pathLst>
                <a:path extrusionOk="0" h="435" w="368">
                  <a:moveTo>
                    <a:pt x="1" y="434"/>
                  </a:moveTo>
                  <a:lnTo>
                    <a:pt x="1" y="434"/>
                  </a:lnTo>
                  <a:cubicBezTo>
                    <a:pt x="101" y="301"/>
                    <a:pt x="234" y="134"/>
                    <a:pt x="368" y="1"/>
                  </a:cubicBezTo>
                  <a:cubicBezTo>
                    <a:pt x="234" y="134"/>
                    <a:pt x="101" y="301"/>
                    <a:pt x="1" y="434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4114325" y="5179750"/>
              <a:ext cx="9200" cy="6700"/>
            </a:xfrm>
            <a:custGeom>
              <a:rect b="b" l="l" r="r" t="t"/>
              <a:pathLst>
                <a:path extrusionOk="0" h="268" w="368">
                  <a:moveTo>
                    <a:pt x="367" y="267"/>
                  </a:moveTo>
                  <a:cubicBezTo>
                    <a:pt x="234" y="167"/>
                    <a:pt x="134" y="67"/>
                    <a:pt x="0" y="0"/>
                  </a:cubicBezTo>
                  <a:cubicBezTo>
                    <a:pt x="134" y="67"/>
                    <a:pt x="234" y="167"/>
                    <a:pt x="367" y="267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5009975" y="5119700"/>
              <a:ext cx="5000" cy="4200"/>
            </a:xfrm>
            <a:custGeom>
              <a:rect b="b" l="l" r="r" t="t"/>
              <a:pathLst>
                <a:path extrusionOk="0" h="168" w="200">
                  <a:moveTo>
                    <a:pt x="200" y="1"/>
                  </a:moveTo>
                  <a:cubicBezTo>
                    <a:pt x="133" y="67"/>
                    <a:pt x="67" y="101"/>
                    <a:pt x="0" y="167"/>
                  </a:cubicBezTo>
                  <a:cubicBezTo>
                    <a:pt x="67" y="101"/>
                    <a:pt x="133" y="67"/>
                    <a:pt x="200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5020800" y="5112200"/>
              <a:ext cx="3350" cy="3350"/>
            </a:xfrm>
            <a:custGeom>
              <a:rect b="b" l="l" r="r" t="t"/>
              <a:pathLst>
                <a:path extrusionOk="0" h="134" w="134">
                  <a:moveTo>
                    <a:pt x="134" y="1"/>
                  </a:moveTo>
                  <a:lnTo>
                    <a:pt x="134" y="1"/>
                  </a:lnTo>
                  <a:cubicBezTo>
                    <a:pt x="101" y="34"/>
                    <a:pt x="67" y="67"/>
                    <a:pt x="1" y="134"/>
                  </a:cubicBezTo>
                  <a:cubicBezTo>
                    <a:pt x="67" y="100"/>
                    <a:pt x="101" y="34"/>
                    <a:pt x="13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4110150" y="5107200"/>
              <a:ext cx="915675" cy="88400"/>
            </a:xfrm>
            <a:custGeom>
              <a:rect b="b" l="l" r="r" t="t"/>
              <a:pathLst>
                <a:path extrusionOk="0" h="3536" w="36627">
                  <a:moveTo>
                    <a:pt x="36627" y="0"/>
                  </a:moveTo>
                  <a:lnTo>
                    <a:pt x="1" y="2535"/>
                  </a:lnTo>
                  <a:cubicBezTo>
                    <a:pt x="1" y="2569"/>
                    <a:pt x="1" y="2602"/>
                    <a:pt x="1" y="2635"/>
                  </a:cubicBezTo>
                  <a:cubicBezTo>
                    <a:pt x="1" y="2669"/>
                    <a:pt x="1" y="2702"/>
                    <a:pt x="1" y="2735"/>
                  </a:cubicBezTo>
                  <a:lnTo>
                    <a:pt x="34" y="2735"/>
                  </a:lnTo>
                  <a:cubicBezTo>
                    <a:pt x="34" y="2769"/>
                    <a:pt x="67" y="2802"/>
                    <a:pt x="67" y="2802"/>
                  </a:cubicBezTo>
                  <a:cubicBezTo>
                    <a:pt x="67" y="2802"/>
                    <a:pt x="67" y="2836"/>
                    <a:pt x="101" y="2836"/>
                  </a:cubicBezTo>
                  <a:cubicBezTo>
                    <a:pt x="101" y="2869"/>
                    <a:pt x="134" y="2869"/>
                    <a:pt x="167" y="2902"/>
                  </a:cubicBezTo>
                  <a:cubicBezTo>
                    <a:pt x="301" y="2969"/>
                    <a:pt x="401" y="3069"/>
                    <a:pt x="501" y="3169"/>
                  </a:cubicBezTo>
                  <a:cubicBezTo>
                    <a:pt x="534" y="3169"/>
                    <a:pt x="568" y="3202"/>
                    <a:pt x="568" y="3236"/>
                  </a:cubicBezTo>
                  <a:cubicBezTo>
                    <a:pt x="668" y="3336"/>
                    <a:pt x="768" y="3403"/>
                    <a:pt x="868" y="3536"/>
                  </a:cubicBezTo>
                  <a:lnTo>
                    <a:pt x="35593" y="1134"/>
                  </a:lnTo>
                  <a:cubicBezTo>
                    <a:pt x="35693" y="1001"/>
                    <a:pt x="35826" y="834"/>
                    <a:pt x="35960" y="701"/>
                  </a:cubicBezTo>
                  <a:cubicBezTo>
                    <a:pt x="35960" y="667"/>
                    <a:pt x="35993" y="667"/>
                    <a:pt x="35993" y="667"/>
                  </a:cubicBezTo>
                  <a:cubicBezTo>
                    <a:pt x="36060" y="601"/>
                    <a:pt x="36126" y="534"/>
                    <a:pt x="36160" y="501"/>
                  </a:cubicBezTo>
                  <a:cubicBezTo>
                    <a:pt x="36260" y="434"/>
                    <a:pt x="36327" y="367"/>
                    <a:pt x="36427" y="334"/>
                  </a:cubicBezTo>
                  <a:cubicBezTo>
                    <a:pt x="36493" y="267"/>
                    <a:pt x="36527" y="234"/>
                    <a:pt x="36560" y="167"/>
                  </a:cubicBezTo>
                  <a:cubicBezTo>
                    <a:pt x="36593" y="134"/>
                    <a:pt x="36593" y="100"/>
                    <a:pt x="36593" y="67"/>
                  </a:cubicBezTo>
                  <a:cubicBezTo>
                    <a:pt x="36593" y="67"/>
                    <a:pt x="36593" y="34"/>
                    <a:pt x="36627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4110150" y="5107200"/>
              <a:ext cx="915675" cy="88400"/>
            </a:xfrm>
            <a:custGeom>
              <a:rect b="b" l="l" r="r" t="t"/>
              <a:pathLst>
                <a:path extrusionOk="0" h="3536" w="36627">
                  <a:moveTo>
                    <a:pt x="1" y="2535"/>
                  </a:moveTo>
                  <a:cubicBezTo>
                    <a:pt x="1" y="2569"/>
                    <a:pt x="1" y="2602"/>
                    <a:pt x="1" y="2635"/>
                  </a:cubicBezTo>
                  <a:lnTo>
                    <a:pt x="1" y="2635"/>
                  </a:lnTo>
                  <a:cubicBezTo>
                    <a:pt x="1" y="2669"/>
                    <a:pt x="1" y="2702"/>
                    <a:pt x="1" y="2735"/>
                  </a:cubicBezTo>
                  <a:cubicBezTo>
                    <a:pt x="34" y="2735"/>
                    <a:pt x="34" y="2735"/>
                    <a:pt x="34" y="2735"/>
                  </a:cubicBezTo>
                  <a:cubicBezTo>
                    <a:pt x="34" y="2769"/>
                    <a:pt x="67" y="2802"/>
                    <a:pt x="67" y="2802"/>
                  </a:cubicBezTo>
                  <a:cubicBezTo>
                    <a:pt x="67" y="2802"/>
                    <a:pt x="67" y="2836"/>
                    <a:pt x="101" y="2836"/>
                  </a:cubicBezTo>
                  <a:cubicBezTo>
                    <a:pt x="101" y="2869"/>
                    <a:pt x="134" y="2869"/>
                    <a:pt x="167" y="2902"/>
                  </a:cubicBezTo>
                  <a:cubicBezTo>
                    <a:pt x="301" y="2969"/>
                    <a:pt x="401" y="3069"/>
                    <a:pt x="501" y="3169"/>
                  </a:cubicBezTo>
                  <a:cubicBezTo>
                    <a:pt x="534" y="3169"/>
                    <a:pt x="568" y="3202"/>
                    <a:pt x="568" y="3236"/>
                  </a:cubicBezTo>
                  <a:cubicBezTo>
                    <a:pt x="668" y="3336"/>
                    <a:pt x="768" y="3403"/>
                    <a:pt x="868" y="3536"/>
                  </a:cubicBezTo>
                  <a:lnTo>
                    <a:pt x="868" y="3536"/>
                  </a:lnTo>
                  <a:lnTo>
                    <a:pt x="35593" y="1134"/>
                  </a:lnTo>
                  <a:cubicBezTo>
                    <a:pt x="35693" y="1001"/>
                    <a:pt x="35826" y="834"/>
                    <a:pt x="35960" y="701"/>
                  </a:cubicBezTo>
                  <a:cubicBezTo>
                    <a:pt x="35960" y="667"/>
                    <a:pt x="35993" y="667"/>
                    <a:pt x="35993" y="667"/>
                  </a:cubicBezTo>
                  <a:cubicBezTo>
                    <a:pt x="36060" y="601"/>
                    <a:pt x="36126" y="534"/>
                    <a:pt x="36160" y="501"/>
                  </a:cubicBezTo>
                  <a:cubicBezTo>
                    <a:pt x="36260" y="434"/>
                    <a:pt x="36327" y="367"/>
                    <a:pt x="36427" y="334"/>
                  </a:cubicBezTo>
                  <a:cubicBezTo>
                    <a:pt x="36493" y="267"/>
                    <a:pt x="36527" y="234"/>
                    <a:pt x="36560" y="167"/>
                  </a:cubicBezTo>
                  <a:cubicBezTo>
                    <a:pt x="36593" y="134"/>
                    <a:pt x="36593" y="100"/>
                    <a:pt x="36593" y="67"/>
                  </a:cubicBezTo>
                  <a:cubicBezTo>
                    <a:pt x="36593" y="67"/>
                    <a:pt x="36593" y="34"/>
                    <a:pt x="36627" y="0"/>
                  </a:cubicBezTo>
                  <a:lnTo>
                    <a:pt x="1" y="25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4110150" y="5107200"/>
              <a:ext cx="915675" cy="88400"/>
            </a:xfrm>
            <a:custGeom>
              <a:rect b="b" l="l" r="r" t="t"/>
              <a:pathLst>
                <a:path extrusionOk="0" h="3536" w="36627">
                  <a:moveTo>
                    <a:pt x="36627" y="0"/>
                  </a:moveTo>
                  <a:lnTo>
                    <a:pt x="1" y="2535"/>
                  </a:lnTo>
                  <a:cubicBezTo>
                    <a:pt x="1" y="2569"/>
                    <a:pt x="1" y="2602"/>
                    <a:pt x="1" y="2635"/>
                  </a:cubicBezTo>
                  <a:cubicBezTo>
                    <a:pt x="1" y="2669"/>
                    <a:pt x="1" y="2702"/>
                    <a:pt x="1" y="2735"/>
                  </a:cubicBezTo>
                  <a:lnTo>
                    <a:pt x="34" y="2735"/>
                  </a:lnTo>
                  <a:cubicBezTo>
                    <a:pt x="34" y="2769"/>
                    <a:pt x="67" y="2802"/>
                    <a:pt x="67" y="2802"/>
                  </a:cubicBezTo>
                  <a:cubicBezTo>
                    <a:pt x="67" y="2802"/>
                    <a:pt x="67" y="2836"/>
                    <a:pt x="101" y="2836"/>
                  </a:cubicBezTo>
                  <a:cubicBezTo>
                    <a:pt x="101" y="2869"/>
                    <a:pt x="134" y="2869"/>
                    <a:pt x="167" y="2902"/>
                  </a:cubicBezTo>
                  <a:cubicBezTo>
                    <a:pt x="301" y="2969"/>
                    <a:pt x="401" y="3069"/>
                    <a:pt x="501" y="3169"/>
                  </a:cubicBezTo>
                  <a:cubicBezTo>
                    <a:pt x="534" y="3169"/>
                    <a:pt x="568" y="3202"/>
                    <a:pt x="568" y="3236"/>
                  </a:cubicBezTo>
                  <a:cubicBezTo>
                    <a:pt x="668" y="3336"/>
                    <a:pt x="768" y="3403"/>
                    <a:pt x="868" y="3536"/>
                  </a:cubicBezTo>
                  <a:lnTo>
                    <a:pt x="35593" y="1134"/>
                  </a:lnTo>
                  <a:cubicBezTo>
                    <a:pt x="35693" y="1001"/>
                    <a:pt x="35826" y="834"/>
                    <a:pt x="35960" y="701"/>
                  </a:cubicBezTo>
                  <a:cubicBezTo>
                    <a:pt x="35960" y="667"/>
                    <a:pt x="35993" y="667"/>
                    <a:pt x="35993" y="667"/>
                  </a:cubicBezTo>
                  <a:cubicBezTo>
                    <a:pt x="36060" y="601"/>
                    <a:pt x="36126" y="534"/>
                    <a:pt x="36160" y="501"/>
                  </a:cubicBezTo>
                  <a:cubicBezTo>
                    <a:pt x="36260" y="434"/>
                    <a:pt x="36327" y="367"/>
                    <a:pt x="36427" y="334"/>
                  </a:cubicBezTo>
                  <a:cubicBezTo>
                    <a:pt x="36493" y="267"/>
                    <a:pt x="36527" y="234"/>
                    <a:pt x="36560" y="167"/>
                  </a:cubicBezTo>
                  <a:cubicBezTo>
                    <a:pt x="36593" y="134"/>
                    <a:pt x="36593" y="100"/>
                    <a:pt x="36593" y="67"/>
                  </a:cubicBezTo>
                  <a:cubicBezTo>
                    <a:pt x="36593" y="67"/>
                    <a:pt x="36593" y="34"/>
                    <a:pt x="366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4113500" y="5299825"/>
              <a:ext cx="10025" cy="7525"/>
            </a:xfrm>
            <a:custGeom>
              <a:rect b="b" l="l" r="r" t="t"/>
              <a:pathLst>
                <a:path extrusionOk="0" h="301" w="401">
                  <a:moveTo>
                    <a:pt x="400" y="301"/>
                  </a:moveTo>
                  <a:cubicBezTo>
                    <a:pt x="267" y="168"/>
                    <a:pt x="134" y="67"/>
                    <a:pt x="0" y="1"/>
                  </a:cubicBezTo>
                  <a:cubicBezTo>
                    <a:pt x="134" y="67"/>
                    <a:pt x="267" y="168"/>
                    <a:pt x="400" y="30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4110150" y="5296500"/>
              <a:ext cx="3350" cy="3350"/>
            </a:xfrm>
            <a:custGeom>
              <a:rect b="b" l="l" r="r" t="t"/>
              <a:pathLst>
                <a:path extrusionOk="0" h="134" w="134">
                  <a:moveTo>
                    <a:pt x="134" y="134"/>
                  </a:moveTo>
                  <a:cubicBezTo>
                    <a:pt x="67" y="100"/>
                    <a:pt x="34" y="34"/>
                    <a:pt x="1" y="0"/>
                  </a:cubicBezTo>
                  <a:cubicBezTo>
                    <a:pt x="34" y="34"/>
                    <a:pt x="67" y="100"/>
                    <a:pt x="134" y="134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4108475" y="5292325"/>
              <a:ext cx="875" cy="1700"/>
            </a:xfrm>
            <a:custGeom>
              <a:rect b="b" l="l" r="r" t="t"/>
              <a:pathLst>
                <a:path extrusionOk="0" h="68" w="35">
                  <a:moveTo>
                    <a:pt x="1" y="1"/>
                  </a:moveTo>
                  <a:cubicBezTo>
                    <a:pt x="1" y="34"/>
                    <a:pt x="34" y="34"/>
                    <a:pt x="34" y="67"/>
                  </a:cubicBezTo>
                  <a:cubicBezTo>
                    <a:pt x="34" y="34"/>
                    <a:pt x="1" y="34"/>
                    <a:pt x="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5009125" y="5240625"/>
              <a:ext cx="5850" cy="5025"/>
            </a:xfrm>
            <a:custGeom>
              <a:rect b="b" l="l" r="r" t="t"/>
              <a:pathLst>
                <a:path extrusionOk="0" h="201" w="234">
                  <a:moveTo>
                    <a:pt x="234" y="0"/>
                  </a:moveTo>
                  <a:cubicBezTo>
                    <a:pt x="134" y="34"/>
                    <a:pt x="67" y="134"/>
                    <a:pt x="1" y="200"/>
                  </a:cubicBezTo>
                  <a:cubicBezTo>
                    <a:pt x="67" y="134"/>
                    <a:pt x="167" y="34"/>
                    <a:pt x="23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5024150" y="5232275"/>
              <a:ext cx="850" cy="875"/>
            </a:xfrm>
            <a:custGeom>
              <a:rect b="b" l="l" r="r" t="t"/>
              <a:pathLst>
                <a:path extrusionOk="0" h="35" w="34">
                  <a:moveTo>
                    <a:pt x="33" y="1"/>
                  </a:moveTo>
                  <a:cubicBezTo>
                    <a:pt x="33" y="34"/>
                    <a:pt x="0" y="34"/>
                    <a:pt x="0" y="34"/>
                  </a:cubicBezTo>
                  <a:cubicBezTo>
                    <a:pt x="0" y="34"/>
                    <a:pt x="33" y="34"/>
                    <a:pt x="33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4124325" y="5308175"/>
              <a:ext cx="8375" cy="9200"/>
            </a:xfrm>
            <a:custGeom>
              <a:rect b="b" l="l" r="r" t="t"/>
              <a:pathLst>
                <a:path extrusionOk="0" h="368" w="335">
                  <a:moveTo>
                    <a:pt x="1" y="0"/>
                  </a:moveTo>
                  <a:cubicBezTo>
                    <a:pt x="134" y="100"/>
                    <a:pt x="234" y="234"/>
                    <a:pt x="334" y="367"/>
                  </a:cubicBezTo>
                  <a:lnTo>
                    <a:pt x="334" y="367"/>
                  </a:lnTo>
                  <a:cubicBezTo>
                    <a:pt x="234" y="234"/>
                    <a:pt x="134" y="100"/>
                    <a:pt x="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4999125" y="5245625"/>
              <a:ext cx="10025" cy="11700"/>
            </a:xfrm>
            <a:custGeom>
              <a:rect b="b" l="l" r="r" t="t"/>
              <a:pathLst>
                <a:path extrusionOk="0" h="468" w="401">
                  <a:moveTo>
                    <a:pt x="0" y="467"/>
                  </a:moveTo>
                  <a:cubicBezTo>
                    <a:pt x="100" y="301"/>
                    <a:pt x="234" y="134"/>
                    <a:pt x="401" y="0"/>
                  </a:cubicBezTo>
                  <a:cubicBezTo>
                    <a:pt x="234" y="134"/>
                    <a:pt x="100" y="301"/>
                    <a:pt x="0" y="467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4108475" y="5229775"/>
              <a:ext cx="917350" cy="87600"/>
            </a:xfrm>
            <a:custGeom>
              <a:rect b="b" l="l" r="r" t="t"/>
              <a:pathLst>
                <a:path extrusionOk="0" h="3504" w="36694">
                  <a:moveTo>
                    <a:pt x="36694" y="1"/>
                  </a:moveTo>
                  <a:lnTo>
                    <a:pt x="1" y="2503"/>
                  </a:lnTo>
                  <a:cubicBezTo>
                    <a:pt x="1" y="2536"/>
                    <a:pt x="34" y="2536"/>
                    <a:pt x="34" y="2569"/>
                  </a:cubicBezTo>
                  <a:cubicBezTo>
                    <a:pt x="34" y="2603"/>
                    <a:pt x="34" y="2636"/>
                    <a:pt x="68" y="2669"/>
                  </a:cubicBezTo>
                  <a:cubicBezTo>
                    <a:pt x="101" y="2703"/>
                    <a:pt x="134" y="2769"/>
                    <a:pt x="201" y="2803"/>
                  </a:cubicBezTo>
                  <a:cubicBezTo>
                    <a:pt x="335" y="2903"/>
                    <a:pt x="468" y="3003"/>
                    <a:pt x="568" y="3103"/>
                  </a:cubicBezTo>
                  <a:cubicBezTo>
                    <a:pt x="601" y="3103"/>
                    <a:pt x="601" y="3136"/>
                    <a:pt x="635" y="3136"/>
                  </a:cubicBezTo>
                  <a:cubicBezTo>
                    <a:pt x="768" y="3236"/>
                    <a:pt x="868" y="3370"/>
                    <a:pt x="968" y="3503"/>
                  </a:cubicBezTo>
                  <a:lnTo>
                    <a:pt x="35626" y="1135"/>
                  </a:lnTo>
                  <a:cubicBezTo>
                    <a:pt x="35726" y="935"/>
                    <a:pt x="35860" y="768"/>
                    <a:pt x="35993" y="634"/>
                  </a:cubicBezTo>
                  <a:lnTo>
                    <a:pt x="36027" y="634"/>
                  </a:lnTo>
                  <a:cubicBezTo>
                    <a:pt x="36093" y="568"/>
                    <a:pt x="36160" y="501"/>
                    <a:pt x="36260" y="434"/>
                  </a:cubicBezTo>
                  <a:cubicBezTo>
                    <a:pt x="36327" y="368"/>
                    <a:pt x="36427" y="301"/>
                    <a:pt x="36527" y="234"/>
                  </a:cubicBezTo>
                  <a:cubicBezTo>
                    <a:pt x="36560" y="201"/>
                    <a:pt x="36594" y="167"/>
                    <a:pt x="36627" y="134"/>
                  </a:cubicBezTo>
                  <a:cubicBezTo>
                    <a:pt x="36627" y="134"/>
                    <a:pt x="36627" y="134"/>
                    <a:pt x="36660" y="101"/>
                  </a:cubicBezTo>
                  <a:cubicBezTo>
                    <a:pt x="36660" y="67"/>
                    <a:pt x="36694" y="34"/>
                    <a:pt x="3669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4108475" y="5229775"/>
              <a:ext cx="917350" cy="87600"/>
            </a:xfrm>
            <a:custGeom>
              <a:rect b="b" l="l" r="r" t="t"/>
              <a:pathLst>
                <a:path extrusionOk="0" h="3504" w="36694">
                  <a:moveTo>
                    <a:pt x="1" y="2503"/>
                  </a:moveTo>
                  <a:cubicBezTo>
                    <a:pt x="1" y="2536"/>
                    <a:pt x="34" y="2536"/>
                    <a:pt x="34" y="2569"/>
                  </a:cubicBezTo>
                  <a:cubicBezTo>
                    <a:pt x="34" y="2603"/>
                    <a:pt x="34" y="2636"/>
                    <a:pt x="68" y="2669"/>
                  </a:cubicBezTo>
                  <a:cubicBezTo>
                    <a:pt x="101" y="2703"/>
                    <a:pt x="134" y="2769"/>
                    <a:pt x="201" y="2803"/>
                  </a:cubicBezTo>
                  <a:cubicBezTo>
                    <a:pt x="335" y="2903"/>
                    <a:pt x="468" y="3003"/>
                    <a:pt x="568" y="3103"/>
                  </a:cubicBezTo>
                  <a:cubicBezTo>
                    <a:pt x="601" y="3103"/>
                    <a:pt x="601" y="3136"/>
                    <a:pt x="635" y="3136"/>
                  </a:cubicBezTo>
                  <a:cubicBezTo>
                    <a:pt x="768" y="3236"/>
                    <a:pt x="868" y="3370"/>
                    <a:pt x="968" y="3503"/>
                  </a:cubicBezTo>
                  <a:lnTo>
                    <a:pt x="35626" y="1135"/>
                  </a:lnTo>
                  <a:lnTo>
                    <a:pt x="35626" y="1135"/>
                  </a:lnTo>
                  <a:cubicBezTo>
                    <a:pt x="35726" y="935"/>
                    <a:pt x="35860" y="768"/>
                    <a:pt x="35993" y="634"/>
                  </a:cubicBezTo>
                  <a:lnTo>
                    <a:pt x="36027" y="634"/>
                  </a:lnTo>
                  <a:cubicBezTo>
                    <a:pt x="36093" y="568"/>
                    <a:pt x="36160" y="501"/>
                    <a:pt x="36260" y="434"/>
                  </a:cubicBezTo>
                  <a:cubicBezTo>
                    <a:pt x="36327" y="368"/>
                    <a:pt x="36427" y="301"/>
                    <a:pt x="36527" y="234"/>
                  </a:cubicBezTo>
                  <a:cubicBezTo>
                    <a:pt x="36560" y="201"/>
                    <a:pt x="36594" y="167"/>
                    <a:pt x="36627" y="134"/>
                  </a:cubicBezTo>
                  <a:cubicBezTo>
                    <a:pt x="36627" y="134"/>
                    <a:pt x="36627" y="134"/>
                    <a:pt x="36660" y="101"/>
                  </a:cubicBezTo>
                  <a:cubicBezTo>
                    <a:pt x="36660" y="67"/>
                    <a:pt x="36694" y="34"/>
                    <a:pt x="366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4108475" y="5229775"/>
              <a:ext cx="917350" cy="87600"/>
            </a:xfrm>
            <a:custGeom>
              <a:rect b="b" l="l" r="r" t="t"/>
              <a:pathLst>
                <a:path extrusionOk="0" h="3504" w="36694">
                  <a:moveTo>
                    <a:pt x="36694" y="1"/>
                  </a:moveTo>
                  <a:lnTo>
                    <a:pt x="1" y="2503"/>
                  </a:lnTo>
                  <a:cubicBezTo>
                    <a:pt x="1" y="2536"/>
                    <a:pt x="34" y="2536"/>
                    <a:pt x="34" y="2569"/>
                  </a:cubicBezTo>
                  <a:cubicBezTo>
                    <a:pt x="34" y="2603"/>
                    <a:pt x="34" y="2636"/>
                    <a:pt x="68" y="2669"/>
                  </a:cubicBezTo>
                  <a:cubicBezTo>
                    <a:pt x="101" y="2703"/>
                    <a:pt x="134" y="2769"/>
                    <a:pt x="201" y="2803"/>
                  </a:cubicBezTo>
                  <a:cubicBezTo>
                    <a:pt x="335" y="2903"/>
                    <a:pt x="468" y="3003"/>
                    <a:pt x="568" y="3103"/>
                  </a:cubicBezTo>
                  <a:cubicBezTo>
                    <a:pt x="601" y="3103"/>
                    <a:pt x="601" y="3136"/>
                    <a:pt x="635" y="3136"/>
                  </a:cubicBezTo>
                  <a:cubicBezTo>
                    <a:pt x="768" y="3236"/>
                    <a:pt x="868" y="3370"/>
                    <a:pt x="968" y="3503"/>
                  </a:cubicBezTo>
                  <a:lnTo>
                    <a:pt x="35626" y="1135"/>
                  </a:lnTo>
                  <a:cubicBezTo>
                    <a:pt x="35726" y="935"/>
                    <a:pt x="35860" y="768"/>
                    <a:pt x="35993" y="634"/>
                  </a:cubicBezTo>
                  <a:lnTo>
                    <a:pt x="36027" y="634"/>
                  </a:lnTo>
                  <a:cubicBezTo>
                    <a:pt x="36093" y="568"/>
                    <a:pt x="36160" y="501"/>
                    <a:pt x="36260" y="434"/>
                  </a:cubicBezTo>
                  <a:cubicBezTo>
                    <a:pt x="36327" y="368"/>
                    <a:pt x="36427" y="301"/>
                    <a:pt x="36527" y="234"/>
                  </a:cubicBezTo>
                  <a:cubicBezTo>
                    <a:pt x="36560" y="201"/>
                    <a:pt x="36594" y="167"/>
                    <a:pt x="36627" y="134"/>
                  </a:cubicBezTo>
                  <a:cubicBezTo>
                    <a:pt x="36627" y="134"/>
                    <a:pt x="36627" y="134"/>
                    <a:pt x="36660" y="101"/>
                  </a:cubicBezTo>
                  <a:cubicBezTo>
                    <a:pt x="36660" y="67"/>
                    <a:pt x="36694" y="34"/>
                    <a:pt x="36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4965775" y="5384050"/>
              <a:ext cx="10850" cy="26725"/>
            </a:xfrm>
            <a:custGeom>
              <a:rect b="b" l="l" r="r" t="t"/>
              <a:pathLst>
                <a:path extrusionOk="0" h="1069" w="434">
                  <a:moveTo>
                    <a:pt x="0" y="1068"/>
                  </a:moveTo>
                  <a:lnTo>
                    <a:pt x="0" y="1068"/>
                  </a:lnTo>
                  <a:lnTo>
                    <a:pt x="434" y="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4191050" y="5383225"/>
              <a:ext cx="785575" cy="88425"/>
            </a:xfrm>
            <a:custGeom>
              <a:rect b="b" l="l" r="r" t="t"/>
              <a:pathLst>
                <a:path extrusionOk="0" h="3537" w="31423">
                  <a:moveTo>
                    <a:pt x="31423" y="0"/>
                  </a:moveTo>
                  <a:lnTo>
                    <a:pt x="0" y="2502"/>
                  </a:lnTo>
                  <a:lnTo>
                    <a:pt x="467" y="3536"/>
                  </a:lnTo>
                  <a:lnTo>
                    <a:pt x="30989" y="1101"/>
                  </a:lnTo>
                  <a:lnTo>
                    <a:pt x="31423" y="34"/>
                  </a:lnTo>
                  <a:lnTo>
                    <a:pt x="31423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4191050" y="5383225"/>
              <a:ext cx="785575" cy="88425"/>
            </a:xfrm>
            <a:custGeom>
              <a:rect b="b" l="l" r="r" t="t"/>
              <a:pathLst>
                <a:path extrusionOk="0" h="3537" w="31423">
                  <a:moveTo>
                    <a:pt x="0" y="2502"/>
                  </a:moveTo>
                  <a:lnTo>
                    <a:pt x="467" y="3536"/>
                  </a:lnTo>
                  <a:lnTo>
                    <a:pt x="30989" y="1101"/>
                  </a:lnTo>
                  <a:lnTo>
                    <a:pt x="31423" y="34"/>
                  </a:lnTo>
                  <a:lnTo>
                    <a:pt x="31423" y="34"/>
                  </a:lnTo>
                  <a:lnTo>
                    <a:pt x="3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1"/>
            <p:cNvSpPr/>
            <p:nvPr/>
          </p:nvSpPr>
          <p:spPr>
            <a:xfrm>
              <a:off x="4191050" y="5383225"/>
              <a:ext cx="785575" cy="88425"/>
            </a:xfrm>
            <a:custGeom>
              <a:rect b="b" l="l" r="r" t="t"/>
              <a:pathLst>
                <a:path extrusionOk="0" h="3537" w="31423">
                  <a:moveTo>
                    <a:pt x="31423" y="0"/>
                  </a:moveTo>
                  <a:lnTo>
                    <a:pt x="0" y="2502"/>
                  </a:lnTo>
                  <a:lnTo>
                    <a:pt x="467" y="3536"/>
                  </a:lnTo>
                  <a:lnTo>
                    <a:pt x="30989" y="1101"/>
                  </a:lnTo>
                  <a:lnTo>
                    <a:pt x="31423" y="34"/>
                  </a:lnTo>
                  <a:lnTo>
                    <a:pt x="314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2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Infographics</a:t>
            </a:r>
            <a:endParaRPr/>
          </a:p>
        </p:txBody>
      </p:sp>
      <p:grpSp>
        <p:nvGrpSpPr>
          <p:cNvPr id="980" name="Google Shape;980;p42"/>
          <p:cNvGrpSpPr/>
          <p:nvPr/>
        </p:nvGrpSpPr>
        <p:grpSpPr>
          <a:xfrm>
            <a:off x="1459313" y="1512575"/>
            <a:ext cx="679236" cy="1732389"/>
            <a:chOff x="1459313" y="1512575"/>
            <a:chExt cx="679236" cy="1732389"/>
          </a:xfrm>
        </p:grpSpPr>
        <p:sp>
          <p:nvSpPr>
            <p:cNvPr id="981" name="Google Shape;981;p42"/>
            <p:cNvSpPr/>
            <p:nvPr/>
          </p:nvSpPr>
          <p:spPr>
            <a:xfrm>
              <a:off x="1783428" y="1512575"/>
              <a:ext cx="30332" cy="450780"/>
            </a:xfrm>
            <a:custGeom>
              <a:rect b="b" l="l" r="r" t="t"/>
              <a:pathLst>
                <a:path extrusionOk="0" h="60044" w="1436">
                  <a:moveTo>
                    <a:pt x="1" y="0"/>
                  </a:moveTo>
                  <a:lnTo>
                    <a:pt x="1" y="60043"/>
                  </a:lnTo>
                  <a:lnTo>
                    <a:pt x="1435" y="60043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2"/>
            <p:cNvSpPr/>
            <p:nvPr/>
          </p:nvSpPr>
          <p:spPr>
            <a:xfrm>
              <a:off x="1724964" y="1865340"/>
              <a:ext cx="147984" cy="147984"/>
            </a:xfrm>
            <a:custGeom>
              <a:rect b="b" l="l" r="r" t="t"/>
              <a:pathLst>
                <a:path extrusionOk="0" h="7006" w="7006">
                  <a:moveTo>
                    <a:pt x="3503" y="1"/>
                  </a:moveTo>
                  <a:cubicBezTo>
                    <a:pt x="1568" y="1"/>
                    <a:pt x="0" y="1568"/>
                    <a:pt x="0" y="3503"/>
                  </a:cubicBezTo>
                  <a:cubicBezTo>
                    <a:pt x="0" y="5438"/>
                    <a:pt x="1568" y="7006"/>
                    <a:pt x="3503" y="7006"/>
                  </a:cubicBezTo>
                  <a:cubicBezTo>
                    <a:pt x="5437" y="7006"/>
                    <a:pt x="7005" y="5438"/>
                    <a:pt x="7005" y="3503"/>
                  </a:cubicBezTo>
                  <a:cubicBezTo>
                    <a:pt x="7005" y="1568"/>
                    <a:pt x="5437" y="1"/>
                    <a:pt x="35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2"/>
            <p:cNvSpPr/>
            <p:nvPr/>
          </p:nvSpPr>
          <p:spPr>
            <a:xfrm>
              <a:off x="1623486" y="1939337"/>
              <a:ext cx="350211" cy="362166"/>
            </a:xfrm>
            <a:custGeom>
              <a:rect b="b" l="l" r="r" t="t"/>
              <a:pathLst>
                <a:path extrusionOk="0" h="17146" w="16580">
                  <a:moveTo>
                    <a:pt x="2536" y="0"/>
                  </a:moveTo>
                  <a:cubicBezTo>
                    <a:pt x="1135" y="0"/>
                    <a:pt x="1" y="1134"/>
                    <a:pt x="1" y="2535"/>
                  </a:cubicBezTo>
                  <a:lnTo>
                    <a:pt x="1" y="14644"/>
                  </a:lnTo>
                  <a:cubicBezTo>
                    <a:pt x="1" y="16011"/>
                    <a:pt x="1135" y="17146"/>
                    <a:pt x="2536" y="17146"/>
                  </a:cubicBezTo>
                  <a:lnTo>
                    <a:pt x="14078" y="17146"/>
                  </a:lnTo>
                  <a:cubicBezTo>
                    <a:pt x="15445" y="17146"/>
                    <a:pt x="16579" y="16011"/>
                    <a:pt x="16579" y="14644"/>
                  </a:cubicBezTo>
                  <a:lnTo>
                    <a:pt x="16579" y="2535"/>
                  </a:lnTo>
                  <a:cubicBezTo>
                    <a:pt x="16579" y="1134"/>
                    <a:pt x="15445" y="0"/>
                    <a:pt x="14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2"/>
            <p:cNvSpPr/>
            <p:nvPr/>
          </p:nvSpPr>
          <p:spPr>
            <a:xfrm>
              <a:off x="1459313" y="2308561"/>
              <a:ext cx="679236" cy="936403"/>
            </a:xfrm>
            <a:custGeom>
              <a:rect b="b" l="l" r="r" t="t"/>
              <a:pathLst>
                <a:path extrusionOk="0" h="44332" w="32157">
                  <a:moveTo>
                    <a:pt x="9741" y="0"/>
                  </a:moveTo>
                  <a:cubicBezTo>
                    <a:pt x="10408" y="7105"/>
                    <a:pt x="5605" y="15111"/>
                    <a:pt x="3436" y="18313"/>
                  </a:cubicBezTo>
                  <a:cubicBezTo>
                    <a:pt x="3069" y="18747"/>
                    <a:pt x="2769" y="19214"/>
                    <a:pt x="2436" y="19714"/>
                  </a:cubicBezTo>
                  <a:cubicBezTo>
                    <a:pt x="2436" y="19714"/>
                    <a:pt x="2436" y="19748"/>
                    <a:pt x="2436" y="19748"/>
                  </a:cubicBezTo>
                  <a:cubicBezTo>
                    <a:pt x="868" y="22216"/>
                    <a:pt x="1" y="25118"/>
                    <a:pt x="1" y="28254"/>
                  </a:cubicBezTo>
                  <a:cubicBezTo>
                    <a:pt x="1" y="37127"/>
                    <a:pt x="7172" y="44332"/>
                    <a:pt x="16079" y="44332"/>
                  </a:cubicBezTo>
                  <a:cubicBezTo>
                    <a:pt x="24952" y="44332"/>
                    <a:pt x="32157" y="37160"/>
                    <a:pt x="32157" y="28254"/>
                  </a:cubicBezTo>
                  <a:cubicBezTo>
                    <a:pt x="32157" y="25118"/>
                    <a:pt x="31256" y="22216"/>
                    <a:pt x="29722" y="19748"/>
                  </a:cubicBezTo>
                  <a:cubicBezTo>
                    <a:pt x="29722" y="19748"/>
                    <a:pt x="29688" y="19714"/>
                    <a:pt x="29688" y="19714"/>
                  </a:cubicBezTo>
                  <a:cubicBezTo>
                    <a:pt x="29388" y="19214"/>
                    <a:pt x="29055" y="18747"/>
                    <a:pt x="28688" y="18313"/>
                  </a:cubicBezTo>
                  <a:cubicBezTo>
                    <a:pt x="26553" y="15111"/>
                    <a:pt x="21749" y="7072"/>
                    <a:pt x="223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2"/>
            <p:cNvSpPr/>
            <p:nvPr/>
          </p:nvSpPr>
          <p:spPr>
            <a:xfrm>
              <a:off x="1592498" y="2209913"/>
              <a:ext cx="412184" cy="124728"/>
            </a:xfrm>
            <a:custGeom>
              <a:rect b="b" l="l" r="r" t="t"/>
              <a:pathLst>
                <a:path extrusionOk="0" h="5905" w="19514">
                  <a:moveTo>
                    <a:pt x="2302" y="0"/>
                  </a:moveTo>
                  <a:cubicBezTo>
                    <a:pt x="1034" y="0"/>
                    <a:pt x="0" y="1001"/>
                    <a:pt x="0" y="2268"/>
                  </a:cubicBezTo>
                  <a:lnTo>
                    <a:pt x="0" y="3603"/>
                  </a:lnTo>
                  <a:cubicBezTo>
                    <a:pt x="0" y="4870"/>
                    <a:pt x="1034" y="5904"/>
                    <a:pt x="2302" y="5904"/>
                  </a:cubicBezTo>
                  <a:lnTo>
                    <a:pt x="17212" y="5904"/>
                  </a:lnTo>
                  <a:cubicBezTo>
                    <a:pt x="18480" y="5904"/>
                    <a:pt x="19514" y="4870"/>
                    <a:pt x="19514" y="3603"/>
                  </a:cubicBezTo>
                  <a:lnTo>
                    <a:pt x="19514" y="2268"/>
                  </a:lnTo>
                  <a:cubicBezTo>
                    <a:pt x="19514" y="1034"/>
                    <a:pt x="18480" y="0"/>
                    <a:pt x="17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6" name="Google Shape;986;p42"/>
            <p:cNvGrpSpPr/>
            <p:nvPr/>
          </p:nvGrpSpPr>
          <p:grpSpPr>
            <a:xfrm>
              <a:off x="1542368" y="2631251"/>
              <a:ext cx="512960" cy="512960"/>
              <a:chOff x="1885825" y="5151725"/>
              <a:chExt cx="607125" cy="607125"/>
            </a:xfrm>
          </p:grpSpPr>
          <p:sp>
            <p:nvSpPr>
              <p:cNvPr id="987" name="Google Shape;987;p42"/>
              <p:cNvSpPr/>
              <p:nvPr/>
            </p:nvSpPr>
            <p:spPr>
              <a:xfrm>
                <a:off x="1885825" y="5151725"/>
                <a:ext cx="607125" cy="607125"/>
              </a:xfrm>
              <a:custGeom>
                <a:rect b="b" l="l" r="r" t="t"/>
                <a:pathLst>
                  <a:path extrusionOk="0" h="24285" w="24285">
                    <a:moveTo>
                      <a:pt x="12143" y="1"/>
                    </a:moveTo>
                    <a:cubicBezTo>
                      <a:pt x="5438" y="1"/>
                      <a:pt x="1" y="5438"/>
                      <a:pt x="1" y="12143"/>
                    </a:cubicBezTo>
                    <a:cubicBezTo>
                      <a:pt x="1" y="18848"/>
                      <a:pt x="5438" y="24285"/>
                      <a:pt x="12143" y="24285"/>
                    </a:cubicBezTo>
                    <a:cubicBezTo>
                      <a:pt x="18848" y="24285"/>
                      <a:pt x="24285" y="18848"/>
                      <a:pt x="24285" y="12143"/>
                    </a:cubicBezTo>
                    <a:cubicBezTo>
                      <a:pt x="24285" y="5438"/>
                      <a:pt x="18848" y="1"/>
                      <a:pt x="12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2"/>
              <p:cNvSpPr/>
              <p:nvPr/>
            </p:nvSpPr>
            <p:spPr>
              <a:xfrm>
                <a:off x="2010925" y="5350200"/>
                <a:ext cx="67575" cy="246875"/>
              </a:xfrm>
              <a:custGeom>
                <a:rect b="b" l="l" r="r" t="t"/>
                <a:pathLst>
                  <a:path extrusionOk="0" h="9875" w="2703">
                    <a:moveTo>
                      <a:pt x="0" y="1"/>
                    </a:moveTo>
                    <a:lnTo>
                      <a:pt x="0" y="9875"/>
                    </a:lnTo>
                    <a:lnTo>
                      <a:pt x="2702" y="9875"/>
                    </a:lnTo>
                    <a:lnTo>
                      <a:pt x="27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42"/>
              <p:cNvSpPr/>
              <p:nvPr/>
            </p:nvSpPr>
            <p:spPr>
              <a:xfrm>
                <a:off x="2114325" y="5350200"/>
                <a:ext cx="67575" cy="246875"/>
              </a:xfrm>
              <a:custGeom>
                <a:rect b="b" l="l" r="r" t="t"/>
                <a:pathLst>
                  <a:path extrusionOk="0" h="9875" w="2703">
                    <a:moveTo>
                      <a:pt x="1" y="1"/>
                    </a:moveTo>
                    <a:lnTo>
                      <a:pt x="1" y="9875"/>
                    </a:lnTo>
                    <a:lnTo>
                      <a:pt x="2703" y="987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2"/>
              <p:cNvSpPr/>
              <p:nvPr/>
            </p:nvSpPr>
            <p:spPr>
              <a:xfrm>
                <a:off x="2216900" y="5418600"/>
                <a:ext cx="67575" cy="178475"/>
              </a:xfrm>
              <a:custGeom>
                <a:rect b="b" l="l" r="r" t="t"/>
                <a:pathLst>
                  <a:path extrusionOk="0" h="7139" w="2703">
                    <a:moveTo>
                      <a:pt x="1" y="0"/>
                    </a:moveTo>
                    <a:lnTo>
                      <a:pt x="1" y="7139"/>
                    </a:lnTo>
                    <a:lnTo>
                      <a:pt x="2702" y="7139"/>
                    </a:lnTo>
                    <a:lnTo>
                      <a:pt x="27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2"/>
              <p:cNvSpPr/>
              <p:nvPr/>
            </p:nvSpPr>
            <p:spPr>
              <a:xfrm>
                <a:off x="2320300" y="5455275"/>
                <a:ext cx="67575" cy="141800"/>
              </a:xfrm>
              <a:custGeom>
                <a:rect b="b" l="l" r="r" t="t"/>
                <a:pathLst>
                  <a:path extrusionOk="0" h="5672" w="2703">
                    <a:moveTo>
                      <a:pt x="1" y="1"/>
                    </a:moveTo>
                    <a:lnTo>
                      <a:pt x="1" y="5672"/>
                    </a:lnTo>
                    <a:lnTo>
                      <a:pt x="2703" y="5672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2" name="Google Shape;992;p42"/>
          <p:cNvGrpSpPr/>
          <p:nvPr/>
        </p:nvGrpSpPr>
        <p:grpSpPr>
          <a:xfrm>
            <a:off x="3308033" y="1512575"/>
            <a:ext cx="679236" cy="1732389"/>
            <a:chOff x="3451708" y="1512575"/>
            <a:chExt cx="679236" cy="1732389"/>
          </a:xfrm>
        </p:grpSpPr>
        <p:sp>
          <p:nvSpPr>
            <p:cNvPr id="993" name="Google Shape;993;p42"/>
            <p:cNvSpPr/>
            <p:nvPr/>
          </p:nvSpPr>
          <p:spPr>
            <a:xfrm>
              <a:off x="3775844" y="1512575"/>
              <a:ext cx="31008" cy="450780"/>
            </a:xfrm>
            <a:custGeom>
              <a:rect b="b" l="l" r="r" t="t"/>
              <a:pathLst>
                <a:path extrusionOk="0" h="60044" w="1468">
                  <a:moveTo>
                    <a:pt x="0" y="0"/>
                  </a:moveTo>
                  <a:lnTo>
                    <a:pt x="0" y="60043"/>
                  </a:lnTo>
                  <a:lnTo>
                    <a:pt x="1468" y="60043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3717359" y="1865340"/>
              <a:ext cx="147984" cy="147984"/>
            </a:xfrm>
            <a:custGeom>
              <a:rect b="b" l="l" r="r" t="t"/>
              <a:pathLst>
                <a:path extrusionOk="0" h="7006" w="7006">
                  <a:moveTo>
                    <a:pt x="3503" y="1"/>
                  </a:moveTo>
                  <a:cubicBezTo>
                    <a:pt x="1568" y="1"/>
                    <a:pt x="0" y="1568"/>
                    <a:pt x="0" y="3503"/>
                  </a:cubicBezTo>
                  <a:cubicBezTo>
                    <a:pt x="0" y="5438"/>
                    <a:pt x="1568" y="7006"/>
                    <a:pt x="3503" y="7006"/>
                  </a:cubicBezTo>
                  <a:cubicBezTo>
                    <a:pt x="5438" y="7006"/>
                    <a:pt x="7005" y="5438"/>
                    <a:pt x="7005" y="3503"/>
                  </a:cubicBezTo>
                  <a:cubicBezTo>
                    <a:pt x="7005" y="1568"/>
                    <a:pt x="5438" y="1"/>
                    <a:pt x="35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3616599" y="1939337"/>
              <a:ext cx="349493" cy="362166"/>
            </a:xfrm>
            <a:custGeom>
              <a:rect b="b" l="l" r="r" t="t"/>
              <a:pathLst>
                <a:path extrusionOk="0" h="17146" w="16546">
                  <a:moveTo>
                    <a:pt x="2502" y="0"/>
                  </a:moveTo>
                  <a:cubicBezTo>
                    <a:pt x="1134" y="0"/>
                    <a:pt x="0" y="1134"/>
                    <a:pt x="0" y="2535"/>
                  </a:cubicBezTo>
                  <a:lnTo>
                    <a:pt x="0" y="14644"/>
                  </a:lnTo>
                  <a:cubicBezTo>
                    <a:pt x="0" y="16011"/>
                    <a:pt x="1134" y="17146"/>
                    <a:pt x="2502" y="17146"/>
                  </a:cubicBezTo>
                  <a:lnTo>
                    <a:pt x="14044" y="17146"/>
                  </a:lnTo>
                  <a:cubicBezTo>
                    <a:pt x="15411" y="17146"/>
                    <a:pt x="16546" y="16011"/>
                    <a:pt x="16546" y="14644"/>
                  </a:cubicBezTo>
                  <a:lnTo>
                    <a:pt x="16546" y="2535"/>
                  </a:lnTo>
                  <a:cubicBezTo>
                    <a:pt x="16546" y="1134"/>
                    <a:pt x="15411" y="0"/>
                    <a:pt x="14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3451708" y="2308561"/>
              <a:ext cx="679236" cy="936403"/>
            </a:xfrm>
            <a:custGeom>
              <a:rect b="b" l="l" r="r" t="t"/>
              <a:pathLst>
                <a:path extrusionOk="0" h="44332" w="32157">
                  <a:moveTo>
                    <a:pt x="9741" y="0"/>
                  </a:moveTo>
                  <a:cubicBezTo>
                    <a:pt x="10408" y="7105"/>
                    <a:pt x="5605" y="15111"/>
                    <a:pt x="3437" y="18313"/>
                  </a:cubicBezTo>
                  <a:cubicBezTo>
                    <a:pt x="3103" y="18747"/>
                    <a:pt x="2769" y="19214"/>
                    <a:pt x="2469" y="19714"/>
                  </a:cubicBezTo>
                  <a:cubicBezTo>
                    <a:pt x="2436" y="19714"/>
                    <a:pt x="2436" y="19748"/>
                    <a:pt x="2436" y="19748"/>
                  </a:cubicBezTo>
                  <a:cubicBezTo>
                    <a:pt x="901" y="22216"/>
                    <a:pt x="1" y="25118"/>
                    <a:pt x="1" y="28254"/>
                  </a:cubicBezTo>
                  <a:cubicBezTo>
                    <a:pt x="1" y="37127"/>
                    <a:pt x="7206" y="44332"/>
                    <a:pt x="16079" y="44332"/>
                  </a:cubicBezTo>
                  <a:cubicBezTo>
                    <a:pt x="24952" y="44332"/>
                    <a:pt x="32157" y="37160"/>
                    <a:pt x="32157" y="28254"/>
                  </a:cubicBezTo>
                  <a:cubicBezTo>
                    <a:pt x="32157" y="25118"/>
                    <a:pt x="31256" y="22216"/>
                    <a:pt x="29722" y="19748"/>
                  </a:cubicBezTo>
                  <a:cubicBezTo>
                    <a:pt x="29722" y="19748"/>
                    <a:pt x="29722" y="19714"/>
                    <a:pt x="29689" y="19714"/>
                  </a:cubicBezTo>
                  <a:cubicBezTo>
                    <a:pt x="29388" y="19214"/>
                    <a:pt x="29055" y="18747"/>
                    <a:pt x="28721" y="18313"/>
                  </a:cubicBezTo>
                  <a:cubicBezTo>
                    <a:pt x="26553" y="15111"/>
                    <a:pt x="21750" y="7072"/>
                    <a:pt x="223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3585589" y="2209913"/>
              <a:ext cx="411487" cy="124728"/>
            </a:xfrm>
            <a:custGeom>
              <a:rect b="b" l="l" r="r" t="t"/>
              <a:pathLst>
                <a:path extrusionOk="0" h="5905" w="19481">
                  <a:moveTo>
                    <a:pt x="2302" y="0"/>
                  </a:moveTo>
                  <a:cubicBezTo>
                    <a:pt x="1035" y="0"/>
                    <a:pt x="1" y="1001"/>
                    <a:pt x="1" y="2268"/>
                  </a:cubicBezTo>
                  <a:lnTo>
                    <a:pt x="1" y="3603"/>
                  </a:lnTo>
                  <a:cubicBezTo>
                    <a:pt x="1" y="4870"/>
                    <a:pt x="1035" y="5904"/>
                    <a:pt x="2302" y="5904"/>
                  </a:cubicBezTo>
                  <a:lnTo>
                    <a:pt x="17180" y="5904"/>
                  </a:lnTo>
                  <a:cubicBezTo>
                    <a:pt x="18447" y="5904"/>
                    <a:pt x="19481" y="4870"/>
                    <a:pt x="19481" y="3603"/>
                  </a:cubicBezTo>
                  <a:lnTo>
                    <a:pt x="19481" y="2268"/>
                  </a:lnTo>
                  <a:cubicBezTo>
                    <a:pt x="19481" y="1034"/>
                    <a:pt x="18447" y="0"/>
                    <a:pt x="171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8" name="Google Shape;998;p42"/>
            <p:cNvGrpSpPr/>
            <p:nvPr/>
          </p:nvGrpSpPr>
          <p:grpSpPr>
            <a:xfrm>
              <a:off x="3534715" y="2631251"/>
              <a:ext cx="512960" cy="512960"/>
              <a:chOff x="2929900" y="5151725"/>
              <a:chExt cx="607125" cy="607125"/>
            </a:xfrm>
          </p:grpSpPr>
          <p:sp>
            <p:nvSpPr>
              <p:cNvPr id="999" name="Google Shape;999;p42"/>
              <p:cNvSpPr/>
              <p:nvPr/>
            </p:nvSpPr>
            <p:spPr>
              <a:xfrm>
                <a:off x="2929900" y="5151725"/>
                <a:ext cx="607125" cy="607125"/>
              </a:xfrm>
              <a:custGeom>
                <a:rect b="b" l="l" r="r" t="t"/>
                <a:pathLst>
                  <a:path extrusionOk="0" h="24285" w="24285">
                    <a:moveTo>
                      <a:pt x="12143" y="1"/>
                    </a:moveTo>
                    <a:cubicBezTo>
                      <a:pt x="5438" y="1"/>
                      <a:pt x="1" y="5438"/>
                      <a:pt x="1" y="12143"/>
                    </a:cubicBezTo>
                    <a:cubicBezTo>
                      <a:pt x="1" y="18848"/>
                      <a:pt x="5438" y="24285"/>
                      <a:pt x="12143" y="24285"/>
                    </a:cubicBezTo>
                    <a:cubicBezTo>
                      <a:pt x="18848" y="24285"/>
                      <a:pt x="24285" y="18848"/>
                      <a:pt x="24285" y="12143"/>
                    </a:cubicBezTo>
                    <a:cubicBezTo>
                      <a:pt x="24285" y="5438"/>
                      <a:pt x="18848" y="1"/>
                      <a:pt x="12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42"/>
              <p:cNvSpPr/>
              <p:nvPr/>
            </p:nvSpPr>
            <p:spPr>
              <a:xfrm>
                <a:off x="3048325" y="5373550"/>
                <a:ext cx="271875" cy="276075"/>
              </a:xfrm>
              <a:custGeom>
                <a:rect b="b" l="l" r="r" t="t"/>
                <a:pathLst>
                  <a:path extrusionOk="0" h="11043" w="10875">
                    <a:moveTo>
                      <a:pt x="5471" y="3737"/>
                    </a:moveTo>
                    <a:cubicBezTo>
                      <a:pt x="6372" y="3737"/>
                      <a:pt x="7106" y="4437"/>
                      <a:pt x="7106" y="5338"/>
                    </a:cubicBezTo>
                    <a:cubicBezTo>
                      <a:pt x="7106" y="6239"/>
                      <a:pt x="6372" y="6939"/>
                      <a:pt x="5471" y="6939"/>
                    </a:cubicBezTo>
                    <a:cubicBezTo>
                      <a:pt x="4604" y="6939"/>
                      <a:pt x="3870" y="6239"/>
                      <a:pt x="3870" y="5338"/>
                    </a:cubicBezTo>
                    <a:cubicBezTo>
                      <a:pt x="3870" y="4437"/>
                      <a:pt x="4571" y="3737"/>
                      <a:pt x="5471" y="3737"/>
                    </a:cubicBezTo>
                    <a:close/>
                    <a:moveTo>
                      <a:pt x="4137" y="1"/>
                    </a:moveTo>
                    <a:lnTo>
                      <a:pt x="4137" y="1335"/>
                    </a:lnTo>
                    <a:cubicBezTo>
                      <a:pt x="3470" y="1535"/>
                      <a:pt x="2903" y="1902"/>
                      <a:pt x="2436" y="2403"/>
                    </a:cubicBezTo>
                    <a:lnTo>
                      <a:pt x="1235" y="1702"/>
                    </a:lnTo>
                    <a:lnTo>
                      <a:pt x="1" y="3870"/>
                    </a:lnTo>
                    <a:lnTo>
                      <a:pt x="1302" y="4638"/>
                    </a:lnTo>
                    <a:cubicBezTo>
                      <a:pt x="1268" y="4871"/>
                      <a:pt x="1235" y="5105"/>
                      <a:pt x="1235" y="5338"/>
                    </a:cubicBezTo>
                    <a:cubicBezTo>
                      <a:pt x="1235" y="5738"/>
                      <a:pt x="1302" y="6105"/>
                      <a:pt x="1402" y="6439"/>
                    </a:cubicBezTo>
                    <a:lnTo>
                      <a:pt x="34" y="7239"/>
                    </a:lnTo>
                    <a:lnTo>
                      <a:pt x="1302" y="9408"/>
                    </a:lnTo>
                    <a:lnTo>
                      <a:pt x="2736" y="8574"/>
                    </a:lnTo>
                    <a:cubicBezTo>
                      <a:pt x="3170" y="8941"/>
                      <a:pt x="3670" y="9208"/>
                      <a:pt x="4237" y="9374"/>
                    </a:cubicBezTo>
                    <a:lnTo>
                      <a:pt x="4237" y="11042"/>
                    </a:lnTo>
                    <a:lnTo>
                      <a:pt x="6739" y="11042"/>
                    </a:lnTo>
                    <a:lnTo>
                      <a:pt x="6739" y="9374"/>
                    </a:lnTo>
                    <a:cubicBezTo>
                      <a:pt x="7306" y="9208"/>
                      <a:pt x="7806" y="8907"/>
                      <a:pt x="8240" y="8540"/>
                    </a:cubicBezTo>
                    <a:lnTo>
                      <a:pt x="9607" y="9308"/>
                    </a:lnTo>
                    <a:lnTo>
                      <a:pt x="10875" y="7139"/>
                    </a:lnTo>
                    <a:lnTo>
                      <a:pt x="9574" y="6406"/>
                    </a:lnTo>
                    <a:cubicBezTo>
                      <a:pt x="9674" y="6072"/>
                      <a:pt x="9708" y="5705"/>
                      <a:pt x="9708" y="5338"/>
                    </a:cubicBezTo>
                    <a:cubicBezTo>
                      <a:pt x="9708" y="5038"/>
                      <a:pt x="9674" y="4771"/>
                      <a:pt x="9607" y="4471"/>
                    </a:cubicBezTo>
                    <a:lnTo>
                      <a:pt x="10808" y="3804"/>
                    </a:lnTo>
                    <a:lnTo>
                      <a:pt x="9574" y="1635"/>
                    </a:lnTo>
                    <a:lnTo>
                      <a:pt x="8407" y="2303"/>
                    </a:lnTo>
                    <a:cubicBezTo>
                      <a:pt x="7906" y="1802"/>
                      <a:pt x="7306" y="1469"/>
                      <a:pt x="6639" y="1269"/>
                    </a:cubicBezTo>
                    <a:lnTo>
                      <a:pt x="66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42"/>
              <p:cNvSpPr/>
              <p:nvPr/>
            </p:nvSpPr>
            <p:spPr>
              <a:xfrm>
                <a:off x="3237625" y="5261825"/>
                <a:ext cx="180975" cy="184300"/>
              </a:xfrm>
              <a:custGeom>
                <a:rect b="b" l="l" r="r" t="t"/>
                <a:pathLst>
                  <a:path extrusionOk="0" h="7372" w="7239">
                    <a:moveTo>
                      <a:pt x="3637" y="2502"/>
                    </a:moveTo>
                    <a:cubicBezTo>
                      <a:pt x="4237" y="2502"/>
                      <a:pt x="4737" y="2969"/>
                      <a:pt x="4737" y="3569"/>
                    </a:cubicBezTo>
                    <a:cubicBezTo>
                      <a:pt x="4737" y="4170"/>
                      <a:pt x="4237" y="4637"/>
                      <a:pt x="3637" y="4637"/>
                    </a:cubicBezTo>
                    <a:cubicBezTo>
                      <a:pt x="3036" y="4637"/>
                      <a:pt x="2569" y="4170"/>
                      <a:pt x="2569" y="3569"/>
                    </a:cubicBezTo>
                    <a:cubicBezTo>
                      <a:pt x="2569" y="2969"/>
                      <a:pt x="3070" y="2502"/>
                      <a:pt x="3637" y="2502"/>
                    </a:cubicBezTo>
                    <a:close/>
                    <a:moveTo>
                      <a:pt x="2736" y="0"/>
                    </a:moveTo>
                    <a:lnTo>
                      <a:pt x="2736" y="901"/>
                    </a:lnTo>
                    <a:cubicBezTo>
                      <a:pt x="2302" y="1034"/>
                      <a:pt x="1935" y="1301"/>
                      <a:pt x="1602" y="1601"/>
                    </a:cubicBezTo>
                    <a:lnTo>
                      <a:pt x="835" y="1134"/>
                    </a:lnTo>
                    <a:lnTo>
                      <a:pt x="1" y="2602"/>
                    </a:lnTo>
                    <a:lnTo>
                      <a:pt x="868" y="3102"/>
                    </a:lnTo>
                    <a:cubicBezTo>
                      <a:pt x="835" y="3269"/>
                      <a:pt x="835" y="3403"/>
                      <a:pt x="835" y="3569"/>
                    </a:cubicBezTo>
                    <a:cubicBezTo>
                      <a:pt x="835" y="3836"/>
                      <a:pt x="868" y="4070"/>
                      <a:pt x="935" y="4303"/>
                    </a:cubicBezTo>
                    <a:lnTo>
                      <a:pt x="34" y="4837"/>
                    </a:lnTo>
                    <a:lnTo>
                      <a:pt x="868" y="6305"/>
                    </a:lnTo>
                    <a:lnTo>
                      <a:pt x="1802" y="5738"/>
                    </a:lnTo>
                    <a:cubicBezTo>
                      <a:pt x="2102" y="5971"/>
                      <a:pt x="2436" y="6171"/>
                      <a:pt x="2803" y="6271"/>
                    </a:cubicBezTo>
                    <a:lnTo>
                      <a:pt x="2803" y="7372"/>
                    </a:lnTo>
                    <a:lnTo>
                      <a:pt x="4471" y="7372"/>
                    </a:lnTo>
                    <a:lnTo>
                      <a:pt x="4471" y="6271"/>
                    </a:lnTo>
                    <a:cubicBezTo>
                      <a:pt x="4871" y="6171"/>
                      <a:pt x="5204" y="5971"/>
                      <a:pt x="5505" y="5704"/>
                    </a:cubicBezTo>
                    <a:lnTo>
                      <a:pt x="6405" y="6205"/>
                    </a:lnTo>
                    <a:lnTo>
                      <a:pt x="7239" y="4770"/>
                    </a:lnTo>
                    <a:lnTo>
                      <a:pt x="6372" y="4270"/>
                    </a:lnTo>
                    <a:cubicBezTo>
                      <a:pt x="6439" y="4036"/>
                      <a:pt x="6472" y="3803"/>
                      <a:pt x="6472" y="3569"/>
                    </a:cubicBezTo>
                    <a:cubicBezTo>
                      <a:pt x="6472" y="3369"/>
                      <a:pt x="6439" y="3169"/>
                      <a:pt x="6405" y="3002"/>
                    </a:cubicBezTo>
                    <a:lnTo>
                      <a:pt x="7206" y="2535"/>
                    </a:lnTo>
                    <a:lnTo>
                      <a:pt x="6372" y="1101"/>
                    </a:lnTo>
                    <a:lnTo>
                      <a:pt x="5605" y="1535"/>
                    </a:lnTo>
                    <a:cubicBezTo>
                      <a:pt x="5271" y="1201"/>
                      <a:pt x="4871" y="967"/>
                      <a:pt x="4404" y="867"/>
                    </a:cubicBezTo>
                    <a:lnTo>
                      <a:pt x="44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02" name="Google Shape;1002;p42"/>
          <p:cNvGrpSpPr/>
          <p:nvPr/>
        </p:nvGrpSpPr>
        <p:grpSpPr>
          <a:xfrm>
            <a:off x="5151027" y="1512575"/>
            <a:ext cx="679954" cy="1732389"/>
            <a:chOff x="5151027" y="1512575"/>
            <a:chExt cx="679954" cy="1732389"/>
          </a:xfrm>
        </p:grpSpPr>
        <p:sp>
          <p:nvSpPr>
            <p:cNvPr id="1003" name="Google Shape;1003;p42"/>
            <p:cNvSpPr/>
            <p:nvPr/>
          </p:nvSpPr>
          <p:spPr>
            <a:xfrm>
              <a:off x="5475163" y="1512575"/>
              <a:ext cx="31008" cy="450780"/>
            </a:xfrm>
            <a:custGeom>
              <a:rect b="b" l="l" r="r" t="t"/>
              <a:pathLst>
                <a:path extrusionOk="0" h="60044" w="1468">
                  <a:moveTo>
                    <a:pt x="0" y="0"/>
                  </a:moveTo>
                  <a:lnTo>
                    <a:pt x="0" y="60043"/>
                  </a:lnTo>
                  <a:lnTo>
                    <a:pt x="1468" y="60043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2"/>
            <p:cNvSpPr/>
            <p:nvPr/>
          </p:nvSpPr>
          <p:spPr>
            <a:xfrm>
              <a:off x="5416678" y="1865340"/>
              <a:ext cx="147984" cy="147984"/>
            </a:xfrm>
            <a:custGeom>
              <a:rect b="b" l="l" r="r" t="t"/>
              <a:pathLst>
                <a:path extrusionOk="0" h="7006" w="7006">
                  <a:moveTo>
                    <a:pt x="3503" y="1"/>
                  </a:moveTo>
                  <a:cubicBezTo>
                    <a:pt x="1568" y="1"/>
                    <a:pt x="1" y="1568"/>
                    <a:pt x="1" y="3503"/>
                  </a:cubicBezTo>
                  <a:cubicBezTo>
                    <a:pt x="1" y="5438"/>
                    <a:pt x="1568" y="7006"/>
                    <a:pt x="3503" y="7006"/>
                  </a:cubicBezTo>
                  <a:cubicBezTo>
                    <a:pt x="5438" y="7006"/>
                    <a:pt x="7006" y="5438"/>
                    <a:pt x="7006" y="3503"/>
                  </a:cubicBezTo>
                  <a:cubicBezTo>
                    <a:pt x="7006" y="1568"/>
                    <a:pt x="5438" y="1"/>
                    <a:pt x="35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2"/>
            <p:cNvSpPr/>
            <p:nvPr/>
          </p:nvSpPr>
          <p:spPr>
            <a:xfrm>
              <a:off x="5315919" y="1939337"/>
              <a:ext cx="349493" cy="362166"/>
            </a:xfrm>
            <a:custGeom>
              <a:rect b="b" l="l" r="r" t="t"/>
              <a:pathLst>
                <a:path extrusionOk="0" h="17146" w="16546">
                  <a:moveTo>
                    <a:pt x="2502" y="0"/>
                  </a:moveTo>
                  <a:cubicBezTo>
                    <a:pt x="1135" y="0"/>
                    <a:pt x="1" y="1134"/>
                    <a:pt x="1" y="2535"/>
                  </a:cubicBezTo>
                  <a:lnTo>
                    <a:pt x="1" y="14644"/>
                  </a:lnTo>
                  <a:cubicBezTo>
                    <a:pt x="1" y="16011"/>
                    <a:pt x="1135" y="17146"/>
                    <a:pt x="2502" y="17146"/>
                  </a:cubicBezTo>
                  <a:lnTo>
                    <a:pt x="14044" y="17146"/>
                  </a:lnTo>
                  <a:cubicBezTo>
                    <a:pt x="15445" y="17146"/>
                    <a:pt x="16546" y="16011"/>
                    <a:pt x="16546" y="14644"/>
                  </a:cubicBezTo>
                  <a:lnTo>
                    <a:pt x="16546" y="2535"/>
                  </a:lnTo>
                  <a:cubicBezTo>
                    <a:pt x="16546" y="1134"/>
                    <a:pt x="15445" y="0"/>
                    <a:pt x="14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2"/>
            <p:cNvSpPr/>
            <p:nvPr/>
          </p:nvSpPr>
          <p:spPr>
            <a:xfrm>
              <a:off x="5151027" y="2308561"/>
              <a:ext cx="679954" cy="936403"/>
            </a:xfrm>
            <a:custGeom>
              <a:rect b="b" l="l" r="r" t="t"/>
              <a:pathLst>
                <a:path extrusionOk="0" h="44332" w="32191">
                  <a:moveTo>
                    <a:pt x="9775" y="0"/>
                  </a:moveTo>
                  <a:cubicBezTo>
                    <a:pt x="10408" y="7105"/>
                    <a:pt x="5605" y="15111"/>
                    <a:pt x="3437" y="18313"/>
                  </a:cubicBezTo>
                  <a:cubicBezTo>
                    <a:pt x="3103" y="18747"/>
                    <a:pt x="2770" y="19214"/>
                    <a:pt x="2469" y="19714"/>
                  </a:cubicBezTo>
                  <a:cubicBezTo>
                    <a:pt x="2469" y="19714"/>
                    <a:pt x="2436" y="19748"/>
                    <a:pt x="2436" y="19748"/>
                  </a:cubicBezTo>
                  <a:cubicBezTo>
                    <a:pt x="902" y="22216"/>
                    <a:pt x="1" y="25118"/>
                    <a:pt x="1" y="28254"/>
                  </a:cubicBezTo>
                  <a:cubicBezTo>
                    <a:pt x="1" y="37127"/>
                    <a:pt x="7206" y="44332"/>
                    <a:pt x="16079" y="44332"/>
                  </a:cubicBezTo>
                  <a:cubicBezTo>
                    <a:pt x="24985" y="44332"/>
                    <a:pt x="32191" y="37160"/>
                    <a:pt x="32191" y="28254"/>
                  </a:cubicBezTo>
                  <a:cubicBezTo>
                    <a:pt x="32157" y="25118"/>
                    <a:pt x="31257" y="22216"/>
                    <a:pt x="29722" y="19748"/>
                  </a:cubicBezTo>
                  <a:cubicBezTo>
                    <a:pt x="29722" y="19748"/>
                    <a:pt x="29722" y="19714"/>
                    <a:pt x="29689" y="19714"/>
                  </a:cubicBezTo>
                  <a:cubicBezTo>
                    <a:pt x="29389" y="19214"/>
                    <a:pt x="29055" y="18747"/>
                    <a:pt x="28721" y="18313"/>
                  </a:cubicBezTo>
                  <a:cubicBezTo>
                    <a:pt x="26553" y="15111"/>
                    <a:pt x="21750" y="7072"/>
                    <a:pt x="22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2"/>
            <p:cNvSpPr/>
            <p:nvPr/>
          </p:nvSpPr>
          <p:spPr>
            <a:xfrm>
              <a:off x="5284909" y="2209913"/>
              <a:ext cx="412206" cy="124728"/>
            </a:xfrm>
            <a:custGeom>
              <a:rect b="b" l="l" r="r" t="t"/>
              <a:pathLst>
                <a:path extrusionOk="0" h="5905" w="19515">
                  <a:moveTo>
                    <a:pt x="2302" y="0"/>
                  </a:moveTo>
                  <a:cubicBezTo>
                    <a:pt x="1035" y="0"/>
                    <a:pt x="1" y="1001"/>
                    <a:pt x="1" y="2268"/>
                  </a:cubicBezTo>
                  <a:lnTo>
                    <a:pt x="1" y="3603"/>
                  </a:lnTo>
                  <a:cubicBezTo>
                    <a:pt x="1" y="4870"/>
                    <a:pt x="1035" y="5904"/>
                    <a:pt x="2302" y="5904"/>
                  </a:cubicBezTo>
                  <a:lnTo>
                    <a:pt x="17213" y="5904"/>
                  </a:lnTo>
                  <a:cubicBezTo>
                    <a:pt x="18481" y="5904"/>
                    <a:pt x="19515" y="4870"/>
                    <a:pt x="19481" y="3603"/>
                  </a:cubicBezTo>
                  <a:lnTo>
                    <a:pt x="19481" y="2268"/>
                  </a:lnTo>
                  <a:cubicBezTo>
                    <a:pt x="19481" y="1034"/>
                    <a:pt x="18481" y="0"/>
                    <a:pt x="172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8" name="Google Shape;1008;p42"/>
            <p:cNvGrpSpPr/>
            <p:nvPr/>
          </p:nvGrpSpPr>
          <p:grpSpPr>
            <a:xfrm>
              <a:off x="5234007" y="2631251"/>
              <a:ext cx="512939" cy="512960"/>
              <a:chOff x="3974000" y="5151725"/>
              <a:chExt cx="607100" cy="607125"/>
            </a:xfrm>
          </p:grpSpPr>
          <p:sp>
            <p:nvSpPr>
              <p:cNvPr id="1009" name="Google Shape;1009;p42"/>
              <p:cNvSpPr/>
              <p:nvPr/>
            </p:nvSpPr>
            <p:spPr>
              <a:xfrm>
                <a:off x="3974000" y="5151725"/>
                <a:ext cx="607100" cy="607125"/>
              </a:xfrm>
              <a:custGeom>
                <a:rect b="b" l="l" r="r" t="t"/>
                <a:pathLst>
                  <a:path extrusionOk="0" h="24285" w="24284">
                    <a:moveTo>
                      <a:pt x="12142" y="1"/>
                    </a:moveTo>
                    <a:cubicBezTo>
                      <a:pt x="5437" y="1"/>
                      <a:pt x="0" y="5438"/>
                      <a:pt x="0" y="12143"/>
                    </a:cubicBezTo>
                    <a:cubicBezTo>
                      <a:pt x="0" y="18848"/>
                      <a:pt x="5437" y="24285"/>
                      <a:pt x="12142" y="24285"/>
                    </a:cubicBezTo>
                    <a:cubicBezTo>
                      <a:pt x="18847" y="24285"/>
                      <a:pt x="24284" y="18848"/>
                      <a:pt x="24284" y="12143"/>
                    </a:cubicBezTo>
                    <a:cubicBezTo>
                      <a:pt x="24284" y="5438"/>
                      <a:pt x="18847" y="1"/>
                      <a:pt x="121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2"/>
              <p:cNvSpPr/>
              <p:nvPr/>
            </p:nvSpPr>
            <p:spPr>
              <a:xfrm>
                <a:off x="4056550" y="5234300"/>
                <a:ext cx="442000" cy="442000"/>
              </a:xfrm>
              <a:custGeom>
                <a:rect b="b" l="l" r="r" t="t"/>
                <a:pathLst>
                  <a:path extrusionOk="0" h="17680" w="17680">
                    <a:moveTo>
                      <a:pt x="8840" y="0"/>
                    </a:moveTo>
                    <a:cubicBezTo>
                      <a:pt x="3970" y="0"/>
                      <a:pt x="0" y="3970"/>
                      <a:pt x="0" y="8840"/>
                    </a:cubicBezTo>
                    <a:cubicBezTo>
                      <a:pt x="0" y="13743"/>
                      <a:pt x="3970" y="17680"/>
                      <a:pt x="8840" y="17680"/>
                    </a:cubicBezTo>
                    <a:cubicBezTo>
                      <a:pt x="13710" y="17680"/>
                      <a:pt x="17680" y="13743"/>
                      <a:pt x="17680" y="8840"/>
                    </a:cubicBezTo>
                    <a:cubicBezTo>
                      <a:pt x="17680" y="3970"/>
                      <a:pt x="13710" y="0"/>
                      <a:pt x="88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2"/>
              <p:cNvSpPr/>
              <p:nvPr/>
            </p:nvSpPr>
            <p:spPr>
              <a:xfrm>
                <a:off x="4093250" y="5287225"/>
                <a:ext cx="376100" cy="341950"/>
              </a:xfrm>
              <a:custGeom>
                <a:rect b="b" l="l" r="r" t="t"/>
                <a:pathLst>
                  <a:path extrusionOk="0" h="13678" w="15044">
                    <a:moveTo>
                      <a:pt x="7528" y="0"/>
                    </a:moveTo>
                    <a:cubicBezTo>
                      <a:pt x="4430" y="0"/>
                      <a:pt x="1610" y="2114"/>
                      <a:pt x="867" y="5255"/>
                    </a:cubicBezTo>
                    <a:cubicBezTo>
                      <a:pt x="0" y="8925"/>
                      <a:pt x="2302" y="12627"/>
                      <a:pt x="5971" y="13495"/>
                    </a:cubicBezTo>
                    <a:cubicBezTo>
                      <a:pt x="6494" y="13618"/>
                      <a:pt x="7018" y="13677"/>
                      <a:pt x="7533" y="13677"/>
                    </a:cubicBezTo>
                    <a:cubicBezTo>
                      <a:pt x="10630" y="13677"/>
                      <a:pt x="13433" y="11537"/>
                      <a:pt x="14177" y="8391"/>
                    </a:cubicBezTo>
                    <a:cubicBezTo>
                      <a:pt x="15044" y="4722"/>
                      <a:pt x="12776" y="1052"/>
                      <a:pt x="9107" y="185"/>
                    </a:cubicBezTo>
                    <a:cubicBezTo>
                      <a:pt x="8578" y="60"/>
                      <a:pt x="8049" y="0"/>
                      <a:pt x="75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2"/>
              <p:cNvSpPr/>
              <p:nvPr/>
            </p:nvSpPr>
            <p:spPr>
              <a:xfrm>
                <a:off x="4249175" y="5426925"/>
                <a:ext cx="56725" cy="56750"/>
              </a:xfrm>
              <a:custGeom>
                <a:rect b="b" l="l" r="r" t="t"/>
                <a:pathLst>
                  <a:path extrusionOk="0" h="2270" w="2269">
                    <a:moveTo>
                      <a:pt x="1135" y="1"/>
                    </a:moveTo>
                    <a:cubicBezTo>
                      <a:pt x="501" y="1"/>
                      <a:pt x="1" y="535"/>
                      <a:pt x="1" y="1135"/>
                    </a:cubicBezTo>
                    <a:cubicBezTo>
                      <a:pt x="1" y="1769"/>
                      <a:pt x="501" y="2269"/>
                      <a:pt x="1135" y="2269"/>
                    </a:cubicBezTo>
                    <a:cubicBezTo>
                      <a:pt x="1769" y="2269"/>
                      <a:pt x="2269" y="1769"/>
                      <a:pt x="2269" y="1135"/>
                    </a:cubicBezTo>
                    <a:cubicBezTo>
                      <a:pt x="2269" y="535"/>
                      <a:pt x="1769" y="1"/>
                      <a:pt x="1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2"/>
              <p:cNvSpPr/>
              <p:nvPr/>
            </p:nvSpPr>
            <p:spPr>
              <a:xfrm>
                <a:off x="4270025" y="5305175"/>
                <a:ext cx="15050" cy="50075"/>
              </a:xfrm>
              <a:custGeom>
                <a:rect b="b" l="l" r="r" t="t"/>
                <a:pathLst>
                  <a:path extrusionOk="0" h="2003" w="602">
                    <a:moveTo>
                      <a:pt x="301" y="1"/>
                    </a:moveTo>
                    <a:cubicBezTo>
                      <a:pt x="134" y="1"/>
                      <a:pt x="1" y="167"/>
                      <a:pt x="1" y="334"/>
                    </a:cubicBezTo>
                    <a:lnTo>
                      <a:pt x="1" y="1702"/>
                    </a:lnTo>
                    <a:cubicBezTo>
                      <a:pt x="1" y="1869"/>
                      <a:pt x="134" y="2002"/>
                      <a:pt x="301" y="2002"/>
                    </a:cubicBezTo>
                    <a:cubicBezTo>
                      <a:pt x="468" y="2002"/>
                      <a:pt x="601" y="1869"/>
                      <a:pt x="601" y="1702"/>
                    </a:cubicBezTo>
                    <a:lnTo>
                      <a:pt x="601" y="334"/>
                    </a:lnTo>
                    <a:cubicBezTo>
                      <a:pt x="601" y="167"/>
                      <a:pt x="468" y="1"/>
                      <a:pt x="3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2"/>
              <p:cNvSpPr/>
              <p:nvPr/>
            </p:nvSpPr>
            <p:spPr>
              <a:xfrm>
                <a:off x="4270025" y="5554525"/>
                <a:ext cx="15050" cy="50050"/>
              </a:xfrm>
              <a:custGeom>
                <a:rect b="b" l="l" r="r" t="t"/>
                <a:pathLst>
                  <a:path extrusionOk="0" h="2002" w="602">
                    <a:moveTo>
                      <a:pt x="301" y="0"/>
                    </a:moveTo>
                    <a:cubicBezTo>
                      <a:pt x="134" y="0"/>
                      <a:pt x="1" y="134"/>
                      <a:pt x="1" y="334"/>
                    </a:cubicBezTo>
                    <a:lnTo>
                      <a:pt x="1" y="1668"/>
                    </a:lnTo>
                    <a:cubicBezTo>
                      <a:pt x="1" y="1869"/>
                      <a:pt x="134" y="2002"/>
                      <a:pt x="301" y="2002"/>
                    </a:cubicBezTo>
                    <a:cubicBezTo>
                      <a:pt x="468" y="2002"/>
                      <a:pt x="601" y="1869"/>
                      <a:pt x="601" y="1668"/>
                    </a:cubicBezTo>
                    <a:lnTo>
                      <a:pt x="601" y="334"/>
                    </a:lnTo>
                    <a:cubicBezTo>
                      <a:pt x="601" y="134"/>
                      <a:pt x="468" y="0"/>
                      <a:pt x="3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42"/>
              <p:cNvSpPr/>
              <p:nvPr/>
            </p:nvSpPr>
            <p:spPr>
              <a:xfrm>
                <a:off x="4377600" y="5446950"/>
                <a:ext cx="49225" cy="15875"/>
              </a:xfrm>
              <a:custGeom>
                <a:rect b="b" l="l" r="r" t="t"/>
                <a:pathLst>
                  <a:path extrusionOk="0" h="635" w="1969">
                    <a:moveTo>
                      <a:pt x="301" y="0"/>
                    </a:moveTo>
                    <a:cubicBezTo>
                      <a:pt x="134" y="0"/>
                      <a:pt x="1" y="134"/>
                      <a:pt x="1" y="334"/>
                    </a:cubicBezTo>
                    <a:cubicBezTo>
                      <a:pt x="1" y="501"/>
                      <a:pt x="134" y="634"/>
                      <a:pt x="301" y="634"/>
                    </a:cubicBezTo>
                    <a:lnTo>
                      <a:pt x="1669" y="634"/>
                    </a:lnTo>
                    <a:cubicBezTo>
                      <a:pt x="1836" y="634"/>
                      <a:pt x="1969" y="501"/>
                      <a:pt x="1969" y="334"/>
                    </a:cubicBezTo>
                    <a:cubicBezTo>
                      <a:pt x="1969" y="134"/>
                      <a:pt x="1836" y="0"/>
                      <a:pt x="16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42"/>
              <p:cNvSpPr/>
              <p:nvPr/>
            </p:nvSpPr>
            <p:spPr>
              <a:xfrm>
                <a:off x="4128275" y="5446950"/>
                <a:ext cx="50050" cy="15875"/>
              </a:xfrm>
              <a:custGeom>
                <a:rect b="b" l="l" r="r" t="t"/>
                <a:pathLst>
                  <a:path extrusionOk="0" h="635" w="2002">
                    <a:moveTo>
                      <a:pt x="300" y="0"/>
                    </a:moveTo>
                    <a:cubicBezTo>
                      <a:pt x="134" y="0"/>
                      <a:pt x="0" y="134"/>
                      <a:pt x="0" y="334"/>
                    </a:cubicBezTo>
                    <a:cubicBezTo>
                      <a:pt x="0" y="501"/>
                      <a:pt x="134" y="634"/>
                      <a:pt x="300" y="634"/>
                    </a:cubicBezTo>
                    <a:lnTo>
                      <a:pt x="1668" y="634"/>
                    </a:lnTo>
                    <a:cubicBezTo>
                      <a:pt x="1835" y="634"/>
                      <a:pt x="2002" y="501"/>
                      <a:pt x="2002" y="334"/>
                    </a:cubicBezTo>
                    <a:cubicBezTo>
                      <a:pt x="2002" y="134"/>
                      <a:pt x="1835" y="0"/>
                      <a:pt x="1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42"/>
              <p:cNvSpPr/>
              <p:nvPr/>
            </p:nvSpPr>
            <p:spPr>
              <a:xfrm>
                <a:off x="4270025" y="5318525"/>
                <a:ext cx="140125" cy="141800"/>
              </a:xfrm>
              <a:custGeom>
                <a:rect b="b" l="l" r="r" t="t"/>
                <a:pathLst>
                  <a:path extrusionOk="0" h="5672" w="5605">
                    <a:moveTo>
                      <a:pt x="301" y="0"/>
                    </a:moveTo>
                    <a:cubicBezTo>
                      <a:pt x="134" y="0"/>
                      <a:pt x="1" y="134"/>
                      <a:pt x="1" y="301"/>
                    </a:cubicBezTo>
                    <a:lnTo>
                      <a:pt x="1" y="5338"/>
                    </a:lnTo>
                    <a:cubicBezTo>
                      <a:pt x="1" y="5504"/>
                      <a:pt x="134" y="5671"/>
                      <a:pt x="301" y="5671"/>
                    </a:cubicBezTo>
                    <a:lnTo>
                      <a:pt x="5305" y="5671"/>
                    </a:lnTo>
                    <a:cubicBezTo>
                      <a:pt x="5471" y="5671"/>
                      <a:pt x="5605" y="5504"/>
                      <a:pt x="5605" y="5338"/>
                    </a:cubicBezTo>
                    <a:cubicBezTo>
                      <a:pt x="5605" y="5171"/>
                      <a:pt x="5471" y="5004"/>
                      <a:pt x="5305" y="5004"/>
                    </a:cubicBezTo>
                    <a:lnTo>
                      <a:pt x="635" y="5004"/>
                    </a:lnTo>
                    <a:lnTo>
                      <a:pt x="635" y="301"/>
                    </a:lnTo>
                    <a:cubicBezTo>
                      <a:pt x="635" y="134"/>
                      <a:pt x="501" y="0"/>
                      <a:pt x="3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18" name="Google Shape;1018;p42"/>
          <p:cNvSpPr txBox="1"/>
          <p:nvPr/>
        </p:nvSpPr>
        <p:spPr>
          <a:xfrm>
            <a:off x="1041425" y="3739700"/>
            <a:ext cx="151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is only a bit larger than the Moon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9" name="Google Shape;1019;p42"/>
          <p:cNvSpPr txBox="1"/>
          <p:nvPr/>
        </p:nvSpPr>
        <p:spPr>
          <a:xfrm>
            <a:off x="2890150" y="3739700"/>
            <a:ext cx="151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0" name="Google Shape;1020;p42"/>
          <p:cNvSpPr txBox="1"/>
          <p:nvPr/>
        </p:nvSpPr>
        <p:spPr>
          <a:xfrm>
            <a:off x="4738863" y="3739700"/>
            <a:ext cx="151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1" name="Google Shape;1021;p42"/>
          <p:cNvSpPr txBox="1"/>
          <p:nvPr/>
        </p:nvSpPr>
        <p:spPr>
          <a:xfrm>
            <a:off x="6587576" y="3739700"/>
            <a:ext cx="151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2" name="Google Shape;1022;p42"/>
          <p:cNvSpPr txBox="1"/>
          <p:nvPr/>
        </p:nvSpPr>
        <p:spPr>
          <a:xfrm>
            <a:off x="1211825" y="3413842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3" name="Google Shape;1023;p42"/>
          <p:cNvSpPr txBox="1"/>
          <p:nvPr/>
        </p:nvSpPr>
        <p:spPr>
          <a:xfrm>
            <a:off x="3060550" y="3413842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4" name="Google Shape;1024;p42"/>
          <p:cNvSpPr txBox="1"/>
          <p:nvPr/>
        </p:nvSpPr>
        <p:spPr>
          <a:xfrm>
            <a:off x="4909275" y="3413842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5" name="Google Shape;1025;p42"/>
          <p:cNvSpPr txBox="1"/>
          <p:nvPr/>
        </p:nvSpPr>
        <p:spPr>
          <a:xfrm>
            <a:off x="6758000" y="3413842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26" name="Google Shape;1026;p42"/>
          <p:cNvGrpSpPr/>
          <p:nvPr/>
        </p:nvGrpSpPr>
        <p:grpSpPr>
          <a:xfrm>
            <a:off x="6994741" y="1512575"/>
            <a:ext cx="700714" cy="1732389"/>
            <a:chOff x="6994741" y="1512575"/>
            <a:chExt cx="700714" cy="1732389"/>
          </a:xfrm>
        </p:grpSpPr>
        <p:sp>
          <p:nvSpPr>
            <p:cNvPr id="1027" name="Google Shape;1027;p42"/>
            <p:cNvSpPr/>
            <p:nvPr/>
          </p:nvSpPr>
          <p:spPr>
            <a:xfrm>
              <a:off x="7326326" y="1512575"/>
              <a:ext cx="31008" cy="450780"/>
            </a:xfrm>
            <a:custGeom>
              <a:rect b="b" l="l" r="r" t="t"/>
              <a:pathLst>
                <a:path extrusionOk="0" h="60044" w="1468">
                  <a:moveTo>
                    <a:pt x="0" y="0"/>
                  </a:moveTo>
                  <a:lnTo>
                    <a:pt x="0" y="60043"/>
                  </a:lnTo>
                  <a:lnTo>
                    <a:pt x="1468" y="60043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7267841" y="1865340"/>
              <a:ext cx="147984" cy="147984"/>
            </a:xfrm>
            <a:custGeom>
              <a:rect b="b" l="l" r="r" t="t"/>
              <a:pathLst>
                <a:path extrusionOk="0" h="7006" w="7006">
                  <a:moveTo>
                    <a:pt x="3503" y="1"/>
                  </a:moveTo>
                  <a:cubicBezTo>
                    <a:pt x="1568" y="1"/>
                    <a:pt x="1" y="1568"/>
                    <a:pt x="1" y="3503"/>
                  </a:cubicBezTo>
                  <a:cubicBezTo>
                    <a:pt x="1" y="5438"/>
                    <a:pt x="1568" y="7006"/>
                    <a:pt x="3503" y="7006"/>
                  </a:cubicBezTo>
                  <a:cubicBezTo>
                    <a:pt x="5438" y="7006"/>
                    <a:pt x="7006" y="5438"/>
                    <a:pt x="7006" y="3503"/>
                  </a:cubicBezTo>
                  <a:cubicBezTo>
                    <a:pt x="7006" y="1568"/>
                    <a:pt x="5438" y="1"/>
                    <a:pt x="35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7167081" y="1939337"/>
              <a:ext cx="349493" cy="362166"/>
            </a:xfrm>
            <a:custGeom>
              <a:rect b="b" l="l" r="r" t="t"/>
              <a:pathLst>
                <a:path extrusionOk="0" h="17146" w="16546">
                  <a:moveTo>
                    <a:pt x="2502" y="0"/>
                  </a:moveTo>
                  <a:cubicBezTo>
                    <a:pt x="1135" y="0"/>
                    <a:pt x="1" y="1134"/>
                    <a:pt x="1" y="2535"/>
                  </a:cubicBezTo>
                  <a:lnTo>
                    <a:pt x="1" y="14644"/>
                  </a:lnTo>
                  <a:cubicBezTo>
                    <a:pt x="1" y="16011"/>
                    <a:pt x="1135" y="17146"/>
                    <a:pt x="2502" y="17146"/>
                  </a:cubicBezTo>
                  <a:lnTo>
                    <a:pt x="14044" y="17146"/>
                  </a:lnTo>
                  <a:cubicBezTo>
                    <a:pt x="15445" y="17146"/>
                    <a:pt x="16546" y="16011"/>
                    <a:pt x="16546" y="14644"/>
                  </a:cubicBezTo>
                  <a:lnTo>
                    <a:pt x="16546" y="2535"/>
                  </a:lnTo>
                  <a:cubicBezTo>
                    <a:pt x="16546" y="1134"/>
                    <a:pt x="15445" y="0"/>
                    <a:pt x="14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7002190" y="2308561"/>
              <a:ext cx="679954" cy="936403"/>
            </a:xfrm>
            <a:custGeom>
              <a:rect b="b" l="l" r="r" t="t"/>
              <a:pathLst>
                <a:path extrusionOk="0" h="44332" w="32191">
                  <a:moveTo>
                    <a:pt x="9775" y="0"/>
                  </a:moveTo>
                  <a:cubicBezTo>
                    <a:pt x="10408" y="7105"/>
                    <a:pt x="5605" y="15111"/>
                    <a:pt x="3437" y="18313"/>
                  </a:cubicBezTo>
                  <a:cubicBezTo>
                    <a:pt x="3103" y="18747"/>
                    <a:pt x="2770" y="19214"/>
                    <a:pt x="2469" y="19714"/>
                  </a:cubicBezTo>
                  <a:cubicBezTo>
                    <a:pt x="2469" y="19714"/>
                    <a:pt x="2436" y="19748"/>
                    <a:pt x="2436" y="19748"/>
                  </a:cubicBezTo>
                  <a:cubicBezTo>
                    <a:pt x="902" y="22216"/>
                    <a:pt x="1" y="25118"/>
                    <a:pt x="1" y="28254"/>
                  </a:cubicBezTo>
                  <a:cubicBezTo>
                    <a:pt x="1" y="37127"/>
                    <a:pt x="7206" y="44332"/>
                    <a:pt x="16079" y="44332"/>
                  </a:cubicBezTo>
                  <a:cubicBezTo>
                    <a:pt x="24985" y="44332"/>
                    <a:pt x="32191" y="37160"/>
                    <a:pt x="32191" y="28254"/>
                  </a:cubicBezTo>
                  <a:cubicBezTo>
                    <a:pt x="32157" y="25118"/>
                    <a:pt x="31257" y="22216"/>
                    <a:pt x="29722" y="19748"/>
                  </a:cubicBezTo>
                  <a:cubicBezTo>
                    <a:pt x="29722" y="19748"/>
                    <a:pt x="29722" y="19714"/>
                    <a:pt x="29689" y="19714"/>
                  </a:cubicBezTo>
                  <a:cubicBezTo>
                    <a:pt x="29389" y="19214"/>
                    <a:pt x="29055" y="18747"/>
                    <a:pt x="28721" y="18313"/>
                  </a:cubicBezTo>
                  <a:cubicBezTo>
                    <a:pt x="26553" y="15111"/>
                    <a:pt x="21750" y="7072"/>
                    <a:pt x="22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7136072" y="2209913"/>
              <a:ext cx="412206" cy="124728"/>
            </a:xfrm>
            <a:custGeom>
              <a:rect b="b" l="l" r="r" t="t"/>
              <a:pathLst>
                <a:path extrusionOk="0" h="5905" w="19515">
                  <a:moveTo>
                    <a:pt x="2302" y="0"/>
                  </a:moveTo>
                  <a:cubicBezTo>
                    <a:pt x="1035" y="0"/>
                    <a:pt x="1" y="1001"/>
                    <a:pt x="1" y="2268"/>
                  </a:cubicBezTo>
                  <a:lnTo>
                    <a:pt x="1" y="3603"/>
                  </a:lnTo>
                  <a:cubicBezTo>
                    <a:pt x="1" y="4870"/>
                    <a:pt x="1035" y="5904"/>
                    <a:pt x="2302" y="5904"/>
                  </a:cubicBezTo>
                  <a:lnTo>
                    <a:pt x="17213" y="5904"/>
                  </a:lnTo>
                  <a:cubicBezTo>
                    <a:pt x="18481" y="5904"/>
                    <a:pt x="19515" y="4870"/>
                    <a:pt x="19481" y="3603"/>
                  </a:cubicBezTo>
                  <a:lnTo>
                    <a:pt x="19481" y="2268"/>
                  </a:lnTo>
                  <a:cubicBezTo>
                    <a:pt x="19481" y="1034"/>
                    <a:pt x="18481" y="0"/>
                    <a:pt x="172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2" name="Google Shape;1032;p42"/>
            <p:cNvGrpSpPr/>
            <p:nvPr/>
          </p:nvGrpSpPr>
          <p:grpSpPr>
            <a:xfrm rot="1132345">
              <a:off x="7062546" y="2636886"/>
              <a:ext cx="565105" cy="513163"/>
              <a:chOff x="5445875" y="5122425"/>
              <a:chExt cx="668825" cy="607350"/>
            </a:xfrm>
          </p:grpSpPr>
          <p:sp>
            <p:nvSpPr>
              <p:cNvPr id="1033" name="Google Shape;1033;p42"/>
              <p:cNvSpPr/>
              <p:nvPr/>
            </p:nvSpPr>
            <p:spPr>
              <a:xfrm>
                <a:off x="5445875" y="5122425"/>
                <a:ext cx="668825" cy="607350"/>
              </a:xfrm>
              <a:custGeom>
                <a:rect b="b" l="l" r="r" t="t"/>
                <a:pathLst>
                  <a:path extrusionOk="0" h="24294" w="26753">
                    <a:moveTo>
                      <a:pt x="13386" y="1"/>
                    </a:moveTo>
                    <a:cubicBezTo>
                      <a:pt x="12448" y="1"/>
                      <a:pt x="11495" y="110"/>
                      <a:pt x="10541" y="339"/>
                    </a:cubicBezTo>
                    <a:cubicBezTo>
                      <a:pt x="4003" y="1907"/>
                      <a:pt x="0" y="8445"/>
                      <a:pt x="1568" y="14983"/>
                    </a:cubicBezTo>
                    <a:cubicBezTo>
                      <a:pt x="2879" y="20539"/>
                      <a:pt x="7865" y="24294"/>
                      <a:pt x="13345" y="24294"/>
                    </a:cubicBezTo>
                    <a:cubicBezTo>
                      <a:pt x="14280" y="24294"/>
                      <a:pt x="15230" y="24185"/>
                      <a:pt x="16179" y="23956"/>
                    </a:cubicBezTo>
                    <a:cubicBezTo>
                      <a:pt x="22717" y="22388"/>
                      <a:pt x="26753" y="15850"/>
                      <a:pt x="25185" y="9312"/>
                    </a:cubicBezTo>
                    <a:cubicBezTo>
                      <a:pt x="23846" y="3756"/>
                      <a:pt x="18881" y="1"/>
                      <a:pt x="13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42"/>
              <p:cNvSpPr/>
              <p:nvPr/>
            </p:nvSpPr>
            <p:spPr>
              <a:xfrm>
                <a:off x="5555950" y="5244575"/>
                <a:ext cx="488700" cy="369975"/>
              </a:xfrm>
              <a:custGeom>
                <a:rect b="b" l="l" r="r" t="t"/>
                <a:pathLst>
                  <a:path extrusionOk="0" h="14799" w="19548">
                    <a:moveTo>
                      <a:pt x="7907" y="0"/>
                    </a:moveTo>
                    <a:cubicBezTo>
                      <a:pt x="7220" y="0"/>
                      <a:pt x="6522" y="115"/>
                      <a:pt x="5838" y="357"/>
                    </a:cubicBezTo>
                    <a:cubicBezTo>
                      <a:pt x="3003" y="1357"/>
                      <a:pt x="1402" y="4259"/>
                      <a:pt x="1869" y="7128"/>
                    </a:cubicBezTo>
                    <a:cubicBezTo>
                      <a:pt x="568" y="8262"/>
                      <a:pt x="1" y="10164"/>
                      <a:pt x="634" y="11898"/>
                    </a:cubicBezTo>
                    <a:cubicBezTo>
                      <a:pt x="1288" y="13676"/>
                      <a:pt x="2967" y="14799"/>
                      <a:pt x="4771" y="14799"/>
                    </a:cubicBezTo>
                    <a:cubicBezTo>
                      <a:pt x="5268" y="14799"/>
                      <a:pt x="5775" y="14713"/>
                      <a:pt x="6272" y="14533"/>
                    </a:cubicBezTo>
                    <a:cubicBezTo>
                      <a:pt x="7172" y="14200"/>
                      <a:pt x="7906" y="13599"/>
                      <a:pt x="8440" y="12865"/>
                    </a:cubicBezTo>
                    <a:cubicBezTo>
                      <a:pt x="8835" y="12972"/>
                      <a:pt x="9244" y="13030"/>
                      <a:pt x="9660" y="13030"/>
                    </a:cubicBezTo>
                    <a:cubicBezTo>
                      <a:pt x="10158" y="13030"/>
                      <a:pt x="10667" y="12947"/>
                      <a:pt x="11175" y="12765"/>
                    </a:cubicBezTo>
                    <a:cubicBezTo>
                      <a:pt x="12076" y="12465"/>
                      <a:pt x="12810" y="11865"/>
                      <a:pt x="13310" y="11098"/>
                    </a:cubicBezTo>
                    <a:cubicBezTo>
                      <a:pt x="13720" y="11224"/>
                      <a:pt x="14151" y="11290"/>
                      <a:pt x="14591" y="11290"/>
                    </a:cubicBezTo>
                    <a:cubicBezTo>
                      <a:pt x="15083" y="11290"/>
                      <a:pt x="15586" y="11207"/>
                      <a:pt x="16079" y="11031"/>
                    </a:cubicBezTo>
                    <a:cubicBezTo>
                      <a:pt x="18347" y="10197"/>
                      <a:pt x="19548" y="7695"/>
                      <a:pt x="18714" y="5393"/>
                    </a:cubicBezTo>
                    <a:cubicBezTo>
                      <a:pt x="18060" y="3615"/>
                      <a:pt x="16381" y="2493"/>
                      <a:pt x="14577" y="2493"/>
                    </a:cubicBezTo>
                    <a:cubicBezTo>
                      <a:pt x="14080" y="2493"/>
                      <a:pt x="13574" y="2578"/>
                      <a:pt x="13077" y="2758"/>
                    </a:cubicBezTo>
                    <a:lnTo>
                      <a:pt x="13043" y="2758"/>
                    </a:lnTo>
                    <a:cubicBezTo>
                      <a:pt x="11917" y="1032"/>
                      <a:pt x="9966" y="0"/>
                      <a:pt x="79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42"/>
              <p:cNvSpPr/>
              <p:nvPr/>
            </p:nvSpPr>
            <p:spPr>
              <a:xfrm>
                <a:off x="5713575" y="5325200"/>
                <a:ext cx="98400" cy="185150"/>
              </a:xfrm>
              <a:custGeom>
                <a:rect b="b" l="l" r="r" t="t"/>
                <a:pathLst>
                  <a:path extrusionOk="0" h="7406" w="3936">
                    <a:moveTo>
                      <a:pt x="2202" y="0"/>
                    </a:moveTo>
                    <a:lnTo>
                      <a:pt x="0" y="701"/>
                    </a:lnTo>
                    <a:lnTo>
                      <a:pt x="334" y="4403"/>
                    </a:lnTo>
                    <a:lnTo>
                      <a:pt x="2102" y="3836"/>
                    </a:lnTo>
                    <a:lnTo>
                      <a:pt x="2502" y="7406"/>
                    </a:lnTo>
                    <a:lnTo>
                      <a:pt x="3936" y="2235"/>
                    </a:lnTo>
                    <a:lnTo>
                      <a:pt x="2469" y="2702"/>
                    </a:lnTo>
                    <a:lnTo>
                      <a:pt x="220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3"/>
          <p:cNvSpPr txBox="1"/>
          <p:nvPr>
            <p:ph type="title"/>
          </p:nvPr>
        </p:nvSpPr>
        <p:spPr>
          <a:xfrm>
            <a:off x="4451675" y="536650"/>
            <a:ext cx="403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Infographics</a:t>
            </a:r>
            <a:endParaRPr/>
          </a:p>
        </p:txBody>
      </p:sp>
      <p:sp>
        <p:nvSpPr>
          <p:cNvPr id="1041" name="Google Shape;1041;p43"/>
          <p:cNvSpPr/>
          <p:nvPr/>
        </p:nvSpPr>
        <p:spPr>
          <a:xfrm>
            <a:off x="3645127" y="4326310"/>
            <a:ext cx="242336" cy="242336"/>
          </a:xfrm>
          <a:custGeom>
            <a:rect b="b" l="l" r="r" t="t"/>
            <a:pathLst>
              <a:path extrusionOk="0" h="4638" w="4638">
                <a:moveTo>
                  <a:pt x="1" y="1"/>
                </a:moveTo>
                <a:lnTo>
                  <a:pt x="1" y="4637"/>
                </a:lnTo>
                <a:lnTo>
                  <a:pt x="4638" y="4637"/>
                </a:lnTo>
                <a:lnTo>
                  <a:pt x="4638" y="1"/>
                </a:lnTo>
                <a:close/>
              </a:path>
            </a:pathLst>
          </a:custGeom>
          <a:solidFill>
            <a:srgbClr val="9759B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43"/>
          <p:cNvSpPr/>
          <p:nvPr/>
        </p:nvSpPr>
        <p:spPr>
          <a:xfrm>
            <a:off x="3645127" y="3846488"/>
            <a:ext cx="242336" cy="242336"/>
          </a:xfrm>
          <a:custGeom>
            <a:rect b="b" l="l" r="r" t="t"/>
            <a:pathLst>
              <a:path extrusionOk="0" h="4638" w="4638">
                <a:moveTo>
                  <a:pt x="1" y="1"/>
                </a:moveTo>
                <a:lnTo>
                  <a:pt x="1" y="4637"/>
                </a:lnTo>
                <a:lnTo>
                  <a:pt x="4638" y="4637"/>
                </a:lnTo>
                <a:lnTo>
                  <a:pt x="4638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43"/>
          <p:cNvSpPr/>
          <p:nvPr/>
        </p:nvSpPr>
        <p:spPr>
          <a:xfrm>
            <a:off x="3645127" y="3366718"/>
            <a:ext cx="242336" cy="242283"/>
          </a:xfrm>
          <a:custGeom>
            <a:rect b="b" l="l" r="r" t="t"/>
            <a:pathLst>
              <a:path extrusionOk="0" h="4637" w="4638">
                <a:moveTo>
                  <a:pt x="1" y="0"/>
                </a:moveTo>
                <a:lnTo>
                  <a:pt x="1" y="4637"/>
                </a:lnTo>
                <a:lnTo>
                  <a:pt x="4638" y="4637"/>
                </a:lnTo>
                <a:lnTo>
                  <a:pt x="4638" y="0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43"/>
          <p:cNvSpPr/>
          <p:nvPr/>
        </p:nvSpPr>
        <p:spPr>
          <a:xfrm>
            <a:off x="3645127" y="2886949"/>
            <a:ext cx="242336" cy="242283"/>
          </a:xfrm>
          <a:custGeom>
            <a:rect b="b" l="l" r="r" t="t"/>
            <a:pathLst>
              <a:path extrusionOk="0" h="4637" w="4638">
                <a:moveTo>
                  <a:pt x="1" y="0"/>
                </a:moveTo>
                <a:lnTo>
                  <a:pt x="1" y="4637"/>
                </a:lnTo>
                <a:lnTo>
                  <a:pt x="4638" y="4637"/>
                </a:lnTo>
                <a:lnTo>
                  <a:pt x="4638" y="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43"/>
          <p:cNvSpPr/>
          <p:nvPr/>
        </p:nvSpPr>
        <p:spPr>
          <a:xfrm>
            <a:off x="3645127" y="2407179"/>
            <a:ext cx="242336" cy="242283"/>
          </a:xfrm>
          <a:custGeom>
            <a:rect b="b" l="l" r="r" t="t"/>
            <a:pathLst>
              <a:path extrusionOk="0" h="4637" w="4638">
                <a:moveTo>
                  <a:pt x="1" y="0"/>
                </a:moveTo>
                <a:lnTo>
                  <a:pt x="1" y="4637"/>
                </a:lnTo>
                <a:lnTo>
                  <a:pt x="4638" y="4637"/>
                </a:lnTo>
                <a:lnTo>
                  <a:pt x="4638" y="0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43"/>
          <p:cNvSpPr/>
          <p:nvPr/>
        </p:nvSpPr>
        <p:spPr>
          <a:xfrm>
            <a:off x="3645127" y="1927410"/>
            <a:ext cx="242336" cy="242283"/>
          </a:xfrm>
          <a:custGeom>
            <a:rect b="b" l="l" r="r" t="t"/>
            <a:pathLst>
              <a:path extrusionOk="0" h="4637" w="4638">
                <a:moveTo>
                  <a:pt x="1" y="0"/>
                </a:moveTo>
                <a:lnTo>
                  <a:pt x="1" y="4637"/>
                </a:lnTo>
                <a:lnTo>
                  <a:pt x="4638" y="4637"/>
                </a:lnTo>
                <a:lnTo>
                  <a:pt x="4638" y="0"/>
                </a:lnTo>
                <a:close/>
              </a:path>
            </a:pathLst>
          </a:custGeom>
          <a:solidFill>
            <a:srgbClr val="FCC14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43"/>
          <p:cNvSpPr/>
          <p:nvPr/>
        </p:nvSpPr>
        <p:spPr>
          <a:xfrm>
            <a:off x="3645127" y="1447588"/>
            <a:ext cx="242336" cy="242336"/>
          </a:xfrm>
          <a:custGeom>
            <a:rect b="b" l="l" r="r" t="t"/>
            <a:pathLst>
              <a:path extrusionOk="0" h="4638" w="4638">
                <a:moveTo>
                  <a:pt x="1" y="1"/>
                </a:moveTo>
                <a:lnTo>
                  <a:pt x="1" y="4637"/>
                </a:lnTo>
                <a:lnTo>
                  <a:pt x="4638" y="4637"/>
                </a:lnTo>
                <a:lnTo>
                  <a:pt x="4638" y="1"/>
                </a:ln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8" name="Google Shape;1048;p43"/>
          <p:cNvGrpSpPr/>
          <p:nvPr/>
        </p:nvGrpSpPr>
        <p:grpSpPr>
          <a:xfrm>
            <a:off x="749977" y="664000"/>
            <a:ext cx="2322071" cy="3967947"/>
            <a:chOff x="1231075" y="664000"/>
            <a:chExt cx="2322071" cy="3967947"/>
          </a:xfrm>
        </p:grpSpPr>
        <p:sp>
          <p:nvSpPr>
            <p:cNvPr id="1049" name="Google Shape;1049;p43"/>
            <p:cNvSpPr/>
            <p:nvPr/>
          </p:nvSpPr>
          <p:spPr>
            <a:xfrm>
              <a:off x="2289094" y="1994490"/>
              <a:ext cx="193456" cy="96740"/>
            </a:xfrm>
            <a:custGeom>
              <a:rect b="b" l="l" r="r" t="t"/>
              <a:pathLst>
                <a:path extrusionOk="0" h="3837" w="7673">
                  <a:moveTo>
                    <a:pt x="0" y="0"/>
                  </a:moveTo>
                  <a:lnTo>
                    <a:pt x="0" y="567"/>
                  </a:lnTo>
                  <a:lnTo>
                    <a:pt x="0" y="3836"/>
                  </a:lnTo>
                  <a:lnTo>
                    <a:pt x="7672" y="3836"/>
                  </a:lnTo>
                  <a:lnTo>
                    <a:pt x="7672" y="567"/>
                  </a:lnTo>
                  <a:lnTo>
                    <a:pt x="767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3"/>
            <p:cNvSpPr/>
            <p:nvPr/>
          </p:nvSpPr>
          <p:spPr>
            <a:xfrm>
              <a:off x="1969500" y="1994490"/>
              <a:ext cx="194288" cy="96740"/>
            </a:xfrm>
            <a:custGeom>
              <a:rect b="b" l="l" r="r" t="t"/>
              <a:pathLst>
                <a:path extrusionOk="0" h="3837" w="7706">
                  <a:moveTo>
                    <a:pt x="0" y="0"/>
                  </a:moveTo>
                  <a:lnTo>
                    <a:pt x="0" y="3836"/>
                  </a:lnTo>
                  <a:lnTo>
                    <a:pt x="7706" y="3836"/>
                  </a:lnTo>
                  <a:lnTo>
                    <a:pt x="770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3"/>
            <p:cNvSpPr/>
            <p:nvPr/>
          </p:nvSpPr>
          <p:spPr>
            <a:xfrm>
              <a:off x="1650738" y="1994490"/>
              <a:ext cx="193481" cy="96740"/>
            </a:xfrm>
            <a:custGeom>
              <a:rect b="b" l="l" r="r" t="t"/>
              <a:pathLst>
                <a:path extrusionOk="0" h="3837" w="7674">
                  <a:moveTo>
                    <a:pt x="1" y="0"/>
                  </a:moveTo>
                  <a:lnTo>
                    <a:pt x="1" y="567"/>
                  </a:lnTo>
                  <a:lnTo>
                    <a:pt x="1" y="3836"/>
                  </a:lnTo>
                  <a:lnTo>
                    <a:pt x="7673" y="3836"/>
                  </a:lnTo>
                  <a:lnTo>
                    <a:pt x="7673" y="567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3"/>
            <p:cNvSpPr/>
            <p:nvPr/>
          </p:nvSpPr>
          <p:spPr>
            <a:xfrm>
              <a:off x="1332001" y="1994490"/>
              <a:ext cx="193456" cy="96740"/>
            </a:xfrm>
            <a:custGeom>
              <a:rect b="b" l="l" r="r" t="t"/>
              <a:pathLst>
                <a:path extrusionOk="0" h="3837" w="7673">
                  <a:moveTo>
                    <a:pt x="1" y="0"/>
                  </a:moveTo>
                  <a:lnTo>
                    <a:pt x="1" y="3836"/>
                  </a:lnTo>
                  <a:lnTo>
                    <a:pt x="7673" y="3836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3"/>
            <p:cNvSpPr/>
            <p:nvPr/>
          </p:nvSpPr>
          <p:spPr>
            <a:xfrm>
              <a:off x="3246162" y="1994490"/>
              <a:ext cx="194288" cy="96740"/>
            </a:xfrm>
            <a:custGeom>
              <a:rect b="b" l="l" r="r" t="t"/>
              <a:pathLst>
                <a:path extrusionOk="0" h="3837" w="7706">
                  <a:moveTo>
                    <a:pt x="0" y="0"/>
                  </a:moveTo>
                  <a:lnTo>
                    <a:pt x="0" y="567"/>
                  </a:lnTo>
                  <a:lnTo>
                    <a:pt x="0" y="3836"/>
                  </a:lnTo>
                  <a:lnTo>
                    <a:pt x="7706" y="3836"/>
                  </a:lnTo>
                  <a:lnTo>
                    <a:pt x="7706" y="567"/>
                  </a:lnTo>
                  <a:lnTo>
                    <a:pt x="770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3"/>
            <p:cNvSpPr/>
            <p:nvPr/>
          </p:nvSpPr>
          <p:spPr>
            <a:xfrm>
              <a:off x="2927425" y="1994490"/>
              <a:ext cx="193456" cy="96740"/>
            </a:xfrm>
            <a:custGeom>
              <a:rect b="b" l="l" r="r" t="t"/>
              <a:pathLst>
                <a:path extrusionOk="0" h="3837" w="7673">
                  <a:moveTo>
                    <a:pt x="0" y="0"/>
                  </a:moveTo>
                  <a:lnTo>
                    <a:pt x="0" y="567"/>
                  </a:lnTo>
                  <a:lnTo>
                    <a:pt x="0" y="3836"/>
                  </a:lnTo>
                  <a:lnTo>
                    <a:pt x="7672" y="3836"/>
                  </a:lnTo>
                  <a:lnTo>
                    <a:pt x="7672" y="567"/>
                  </a:lnTo>
                  <a:lnTo>
                    <a:pt x="767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3"/>
            <p:cNvSpPr/>
            <p:nvPr/>
          </p:nvSpPr>
          <p:spPr>
            <a:xfrm>
              <a:off x="2607831" y="1994490"/>
              <a:ext cx="194288" cy="96740"/>
            </a:xfrm>
            <a:custGeom>
              <a:rect b="b" l="l" r="r" t="t"/>
              <a:pathLst>
                <a:path extrusionOk="0" h="3837" w="7706">
                  <a:moveTo>
                    <a:pt x="0" y="0"/>
                  </a:moveTo>
                  <a:lnTo>
                    <a:pt x="0" y="3836"/>
                  </a:lnTo>
                  <a:lnTo>
                    <a:pt x="7706" y="3836"/>
                  </a:lnTo>
                  <a:lnTo>
                    <a:pt x="770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3"/>
            <p:cNvSpPr/>
            <p:nvPr/>
          </p:nvSpPr>
          <p:spPr>
            <a:xfrm>
              <a:off x="1492630" y="2561343"/>
              <a:ext cx="1944464" cy="1362458"/>
            </a:xfrm>
            <a:custGeom>
              <a:rect b="b" l="l" r="r" t="t"/>
              <a:pathLst>
                <a:path extrusionOk="0" h="54039" w="77123">
                  <a:moveTo>
                    <a:pt x="77123" y="0"/>
                  </a:moveTo>
                  <a:lnTo>
                    <a:pt x="77123" y="0"/>
                  </a:lnTo>
                  <a:cubicBezTo>
                    <a:pt x="76422" y="334"/>
                    <a:pt x="75755" y="634"/>
                    <a:pt x="75154" y="934"/>
                  </a:cubicBezTo>
                  <a:cubicBezTo>
                    <a:pt x="71752" y="2602"/>
                    <a:pt x="68350" y="5237"/>
                    <a:pt x="65014" y="8840"/>
                  </a:cubicBezTo>
                  <a:cubicBezTo>
                    <a:pt x="63980" y="9940"/>
                    <a:pt x="61378" y="12809"/>
                    <a:pt x="57275" y="17412"/>
                  </a:cubicBezTo>
                  <a:cubicBezTo>
                    <a:pt x="54840" y="20114"/>
                    <a:pt x="52939" y="22016"/>
                    <a:pt x="51604" y="23183"/>
                  </a:cubicBezTo>
                  <a:cubicBezTo>
                    <a:pt x="49803" y="24751"/>
                    <a:pt x="48002" y="25852"/>
                    <a:pt x="46200" y="26486"/>
                  </a:cubicBezTo>
                  <a:cubicBezTo>
                    <a:pt x="44266" y="27186"/>
                    <a:pt x="41964" y="27553"/>
                    <a:pt x="39229" y="27553"/>
                  </a:cubicBezTo>
                  <a:cubicBezTo>
                    <a:pt x="31423" y="27553"/>
                    <a:pt x="22917" y="24751"/>
                    <a:pt x="13711" y="19147"/>
                  </a:cubicBezTo>
                  <a:cubicBezTo>
                    <a:pt x="10608" y="17212"/>
                    <a:pt x="7306" y="14911"/>
                    <a:pt x="3770" y="12209"/>
                  </a:cubicBezTo>
                  <a:cubicBezTo>
                    <a:pt x="2302" y="11041"/>
                    <a:pt x="1035" y="10041"/>
                    <a:pt x="1" y="9207"/>
                  </a:cubicBezTo>
                  <a:lnTo>
                    <a:pt x="1" y="9207"/>
                  </a:lnTo>
                  <a:cubicBezTo>
                    <a:pt x="401" y="9707"/>
                    <a:pt x="801" y="10207"/>
                    <a:pt x="1235" y="10708"/>
                  </a:cubicBezTo>
                  <a:cubicBezTo>
                    <a:pt x="5872" y="16212"/>
                    <a:pt x="10542" y="22249"/>
                    <a:pt x="15245" y="28821"/>
                  </a:cubicBezTo>
                  <a:cubicBezTo>
                    <a:pt x="19048" y="34124"/>
                    <a:pt x="21249" y="40496"/>
                    <a:pt x="21783" y="47901"/>
                  </a:cubicBezTo>
                  <a:cubicBezTo>
                    <a:pt x="21816" y="48468"/>
                    <a:pt x="21850" y="49035"/>
                    <a:pt x="21883" y="49602"/>
                  </a:cubicBezTo>
                  <a:cubicBezTo>
                    <a:pt x="21916" y="52037"/>
                    <a:pt x="23017" y="53338"/>
                    <a:pt x="25152" y="53538"/>
                  </a:cubicBezTo>
                  <a:cubicBezTo>
                    <a:pt x="28655" y="53872"/>
                    <a:pt x="32157" y="54039"/>
                    <a:pt x="35655" y="54039"/>
                  </a:cubicBezTo>
                  <a:cubicBezTo>
                    <a:pt x="39154" y="54039"/>
                    <a:pt x="42648" y="53872"/>
                    <a:pt x="46134" y="53538"/>
                  </a:cubicBezTo>
                  <a:cubicBezTo>
                    <a:pt x="48235" y="53271"/>
                    <a:pt x="49336" y="51870"/>
                    <a:pt x="49469" y="49302"/>
                  </a:cubicBezTo>
                  <a:cubicBezTo>
                    <a:pt x="49469" y="48835"/>
                    <a:pt x="49503" y="48368"/>
                    <a:pt x="49503" y="47901"/>
                  </a:cubicBezTo>
                  <a:cubicBezTo>
                    <a:pt x="49903" y="40596"/>
                    <a:pt x="52038" y="34258"/>
                    <a:pt x="55941" y="28887"/>
                  </a:cubicBezTo>
                  <a:cubicBezTo>
                    <a:pt x="60778" y="22283"/>
                    <a:pt x="65514" y="16212"/>
                    <a:pt x="70151" y="10708"/>
                  </a:cubicBezTo>
                  <a:cubicBezTo>
                    <a:pt x="73020" y="7339"/>
                    <a:pt x="75321" y="3769"/>
                    <a:pt x="77123" y="0"/>
                  </a:cubicBezTo>
                  <a:close/>
                </a:path>
              </a:pathLst>
            </a:custGeom>
            <a:solidFill>
              <a:srgbClr val="FDC8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1231075" y="2088684"/>
              <a:ext cx="2322071" cy="1169028"/>
            </a:xfrm>
            <a:custGeom>
              <a:rect b="b" l="l" r="r" t="t"/>
              <a:pathLst>
                <a:path extrusionOk="0" h="46367" w="92100">
                  <a:moveTo>
                    <a:pt x="1" y="0"/>
                  </a:moveTo>
                  <a:lnTo>
                    <a:pt x="1" y="100"/>
                  </a:lnTo>
                  <a:cubicBezTo>
                    <a:pt x="501" y="10541"/>
                    <a:pt x="3970" y="19948"/>
                    <a:pt x="10308" y="28020"/>
                  </a:cubicBezTo>
                  <a:cubicBezTo>
                    <a:pt x="11376" y="28854"/>
                    <a:pt x="12643" y="29855"/>
                    <a:pt x="14111" y="31022"/>
                  </a:cubicBezTo>
                  <a:cubicBezTo>
                    <a:pt x="17613" y="33724"/>
                    <a:pt x="20949" y="36059"/>
                    <a:pt x="24051" y="37961"/>
                  </a:cubicBezTo>
                  <a:cubicBezTo>
                    <a:pt x="33224" y="43531"/>
                    <a:pt x="41797" y="46367"/>
                    <a:pt x="49603" y="46367"/>
                  </a:cubicBezTo>
                  <a:cubicBezTo>
                    <a:pt x="52338" y="46367"/>
                    <a:pt x="54673" y="46033"/>
                    <a:pt x="56608" y="45333"/>
                  </a:cubicBezTo>
                  <a:cubicBezTo>
                    <a:pt x="58409" y="44666"/>
                    <a:pt x="60244" y="43565"/>
                    <a:pt x="62012" y="41997"/>
                  </a:cubicBezTo>
                  <a:cubicBezTo>
                    <a:pt x="63379" y="40863"/>
                    <a:pt x="65281" y="38895"/>
                    <a:pt x="67682" y="36226"/>
                  </a:cubicBezTo>
                  <a:cubicBezTo>
                    <a:pt x="71819" y="31623"/>
                    <a:pt x="74421" y="28754"/>
                    <a:pt x="75455" y="27653"/>
                  </a:cubicBezTo>
                  <a:cubicBezTo>
                    <a:pt x="78790" y="24084"/>
                    <a:pt x="82193" y="21416"/>
                    <a:pt x="85562" y="19748"/>
                  </a:cubicBezTo>
                  <a:cubicBezTo>
                    <a:pt x="86162" y="19448"/>
                    <a:pt x="86829" y="19147"/>
                    <a:pt x="87530" y="18847"/>
                  </a:cubicBezTo>
                  <a:lnTo>
                    <a:pt x="87563" y="18814"/>
                  </a:lnTo>
                  <a:cubicBezTo>
                    <a:pt x="90332" y="13043"/>
                    <a:pt x="91833" y="6738"/>
                    <a:pt x="92100" y="100"/>
                  </a:cubicBezTo>
                  <a:lnTo>
                    <a:pt x="92100" y="0"/>
                  </a:lnTo>
                  <a:close/>
                </a:path>
              </a:pathLst>
            </a:custGeom>
            <a:solidFill>
              <a:srgbClr val="FAE0A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1650738" y="1110564"/>
              <a:ext cx="193481" cy="910852"/>
            </a:xfrm>
            <a:custGeom>
              <a:rect b="b" l="l" r="r" t="t"/>
              <a:pathLst>
                <a:path extrusionOk="0" h="36127" w="7674">
                  <a:moveTo>
                    <a:pt x="1" y="1"/>
                  </a:moveTo>
                  <a:lnTo>
                    <a:pt x="1" y="36127"/>
                  </a:lnTo>
                  <a:lnTo>
                    <a:pt x="7673" y="36127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1332001" y="1385582"/>
              <a:ext cx="193456" cy="635834"/>
            </a:xfrm>
            <a:custGeom>
              <a:rect b="b" l="l" r="r" t="t"/>
              <a:pathLst>
                <a:path extrusionOk="0" h="25219" w="7673">
                  <a:moveTo>
                    <a:pt x="1" y="1"/>
                  </a:moveTo>
                  <a:lnTo>
                    <a:pt x="1" y="25219"/>
                  </a:lnTo>
                  <a:lnTo>
                    <a:pt x="7673" y="25219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2289094" y="664000"/>
              <a:ext cx="193456" cy="1357416"/>
            </a:xfrm>
            <a:custGeom>
              <a:rect b="b" l="l" r="r" t="t"/>
              <a:pathLst>
                <a:path extrusionOk="0" h="53839" w="7673">
                  <a:moveTo>
                    <a:pt x="0" y="0"/>
                  </a:moveTo>
                  <a:lnTo>
                    <a:pt x="0" y="53839"/>
                  </a:lnTo>
                  <a:lnTo>
                    <a:pt x="7672" y="53839"/>
                  </a:lnTo>
                  <a:lnTo>
                    <a:pt x="767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1969500" y="801913"/>
              <a:ext cx="194288" cy="1219503"/>
            </a:xfrm>
            <a:custGeom>
              <a:rect b="b" l="l" r="r" t="t"/>
              <a:pathLst>
                <a:path extrusionOk="0" h="48369" w="7706">
                  <a:moveTo>
                    <a:pt x="0" y="1"/>
                  </a:moveTo>
                  <a:lnTo>
                    <a:pt x="0" y="48369"/>
                  </a:lnTo>
                  <a:lnTo>
                    <a:pt x="7706" y="48369"/>
                  </a:lnTo>
                  <a:lnTo>
                    <a:pt x="7706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3246162" y="1325022"/>
              <a:ext cx="194288" cy="696394"/>
            </a:xfrm>
            <a:custGeom>
              <a:rect b="b" l="l" r="r" t="t"/>
              <a:pathLst>
                <a:path extrusionOk="0" h="27621" w="7706">
                  <a:moveTo>
                    <a:pt x="0" y="1"/>
                  </a:moveTo>
                  <a:lnTo>
                    <a:pt x="0" y="27621"/>
                  </a:lnTo>
                  <a:lnTo>
                    <a:pt x="7706" y="27621"/>
                  </a:lnTo>
                  <a:lnTo>
                    <a:pt x="7706" y="1"/>
                  </a:lnTo>
                  <a:close/>
                </a:path>
              </a:pathLst>
            </a:custGeom>
            <a:solidFill>
              <a:srgbClr val="9759B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2927425" y="1110564"/>
              <a:ext cx="193456" cy="910852"/>
            </a:xfrm>
            <a:custGeom>
              <a:rect b="b" l="l" r="r" t="t"/>
              <a:pathLst>
                <a:path extrusionOk="0" h="36127" w="7673">
                  <a:moveTo>
                    <a:pt x="0" y="1"/>
                  </a:moveTo>
                  <a:lnTo>
                    <a:pt x="0" y="36127"/>
                  </a:lnTo>
                  <a:lnTo>
                    <a:pt x="7672" y="36127"/>
                  </a:lnTo>
                  <a:lnTo>
                    <a:pt x="767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2607831" y="801913"/>
              <a:ext cx="194288" cy="1219503"/>
            </a:xfrm>
            <a:custGeom>
              <a:rect b="b" l="l" r="r" t="t"/>
              <a:pathLst>
                <a:path extrusionOk="0" h="48369" w="7706">
                  <a:moveTo>
                    <a:pt x="0" y="1"/>
                  </a:moveTo>
                  <a:lnTo>
                    <a:pt x="0" y="48369"/>
                  </a:lnTo>
                  <a:lnTo>
                    <a:pt x="7706" y="48369"/>
                  </a:lnTo>
                  <a:lnTo>
                    <a:pt x="7706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3362215" y="2188223"/>
              <a:ext cx="111893" cy="289868"/>
            </a:xfrm>
            <a:custGeom>
              <a:rect b="b" l="l" r="r" t="t"/>
              <a:pathLst>
                <a:path extrusionOk="0" h="11497" w="4438">
                  <a:moveTo>
                    <a:pt x="3233" y="1"/>
                  </a:moveTo>
                  <a:cubicBezTo>
                    <a:pt x="3097" y="1"/>
                    <a:pt x="2954" y="30"/>
                    <a:pt x="2803" y="88"/>
                  </a:cubicBezTo>
                  <a:cubicBezTo>
                    <a:pt x="1702" y="455"/>
                    <a:pt x="1168" y="1823"/>
                    <a:pt x="1168" y="4191"/>
                  </a:cubicBezTo>
                  <a:cubicBezTo>
                    <a:pt x="1168" y="4191"/>
                    <a:pt x="1202" y="4425"/>
                    <a:pt x="1335" y="4859"/>
                  </a:cubicBezTo>
                  <a:cubicBezTo>
                    <a:pt x="1569" y="5259"/>
                    <a:pt x="1935" y="5459"/>
                    <a:pt x="2469" y="5459"/>
                  </a:cubicBezTo>
                  <a:cubicBezTo>
                    <a:pt x="3103" y="5459"/>
                    <a:pt x="3603" y="4925"/>
                    <a:pt x="4004" y="3824"/>
                  </a:cubicBezTo>
                  <a:cubicBezTo>
                    <a:pt x="4270" y="3024"/>
                    <a:pt x="4437" y="2357"/>
                    <a:pt x="4437" y="1823"/>
                  </a:cubicBezTo>
                  <a:cubicBezTo>
                    <a:pt x="4437" y="1156"/>
                    <a:pt x="4270" y="656"/>
                    <a:pt x="3937" y="322"/>
                  </a:cubicBezTo>
                  <a:cubicBezTo>
                    <a:pt x="3720" y="105"/>
                    <a:pt x="3488" y="1"/>
                    <a:pt x="3233" y="1"/>
                  </a:cubicBezTo>
                  <a:close/>
                  <a:moveTo>
                    <a:pt x="1608" y="8247"/>
                  </a:moveTo>
                  <a:cubicBezTo>
                    <a:pt x="1532" y="8247"/>
                    <a:pt x="1452" y="8252"/>
                    <a:pt x="1368" y="8261"/>
                  </a:cubicBezTo>
                  <a:cubicBezTo>
                    <a:pt x="434" y="8394"/>
                    <a:pt x="1" y="9028"/>
                    <a:pt x="1" y="10196"/>
                  </a:cubicBezTo>
                  <a:cubicBezTo>
                    <a:pt x="1" y="10229"/>
                    <a:pt x="34" y="10463"/>
                    <a:pt x="134" y="10863"/>
                  </a:cubicBezTo>
                  <a:cubicBezTo>
                    <a:pt x="334" y="11263"/>
                    <a:pt x="735" y="11497"/>
                    <a:pt x="1268" y="11497"/>
                  </a:cubicBezTo>
                  <a:cubicBezTo>
                    <a:pt x="1735" y="11497"/>
                    <a:pt x="2136" y="11230"/>
                    <a:pt x="2402" y="10663"/>
                  </a:cubicBezTo>
                  <a:cubicBezTo>
                    <a:pt x="2603" y="10262"/>
                    <a:pt x="2703" y="9929"/>
                    <a:pt x="2703" y="9629"/>
                  </a:cubicBezTo>
                  <a:cubicBezTo>
                    <a:pt x="2703" y="8691"/>
                    <a:pt x="2346" y="8247"/>
                    <a:pt x="1608" y="8247"/>
                  </a:cubicBezTo>
                  <a:close/>
                </a:path>
              </a:pathLst>
            </a:custGeom>
            <a:solidFill>
              <a:srgbClr val="FCEB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2645675" y="3315677"/>
              <a:ext cx="147191" cy="294432"/>
            </a:xfrm>
            <a:custGeom>
              <a:rect b="b" l="l" r="r" t="t"/>
              <a:pathLst>
                <a:path extrusionOk="0" h="11678" w="5838">
                  <a:moveTo>
                    <a:pt x="5181" y="1"/>
                  </a:moveTo>
                  <a:cubicBezTo>
                    <a:pt x="5166" y="1"/>
                    <a:pt x="5152" y="1"/>
                    <a:pt x="5137" y="2"/>
                  </a:cubicBezTo>
                  <a:cubicBezTo>
                    <a:pt x="4704" y="36"/>
                    <a:pt x="4170" y="436"/>
                    <a:pt x="3536" y="1203"/>
                  </a:cubicBezTo>
                  <a:cubicBezTo>
                    <a:pt x="2936" y="1937"/>
                    <a:pt x="2402" y="2738"/>
                    <a:pt x="1935" y="3672"/>
                  </a:cubicBezTo>
                  <a:cubicBezTo>
                    <a:pt x="1435" y="4639"/>
                    <a:pt x="1201" y="5373"/>
                    <a:pt x="1201" y="5907"/>
                  </a:cubicBezTo>
                  <a:cubicBezTo>
                    <a:pt x="1201" y="5907"/>
                    <a:pt x="1268" y="6140"/>
                    <a:pt x="1368" y="6574"/>
                  </a:cubicBezTo>
                  <a:cubicBezTo>
                    <a:pt x="1568" y="7007"/>
                    <a:pt x="1969" y="7241"/>
                    <a:pt x="2502" y="7241"/>
                  </a:cubicBezTo>
                  <a:cubicBezTo>
                    <a:pt x="2869" y="7241"/>
                    <a:pt x="3503" y="6340"/>
                    <a:pt x="4470" y="4572"/>
                  </a:cubicBezTo>
                  <a:cubicBezTo>
                    <a:pt x="5404" y="2838"/>
                    <a:pt x="5838" y="1837"/>
                    <a:pt x="5838" y="1503"/>
                  </a:cubicBezTo>
                  <a:cubicBezTo>
                    <a:pt x="5838" y="502"/>
                    <a:pt x="5619" y="1"/>
                    <a:pt x="5181" y="1"/>
                  </a:cubicBezTo>
                  <a:close/>
                  <a:moveTo>
                    <a:pt x="1268" y="8909"/>
                  </a:moveTo>
                  <a:cubicBezTo>
                    <a:pt x="434" y="8976"/>
                    <a:pt x="0" y="9443"/>
                    <a:pt x="0" y="10343"/>
                  </a:cubicBezTo>
                  <a:cubicBezTo>
                    <a:pt x="0" y="10377"/>
                    <a:pt x="34" y="10610"/>
                    <a:pt x="167" y="11044"/>
                  </a:cubicBezTo>
                  <a:cubicBezTo>
                    <a:pt x="367" y="11477"/>
                    <a:pt x="734" y="11677"/>
                    <a:pt x="1268" y="11677"/>
                  </a:cubicBezTo>
                  <a:cubicBezTo>
                    <a:pt x="1768" y="11677"/>
                    <a:pt x="2102" y="11477"/>
                    <a:pt x="2335" y="11110"/>
                  </a:cubicBezTo>
                  <a:cubicBezTo>
                    <a:pt x="2502" y="10844"/>
                    <a:pt x="2569" y="10577"/>
                    <a:pt x="2569" y="10276"/>
                  </a:cubicBezTo>
                  <a:cubicBezTo>
                    <a:pt x="2569" y="9342"/>
                    <a:pt x="2135" y="8909"/>
                    <a:pt x="1268" y="8909"/>
                  </a:cubicBezTo>
                  <a:close/>
                </a:path>
              </a:pathLst>
            </a:custGeom>
            <a:solidFill>
              <a:srgbClr val="FAE0A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2275630" y="4500716"/>
              <a:ext cx="116078" cy="131231"/>
            </a:xfrm>
            <a:custGeom>
              <a:rect b="b" l="l" r="r" t="t"/>
              <a:pathLst>
                <a:path extrusionOk="0" h="5205" w="4604">
                  <a:moveTo>
                    <a:pt x="67" y="1"/>
                  </a:moveTo>
                  <a:lnTo>
                    <a:pt x="67" y="1"/>
                  </a:lnTo>
                  <a:cubicBezTo>
                    <a:pt x="0" y="3470"/>
                    <a:pt x="1501" y="5204"/>
                    <a:pt x="4570" y="5204"/>
                  </a:cubicBezTo>
                  <a:lnTo>
                    <a:pt x="4604" y="5204"/>
                  </a:lnTo>
                  <a:lnTo>
                    <a:pt x="4604" y="134"/>
                  </a:lnTo>
                  <a:cubicBezTo>
                    <a:pt x="3103" y="134"/>
                    <a:pt x="1568" y="67"/>
                    <a:pt x="67" y="1"/>
                  </a:cubicBezTo>
                  <a:close/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2391684" y="4500716"/>
              <a:ext cx="114414" cy="131231"/>
            </a:xfrm>
            <a:custGeom>
              <a:rect b="b" l="l" r="r" t="t"/>
              <a:pathLst>
                <a:path extrusionOk="0" h="5205" w="4538">
                  <a:moveTo>
                    <a:pt x="4470" y="1"/>
                  </a:moveTo>
                  <a:lnTo>
                    <a:pt x="4470" y="1"/>
                  </a:lnTo>
                  <a:cubicBezTo>
                    <a:pt x="4037" y="34"/>
                    <a:pt x="3637" y="67"/>
                    <a:pt x="3203" y="67"/>
                  </a:cubicBezTo>
                  <a:cubicBezTo>
                    <a:pt x="2135" y="101"/>
                    <a:pt x="1068" y="134"/>
                    <a:pt x="1" y="134"/>
                  </a:cubicBezTo>
                  <a:lnTo>
                    <a:pt x="1" y="5204"/>
                  </a:lnTo>
                  <a:cubicBezTo>
                    <a:pt x="3036" y="5204"/>
                    <a:pt x="4537" y="3470"/>
                    <a:pt x="4470" y="1"/>
                  </a:cubicBezTo>
                  <a:close/>
                </a:path>
              </a:pathLst>
            </a:custGeom>
            <a:solidFill>
              <a:srgbClr val="B271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2041835" y="3954058"/>
              <a:ext cx="349874" cy="503796"/>
            </a:xfrm>
            <a:custGeom>
              <a:rect b="b" l="l" r="r" t="t"/>
              <a:pathLst>
                <a:path extrusionOk="0" h="19982" w="13877">
                  <a:moveTo>
                    <a:pt x="0" y="1"/>
                  </a:moveTo>
                  <a:lnTo>
                    <a:pt x="0" y="1"/>
                  </a:lnTo>
                  <a:cubicBezTo>
                    <a:pt x="33" y="568"/>
                    <a:pt x="67" y="1135"/>
                    <a:pt x="100" y="1735"/>
                  </a:cubicBezTo>
                  <a:cubicBezTo>
                    <a:pt x="133" y="4137"/>
                    <a:pt x="1234" y="5471"/>
                    <a:pt x="3369" y="5638"/>
                  </a:cubicBezTo>
                  <a:cubicBezTo>
                    <a:pt x="6872" y="5971"/>
                    <a:pt x="10374" y="6138"/>
                    <a:pt x="13877" y="6138"/>
                  </a:cubicBezTo>
                  <a:lnTo>
                    <a:pt x="13877" y="1035"/>
                  </a:lnTo>
                  <a:cubicBezTo>
                    <a:pt x="9273" y="1035"/>
                    <a:pt x="4670" y="701"/>
                    <a:pt x="0" y="1"/>
                  </a:cubicBezTo>
                  <a:close/>
                  <a:moveTo>
                    <a:pt x="1268" y="6872"/>
                  </a:moveTo>
                  <a:cubicBezTo>
                    <a:pt x="1268" y="7439"/>
                    <a:pt x="1301" y="8006"/>
                    <a:pt x="1334" y="8573"/>
                  </a:cubicBezTo>
                  <a:cubicBezTo>
                    <a:pt x="1368" y="11008"/>
                    <a:pt x="2368" y="12309"/>
                    <a:pt x="4336" y="12509"/>
                  </a:cubicBezTo>
                  <a:cubicBezTo>
                    <a:pt x="7505" y="12843"/>
                    <a:pt x="10674" y="13010"/>
                    <a:pt x="13877" y="13010"/>
                  </a:cubicBezTo>
                  <a:lnTo>
                    <a:pt x="13877" y="7873"/>
                  </a:lnTo>
                  <a:cubicBezTo>
                    <a:pt x="9707" y="7873"/>
                    <a:pt x="5471" y="7539"/>
                    <a:pt x="1268" y="6872"/>
                  </a:cubicBezTo>
                  <a:close/>
                  <a:moveTo>
                    <a:pt x="2435" y="13844"/>
                  </a:moveTo>
                  <a:cubicBezTo>
                    <a:pt x="2435" y="14411"/>
                    <a:pt x="2468" y="14978"/>
                    <a:pt x="2502" y="15545"/>
                  </a:cubicBezTo>
                  <a:cubicBezTo>
                    <a:pt x="2535" y="17980"/>
                    <a:pt x="3436" y="19281"/>
                    <a:pt x="5204" y="19481"/>
                  </a:cubicBezTo>
                  <a:cubicBezTo>
                    <a:pt x="6538" y="19615"/>
                    <a:pt x="7839" y="19748"/>
                    <a:pt x="9173" y="19848"/>
                  </a:cubicBezTo>
                  <a:cubicBezTo>
                    <a:pt x="10741" y="19948"/>
                    <a:pt x="12309" y="19982"/>
                    <a:pt x="13877" y="19982"/>
                  </a:cubicBezTo>
                  <a:lnTo>
                    <a:pt x="13877" y="14845"/>
                  </a:lnTo>
                  <a:cubicBezTo>
                    <a:pt x="10074" y="14845"/>
                    <a:pt x="6271" y="14511"/>
                    <a:pt x="2435" y="13844"/>
                  </a:cubicBezTo>
                  <a:close/>
                </a:path>
              </a:pathLst>
            </a:custGeom>
            <a:solidFill>
              <a:srgbClr val="A0A0A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2391684" y="3954058"/>
              <a:ext cx="349042" cy="503796"/>
            </a:xfrm>
            <a:custGeom>
              <a:rect b="b" l="l" r="r" t="t"/>
              <a:pathLst>
                <a:path extrusionOk="0" h="19982" w="13844">
                  <a:moveTo>
                    <a:pt x="13844" y="1"/>
                  </a:moveTo>
                  <a:lnTo>
                    <a:pt x="13844" y="1"/>
                  </a:lnTo>
                  <a:cubicBezTo>
                    <a:pt x="9274" y="701"/>
                    <a:pt x="4637" y="1035"/>
                    <a:pt x="1" y="1035"/>
                  </a:cubicBezTo>
                  <a:lnTo>
                    <a:pt x="1" y="6138"/>
                  </a:lnTo>
                  <a:cubicBezTo>
                    <a:pt x="3503" y="6138"/>
                    <a:pt x="6972" y="5971"/>
                    <a:pt x="10475" y="5638"/>
                  </a:cubicBezTo>
                  <a:cubicBezTo>
                    <a:pt x="12576" y="5404"/>
                    <a:pt x="13677" y="4003"/>
                    <a:pt x="13810" y="1435"/>
                  </a:cubicBezTo>
                  <a:cubicBezTo>
                    <a:pt x="13810" y="968"/>
                    <a:pt x="13844" y="501"/>
                    <a:pt x="13844" y="1"/>
                  </a:cubicBezTo>
                  <a:close/>
                  <a:moveTo>
                    <a:pt x="12576" y="6872"/>
                  </a:moveTo>
                  <a:lnTo>
                    <a:pt x="12576" y="6872"/>
                  </a:lnTo>
                  <a:cubicBezTo>
                    <a:pt x="8596" y="7541"/>
                    <a:pt x="4616" y="7875"/>
                    <a:pt x="578" y="7875"/>
                  </a:cubicBezTo>
                  <a:cubicBezTo>
                    <a:pt x="386" y="7875"/>
                    <a:pt x="193" y="7874"/>
                    <a:pt x="1" y="7873"/>
                  </a:cubicBezTo>
                  <a:lnTo>
                    <a:pt x="1" y="13010"/>
                  </a:lnTo>
                  <a:cubicBezTo>
                    <a:pt x="3170" y="13010"/>
                    <a:pt x="6338" y="12843"/>
                    <a:pt x="9541" y="12509"/>
                  </a:cubicBezTo>
                  <a:cubicBezTo>
                    <a:pt x="11442" y="12243"/>
                    <a:pt x="12443" y="10842"/>
                    <a:pt x="12543" y="8273"/>
                  </a:cubicBezTo>
                  <a:cubicBezTo>
                    <a:pt x="12576" y="7806"/>
                    <a:pt x="12576" y="7339"/>
                    <a:pt x="12576" y="6872"/>
                  </a:cubicBezTo>
                  <a:close/>
                  <a:moveTo>
                    <a:pt x="11409" y="13844"/>
                  </a:moveTo>
                  <a:lnTo>
                    <a:pt x="11409" y="13844"/>
                  </a:lnTo>
                  <a:cubicBezTo>
                    <a:pt x="7639" y="14511"/>
                    <a:pt x="3837" y="14845"/>
                    <a:pt x="1" y="14845"/>
                  </a:cubicBezTo>
                  <a:lnTo>
                    <a:pt x="1" y="19982"/>
                  </a:lnTo>
                  <a:cubicBezTo>
                    <a:pt x="1435" y="19982"/>
                    <a:pt x="2869" y="19948"/>
                    <a:pt x="4304" y="19848"/>
                  </a:cubicBezTo>
                  <a:cubicBezTo>
                    <a:pt x="5771" y="19781"/>
                    <a:pt x="7206" y="19648"/>
                    <a:pt x="8640" y="19481"/>
                  </a:cubicBezTo>
                  <a:cubicBezTo>
                    <a:pt x="10375" y="19214"/>
                    <a:pt x="11275" y="17813"/>
                    <a:pt x="11375" y="15245"/>
                  </a:cubicBezTo>
                  <a:cubicBezTo>
                    <a:pt x="11409" y="14778"/>
                    <a:pt x="11409" y="14311"/>
                    <a:pt x="11409" y="13844"/>
                  </a:cubicBezTo>
                  <a:close/>
                </a:path>
              </a:pathLst>
            </a:custGeom>
            <a:solidFill>
              <a:srgbClr val="D9B9E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1" name="Google Shape;1071;p43"/>
          <p:cNvSpPr txBox="1"/>
          <p:nvPr/>
        </p:nvSpPr>
        <p:spPr>
          <a:xfrm>
            <a:off x="5681400" y="1319450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2" name="Google Shape;1072;p43"/>
          <p:cNvSpPr txBox="1"/>
          <p:nvPr/>
        </p:nvSpPr>
        <p:spPr>
          <a:xfrm>
            <a:off x="5681400" y="2279029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3" name="Google Shape;1073;p43"/>
          <p:cNvSpPr txBox="1"/>
          <p:nvPr/>
        </p:nvSpPr>
        <p:spPr>
          <a:xfrm>
            <a:off x="5686537" y="2758819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a gas giant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4" name="Google Shape;1074;p43"/>
          <p:cNvSpPr txBox="1"/>
          <p:nvPr/>
        </p:nvSpPr>
        <p:spPr>
          <a:xfrm>
            <a:off x="5681400" y="1799240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5" name="Google Shape;1075;p43"/>
          <p:cNvSpPr txBox="1"/>
          <p:nvPr/>
        </p:nvSpPr>
        <p:spPr>
          <a:xfrm>
            <a:off x="5686537" y="3718398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now considered a dwarf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6" name="Google Shape;1076;p43"/>
          <p:cNvSpPr txBox="1"/>
          <p:nvPr/>
        </p:nvSpPr>
        <p:spPr>
          <a:xfrm>
            <a:off x="5686537" y="3238608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7" name="Google Shape;1077;p43"/>
          <p:cNvSpPr txBox="1"/>
          <p:nvPr/>
        </p:nvSpPr>
        <p:spPr>
          <a:xfrm>
            <a:off x="5686537" y="4198187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8" name="Google Shape;1078;p43"/>
          <p:cNvSpPr txBox="1"/>
          <p:nvPr/>
        </p:nvSpPr>
        <p:spPr>
          <a:xfrm>
            <a:off x="4069004" y="1319450"/>
            <a:ext cx="8871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9" name="Google Shape;1079;p43"/>
          <p:cNvSpPr txBox="1"/>
          <p:nvPr/>
        </p:nvSpPr>
        <p:spPr>
          <a:xfrm>
            <a:off x="4069004" y="2279025"/>
            <a:ext cx="8871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Venus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0" name="Google Shape;1080;p43"/>
          <p:cNvSpPr txBox="1"/>
          <p:nvPr/>
        </p:nvSpPr>
        <p:spPr>
          <a:xfrm>
            <a:off x="4070633" y="2758813"/>
            <a:ext cx="8871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1" name="Google Shape;1081;p43"/>
          <p:cNvSpPr txBox="1"/>
          <p:nvPr/>
        </p:nvSpPr>
        <p:spPr>
          <a:xfrm>
            <a:off x="4069004" y="1799238"/>
            <a:ext cx="8871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Saturn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2" name="Google Shape;1082;p43"/>
          <p:cNvSpPr txBox="1"/>
          <p:nvPr/>
        </p:nvSpPr>
        <p:spPr>
          <a:xfrm>
            <a:off x="4070633" y="3718388"/>
            <a:ext cx="8871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Pluto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3" name="Google Shape;1083;p43"/>
          <p:cNvSpPr txBox="1"/>
          <p:nvPr/>
        </p:nvSpPr>
        <p:spPr>
          <a:xfrm>
            <a:off x="4070633" y="3238600"/>
            <a:ext cx="8871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Mars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4" name="Google Shape;1084;p43"/>
          <p:cNvSpPr txBox="1"/>
          <p:nvPr/>
        </p:nvSpPr>
        <p:spPr>
          <a:xfrm>
            <a:off x="4070633" y="4198175"/>
            <a:ext cx="8871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Earth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5" name="Google Shape;1085;p43"/>
          <p:cNvCxnSpPr>
            <a:stCxn id="1078" idx="3"/>
            <a:endCxn id="1071" idx="1"/>
          </p:cNvCxnSpPr>
          <p:nvPr/>
        </p:nvCxnSpPr>
        <p:spPr>
          <a:xfrm>
            <a:off x="4956104" y="1568750"/>
            <a:ext cx="72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6" name="Google Shape;1086;p43"/>
          <p:cNvCxnSpPr>
            <a:stCxn id="1081" idx="3"/>
            <a:endCxn id="1074" idx="1"/>
          </p:cNvCxnSpPr>
          <p:nvPr/>
        </p:nvCxnSpPr>
        <p:spPr>
          <a:xfrm>
            <a:off x="4956104" y="2048538"/>
            <a:ext cx="72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7" name="Google Shape;1087;p43"/>
          <p:cNvCxnSpPr>
            <a:stCxn id="1079" idx="3"/>
            <a:endCxn id="1072" idx="1"/>
          </p:cNvCxnSpPr>
          <p:nvPr/>
        </p:nvCxnSpPr>
        <p:spPr>
          <a:xfrm>
            <a:off x="4956104" y="2528325"/>
            <a:ext cx="72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8" name="Google Shape;1088;p43"/>
          <p:cNvCxnSpPr>
            <a:stCxn id="1080" idx="3"/>
            <a:endCxn id="1073" idx="1"/>
          </p:cNvCxnSpPr>
          <p:nvPr/>
        </p:nvCxnSpPr>
        <p:spPr>
          <a:xfrm>
            <a:off x="4957733" y="3008113"/>
            <a:ext cx="72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43"/>
          <p:cNvCxnSpPr>
            <a:stCxn id="1083" idx="3"/>
            <a:endCxn id="1076" idx="1"/>
          </p:cNvCxnSpPr>
          <p:nvPr/>
        </p:nvCxnSpPr>
        <p:spPr>
          <a:xfrm>
            <a:off x="4957733" y="3487900"/>
            <a:ext cx="72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0" name="Google Shape;1090;p43"/>
          <p:cNvCxnSpPr>
            <a:stCxn id="1075" idx="1"/>
            <a:endCxn id="1082" idx="3"/>
          </p:cNvCxnSpPr>
          <p:nvPr/>
        </p:nvCxnSpPr>
        <p:spPr>
          <a:xfrm rot="10800000">
            <a:off x="4957837" y="3967698"/>
            <a:ext cx="72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1" name="Google Shape;1091;p43"/>
          <p:cNvCxnSpPr>
            <a:stCxn id="1077" idx="1"/>
            <a:endCxn id="1084" idx="3"/>
          </p:cNvCxnSpPr>
          <p:nvPr/>
        </p:nvCxnSpPr>
        <p:spPr>
          <a:xfrm rot="10800000">
            <a:off x="4957837" y="4447487"/>
            <a:ext cx="72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4"/>
          <p:cNvSpPr/>
          <p:nvPr/>
        </p:nvSpPr>
        <p:spPr>
          <a:xfrm>
            <a:off x="7755280" y="3779313"/>
            <a:ext cx="782700" cy="7827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44"/>
          <p:cNvSpPr/>
          <p:nvPr/>
        </p:nvSpPr>
        <p:spPr>
          <a:xfrm>
            <a:off x="7755280" y="2749275"/>
            <a:ext cx="782700" cy="7827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44"/>
          <p:cNvSpPr/>
          <p:nvPr/>
        </p:nvSpPr>
        <p:spPr>
          <a:xfrm>
            <a:off x="7755280" y="1719225"/>
            <a:ext cx="782700" cy="7827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44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Infographics</a:t>
            </a:r>
            <a:endParaRPr/>
          </a:p>
        </p:txBody>
      </p:sp>
      <p:grpSp>
        <p:nvGrpSpPr>
          <p:cNvPr id="1100" name="Google Shape;1100;p44"/>
          <p:cNvGrpSpPr/>
          <p:nvPr/>
        </p:nvGrpSpPr>
        <p:grpSpPr>
          <a:xfrm>
            <a:off x="3500873" y="1517635"/>
            <a:ext cx="2181149" cy="3241980"/>
            <a:chOff x="3500873" y="1517635"/>
            <a:chExt cx="2181149" cy="3241980"/>
          </a:xfrm>
        </p:grpSpPr>
        <p:sp>
          <p:nvSpPr>
            <p:cNvPr id="1101" name="Google Shape;1101;p44"/>
            <p:cNvSpPr/>
            <p:nvPr/>
          </p:nvSpPr>
          <p:spPr>
            <a:xfrm>
              <a:off x="4269259" y="4564673"/>
              <a:ext cx="647261" cy="160560"/>
            </a:xfrm>
            <a:custGeom>
              <a:rect b="b" l="l" r="r" t="t"/>
              <a:pathLst>
                <a:path extrusionOk="0" h="5660" w="22817">
                  <a:moveTo>
                    <a:pt x="0" y="1"/>
                  </a:moveTo>
                  <a:cubicBezTo>
                    <a:pt x="467" y="901"/>
                    <a:pt x="1068" y="1802"/>
                    <a:pt x="1701" y="2536"/>
                  </a:cubicBezTo>
                  <a:cubicBezTo>
                    <a:pt x="2602" y="3570"/>
                    <a:pt x="3936" y="4137"/>
                    <a:pt x="5204" y="4604"/>
                  </a:cubicBezTo>
                  <a:cubicBezTo>
                    <a:pt x="7298" y="5378"/>
                    <a:pt x="9465" y="5659"/>
                    <a:pt x="11665" y="5659"/>
                  </a:cubicBezTo>
                  <a:cubicBezTo>
                    <a:pt x="12023" y="5659"/>
                    <a:pt x="12383" y="5652"/>
                    <a:pt x="12743" y="5638"/>
                  </a:cubicBezTo>
                  <a:cubicBezTo>
                    <a:pt x="14077" y="5605"/>
                    <a:pt x="15411" y="5471"/>
                    <a:pt x="16712" y="5304"/>
                  </a:cubicBezTo>
                  <a:cubicBezTo>
                    <a:pt x="18013" y="5104"/>
                    <a:pt x="19381" y="4904"/>
                    <a:pt x="20415" y="4003"/>
                  </a:cubicBezTo>
                  <a:cubicBezTo>
                    <a:pt x="21315" y="3270"/>
                    <a:pt x="21916" y="2235"/>
                    <a:pt x="22483" y="1235"/>
                  </a:cubicBezTo>
                  <a:cubicBezTo>
                    <a:pt x="22583" y="1001"/>
                    <a:pt x="22716" y="768"/>
                    <a:pt x="22816" y="534"/>
                  </a:cubicBezTo>
                  <a:lnTo>
                    <a:pt x="22816" y="534"/>
                  </a:lnTo>
                  <a:cubicBezTo>
                    <a:pt x="20782" y="1201"/>
                    <a:pt x="18413" y="1368"/>
                    <a:pt x="16979" y="1502"/>
                  </a:cubicBezTo>
                  <a:cubicBezTo>
                    <a:pt x="15582" y="1651"/>
                    <a:pt x="14185" y="1716"/>
                    <a:pt x="12787" y="1716"/>
                  </a:cubicBezTo>
                  <a:cubicBezTo>
                    <a:pt x="11683" y="1716"/>
                    <a:pt x="10578" y="1675"/>
                    <a:pt x="9474" y="1602"/>
                  </a:cubicBezTo>
                  <a:cubicBezTo>
                    <a:pt x="7172" y="1468"/>
                    <a:pt x="4804" y="1301"/>
                    <a:pt x="2535" y="734"/>
                  </a:cubicBezTo>
                  <a:cubicBezTo>
                    <a:pt x="1768" y="568"/>
                    <a:pt x="867" y="334"/>
                    <a:pt x="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4"/>
            <p:cNvSpPr/>
            <p:nvPr/>
          </p:nvSpPr>
          <p:spPr>
            <a:xfrm>
              <a:off x="4177459" y="4138837"/>
              <a:ext cx="842203" cy="431895"/>
            </a:xfrm>
            <a:custGeom>
              <a:rect b="b" l="l" r="r" t="t"/>
              <a:pathLst>
                <a:path extrusionOk="0" h="15225" w="29689">
                  <a:moveTo>
                    <a:pt x="28721" y="1"/>
                  </a:moveTo>
                  <a:cubicBezTo>
                    <a:pt x="28421" y="401"/>
                    <a:pt x="28054" y="801"/>
                    <a:pt x="27620" y="1202"/>
                  </a:cubicBezTo>
                  <a:cubicBezTo>
                    <a:pt x="25686" y="2970"/>
                    <a:pt x="23117" y="3837"/>
                    <a:pt x="20515" y="4237"/>
                  </a:cubicBezTo>
                  <a:cubicBezTo>
                    <a:pt x="19214" y="4437"/>
                    <a:pt x="17913" y="4771"/>
                    <a:pt x="16579" y="4804"/>
                  </a:cubicBezTo>
                  <a:cubicBezTo>
                    <a:pt x="15178" y="4804"/>
                    <a:pt x="13744" y="4637"/>
                    <a:pt x="12343" y="4604"/>
                  </a:cubicBezTo>
                  <a:cubicBezTo>
                    <a:pt x="10575" y="4571"/>
                    <a:pt x="8740" y="4337"/>
                    <a:pt x="7039" y="3904"/>
                  </a:cubicBezTo>
                  <a:cubicBezTo>
                    <a:pt x="5037" y="3437"/>
                    <a:pt x="3136" y="2603"/>
                    <a:pt x="1568" y="1168"/>
                  </a:cubicBezTo>
                  <a:cubicBezTo>
                    <a:pt x="1468" y="1102"/>
                    <a:pt x="1368" y="1002"/>
                    <a:pt x="1268" y="901"/>
                  </a:cubicBezTo>
                  <a:cubicBezTo>
                    <a:pt x="501" y="1368"/>
                    <a:pt x="1" y="2136"/>
                    <a:pt x="101" y="3070"/>
                  </a:cubicBezTo>
                  <a:cubicBezTo>
                    <a:pt x="1535" y="4904"/>
                    <a:pt x="3903" y="6105"/>
                    <a:pt x="6105" y="6739"/>
                  </a:cubicBezTo>
                  <a:cubicBezTo>
                    <a:pt x="8707" y="7506"/>
                    <a:pt x="11442" y="7906"/>
                    <a:pt x="14177" y="7940"/>
                  </a:cubicBezTo>
                  <a:cubicBezTo>
                    <a:pt x="14544" y="7940"/>
                    <a:pt x="14511" y="8474"/>
                    <a:pt x="14177" y="8474"/>
                  </a:cubicBezTo>
                  <a:cubicBezTo>
                    <a:pt x="13625" y="8483"/>
                    <a:pt x="13044" y="8491"/>
                    <a:pt x="12444" y="8491"/>
                  </a:cubicBezTo>
                  <a:cubicBezTo>
                    <a:pt x="8773" y="8491"/>
                    <a:pt x="4398" y="8189"/>
                    <a:pt x="1502" y="6038"/>
                  </a:cubicBezTo>
                  <a:cubicBezTo>
                    <a:pt x="1368" y="6505"/>
                    <a:pt x="968" y="6806"/>
                    <a:pt x="801" y="7339"/>
                  </a:cubicBezTo>
                  <a:cubicBezTo>
                    <a:pt x="601" y="7873"/>
                    <a:pt x="968" y="8273"/>
                    <a:pt x="1368" y="8674"/>
                  </a:cubicBezTo>
                  <a:cubicBezTo>
                    <a:pt x="5838" y="10608"/>
                    <a:pt x="10842" y="10942"/>
                    <a:pt x="15645" y="11209"/>
                  </a:cubicBezTo>
                  <a:cubicBezTo>
                    <a:pt x="16012" y="11209"/>
                    <a:pt x="16012" y="11776"/>
                    <a:pt x="15645" y="11776"/>
                  </a:cubicBezTo>
                  <a:cubicBezTo>
                    <a:pt x="15098" y="11780"/>
                    <a:pt x="14551" y="11783"/>
                    <a:pt x="14003" y="11783"/>
                  </a:cubicBezTo>
                  <a:cubicBezTo>
                    <a:pt x="9906" y="11783"/>
                    <a:pt x="5802" y="11589"/>
                    <a:pt x="2035" y="9941"/>
                  </a:cubicBezTo>
                  <a:cubicBezTo>
                    <a:pt x="1969" y="10675"/>
                    <a:pt x="1301" y="11309"/>
                    <a:pt x="1568" y="12043"/>
                  </a:cubicBezTo>
                  <a:cubicBezTo>
                    <a:pt x="1902" y="12943"/>
                    <a:pt x="2969" y="13377"/>
                    <a:pt x="3770" y="13711"/>
                  </a:cubicBezTo>
                  <a:cubicBezTo>
                    <a:pt x="5605" y="14511"/>
                    <a:pt x="7639" y="14778"/>
                    <a:pt x="9607" y="14945"/>
                  </a:cubicBezTo>
                  <a:cubicBezTo>
                    <a:pt x="11598" y="15115"/>
                    <a:pt x="13614" y="15224"/>
                    <a:pt x="15625" y="15224"/>
                  </a:cubicBezTo>
                  <a:cubicBezTo>
                    <a:pt x="17558" y="15224"/>
                    <a:pt x="19486" y="15123"/>
                    <a:pt x="21382" y="14878"/>
                  </a:cubicBezTo>
                  <a:cubicBezTo>
                    <a:pt x="23217" y="14645"/>
                    <a:pt x="25552" y="14411"/>
                    <a:pt x="27087" y="13344"/>
                  </a:cubicBezTo>
                  <a:cubicBezTo>
                    <a:pt x="27854" y="12810"/>
                    <a:pt x="28421" y="11976"/>
                    <a:pt x="28254" y="11042"/>
                  </a:cubicBezTo>
                  <a:cubicBezTo>
                    <a:pt x="28221" y="10742"/>
                    <a:pt x="28154" y="10508"/>
                    <a:pt x="28087" y="10275"/>
                  </a:cubicBezTo>
                  <a:cubicBezTo>
                    <a:pt x="25786" y="11609"/>
                    <a:pt x="22617" y="11642"/>
                    <a:pt x="20115" y="11943"/>
                  </a:cubicBezTo>
                  <a:cubicBezTo>
                    <a:pt x="20095" y="11945"/>
                    <a:pt x="20076" y="11946"/>
                    <a:pt x="20058" y="11946"/>
                  </a:cubicBezTo>
                  <a:cubicBezTo>
                    <a:pt x="19582" y="11946"/>
                    <a:pt x="19601" y="11140"/>
                    <a:pt x="20115" y="11075"/>
                  </a:cubicBezTo>
                  <a:cubicBezTo>
                    <a:pt x="21616" y="10975"/>
                    <a:pt x="23117" y="10842"/>
                    <a:pt x="24551" y="10408"/>
                  </a:cubicBezTo>
                  <a:cubicBezTo>
                    <a:pt x="25919" y="10008"/>
                    <a:pt x="27120" y="9341"/>
                    <a:pt x="28354" y="8674"/>
                  </a:cubicBezTo>
                  <a:cubicBezTo>
                    <a:pt x="28788" y="8007"/>
                    <a:pt x="29388" y="7473"/>
                    <a:pt x="29188" y="6606"/>
                  </a:cubicBezTo>
                  <a:cubicBezTo>
                    <a:pt x="29155" y="6472"/>
                    <a:pt x="29088" y="6372"/>
                    <a:pt x="29055" y="6272"/>
                  </a:cubicBezTo>
                  <a:cubicBezTo>
                    <a:pt x="26419" y="7573"/>
                    <a:pt x="23184" y="7740"/>
                    <a:pt x="20315" y="7840"/>
                  </a:cubicBezTo>
                  <a:cubicBezTo>
                    <a:pt x="20082" y="7840"/>
                    <a:pt x="20015" y="7439"/>
                    <a:pt x="20248" y="7406"/>
                  </a:cubicBezTo>
                  <a:cubicBezTo>
                    <a:pt x="23351" y="6939"/>
                    <a:pt x="26253" y="6439"/>
                    <a:pt x="29021" y="5004"/>
                  </a:cubicBezTo>
                  <a:cubicBezTo>
                    <a:pt x="29055" y="4871"/>
                    <a:pt x="29121" y="4738"/>
                    <a:pt x="29155" y="4604"/>
                  </a:cubicBezTo>
                  <a:cubicBezTo>
                    <a:pt x="29688" y="3003"/>
                    <a:pt x="29488" y="1435"/>
                    <a:pt x="287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4"/>
            <p:cNvSpPr/>
            <p:nvPr/>
          </p:nvSpPr>
          <p:spPr>
            <a:xfrm>
              <a:off x="4611808" y="3055168"/>
              <a:ext cx="925461" cy="1180201"/>
            </a:xfrm>
            <a:custGeom>
              <a:rect b="b" l="l" r="r" t="t"/>
              <a:pathLst>
                <a:path extrusionOk="0" h="41604" w="32624">
                  <a:moveTo>
                    <a:pt x="15606" y="0"/>
                  </a:moveTo>
                  <a:cubicBezTo>
                    <a:pt x="10400" y="0"/>
                    <a:pt x="5213" y="83"/>
                    <a:pt x="0" y="140"/>
                  </a:cubicBezTo>
                  <a:cubicBezTo>
                    <a:pt x="101" y="7245"/>
                    <a:pt x="201" y="14350"/>
                    <a:pt x="301" y="21455"/>
                  </a:cubicBezTo>
                  <a:lnTo>
                    <a:pt x="334" y="21455"/>
                  </a:lnTo>
                  <a:cubicBezTo>
                    <a:pt x="401" y="28194"/>
                    <a:pt x="434" y="34898"/>
                    <a:pt x="467" y="41603"/>
                  </a:cubicBezTo>
                  <a:cubicBezTo>
                    <a:pt x="1735" y="41603"/>
                    <a:pt x="2969" y="41503"/>
                    <a:pt x="4203" y="41303"/>
                  </a:cubicBezTo>
                  <a:cubicBezTo>
                    <a:pt x="6639" y="40936"/>
                    <a:pt x="9140" y="40002"/>
                    <a:pt x="11075" y="38134"/>
                  </a:cubicBezTo>
                  <a:cubicBezTo>
                    <a:pt x="14611" y="34765"/>
                    <a:pt x="14744" y="31729"/>
                    <a:pt x="15345" y="26993"/>
                  </a:cubicBezTo>
                  <a:cubicBezTo>
                    <a:pt x="15445" y="26192"/>
                    <a:pt x="16145" y="25558"/>
                    <a:pt x="16312" y="24791"/>
                  </a:cubicBezTo>
                  <a:cubicBezTo>
                    <a:pt x="16314" y="24791"/>
                    <a:pt x="16316" y="24791"/>
                    <a:pt x="16318" y="24791"/>
                  </a:cubicBezTo>
                  <a:cubicBezTo>
                    <a:pt x="16696" y="24791"/>
                    <a:pt x="15539" y="21788"/>
                    <a:pt x="15867" y="21788"/>
                  </a:cubicBezTo>
                  <a:cubicBezTo>
                    <a:pt x="15871" y="21788"/>
                    <a:pt x="15875" y="21788"/>
                    <a:pt x="15878" y="21789"/>
                  </a:cubicBezTo>
                  <a:cubicBezTo>
                    <a:pt x="16913" y="19487"/>
                    <a:pt x="18314" y="17353"/>
                    <a:pt x="19948" y="15451"/>
                  </a:cubicBezTo>
                  <a:cubicBezTo>
                    <a:pt x="22783" y="12115"/>
                    <a:pt x="26219" y="9313"/>
                    <a:pt x="29021" y="5911"/>
                  </a:cubicBezTo>
                  <a:cubicBezTo>
                    <a:pt x="30422" y="4176"/>
                    <a:pt x="31623" y="2308"/>
                    <a:pt x="32624" y="340"/>
                  </a:cubicBezTo>
                  <a:cubicBezTo>
                    <a:pt x="27754" y="274"/>
                    <a:pt x="22917" y="40"/>
                    <a:pt x="18080" y="7"/>
                  </a:cubicBezTo>
                  <a:cubicBezTo>
                    <a:pt x="17255" y="2"/>
                    <a:pt x="16430" y="0"/>
                    <a:pt x="15606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4"/>
            <p:cNvSpPr/>
            <p:nvPr/>
          </p:nvSpPr>
          <p:spPr>
            <a:xfrm>
              <a:off x="4606134" y="2328600"/>
              <a:ext cx="1033343" cy="712563"/>
            </a:xfrm>
            <a:custGeom>
              <a:rect b="b" l="l" r="r" t="t"/>
              <a:pathLst>
                <a:path extrusionOk="0" h="25119" w="36427">
                  <a:moveTo>
                    <a:pt x="34" y="0"/>
                  </a:moveTo>
                  <a:lnTo>
                    <a:pt x="34" y="0"/>
                  </a:lnTo>
                  <a:cubicBezTo>
                    <a:pt x="167" y="5004"/>
                    <a:pt x="267" y="10041"/>
                    <a:pt x="0" y="15045"/>
                  </a:cubicBezTo>
                  <a:cubicBezTo>
                    <a:pt x="100" y="18280"/>
                    <a:pt x="167" y="21549"/>
                    <a:pt x="200" y="24818"/>
                  </a:cubicBezTo>
                  <a:cubicBezTo>
                    <a:pt x="2269" y="24785"/>
                    <a:pt x="4337" y="24751"/>
                    <a:pt x="6438" y="24751"/>
                  </a:cubicBezTo>
                  <a:cubicBezTo>
                    <a:pt x="9622" y="24728"/>
                    <a:pt x="12790" y="24704"/>
                    <a:pt x="15965" y="24704"/>
                  </a:cubicBezTo>
                  <a:cubicBezTo>
                    <a:pt x="17279" y="24704"/>
                    <a:pt x="18596" y="24708"/>
                    <a:pt x="19915" y="24718"/>
                  </a:cubicBezTo>
                  <a:cubicBezTo>
                    <a:pt x="24351" y="24785"/>
                    <a:pt x="28821" y="24751"/>
                    <a:pt x="33224" y="25118"/>
                  </a:cubicBezTo>
                  <a:cubicBezTo>
                    <a:pt x="34058" y="23317"/>
                    <a:pt x="34725" y="21449"/>
                    <a:pt x="35259" y="19514"/>
                  </a:cubicBezTo>
                  <a:cubicBezTo>
                    <a:pt x="36426" y="15111"/>
                    <a:pt x="36426" y="10842"/>
                    <a:pt x="35659" y="6372"/>
                  </a:cubicBezTo>
                  <a:cubicBezTo>
                    <a:pt x="35359" y="4470"/>
                    <a:pt x="34992" y="2636"/>
                    <a:pt x="34492" y="801"/>
                  </a:cubicBezTo>
                  <a:cubicBezTo>
                    <a:pt x="29455" y="734"/>
                    <a:pt x="24418" y="467"/>
                    <a:pt x="19381" y="334"/>
                  </a:cubicBezTo>
                  <a:cubicBezTo>
                    <a:pt x="12943" y="134"/>
                    <a:pt x="6505" y="34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4"/>
            <p:cNvSpPr/>
            <p:nvPr/>
          </p:nvSpPr>
          <p:spPr>
            <a:xfrm>
              <a:off x="4591922" y="1534656"/>
              <a:ext cx="984154" cy="784475"/>
            </a:xfrm>
            <a:custGeom>
              <a:rect b="b" l="l" r="r" t="t"/>
              <a:pathLst>
                <a:path extrusionOk="0" h="27654" w="34693">
                  <a:moveTo>
                    <a:pt x="1" y="1"/>
                  </a:moveTo>
                  <a:cubicBezTo>
                    <a:pt x="401" y="3670"/>
                    <a:pt x="201" y="7506"/>
                    <a:pt x="268" y="11209"/>
                  </a:cubicBezTo>
                  <a:lnTo>
                    <a:pt x="435" y="22217"/>
                  </a:lnTo>
                  <a:cubicBezTo>
                    <a:pt x="435" y="23784"/>
                    <a:pt x="468" y="25352"/>
                    <a:pt x="535" y="26920"/>
                  </a:cubicBezTo>
                  <a:cubicBezTo>
                    <a:pt x="3003" y="26953"/>
                    <a:pt x="5472" y="26987"/>
                    <a:pt x="7940" y="26987"/>
                  </a:cubicBezTo>
                  <a:cubicBezTo>
                    <a:pt x="16846" y="27087"/>
                    <a:pt x="25786" y="27087"/>
                    <a:pt x="34692" y="27654"/>
                  </a:cubicBezTo>
                  <a:cubicBezTo>
                    <a:pt x="34125" y="25786"/>
                    <a:pt x="33458" y="23951"/>
                    <a:pt x="32591" y="22183"/>
                  </a:cubicBezTo>
                  <a:cubicBezTo>
                    <a:pt x="30756" y="18314"/>
                    <a:pt x="28355" y="14811"/>
                    <a:pt x="25386" y="11742"/>
                  </a:cubicBezTo>
                  <a:cubicBezTo>
                    <a:pt x="18748" y="4904"/>
                    <a:pt x="9641" y="534"/>
                    <a:pt x="101" y="1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4"/>
            <p:cNvSpPr/>
            <p:nvPr/>
          </p:nvSpPr>
          <p:spPr>
            <a:xfrm>
              <a:off x="3635226" y="3042090"/>
              <a:ext cx="961431" cy="1193279"/>
            </a:xfrm>
            <a:custGeom>
              <a:rect b="b" l="l" r="r" t="t"/>
              <a:pathLst>
                <a:path extrusionOk="0" h="42065" w="33892">
                  <a:moveTo>
                    <a:pt x="1" y="1"/>
                  </a:moveTo>
                  <a:cubicBezTo>
                    <a:pt x="1068" y="2269"/>
                    <a:pt x="2403" y="4404"/>
                    <a:pt x="4004" y="6372"/>
                  </a:cubicBezTo>
                  <a:cubicBezTo>
                    <a:pt x="6772" y="9774"/>
                    <a:pt x="10208" y="12576"/>
                    <a:pt x="13077" y="15912"/>
                  </a:cubicBezTo>
                  <a:cubicBezTo>
                    <a:pt x="14711" y="17814"/>
                    <a:pt x="16112" y="19982"/>
                    <a:pt x="17146" y="22317"/>
                  </a:cubicBezTo>
                  <a:cubicBezTo>
                    <a:pt x="17149" y="22316"/>
                    <a:pt x="17152" y="22316"/>
                    <a:pt x="17155" y="22316"/>
                  </a:cubicBezTo>
                  <a:cubicBezTo>
                    <a:pt x="17453" y="22316"/>
                    <a:pt x="15949" y="24151"/>
                    <a:pt x="16279" y="24151"/>
                  </a:cubicBezTo>
                  <a:cubicBezTo>
                    <a:pt x="16479" y="25052"/>
                    <a:pt x="17547" y="25152"/>
                    <a:pt x="17680" y="26086"/>
                  </a:cubicBezTo>
                  <a:cubicBezTo>
                    <a:pt x="18281" y="30689"/>
                    <a:pt x="18347" y="36594"/>
                    <a:pt x="21883" y="39829"/>
                  </a:cubicBezTo>
                  <a:cubicBezTo>
                    <a:pt x="23117" y="40997"/>
                    <a:pt x="24719" y="41097"/>
                    <a:pt x="26253" y="41631"/>
                  </a:cubicBezTo>
                  <a:cubicBezTo>
                    <a:pt x="27821" y="42064"/>
                    <a:pt x="29288" y="41897"/>
                    <a:pt x="30956" y="41998"/>
                  </a:cubicBezTo>
                  <a:cubicBezTo>
                    <a:pt x="31924" y="42031"/>
                    <a:pt x="32891" y="42064"/>
                    <a:pt x="33892" y="42064"/>
                  </a:cubicBezTo>
                  <a:cubicBezTo>
                    <a:pt x="33858" y="37528"/>
                    <a:pt x="33825" y="32958"/>
                    <a:pt x="33858" y="28388"/>
                  </a:cubicBezTo>
                  <a:cubicBezTo>
                    <a:pt x="33858" y="25419"/>
                    <a:pt x="33858" y="22484"/>
                    <a:pt x="33825" y="19515"/>
                  </a:cubicBezTo>
                  <a:lnTo>
                    <a:pt x="33792" y="19515"/>
                  </a:lnTo>
                  <a:cubicBezTo>
                    <a:pt x="33725" y="13210"/>
                    <a:pt x="33558" y="6906"/>
                    <a:pt x="33525" y="601"/>
                  </a:cubicBezTo>
                  <a:cubicBezTo>
                    <a:pt x="30923" y="635"/>
                    <a:pt x="28321" y="668"/>
                    <a:pt x="25686" y="668"/>
                  </a:cubicBezTo>
                  <a:cubicBezTo>
                    <a:pt x="21183" y="668"/>
                    <a:pt x="16713" y="635"/>
                    <a:pt x="12210" y="535"/>
                  </a:cubicBezTo>
                  <a:cubicBezTo>
                    <a:pt x="8173" y="434"/>
                    <a:pt x="4037" y="434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4"/>
            <p:cNvSpPr/>
            <p:nvPr/>
          </p:nvSpPr>
          <p:spPr>
            <a:xfrm>
              <a:off x="3543454" y="2328827"/>
              <a:ext cx="1043754" cy="706209"/>
            </a:xfrm>
            <a:custGeom>
              <a:rect b="b" l="l" r="r" t="t"/>
              <a:pathLst>
                <a:path extrusionOk="0" h="24895" w="36794">
                  <a:moveTo>
                    <a:pt x="32819" y="1"/>
                  </a:moveTo>
                  <a:cubicBezTo>
                    <a:pt x="31548" y="1"/>
                    <a:pt x="30272" y="9"/>
                    <a:pt x="28988" y="26"/>
                  </a:cubicBezTo>
                  <a:cubicBezTo>
                    <a:pt x="24384" y="59"/>
                    <a:pt x="19781" y="59"/>
                    <a:pt x="15178" y="93"/>
                  </a:cubicBezTo>
                  <a:cubicBezTo>
                    <a:pt x="12061" y="140"/>
                    <a:pt x="8926" y="257"/>
                    <a:pt x="5787" y="257"/>
                  </a:cubicBezTo>
                  <a:cubicBezTo>
                    <a:pt x="4559" y="257"/>
                    <a:pt x="3330" y="239"/>
                    <a:pt x="2102" y="193"/>
                  </a:cubicBezTo>
                  <a:cubicBezTo>
                    <a:pt x="1535" y="2227"/>
                    <a:pt x="1134" y="4262"/>
                    <a:pt x="767" y="6364"/>
                  </a:cubicBezTo>
                  <a:cubicBezTo>
                    <a:pt x="34" y="10867"/>
                    <a:pt x="0" y="15103"/>
                    <a:pt x="1201" y="19540"/>
                  </a:cubicBezTo>
                  <a:cubicBezTo>
                    <a:pt x="1635" y="21208"/>
                    <a:pt x="2202" y="22842"/>
                    <a:pt x="2902" y="24410"/>
                  </a:cubicBezTo>
                  <a:cubicBezTo>
                    <a:pt x="7639" y="24443"/>
                    <a:pt x="12376" y="24810"/>
                    <a:pt x="17112" y="24844"/>
                  </a:cubicBezTo>
                  <a:cubicBezTo>
                    <a:pt x="19515" y="24880"/>
                    <a:pt x="21923" y="24895"/>
                    <a:pt x="24332" y="24895"/>
                  </a:cubicBezTo>
                  <a:cubicBezTo>
                    <a:pt x="28476" y="24895"/>
                    <a:pt x="32625" y="24852"/>
                    <a:pt x="36760" y="24810"/>
                  </a:cubicBezTo>
                  <a:cubicBezTo>
                    <a:pt x="36760" y="22108"/>
                    <a:pt x="36760" y="19440"/>
                    <a:pt x="36793" y="16738"/>
                  </a:cubicBezTo>
                  <a:cubicBezTo>
                    <a:pt x="36793" y="16704"/>
                    <a:pt x="36760" y="16638"/>
                    <a:pt x="36760" y="16571"/>
                  </a:cubicBezTo>
                  <a:cubicBezTo>
                    <a:pt x="36760" y="11067"/>
                    <a:pt x="36693" y="5530"/>
                    <a:pt x="36626" y="26"/>
                  </a:cubicBezTo>
                  <a:cubicBezTo>
                    <a:pt x="35359" y="9"/>
                    <a:pt x="34091" y="1"/>
                    <a:pt x="32819" y="1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4"/>
            <p:cNvSpPr/>
            <p:nvPr/>
          </p:nvSpPr>
          <p:spPr>
            <a:xfrm>
              <a:off x="3608730" y="1535621"/>
              <a:ext cx="973743" cy="778773"/>
            </a:xfrm>
            <a:custGeom>
              <a:rect b="b" l="l" r="r" t="t"/>
              <a:pathLst>
                <a:path extrusionOk="0" h="27453" w="34326">
                  <a:moveTo>
                    <a:pt x="33958" y="0"/>
                  </a:moveTo>
                  <a:lnTo>
                    <a:pt x="33958" y="0"/>
                  </a:lnTo>
                  <a:cubicBezTo>
                    <a:pt x="24652" y="667"/>
                    <a:pt x="15745" y="5004"/>
                    <a:pt x="9241" y="11708"/>
                  </a:cubicBezTo>
                  <a:cubicBezTo>
                    <a:pt x="6272" y="14777"/>
                    <a:pt x="3904" y="18280"/>
                    <a:pt x="2036" y="22116"/>
                  </a:cubicBezTo>
                  <a:cubicBezTo>
                    <a:pt x="1202" y="23851"/>
                    <a:pt x="535" y="25652"/>
                    <a:pt x="1" y="27453"/>
                  </a:cubicBezTo>
                  <a:cubicBezTo>
                    <a:pt x="4904" y="27019"/>
                    <a:pt x="9875" y="27053"/>
                    <a:pt x="14778" y="26953"/>
                  </a:cubicBezTo>
                  <a:cubicBezTo>
                    <a:pt x="18902" y="26889"/>
                    <a:pt x="23026" y="26866"/>
                    <a:pt x="27158" y="26866"/>
                  </a:cubicBezTo>
                  <a:cubicBezTo>
                    <a:pt x="29544" y="26866"/>
                    <a:pt x="31932" y="26874"/>
                    <a:pt x="34325" y="26886"/>
                  </a:cubicBezTo>
                  <a:cubicBezTo>
                    <a:pt x="34292" y="25318"/>
                    <a:pt x="34259" y="23750"/>
                    <a:pt x="34225" y="22183"/>
                  </a:cubicBezTo>
                  <a:lnTo>
                    <a:pt x="34059" y="11175"/>
                  </a:lnTo>
                  <a:cubicBezTo>
                    <a:pt x="33992" y="7472"/>
                    <a:pt x="33658" y="3703"/>
                    <a:pt x="33958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4"/>
            <p:cNvSpPr/>
            <p:nvPr/>
          </p:nvSpPr>
          <p:spPr>
            <a:xfrm>
              <a:off x="3500873" y="1517635"/>
              <a:ext cx="2181149" cy="3241980"/>
            </a:xfrm>
            <a:custGeom>
              <a:rect b="b" l="l" r="r" t="t"/>
              <a:pathLst>
                <a:path extrusionOk="0" h="114285" w="76889">
                  <a:moveTo>
                    <a:pt x="37760" y="667"/>
                  </a:moveTo>
                  <a:lnTo>
                    <a:pt x="37760" y="667"/>
                  </a:lnTo>
                  <a:cubicBezTo>
                    <a:pt x="37460" y="4337"/>
                    <a:pt x="37794" y="8139"/>
                    <a:pt x="37861" y="11809"/>
                  </a:cubicBezTo>
                  <a:lnTo>
                    <a:pt x="38027" y="22817"/>
                  </a:lnTo>
                  <a:cubicBezTo>
                    <a:pt x="38061" y="24384"/>
                    <a:pt x="38094" y="25952"/>
                    <a:pt x="38094" y="27520"/>
                  </a:cubicBezTo>
                  <a:cubicBezTo>
                    <a:pt x="35185" y="27505"/>
                    <a:pt x="32276" y="27490"/>
                    <a:pt x="29367" y="27490"/>
                  </a:cubicBezTo>
                  <a:cubicBezTo>
                    <a:pt x="25771" y="27490"/>
                    <a:pt x="22176" y="27513"/>
                    <a:pt x="18580" y="27587"/>
                  </a:cubicBezTo>
                  <a:cubicBezTo>
                    <a:pt x="13677" y="27687"/>
                    <a:pt x="8706" y="27653"/>
                    <a:pt x="3803" y="28087"/>
                  </a:cubicBezTo>
                  <a:cubicBezTo>
                    <a:pt x="4337" y="26286"/>
                    <a:pt x="5004" y="24518"/>
                    <a:pt x="5838" y="22783"/>
                  </a:cubicBezTo>
                  <a:cubicBezTo>
                    <a:pt x="7706" y="18914"/>
                    <a:pt x="10074" y="15411"/>
                    <a:pt x="13043" y="12342"/>
                  </a:cubicBezTo>
                  <a:cubicBezTo>
                    <a:pt x="19547" y="5638"/>
                    <a:pt x="28454" y="1301"/>
                    <a:pt x="37760" y="667"/>
                  </a:cubicBezTo>
                  <a:close/>
                  <a:moveTo>
                    <a:pt x="38461" y="601"/>
                  </a:moveTo>
                  <a:cubicBezTo>
                    <a:pt x="38494" y="601"/>
                    <a:pt x="38528" y="601"/>
                    <a:pt x="38528" y="634"/>
                  </a:cubicBezTo>
                  <a:cubicBezTo>
                    <a:pt x="48068" y="1134"/>
                    <a:pt x="57208" y="5504"/>
                    <a:pt x="63846" y="12342"/>
                  </a:cubicBezTo>
                  <a:cubicBezTo>
                    <a:pt x="66815" y="15411"/>
                    <a:pt x="69216" y="18914"/>
                    <a:pt x="71051" y="22783"/>
                  </a:cubicBezTo>
                  <a:cubicBezTo>
                    <a:pt x="71918" y="24551"/>
                    <a:pt x="72585" y="26386"/>
                    <a:pt x="73152" y="28254"/>
                  </a:cubicBezTo>
                  <a:cubicBezTo>
                    <a:pt x="64246" y="27720"/>
                    <a:pt x="55306" y="27687"/>
                    <a:pt x="46400" y="27620"/>
                  </a:cubicBezTo>
                  <a:cubicBezTo>
                    <a:pt x="43932" y="27587"/>
                    <a:pt x="41463" y="27553"/>
                    <a:pt x="38995" y="27520"/>
                  </a:cubicBezTo>
                  <a:cubicBezTo>
                    <a:pt x="38928" y="25952"/>
                    <a:pt x="38895" y="24384"/>
                    <a:pt x="38895" y="22817"/>
                  </a:cubicBezTo>
                  <a:lnTo>
                    <a:pt x="38728" y="11809"/>
                  </a:lnTo>
                  <a:cubicBezTo>
                    <a:pt x="38661" y="8106"/>
                    <a:pt x="38861" y="4303"/>
                    <a:pt x="38461" y="601"/>
                  </a:cubicBezTo>
                  <a:close/>
                  <a:moveTo>
                    <a:pt x="38127" y="28587"/>
                  </a:moveTo>
                  <a:cubicBezTo>
                    <a:pt x="38194" y="34125"/>
                    <a:pt x="38261" y="39629"/>
                    <a:pt x="38261" y="45166"/>
                  </a:cubicBezTo>
                  <a:cubicBezTo>
                    <a:pt x="38261" y="45233"/>
                    <a:pt x="38294" y="45299"/>
                    <a:pt x="38328" y="45333"/>
                  </a:cubicBezTo>
                  <a:cubicBezTo>
                    <a:pt x="38261" y="48001"/>
                    <a:pt x="38261" y="50703"/>
                    <a:pt x="38261" y="53405"/>
                  </a:cubicBezTo>
                  <a:cubicBezTo>
                    <a:pt x="34126" y="53447"/>
                    <a:pt x="29977" y="53490"/>
                    <a:pt x="25833" y="53490"/>
                  </a:cubicBezTo>
                  <a:cubicBezTo>
                    <a:pt x="23424" y="53490"/>
                    <a:pt x="21016" y="53475"/>
                    <a:pt x="18613" y="53439"/>
                  </a:cubicBezTo>
                  <a:cubicBezTo>
                    <a:pt x="13877" y="53405"/>
                    <a:pt x="9140" y="53038"/>
                    <a:pt x="4403" y="53005"/>
                  </a:cubicBezTo>
                  <a:cubicBezTo>
                    <a:pt x="3703" y="51404"/>
                    <a:pt x="3136" y="49803"/>
                    <a:pt x="2702" y="48101"/>
                  </a:cubicBezTo>
                  <a:cubicBezTo>
                    <a:pt x="1501" y="43698"/>
                    <a:pt x="1535" y="39429"/>
                    <a:pt x="2268" y="34959"/>
                  </a:cubicBezTo>
                  <a:cubicBezTo>
                    <a:pt x="2635" y="32857"/>
                    <a:pt x="3036" y="30789"/>
                    <a:pt x="3603" y="28788"/>
                  </a:cubicBezTo>
                  <a:cubicBezTo>
                    <a:pt x="4732" y="28831"/>
                    <a:pt x="5861" y="28847"/>
                    <a:pt x="6990" y="28847"/>
                  </a:cubicBezTo>
                  <a:cubicBezTo>
                    <a:pt x="10229" y="28847"/>
                    <a:pt x="13463" y="28712"/>
                    <a:pt x="16679" y="28688"/>
                  </a:cubicBezTo>
                  <a:cubicBezTo>
                    <a:pt x="21282" y="28654"/>
                    <a:pt x="25885" y="28654"/>
                    <a:pt x="30489" y="28621"/>
                  </a:cubicBezTo>
                  <a:cubicBezTo>
                    <a:pt x="33057" y="28587"/>
                    <a:pt x="35592" y="28587"/>
                    <a:pt x="38127" y="28587"/>
                  </a:cubicBezTo>
                  <a:close/>
                  <a:moveTo>
                    <a:pt x="38995" y="28587"/>
                  </a:moveTo>
                  <a:lnTo>
                    <a:pt x="38995" y="28587"/>
                  </a:lnTo>
                  <a:cubicBezTo>
                    <a:pt x="45466" y="28621"/>
                    <a:pt x="51904" y="28721"/>
                    <a:pt x="58342" y="28921"/>
                  </a:cubicBezTo>
                  <a:cubicBezTo>
                    <a:pt x="63379" y="29054"/>
                    <a:pt x="68416" y="29321"/>
                    <a:pt x="73453" y="29388"/>
                  </a:cubicBezTo>
                  <a:cubicBezTo>
                    <a:pt x="73953" y="31189"/>
                    <a:pt x="74320" y="33057"/>
                    <a:pt x="74653" y="34959"/>
                  </a:cubicBezTo>
                  <a:cubicBezTo>
                    <a:pt x="75387" y="39429"/>
                    <a:pt x="75387" y="43698"/>
                    <a:pt x="74220" y="48101"/>
                  </a:cubicBezTo>
                  <a:cubicBezTo>
                    <a:pt x="73686" y="50036"/>
                    <a:pt x="73019" y="51904"/>
                    <a:pt x="72185" y="53705"/>
                  </a:cubicBezTo>
                  <a:cubicBezTo>
                    <a:pt x="67782" y="53338"/>
                    <a:pt x="63312" y="53372"/>
                    <a:pt x="58876" y="53305"/>
                  </a:cubicBezTo>
                  <a:cubicBezTo>
                    <a:pt x="57557" y="53295"/>
                    <a:pt x="56240" y="53291"/>
                    <a:pt x="54926" y="53291"/>
                  </a:cubicBezTo>
                  <a:cubicBezTo>
                    <a:pt x="51751" y="53291"/>
                    <a:pt x="48583" y="53315"/>
                    <a:pt x="45399" y="53338"/>
                  </a:cubicBezTo>
                  <a:cubicBezTo>
                    <a:pt x="43298" y="53338"/>
                    <a:pt x="41230" y="53372"/>
                    <a:pt x="39161" y="53405"/>
                  </a:cubicBezTo>
                  <a:cubicBezTo>
                    <a:pt x="39128" y="50136"/>
                    <a:pt x="39061" y="46867"/>
                    <a:pt x="38961" y="43632"/>
                  </a:cubicBezTo>
                  <a:cubicBezTo>
                    <a:pt x="39228" y="38628"/>
                    <a:pt x="39128" y="33591"/>
                    <a:pt x="38995" y="28587"/>
                  </a:cubicBezTo>
                  <a:close/>
                  <a:moveTo>
                    <a:pt x="4737" y="53739"/>
                  </a:moveTo>
                  <a:lnTo>
                    <a:pt x="4737" y="53739"/>
                  </a:lnTo>
                  <a:cubicBezTo>
                    <a:pt x="8773" y="54172"/>
                    <a:pt x="12909" y="54172"/>
                    <a:pt x="16946" y="54273"/>
                  </a:cubicBezTo>
                  <a:cubicBezTo>
                    <a:pt x="21449" y="54406"/>
                    <a:pt x="25952" y="54406"/>
                    <a:pt x="30422" y="54406"/>
                  </a:cubicBezTo>
                  <a:cubicBezTo>
                    <a:pt x="33057" y="54406"/>
                    <a:pt x="35659" y="54373"/>
                    <a:pt x="38261" y="54373"/>
                  </a:cubicBezTo>
                  <a:cubicBezTo>
                    <a:pt x="38328" y="61478"/>
                    <a:pt x="38494" y="68583"/>
                    <a:pt x="38561" y="75654"/>
                  </a:cubicBezTo>
                  <a:lnTo>
                    <a:pt x="38528" y="75654"/>
                  </a:lnTo>
                  <a:cubicBezTo>
                    <a:pt x="38528" y="75821"/>
                    <a:pt x="38561" y="75988"/>
                    <a:pt x="38561" y="76121"/>
                  </a:cubicBezTo>
                  <a:cubicBezTo>
                    <a:pt x="38561" y="76255"/>
                    <a:pt x="38528" y="76355"/>
                    <a:pt x="38528" y="76455"/>
                  </a:cubicBezTo>
                  <a:lnTo>
                    <a:pt x="38561" y="76455"/>
                  </a:lnTo>
                  <a:cubicBezTo>
                    <a:pt x="38594" y="78990"/>
                    <a:pt x="38594" y="81559"/>
                    <a:pt x="38594" y="84094"/>
                  </a:cubicBezTo>
                  <a:cubicBezTo>
                    <a:pt x="38561" y="87997"/>
                    <a:pt x="38594" y="91899"/>
                    <a:pt x="38661" y="95802"/>
                  </a:cubicBezTo>
                  <a:cubicBezTo>
                    <a:pt x="37660" y="95802"/>
                    <a:pt x="36660" y="95769"/>
                    <a:pt x="35692" y="95736"/>
                  </a:cubicBezTo>
                  <a:cubicBezTo>
                    <a:pt x="34024" y="95669"/>
                    <a:pt x="32490" y="95369"/>
                    <a:pt x="30922" y="95002"/>
                  </a:cubicBezTo>
                  <a:cubicBezTo>
                    <a:pt x="29354" y="94568"/>
                    <a:pt x="27887" y="93901"/>
                    <a:pt x="26653" y="92934"/>
                  </a:cubicBezTo>
                  <a:cubicBezTo>
                    <a:pt x="23150" y="90165"/>
                    <a:pt x="24017" y="85195"/>
                    <a:pt x="23417" y="81225"/>
                  </a:cubicBezTo>
                  <a:cubicBezTo>
                    <a:pt x="23183" y="79724"/>
                    <a:pt x="22783" y="78256"/>
                    <a:pt x="22216" y="76855"/>
                  </a:cubicBezTo>
                  <a:cubicBezTo>
                    <a:pt x="22249" y="76855"/>
                    <a:pt x="22316" y="76822"/>
                    <a:pt x="22349" y="76822"/>
                  </a:cubicBezTo>
                  <a:cubicBezTo>
                    <a:pt x="22216" y="76588"/>
                    <a:pt x="22116" y="76322"/>
                    <a:pt x="22016" y="76055"/>
                  </a:cubicBezTo>
                  <a:lnTo>
                    <a:pt x="21882" y="76055"/>
                  </a:lnTo>
                  <a:cubicBezTo>
                    <a:pt x="20882" y="73720"/>
                    <a:pt x="19447" y="71552"/>
                    <a:pt x="17813" y="69650"/>
                  </a:cubicBezTo>
                  <a:cubicBezTo>
                    <a:pt x="14944" y="66314"/>
                    <a:pt x="11508" y="63512"/>
                    <a:pt x="8740" y="60110"/>
                  </a:cubicBezTo>
                  <a:cubicBezTo>
                    <a:pt x="7139" y="58175"/>
                    <a:pt x="5804" y="56007"/>
                    <a:pt x="4737" y="53739"/>
                  </a:cubicBezTo>
                  <a:close/>
                  <a:moveTo>
                    <a:pt x="54767" y="54199"/>
                  </a:moveTo>
                  <a:cubicBezTo>
                    <a:pt x="55591" y="54199"/>
                    <a:pt x="56416" y="54201"/>
                    <a:pt x="57241" y="54206"/>
                  </a:cubicBezTo>
                  <a:cubicBezTo>
                    <a:pt x="62078" y="54239"/>
                    <a:pt x="66915" y="54473"/>
                    <a:pt x="71785" y="54539"/>
                  </a:cubicBezTo>
                  <a:cubicBezTo>
                    <a:pt x="70784" y="56507"/>
                    <a:pt x="69583" y="58375"/>
                    <a:pt x="68182" y="60110"/>
                  </a:cubicBezTo>
                  <a:cubicBezTo>
                    <a:pt x="65380" y="63512"/>
                    <a:pt x="61944" y="66314"/>
                    <a:pt x="59109" y="69650"/>
                  </a:cubicBezTo>
                  <a:cubicBezTo>
                    <a:pt x="57475" y="71552"/>
                    <a:pt x="56074" y="73686"/>
                    <a:pt x="55039" y="75988"/>
                  </a:cubicBezTo>
                  <a:cubicBezTo>
                    <a:pt x="54939" y="75955"/>
                    <a:pt x="54873" y="75955"/>
                    <a:pt x="54773" y="75955"/>
                  </a:cubicBezTo>
                  <a:cubicBezTo>
                    <a:pt x="54739" y="76288"/>
                    <a:pt x="54706" y="76622"/>
                    <a:pt x="54639" y="76955"/>
                  </a:cubicBezTo>
                  <a:cubicBezTo>
                    <a:pt x="54639" y="76989"/>
                    <a:pt x="54606" y="77055"/>
                    <a:pt x="54606" y="77089"/>
                  </a:cubicBezTo>
                  <a:cubicBezTo>
                    <a:pt x="54506" y="77389"/>
                    <a:pt x="54406" y="77656"/>
                    <a:pt x="54272" y="77956"/>
                  </a:cubicBezTo>
                  <a:cubicBezTo>
                    <a:pt x="53939" y="79024"/>
                    <a:pt x="53672" y="80124"/>
                    <a:pt x="53472" y="81225"/>
                  </a:cubicBezTo>
                  <a:cubicBezTo>
                    <a:pt x="52871" y="85195"/>
                    <a:pt x="53772" y="90165"/>
                    <a:pt x="50236" y="92934"/>
                  </a:cubicBezTo>
                  <a:cubicBezTo>
                    <a:pt x="48301" y="94501"/>
                    <a:pt x="45800" y="95235"/>
                    <a:pt x="43364" y="95569"/>
                  </a:cubicBezTo>
                  <a:cubicBezTo>
                    <a:pt x="42130" y="95736"/>
                    <a:pt x="40896" y="95802"/>
                    <a:pt x="39628" y="95802"/>
                  </a:cubicBezTo>
                  <a:cubicBezTo>
                    <a:pt x="39595" y="89364"/>
                    <a:pt x="39528" y="82926"/>
                    <a:pt x="39462" y="76488"/>
                  </a:cubicBezTo>
                  <a:lnTo>
                    <a:pt x="39595" y="76488"/>
                  </a:lnTo>
                  <a:cubicBezTo>
                    <a:pt x="39562" y="76255"/>
                    <a:pt x="39562" y="76021"/>
                    <a:pt x="39562" y="75755"/>
                  </a:cubicBezTo>
                  <a:cubicBezTo>
                    <a:pt x="39562" y="75721"/>
                    <a:pt x="39562" y="75688"/>
                    <a:pt x="39562" y="75654"/>
                  </a:cubicBezTo>
                  <a:lnTo>
                    <a:pt x="39462" y="75654"/>
                  </a:lnTo>
                  <a:cubicBezTo>
                    <a:pt x="39362" y="68549"/>
                    <a:pt x="39262" y="61444"/>
                    <a:pt x="39161" y="54339"/>
                  </a:cubicBezTo>
                  <a:cubicBezTo>
                    <a:pt x="44374" y="54282"/>
                    <a:pt x="49561" y="54199"/>
                    <a:pt x="54767" y="54199"/>
                  </a:cubicBezTo>
                  <a:close/>
                  <a:moveTo>
                    <a:pt x="52571" y="92400"/>
                  </a:moveTo>
                  <a:cubicBezTo>
                    <a:pt x="53338" y="93868"/>
                    <a:pt x="53538" y="95435"/>
                    <a:pt x="53005" y="97003"/>
                  </a:cubicBezTo>
                  <a:cubicBezTo>
                    <a:pt x="52971" y="97137"/>
                    <a:pt x="52905" y="97270"/>
                    <a:pt x="52871" y="97403"/>
                  </a:cubicBezTo>
                  <a:cubicBezTo>
                    <a:pt x="50069" y="98838"/>
                    <a:pt x="47201" y="99371"/>
                    <a:pt x="44098" y="99805"/>
                  </a:cubicBezTo>
                  <a:cubicBezTo>
                    <a:pt x="43865" y="99838"/>
                    <a:pt x="43932" y="100239"/>
                    <a:pt x="44165" y="100239"/>
                  </a:cubicBezTo>
                  <a:cubicBezTo>
                    <a:pt x="47034" y="100139"/>
                    <a:pt x="50269" y="99972"/>
                    <a:pt x="52905" y="98671"/>
                  </a:cubicBezTo>
                  <a:cubicBezTo>
                    <a:pt x="52938" y="98771"/>
                    <a:pt x="53005" y="98871"/>
                    <a:pt x="53038" y="99005"/>
                  </a:cubicBezTo>
                  <a:cubicBezTo>
                    <a:pt x="53238" y="99872"/>
                    <a:pt x="52638" y="100406"/>
                    <a:pt x="52204" y="101073"/>
                  </a:cubicBezTo>
                  <a:cubicBezTo>
                    <a:pt x="50970" y="101740"/>
                    <a:pt x="49802" y="102407"/>
                    <a:pt x="48401" y="102807"/>
                  </a:cubicBezTo>
                  <a:cubicBezTo>
                    <a:pt x="46967" y="103241"/>
                    <a:pt x="45466" y="103374"/>
                    <a:pt x="43965" y="103474"/>
                  </a:cubicBezTo>
                  <a:cubicBezTo>
                    <a:pt x="43441" y="103507"/>
                    <a:pt x="43431" y="104343"/>
                    <a:pt x="43935" y="104343"/>
                  </a:cubicBezTo>
                  <a:cubicBezTo>
                    <a:pt x="43945" y="104343"/>
                    <a:pt x="43955" y="104342"/>
                    <a:pt x="43965" y="104342"/>
                  </a:cubicBezTo>
                  <a:cubicBezTo>
                    <a:pt x="46467" y="104041"/>
                    <a:pt x="49636" y="104008"/>
                    <a:pt x="51937" y="102674"/>
                  </a:cubicBezTo>
                  <a:cubicBezTo>
                    <a:pt x="52004" y="102907"/>
                    <a:pt x="52071" y="103141"/>
                    <a:pt x="52104" y="103441"/>
                  </a:cubicBezTo>
                  <a:cubicBezTo>
                    <a:pt x="52271" y="104375"/>
                    <a:pt x="51704" y="105209"/>
                    <a:pt x="50937" y="105743"/>
                  </a:cubicBezTo>
                  <a:cubicBezTo>
                    <a:pt x="49402" y="106810"/>
                    <a:pt x="47067" y="107044"/>
                    <a:pt x="45232" y="107277"/>
                  </a:cubicBezTo>
                  <a:cubicBezTo>
                    <a:pt x="43336" y="107522"/>
                    <a:pt x="41408" y="107623"/>
                    <a:pt x="39475" y="107623"/>
                  </a:cubicBezTo>
                  <a:cubicBezTo>
                    <a:pt x="37464" y="107623"/>
                    <a:pt x="35448" y="107514"/>
                    <a:pt x="33457" y="107344"/>
                  </a:cubicBezTo>
                  <a:cubicBezTo>
                    <a:pt x="31489" y="107177"/>
                    <a:pt x="29455" y="106910"/>
                    <a:pt x="27620" y="106110"/>
                  </a:cubicBezTo>
                  <a:cubicBezTo>
                    <a:pt x="26819" y="105776"/>
                    <a:pt x="25752" y="105342"/>
                    <a:pt x="25452" y="104442"/>
                  </a:cubicBezTo>
                  <a:cubicBezTo>
                    <a:pt x="25151" y="103708"/>
                    <a:pt x="25819" y="103074"/>
                    <a:pt x="25885" y="102340"/>
                  </a:cubicBezTo>
                  <a:cubicBezTo>
                    <a:pt x="29652" y="103988"/>
                    <a:pt x="33756" y="104182"/>
                    <a:pt x="37853" y="104182"/>
                  </a:cubicBezTo>
                  <a:cubicBezTo>
                    <a:pt x="38401" y="104182"/>
                    <a:pt x="38948" y="104179"/>
                    <a:pt x="39495" y="104175"/>
                  </a:cubicBezTo>
                  <a:cubicBezTo>
                    <a:pt x="39862" y="104175"/>
                    <a:pt x="39862" y="103608"/>
                    <a:pt x="39495" y="103608"/>
                  </a:cubicBezTo>
                  <a:cubicBezTo>
                    <a:pt x="34692" y="103341"/>
                    <a:pt x="29688" y="103007"/>
                    <a:pt x="25218" y="101073"/>
                  </a:cubicBezTo>
                  <a:cubicBezTo>
                    <a:pt x="24818" y="100672"/>
                    <a:pt x="24451" y="100272"/>
                    <a:pt x="24651" y="99738"/>
                  </a:cubicBezTo>
                  <a:cubicBezTo>
                    <a:pt x="24818" y="99205"/>
                    <a:pt x="25218" y="98904"/>
                    <a:pt x="25352" y="98437"/>
                  </a:cubicBezTo>
                  <a:cubicBezTo>
                    <a:pt x="28276" y="100588"/>
                    <a:pt x="32631" y="100890"/>
                    <a:pt x="36296" y="100890"/>
                  </a:cubicBezTo>
                  <a:cubicBezTo>
                    <a:pt x="36895" y="100890"/>
                    <a:pt x="37475" y="100882"/>
                    <a:pt x="38027" y="100873"/>
                  </a:cubicBezTo>
                  <a:cubicBezTo>
                    <a:pt x="38361" y="100873"/>
                    <a:pt x="38394" y="100339"/>
                    <a:pt x="38027" y="100339"/>
                  </a:cubicBezTo>
                  <a:cubicBezTo>
                    <a:pt x="35292" y="100305"/>
                    <a:pt x="32557" y="99905"/>
                    <a:pt x="29955" y="99138"/>
                  </a:cubicBezTo>
                  <a:cubicBezTo>
                    <a:pt x="27753" y="98471"/>
                    <a:pt x="25385" y="97303"/>
                    <a:pt x="23951" y="95469"/>
                  </a:cubicBezTo>
                  <a:cubicBezTo>
                    <a:pt x="23851" y="94535"/>
                    <a:pt x="24351" y="93767"/>
                    <a:pt x="25118" y="93300"/>
                  </a:cubicBezTo>
                  <a:cubicBezTo>
                    <a:pt x="25218" y="93401"/>
                    <a:pt x="25318" y="93501"/>
                    <a:pt x="25418" y="93567"/>
                  </a:cubicBezTo>
                  <a:cubicBezTo>
                    <a:pt x="26986" y="95002"/>
                    <a:pt x="28887" y="95802"/>
                    <a:pt x="30889" y="96303"/>
                  </a:cubicBezTo>
                  <a:cubicBezTo>
                    <a:pt x="32590" y="96703"/>
                    <a:pt x="34425" y="96970"/>
                    <a:pt x="36193" y="97003"/>
                  </a:cubicBezTo>
                  <a:cubicBezTo>
                    <a:pt x="37594" y="97036"/>
                    <a:pt x="39028" y="97203"/>
                    <a:pt x="40429" y="97203"/>
                  </a:cubicBezTo>
                  <a:cubicBezTo>
                    <a:pt x="41763" y="97170"/>
                    <a:pt x="43064" y="96836"/>
                    <a:pt x="44399" y="96636"/>
                  </a:cubicBezTo>
                  <a:cubicBezTo>
                    <a:pt x="46967" y="96236"/>
                    <a:pt x="49536" y="95369"/>
                    <a:pt x="51470" y="93601"/>
                  </a:cubicBezTo>
                  <a:cubicBezTo>
                    <a:pt x="51904" y="93200"/>
                    <a:pt x="52237" y="92833"/>
                    <a:pt x="52571" y="92400"/>
                  </a:cubicBezTo>
                  <a:close/>
                  <a:moveTo>
                    <a:pt x="27086" y="107411"/>
                  </a:moveTo>
                  <a:lnTo>
                    <a:pt x="27086" y="107411"/>
                  </a:lnTo>
                  <a:cubicBezTo>
                    <a:pt x="27953" y="107744"/>
                    <a:pt x="28854" y="107978"/>
                    <a:pt x="29621" y="108144"/>
                  </a:cubicBezTo>
                  <a:cubicBezTo>
                    <a:pt x="31890" y="108711"/>
                    <a:pt x="34258" y="108878"/>
                    <a:pt x="36560" y="109012"/>
                  </a:cubicBezTo>
                  <a:cubicBezTo>
                    <a:pt x="37664" y="109085"/>
                    <a:pt x="38769" y="109126"/>
                    <a:pt x="39873" y="109126"/>
                  </a:cubicBezTo>
                  <a:cubicBezTo>
                    <a:pt x="41271" y="109126"/>
                    <a:pt x="42668" y="109061"/>
                    <a:pt x="44065" y="108912"/>
                  </a:cubicBezTo>
                  <a:cubicBezTo>
                    <a:pt x="45499" y="108778"/>
                    <a:pt x="47868" y="108611"/>
                    <a:pt x="49902" y="107944"/>
                  </a:cubicBezTo>
                  <a:lnTo>
                    <a:pt x="49902" y="107944"/>
                  </a:lnTo>
                  <a:cubicBezTo>
                    <a:pt x="49802" y="108178"/>
                    <a:pt x="49669" y="108411"/>
                    <a:pt x="49569" y="108645"/>
                  </a:cubicBezTo>
                  <a:cubicBezTo>
                    <a:pt x="49002" y="109645"/>
                    <a:pt x="48401" y="110680"/>
                    <a:pt x="47501" y="111413"/>
                  </a:cubicBezTo>
                  <a:cubicBezTo>
                    <a:pt x="46467" y="112314"/>
                    <a:pt x="45099" y="112514"/>
                    <a:pt x="43798" y="112714"/>
                  </a:cubicBezTo>
                  <a:cubicBezTo>
                    <a:pt x="42464" y="112881"/>
                    <a:pt x="41163" y="113015"/>
                    <a:pt x="39829" y="113048"/>
                  </a:cubicBezTo>
                  <a:cubicBezTo>
                    <a:pt x="39469" y="113062"/>
                    <a:pt x="39109" y="113069"/>
                    <a:pt x="38751" y="113069"/>
                  </a:cubicBezTo>
                  <a:cubicBezTo>
                    <a:pt x="36551" y="113069"/>
                    <a:pt x="34384" y="112788"/>
                    <a:pt x="32290" y="112014"/>
                  </a:cubicBezTo>
                  <a:cubicBezTo>
                    <a:pt x="31022" y="111547"/>
                    <a:pt x="29688" y="110980"/>
                    <a:pt x="28787" y="109946"/>
                  </a:cubicBezTo>
                  <a:cubicBezTo>
                    <a:pt x="28154" y="109212"/>
                    <a:pt x="27553" y="108311"/>
                    <a:pt x="27086" y="107411"/>
                  </a:cubicBezTo>
                  <a:close/>
                  <a:moveTo>
                    <a:pt x="38361" y="0"/>
                  </a:moveTo>
                  <a:cubicBezTo>
                    <a:pt x="29721" y="367"/>
                    <a:pt x="21249" y="3369"/>
                    <a:pt x="14477" y="8773"/>
                  </a:cubicBezTo>
                  <a:cubicBezTo>
                    <a:pt x="7472" y="14377"/>
                    <a:pt x="2735" y="22483"/>
                    <a:pt x="901" y="31223"/>
                  </a:cubicBezTo>
                  <a:cubicBezTo>
                    <a:pt x="0" y="35559"/>
                    <a:pt x="300" y="39996"/>
                    <a:pt x="934" y="44365"/>
                  </a:cubicBezTo>
                  <a:cubicBezTo>
                    <a:pt x="1568" y="49002"/>
                    <a:pt x="2869" y="53405"/>
                    <a:pt x="5137" y="57542"/>
                  </a:cubicBezTo>
                  <a:cubicBezTo>
                    <a:pt x="7372" y="61644"/>
                    <a:pt x="10641" y="64847"/>
                    <a:pt x="13810" y="68216"/>
                  </a:cubicBezTo>
                  <a:cubicBezTo>
                    <a:pt x="17012" y="71652"/>
                    <a:pt x="19748" y="75421"/>
                    <a:pt x="20915" y="80058"/>
                  </a:cubicBezTo>
                  <a:cubicBezTo>
                    <a:pt x="21983" y="84261"/>
                    <a:pt x="21616" y="88931"/>
                    <a:pt x="24351" y="92400"/>
                  </a:cubicBezTo>
                  <a:cubicBezTo>
                    <a:pt x="23117" y="93134"/>
                    <a:pt x="22383" y="94435"/>
                    <a:pt x="22550" y="95902"/>
                  </a:cubicBezTo>
                  <a:cubicBezTo>
                    <a:pt x="22616" y="96369"/>
                    <a:pt x="22716" y="96803"/>
                    <a:pt x="22950" y="97203"/>
                  </a:cubicBezTo>
                  <a:cubicBezTo>
                    <a:pt x="23083" y="97470"/>
                    <a:pt x="23517" y="97837"/>
                    <a:pt x="23584" y="98104"/>
                  </a:cubicBezTo>
                  <a:cubicBezTo>
                    <a:pt x="23617" y="98371"/>
                    <a:pt x="23317" y="98904"/>
                    <a:pt x="23250" y="99138"/>
                  </a:cubicBezTo>
                  <a:cubicBezTo>
                    <a:pt x="23150" y="99538"/>
                    <a:pt x="23150" y="99972"/>
                    <a:pt x="23283" y="100372"/>
                  </a:cubicBezTo>
                  <a:cubicBezTo>
                    <a:pt x="23584" y="101273"/>
                    <a:pt x="24551" y="101840"/>
                    <a:pt x="24217" y="102807"/>
                  </a:cubicBezTo>
                  <a:cubicBezTo>
                    <a:pt x="23917" y="103741"/>
                    <a:pt x="23784" y="104475"/>
                    <a:pt x="24318" y="105376"/>
                  </a:cubicBezTo>
                  <a:cubicBezTo>
                    <a:pt x="24584" y="105843"/>
                    <a:pt x="24985" y="106243"/>
                    <a:pt x="25452" y="106543"/>
                  </a:cubicBezTo>
                  <a:cubicBezTo>
                    <a:pt x="25452" y="106643"/>
                    <a:pt x="25452" y="106710"/>
                    <a:pt x="25518" y="106810"/>
                  </a:cubicBezTo>
                  <a:cubicBezTo>
                    <a:pt x="26252" y="108178"/>
                    <a:pt x="26853" y="109679"/>
                    <a:pt x="27853" y="110913"/>
                  </a:cubicBezTo>
                  <a:cubicBezTo>
                    <a:pt x="28687" y="111980"/>
                    <a:pt x="29821" y="112581"/>
                    <a:pt x="31089" y="113015"/>
                  </a:cubicBezTo>
                  <a:cubicBezTo>
                    <a:pt x="33723" y="113967"/>
                    <a:pt x="36659" y="114285"/>
                    <a:pt x="39437" y="114285"/>
                  </a:cubicBezTo>
                  <a:cubicBezTo>
                    <a:pt x="39579" y="114285"/>
                    <a:pt x="39721" y="114284"/>
                    <a:pt x="39862" y="114282"/>
                  </a:cubicBezTo>
                  <a:cubicBezTo>
                    <a:pt x="41330" y="114249"/>
                    <a:pt x="42797" y="114115"/>
                    <a:pt x="44265" y="113915"/>
                  </a:cubicBezTo>
                  <a:cubicBezTo>
                    <a:pt x="45633" y="113748"/>
                    <a:pt x="46967" y="113482"/>
                    <a:pt x="48101" y="112648"/>
                  </a:cubicBezTo>
                  <a:cubicBezTo>
                    <a:pt x="49035" y="111980"/>
                    <a:pt x="49769" y="111046"/>
                    <a:pt x="50369" y="110046"/>
                  </a:cubicBezTo>
                  <a:cubicBezTo>
                    <a:pt x="50903" y="109178"/>
                    <a:pt x="51670" y="108111"/>
                    <a:pt x="51904" y="107044"/>
                  </a:cubicBezTo>
                  <a:cubicBezTo>
                    <a:pt x="53138" y="106276"/>
                    <a:pt x="53905" y="105142"/>
                    <a:pt x="53739" y="103508"/>
                  </a:cubicBezTo>
                  <a:cubicBezTo>
                    <a:pt x="53638" y="102907"/>
                    <a:pt x="53238" y="102407"/>
                    <a:pt x="53572" y="101807"/>
                  </a:cubicBezTo>
                  <a:cubicBezTo>
                    <a:pt x="53839" y="101306"/>
                    <a:pt x="54272" y="100939"/>
                    <a:pt x="54472" y="100372"/>
                  </a:cubicBezTo>
                  <a:cubicBezTo>
                    <a:pt x="54639" y="99939"/>
                    <a:pt x="54706" y="99505"/>
                    <a:pt x="54639" y="99038"/>
                  </a:cubicBezTo>
                  <a:cubicBezTo>
                    <a:pt x="54572" y="98504"/>
                    <a:pt x="54306" y="98171"/>
                    <a:pt x="54439" y="97604"/>
                  </a:cubicBezTo>
                  <a:cubicBezTo>
                    <a:pt x="54773" y="96469"/>
                    <a:pt x="55073" y="95535"/>
                    <a:pt x="54906" y="94335"/>
                  </a:cubicBezTo>
                  <a:cubicBezTo>
                    <a:pt x="54773" y="93200"/>
                    <a:pt x="54372" y="92133"/>
                    <a:pt x="53705" y="91232"/>
                  </a:cubicBezTo>
                  <a:cubicBezTo>
                    <a:pt x="53638" y="91132"/>
                    <a:pt x="53572" y="91066"/>
                    <a:pt x="53505" y="91032"/>
                  </a:cubicBezTo>
                  <a:cubicBezTo>
                    <a:pt x="55240" y="87763"/>
                    <a:pt x="55106" y="83727"/>
                    <a:pt x="56040" y="80058"/>
                  </a:cubicBezTo>
                  <a:cubicBezTo>
                    <a:pt x="57208" y="75421"/>
                    <a:pt x="59910" y="71652"/>
                    <a:pt x="63145" y="68216"/>
                  </a:cubicBezTo>
                  <a:cubicBezTo>
                    <a:pt x="66281" y="64847"/>
                    <a:pt x="69550" y="61644"/>
                    <a:pt x="71818" y="57542"/>
                  </a:cubicBezTo>
                  <a:cubicBezTo>
                    <a:pt x="74086" y="53405"/>
                    <a:pt x="75354" y="49002"/>
                    <a:pt x="76021" y="44365"/>
                  </a:cubicBezTo>
                  <a:cubicBezTo>
                    <a:pt x="76622" y="39996"/>
                    <a:pt x="76888" y="35559"/>
                    <a:pt x="75988" y="31223"/>
                  </a:cubicBezTo>
                  <a:cubicBezTo>
                    <a:pt x="74186" y="22483"/>
                    <a:pt x="69450" y="14377"/>
                    <a:pt x="62445" y="8773"/>
                  </a:cubicBezTo>
                  <a:cubicBezTo>
                    <a:pt x="55640" y="3369"/>
                    <a:pt x="47201" y="367"/>
                    <a:pt x="38528" y="0"/>
                  </a:cubicBezTo>
                  <a:cubicBezTo>
                    <a:pt x="38494" y="0"/>
                    <a:pt x="38494" y="0"/>
                    <a:pt x="38461" y="34"/>
                  </a:cubicBezTo>
                  <a:cubicBezTo>
                    <a:pt x="38428" y="0"/>
                    <a:pt x="38394" y="0"/>
                    <a:pt x="38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44"/>
          <p:cNvGrpSpPr/>
          <p:nvPr/>
        </p:nvGrpSpPr>
        <p:grpSpPr>
          <a:xfrm>
            <a:off x="7769057" y="2998768"/>
            <a:ext cx="753471" cy="322072"/>
            <a:chOff x="9118188" y="3657020"/>
            <a:chExt cx="689865" cy="294884"/>
          </a:xfrm>
        </p:grpSpPr>
        <p:sp>
          <p:nvSpPr>
            <p:cNvPr id="1111" name="Google Shape;1111;p44"/>
            <p:cNvSpPr/>
            <p:nvPr/>
          </p:nvSpPr>
          <p:spPr>
            <a:xfrm>
              <a:off x="9505541" y="3895887"/>
              <a:ext cx="22801" cy="23107"/>
            </a:xfrm>
            <a:custGeom>
              <a:rect b="b" l="l" r="r" t="t"/>
              <a:pathLst>
                <a:path extrusionOk="0" h="981" w="968">
                  <a:moveTo>
                    <a:pt x="100" y="0"/>
                  </a:moveTo>
                  <a:lnTo>
                    <a:pt x="100" y="0"/>
                  </a:lnTo>
                  <a:cubicBezTo>
                    <a:pt x="134" y="267"/>
                    <a:pt x="100" y="534"/>
                    <a:pt x="67" y="734"/>
                  </a:cubicBezTo>
                  <a:cubicBezTo>
                    <a:pt x="34" y="801"/>
                    <a:pt x="34" y="868"/>
                    <a:pt x="0" y="934"/>
                  </a:cubicBezTo>
                  <a:cubicBezTo>
                    <a:pt x="34" y="968"/>
                    <a:pt x="67" y="968"/>
                    <a:pt x="100" y="968"/>
                  </a:cubicBezTo>
                  <a:cubicBezTo>
                    <a:pt x="146" y="977"/>
                    <a:pt x="190" y="981"/>
                    <a:pt x="234" y="981"/>
                  </a:cubicBezTo>
                  <a:cubicBezTo>
                    <a:pt x="507" y="981"/>
                    <a:pt x="737" y="816"/>
                    <a:pt x="968" y="701"/>
                  </a:cubicBezTo>
                  <a:cubicBezTo>
                    <a:pt x="667" y="501"/>
                    <a:pt x="367" y="267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4"/>
            <p:cNvSpPr/>
            <p:nvPr/>
          </p:nvSpPr>
          <p:spPr>
            <a:xfrm>
              <a:off x="9134677" y="3673225"/>
              <a:ext cx="97447" cy="199629"/>
            </a:xfrm>
            <a:custGeom>
              <a:rect b="b" l="l" r="r" t="t"/>
              <a:pathLst>
                <a:path extrusionOk="0" h="8475" w="4137">
                  <a:moveTo>
                    <a:pt x="2400" y="1"/>
                  </a:moveTo>
                  <a:cubicBezTo>
                    <a:pt x="1987" y="1"/>
                    <a:pt x="1567" y="43"/>
                    <a:pt x="1268" y="113"/>
                  </a:cubicBezTo>
                  <a:cubicBezTo>
                    <a:pt x="434" y="280"/>
                    <a:pt x="167" y="1148"/>
                    <a:pt x="67" y="2115"/>
                  </a:cubicBezTo>
                  <a:cubicBezTo>
                    <a:pt x="1" y="2949"/>
                    <a:pt x="101" y="3849"/>
                    <a:pt x="101" y="4417"/>
                  </a:cubicBezTo>
                  <a:cubicBezTo>
                    <a:pt x="101" y="5150"/>
                    <a:pt x="134" y="5884"/>
                    <a:pt x="167" y="6618"/>
                  </a:cubicBezTo>
                  <a:cubicBezTo>
                    <a:pt x="201" y="6918"/>
                    <a:pt x="134" y="7585"/>
                    <a:pt x="234" y="7819"/>
                  </a:cubicBezTo>
                  <a:cubicBezTo>
                    <a:pt x="468" y="8386"/>
                    <a:pt x="1001" y="8353"/>
                    <a:pt x="1502" y="8386"/>
                  </a:cubicBezTo>
                  <a:cubicBezTo>
                    <a:pt x="1813" y="8386"/>
                    <a:pt x="2347" y="8475"/>
                    <a:pt x="2806" y="8475"/>
                  </a:cubicBezTo>
                  <a:cubicBezTo>
                    <a:pt x="3036" y="8475"/>
                    <a:pt x="3247" y="8453"/>
                    <a:pt x="3403" y="8386"/>
                  </a:cubicBezTo>
                  <a:cubicBezTo>
                    <a:pt x="3837" y="8186"/>
                    <a:pt x="3937" y="7752"/>
                    <a:pt x="3970" y="7252"/>
                  </a:cubicBezTo>
                  <a:cubicBezTo>
                    <a:pt x="3903" y="7152"/>
                    <a:pt x="3870" y="7085"/>
                    <a:pt x="3837" y="6985"/>
                  </a:cubicBezTo>
                  <a:cubicBezTo>
                    <a:pt x="3703" y="6084"/>
                    <a:pt x="3903" y="5217"/>
                    <a:pt x="3970" y="4350"/>
                  </a:cubicBezTo>
                  <a:cubicBezTo>
                    <a:pt x="4004" y="3849"/>
                    <a:pt x="4004" y="3349"/>
                    <a:pt x="4004" y="2849"/>
                  </a:cubicBezTo>
                  <a:cubicBezTo>
                    <a:pt x="4004" y="2415"/>
                    <a:pt x="4037" y="1948"/>
                    <a:pt x="4070" y="1514"/>
                  </a:cubicBezTo>
                  <a:cubicBezTo>
                    <a:pt x="4137" y="914"/>
                    <a:pt x="4104" y="280"/>
                    <a:pt x="3403" y="113"/>
                  </a:cubicBezTo>
                  <a:cubicBezTo>
                    <a:pt x="3135" y="35"/>
                    <a:pt x="2770" y="1"/>
                    <a:pt x="2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4"/>
            <p:cNvSpPr/>
            <p:nvPr/>
          </p:nvSpPr>
          <p:spPr>
            <a:xfrm>
              <a:off x="9672895" y="3674521"/>
              <a:ext cx="111580" cy="222760"/>
            </a:xfrm>
            <a:custGeom>
              <a:rect b="b" l="l" r="r" t="t"/>
              <a:pathLst>
                <a:path extrusionOk="0" h="9457" w="4737">
                  <a:moveTo>
                    <a:pt x="1762" y="0"/>
                  </a:moveTo>
                  <a:cubicBezTo>
                    <a:pt x="1422" y="0"/>
                    <a:pt x="1093" y="46"/>
                    <a:pt x="801" y="192"/>
                  </a:cubicBezTo>
                  <a:cubicBezTo>
                    <a:pt x="367" y="425"/>
                    <a:pt x="134" y="792"/>
                    <a:pt x="67" y="1193"/>
                  </a:cubicBezTo>
                  <a:cubicBezTo>
                    <a:pt x="0" y="1459"/>
                    <a:pt x="34" y="1693"/>
                    <a:pt x="100" y="1960"/>
                  </a:cubicBezTo>
                  <a:cubicBezTo>
                    <a:pt x="534" y="3628"/>
                    <a:pt x="667" y="5562"/>
                    <a:pt x="601" y="7197"/>
                  </a:cubicBezTo>
                  <a:cubicBezTo>
                    <a:pt x="634" y="7597"/>
                    <a:pt x="634" y="7964"/>
                    <a:pt x="667" y="8331"/>
                  </a:cubicBezTo>
                  <a:cubicBezTo>
                    <a:pt x="667" y="8965"/>
                    <a:pt x="834" y="9265"/>
                    <a:pt x="1601" y="9398"/>
                  </a:cubicBezTo>
                  <a:cubicBezTo>
                    <a:pt x="1767" y="9434"/>
                    <a:pt x="2070" y="9457"/>
                    <a:pt x="2406" y="9457"/>
                  </a:cubicBezTo>
                  <a:cubicBezTo>
                    <a:pt x="3019" y="9457"/>
                    <a:pt x="3743" y="9381"/>
                    <a:pt x="3936" y="9165"/>
                  </a:cubicBezTo>
                  <a:cubicBezTo>
                    <a:pt x="4137" y="8998"/>
                    <a:pt x="4203" y="8565"/>
                    <a:pt x="4237" y="8131"/>
                  </a:cubicBezTo>
                  <a:cubicBezTo>
                    <a:pt x="4303" y="7564"/>
                    <a:pt x="4270" y="6930"/>
                    <a:pt x="4303" y="6596"/>
                  </a:cubicBezTo>
                  <a:cubicBezTo>
                    <a:pt x="4403" y="5796"/>
                    <a:pt x="4470" y="4962"/>
                    <a:pt x="4537" y="4161"/>
                  </a:cubicBezTo>
                  <a:cubicBezTo>
                    <a:pt x="4637" y="3361"/>
                    <a:pt x="4704" y="2560"/>
                    <a:pt x="4704" y="1793"/>
                  </a:cubicBezTo>
                  <a:cubicBezTo>
                    <a:pt x="4704" y="1459"/>
                    <a:pt x="4737" y="992"/>
                    <a:pt x="4604" y="692"/>
                  </a:cubicBezTo>
                  <a:cubicBezTo>
                    <a:pt x="4337" y="125"/>
                    <a:pt x="3803" y="159"/>
                    <a:pt x="3303" y="125"/>
                  </a:cubicBezTo>
                  <a:cubicBezTo>
                    <a:pt x="2821" y="105"/>
                    <a:pt x="2278" y="0"/>
                    <a:pt x="1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4"/>
            <p:cNvSpPr/>
            <p:nvPr/>
          </p:nvSpPr>
          <p:spPr>
            <a:xfrm>
              <a:off x="9242320" y="3705260"/>
              <a:ext cx="367741" cy="204787"/>
            </a:xfrm>
            <a:custGeom>
              <a:rect b="b" l="l" r="r" t="t"/>
              <a:pathLst>
                <a:path extrusionOk="0" h="8694" w="15612">
                  <a:moveTo>
                    <a:pt x="6054" y="0"/>
                  </a:moveTo>
                  <a:cubicBezTo>
                    <a:pt x="5425" y="0"/>
                    <a:pt x="4787" y="77"/>
                    <a:pt x="4170" y="154"/>
                  </a:cubicBezTo>
                  <a:cubicBezTo>
                    <a:pt x="3570" y="221"/>
                    <a:pt x="3003" y="288"/>
                    <a:pt x="2402" y="355"/>
                  </a:cubicBezTo>
                  <a:cubicBezTo>
                    <a:pt x="1869" y="421"/>
                    <a:pt x="1135" y="388"/>
                    <a:pt x="634" y="555"/>
                  </a:cubicBezTo>
                  <a:cubicBezTo>
                    <a:pt x="167" y="722"/>
                    <a:pt x="67" y="1088"/>
                    <a:pt x="67" y="1489"/>
                  </a:cubicBezTo>
                  <a:cubicBezTo>
                    <a:pt x="34" y="1722"/>
                    <a:pt x="67" y="1956"/>
                    <a:pt x="34" y="2189"/>
                  </a:cubicBezTo>
                  <a:cubicBezTo>
                    <a:pt x="34" y="2890"/>
                    <a:pt x="34" y="3557"/>
                    <a:pt x="1" y="4257"/>
                  </a:cubicBezTo>
                  <a:cubicBezTo>
                    <a:pt x="1" y="5025"/>
                    <a:pt x="34" y="5592"/>
                    <a:pt x="968" y="5658"/>
                  </a:cubicBezTo>
                  <a:cubicBezTo>
                    <a:pt x="1168" y="5658"/>
                    <a:pt x="1360" y="5650"/>
                    <a:pt x="1552" y="5650"/>
                  </a:cubicBezTo>
                  <a:cubicBezTo>
                    <a:pt x="1744" y="5650"/>
                    <a:pt x="1935" y="5658"/>
                    <a:pt x="2135" y="5692"/>
                  </a:cubicBezTo>
                  <a:cubicBezTo>
                    <a:pt x="2620" y="5150"/>
                    <a:pt x="3349" y="4535"/>
                    <a:pt x="4009" y="4535"/>
                  </a:cubicBezTo>
                  <a:cubicBezTo>
                    <a:pt x="4121" y="4535"/>
                    <a:pt x="4231" y="4552"/>
                    <a:pt x="4337" y="4591"/>
                  </a:cubicBezTo>
                  <a:cubicBezTo>
                    <a:pt x="4571" y="4624"/>
                    <a:pt x="4737" y="4691"/>
                    <a:pt x="4937" y="4858"/>
                  </a:cubicBezTo>
                  <a:cubicBezTo>
                    <a:pt x="5238" y="5125"/>
                    <a:pt x="5304" y="5625"/>
                    <a:pt x="5238" y="6059"/>
                  </a:cubicBezTo>
                  <a:cubicBezTo>
                    <a:pt x="5524" y="5793"/>
                    <a:pt x="5861" y="5602"/>
                    <a:pt x="6217" y="5602"/>
                  </a:cubicBezTo>
                  <a:cubicBezTo>
                    <a:pt x="6441" y="5602"/>
                    <a:pt x="6673" y="5678"/>
                    <a:pt x="6906" y="5859"/>
                  </a:cubicBezTo>
                  <a:cubicBezTo>
                    <a:pt x="7239" y="6125"/>
                    <a:pt x="7373" y="6592"/>
                    <a:pt x="7339" y="7059"/>
                  </a:cubicBezTo>
                  <a:cubicBezTo>
                    <a:pt x="7645" y="6636"/>
                    <a:pt x="8100" y="6295"/>
                    <a:pt x="8600" y="6295"/>
                  </a:cubicBezTo>
                  <a:cubicBezTo>
                    <a:pt x="8808" y="6295"/>
                    <a:pt x="9024" y="6355"/>
                    <a:pt x="9241" y="6492"/>
                  </a:cubicBezTo>
                  <a:cubicBezTo>
                    <a:pt x="9541" y="6726"/>
                    <a:pt x="9708" y="7059"/>
                    <a:pt x="9774" y="7460"/>
                  </a:cubicBezTo>
                  <a:cubicBezTo>
                    <a:pt x="9942" y="7208"/>
                    <a:pt x="10157" y="7003"/>
                    <a:pt x="10439" y="7003"/>
                  </a:cubicBezTo>
                  <a:cubicBezTo>
                    <a:pt x="10493" y="7003"/>
                    <a:pt x="10549" y="7010"/>
                    <a:pt x="10608" y="7026"/>
                  </a:cubicBezTo>
                  <a:cubicBezTo>
                    <a:pt x="10808" y="7059"/>
                    <a:pt x="10975" y="7193"/>
                    <a:pt x="11075" y="7360"/>
                  </a:cubicBezTo>
                  <a:cubicBezTo>
                    <a:pt x="11109" y="7393"/>
                    <a:pt x="11109" y="7393"/>
                    <a:pt x="11142" y="7426"/>
                  </a:cubicBezTo>
                  <a:cubicBezTo>
                    <a:pt x="11275" y="7560"/>
                    <a:pt x="11409" y="7660"/>
                    <a:pt x="11576" y="7760"/>
                  </a:cubicBezTo>
                  <a:cubicBezTo>
                    <a:pt x="12009" y="8093"/>
                    <a:pt x="12510" y="8327"/>
                    <a:pt x="12977" y="8594"/>
                  </a:cubicBezTo>
                  <a:cubicBezTo>
                    <a:pt x="13043" y="8627"/>
                    <a:pt x="13077" y="8661"/>
                    <a:pt x="13110" y="8694"/>
                  </a:cubicBezTo>
                  <a:cubicBezTo>
                    <a:pt x="13310" y="8661"/>
                    <a:pt x="13744" y="8560"/>
                    <a:pt x="14044" y="8460"/>
                  </a:cubicBezTo>
                  <a:cubicBezTo>
                    <a:pt x="12910" y="7727"/>
                    <a:pt x="11876" y="6826"/>
                    <a:pt x="10842" y="5959"/>
                  </a:cubicBezTo>
                  <a:cubicBezTo>
                    <a:pt x="10706" y="5850"/>
                    <a:pt x="10835" y="5698"/>
                    <a:pt x="10959" y="5698"/>
                  </a:cubicBezTo>
                  <a:cubicBezTo>
                    <a:pt x="10988" y="5698"/>
                    <a:pt x="11017" y="5706"/>
                    <a:pt x="11042" y="5725"/>
                  </a:cubicBezTo>
                  <a:cubicBezTo>
                    <a:pt x="12209" y="6659"/>
                    <a:pt x="13444" y="7360"/>
                    <a:pt x="14744" y="8093"/>
                  </a:cubicBezTo>
                  <a:cubicBezTo>
                    <a:pt x="15612" y="7193"/>
                    <a:pt x="12876" y="5458"/>
                    <a:pt x="12143" y="5025"/>
                  </a:cubicBezTo>
                  <a:cubicBezTo>
                    <a:pt x="11909" y="4925"/>
                    <a:pt x="11676" y="4824"/>
                    <a:pt x="11442" y="4691"/>
                  </a:cubicBezTo>
                  <a:cubicBezTo>
                    <a:pt x="11008" y="4458"/>
                    <a:pt x="10642" y="4124"/>
                    <a:pt x="10308" y="3790"/>
                  </a:cubicBezTo>
                  <a:cubicBezTo>
                    <a:pt x="10041" y="3490"/>
                    <a:pt x="10041" y="3357"/>
                    <a:pt x="9641" y="3257"/>
                  </a:cubicBezTo>
                  <a:cubicBezTo>
                    <a:pt x="9524" y="3223"/>
                    <a:pt x="9432" y="3209"/>
                    <a:pt x="9354" y="3209"/>
                  </a:cubicBezTo>
                  <a:cubicBezTo>
                    <a:pt x="9120" y="3209"/>
                    <a:pt x="9007" y="3340"/>
                    <a:pt x="8707" y="3490"/>
                  </a:cubicBezTo>
                  <a:cubicBezTo>
                    <a:pt x="8208" y="3762"/>
                    <a:pt x="7510" y="4034"/>
                    <a:pt x="6862" y="4034"/>
                  </a:cubicBezTo>
                  <a:cubicBezTo>
                    <a:pt x="6556" y="4034"/>
                    <a:pt x="6262" y="3973"/>
                    <a:pt x="6005" y="3824"/>
                  </a:cubicBezTo>
                  <a:cubicBezTo>
                    <a:pt x="5338" y="3457"/>
                    <a:pt x="5338" y="2690"/>
                    <a:pt x="5671" y="2056"/>
                  </a:cubicBezTo>
                  <a:cubicBezTo>
                    <a:pt x="5705" y="1989"/>
                    <a:pt x="5771" y="1889"/>
                    <a:pt x="5805" y="1789"/>
                  </a:cubicBezTo>
                  <a:cubicBezTo>
                    <a:pt x="6238" y="1189"/>
                    <a:pt x="6839" y="655"/>
                    <a:pt x="7406" y="154"/>
                  </a:cubicBezTo>
                  <a:cubicBezTo>
                    <a:pt x="6969" y="42"/>
                    <a:pt x="6514" y="0"/>
                    <a:pt x="60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4"/>
            <p:cNvSpPr/>
            <p:nvPr/>
          </p:nvSpPr>
          <p:spPr>
            <a:xfrm>
              <a:off x="9462318" y="3886913"/>
              <a:ext cx="35003" cy="49984"/>
            </a:xfrm>
            <a:custGeom>
              <a:rect b="b" l="l" r="r" t="t"/>
              <a:pathLst>
                <a:path extrusionOk="0" h="2122" w="1486">
                  <a:moveTo>
                    <a:pt x="1183" y="0"/>
                  </a:moveTo>
                  <a:cubicBezTo>
                    <a:pt x="1025" y="0"/>
                    <a:pt x="822" y="149"/>
                    <a:pt x="634" y="415"/>
                  </a:cubicBezTo>
                  <a:cubicBezTo>
                    <a:pt x="401" y="715"/>
                    <a:pt x="1" y="1382"/>
                    <a:pt x="67" y="1782"/>
                  </a:cubicBezTo>
                  <a:cubicBezTo>
                    <a:pt x="108" y="2026"/>
                    <a:pt x="284" y="2121"/>
                    <a:pt x="468" y="2121"/>
                  </a:cubicBezTo>
                  <a:cubicBezTo>
                    <a:pt x="587" y="2121"/>
                    <a:pt x="710" y="2081"/>
                    <a:pt x="801" y="2016"/>
                  </a:cubicBezTo>
                  <a:cubicBezTo>
                    <a:pt x="868" y="1949"/>
                    <a:pt x="935" y="1883"/>
                    <a:pt x="1001" y="1816"/>
                  </a:cubicBezTo>
                  <a:cubicBezTo>
                    <a:pt x="1101" y="1716"/>
                    <a:pt x="1168" y="1582"/>
                    <a:pt x="1235" y="1482"/>
                  </a:cubicBezTo>
                  <a:cubicBezTo>
                    <a:pt x="1368" y="1215"/>
                    <a:pt x="1468" y="915"/>
                    <a:pt x="1468" y="615"/>
                  </a:cubicBezTo>
                  <a:cubicBezTo>
                    <a:pt x="1486" y="190"/>
                    <a:pt x="1363" y="0"/>
                    <a:pt x="1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4"/>
            <p:cNvSpPr/>
            <p:nvPr/>
          </p:nvSpPr>
          <p:spPr>
            <a:xfrm>
              <a:off x="9393963" y="3865337"/>
              <a:ext cx="71513" cy="66590"/>
            </a:xfrm>
            <a:custGeom>
              <a:rect b="b" l="l" r="r" t="t"/>
              <a:pathLst>
                <a:path extrusionOk="0" h="2827" w="3036">
                  <a:moveTo>
                    <a:pt x="2136" y="1"/>
                  </a:moveTo>
                  <a:cubicBezTo>
                    <a:pt x="1751" y="1"/>
                    <a:pt x="1379" y="353"/>
                    <a:pt x="1068" y="664"/>
                  </a:cubicBezTo>
                  <a:cubicBezTo>
                    <a:pt x="768" y="1231"/>
                    <a:pt x="1" y="2565"/>
                    <a:pt x="968" y="2799"/>
                  </a:cubicBezTo>
                  <a:cubicBezTo>
                    <a:pt x="1048" y="2817"/>
                    <a:pt x="1131" y="2826"/>
                    <a:pt x="1215" y="2826"/>
                  </a:cubicBezTo>
                  <a:cubicBezTo>
                    <a:pt x="1733" y="2826"/>
                    <a:pt x="2311" y="2495"/>
                    <a:pt x="2569" y="2065"/>
                  </a:cubicBezTo>
                  <a:cubicBezTo>
                    <a:pt x="2869" y="1598"/>
                    <a:pt x="3036" y="430"/>
                    <a:pt x="2469" y="97"/>
                  </a:cubicBezTo>
                  <a:cubicBezTo>
                    <a:pt x="2358" y="30"/>
                    <a:pt x="2246" y="1"/>
                    <a:pt x="2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4"/>
            <p:cNvSpPr/>
            <p:nvPr/>
          </p:nvSpPr>
          <p:spPr>
            <a:xfrm>
              <a:off x="9288675" y="3825647"/>
              <a:ext cx="66802" cy="57262"/>
            </a:xfrm>
            <a:custGeom>
              <a:rect b="b" l="l" r="r" t="t"/>
              <a:pathLst>
                <a:path extrusionOk="0" h="2431" w="2836">
                  <a:moveTo>
                    <a:pt x="2254" y="0"/>
                  </a:moveTo>
                  <a:cubicBezTo>
                    <a:pt x="2063" y="0"/>
                    <a:pt x="1746" y="161"/>
                    <a:pt x="1602" y="247"/>
                  </a:cubicBezTo>
                  <a:cubicBezTo>
                    <a:pt x="1368" y="347"/>
                    <a:pt x="1168" y="481"/>
                    <a:pt x="968" y="614"/>
                  </a:cubicBezTo>
                  <a:cubicBezTo>
                    <a:pt x="735" y="881"/>
                    <a:pt x="501" y="1181"/>
                    <a:pt x="368" y="1381"/>
                  </a:cubicBezTo>
                  <a:cubicBezTo>
                    <a:pt x="301" y="1481"/>
                    <a:pt x="167" y="1615"/>
                    <a:pt x="134" y="1715"/>
                  </a:cubicBezTo>
                  <a:cubicBezTo>
                    <a:pt x="1" y="2215"/>
                    <a:pt x="368" y="2382"/>
                    <a:pt x="701" y="2415"/>
                  </a:cubicBezTo>
                  <a:cubicBezTo>
                    <a:pt x="767" y="2425"/>
                    <a:pt x="833" y="2430"/>
                    <a:pt x="899" y="2430"/>
                  </a:cubicBezTo>
                  <a:cubicBezTo>
                    <a:pt x="1274" y="2430"/>
                    <a:pt x="1657" y="2280"/>
                    <a:pt x="1969" y="2082"/>
                  </a:cubicBezTo>
                  <a:cubicBezTo>
                    <a:pt x="2402" y="1815"/>
                    <a:pt x="2836" y="1248"/>
                    <a:pt x="2803" y="748"/>
                  </a:cubicBezTo>
                  <a:cubicBezTo>
                    <a:pt x="2803" y="514"/>
                    <a:pt x="2603" y="80"/>
                    <a:pt x="2336" y="14"/>
                  </a:cubicBezTo>
                  <a:cubicBezTo>
                    <a:pt x="2313" y="4"/>
                    <a:pt x="2285" y="0"/>
                    <a:pt x="2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4"/>
            <p:cNvSpPr/>
            <p:nvPr/>
          </p:nvSpPr>
          <p:spPr>
            <a:xfrm>
              <a:off x="9382445" y="3678384"/>
              <a:ext cx="287324" cy="178241"/>
            </a:xfrm>
            <a:custGeom>
              <a:rect b="b" l="l" r="r" t="t"/>
              <a:pathLst>
                <a:path extrusionOk="0" h="7567" w="12198">
                  <a:moveTo>
                    <a:pt x="5033" y="0"/>
                  </a:moveTo>
                  <a:cubicBezTo>
                    <a:pt x="4666" y="0"/>
                    <a:pt x="4282" y="89"/>
                    <a:pt x="3859" y="295"/>
                  </a:cubicBezTo>
                  <a:cubicBezTo>
                    <a:pt x="3258" y="595"/>
                    <a:pt x="2758" y="962"/>
                    <a:pt x="2257" y="1362"/>
                  </a:cubicBezTo>
                  <a:cubicBezTo>
                    <a:pt x="1957" y="1629"/>
                    <a:pt x="1690" y="1896"/>
                    <a:pt x="1390" y="2163"/>
                  </a:cubicBezTo>
                  <a:cubicBezTo>
                    <a:pt x="1123" y="2430"/>
                    <a:pt x="690" y="2763"/>
                    <a:pt x="423" y="3097"/>
                  </a:cubicBezTo>
                  <a:cubicBezTo>
                    <a:pt x="356" y="3197"/>
                    <a:pt x="323" y="3264"/>
                    <a:pt x="289" y="3364"/>
                  </a:cubicBezTo>
                  <a:cubicBezTo>
                    <a:pt x="1" y="4027"/>
                    <a:pt x="586" y="4391"/>
                    <a:pt x="1137" y="4391"/>
                  </a:cubicBezTo>
                  <a:cubicBezTo>
                    <a:pt x="1224" y="4391"/>
                    <a:pt x="1309" y="4382"/>
                    <a:pt x="1390" y="4364"/>
                  </a:cubicBezTo>
                  <a:cubicBezTo>
                    <a:pt x="1657" y="4331"/>
                    <a:pt x="1891" y="4231"/>
                    <a:pt x="2157" y="4097"/>
                  </a:cubicBezTo>
                  <a:cubicBezTo>
                    <a:pt x="2585" y="3898"/>
                    <a:pt x="3062" y="3381"/>
                    <a:pt x="3587" y="3381"/>
                  </a:cubicBezTo>
                  <a:cubicBezTo>
                    <a:pt x="3676" y="3381"/>
                    <a:pt x="3767" y="3396"/>
                    <a:pt x="3859" y="3430"/>
                  </a:cubicBezTo>
                  <a:cubicBezTo>
                    <a:pt x="4526" y="3630"/>
                    <a:pt x="4893" y="4498"/>
                    <a:pt x="5393" y="4898"/>
                  </a:cubicBezTo>
                  <a:cubicBezTo>
                    <a:pt x="6144" y="5447"/>
                    <a:pt x="7020" y="5646"/>
                    <a:pt x="7914" y="5646"/>
                  </a:cubicBezTo>
                  <a:cubicBezTo>
                    <a:pt x="8052" y="5646"/>
                    <a:pt x="8190" y="5641"/>
                    <a:pt x="8328" y="5632"/>
                  </a:cubicBezTo>
                  <a:cubicBezTo>
                    <a:pt x="8695" y="5632"/>
                    <a:pt x="8795" y="6232"/>
                    <a:pt x="8429" y="6299"/>
                  </a:cubicBezTo>
                  <a:cubicBezTo>
                    <a:pt x="8162" y="6366"/>
                    <a:pt x="7928" y="6366"/>
                    <a:pt x="7695" y="6399"/>
                  </a:cubicBezTo>
                  <a:cubicBezTo>
                    <a:pt x="8228" y="6699"/>
                    <a:pt x="8762" y="7133"/>
                    <a:pt x="9162" y="7567"/>
                  </a:cubicBezTo>
                  <a:lnTo>
                    <a:pt x="9196" y="7567"/>
                  </a:lnTo>
                  <a:cubicBezTo>
                    <a:pt x="9963" y="7500"/>
                    <a:pt x="10797" y="7500"/>
                    <a:pt x="11531" y="7333"/>
                  </a:cubicBezTo>
                  <a:cubicBezTo>
                    <a:pt x="12131" y="7200"/>
                    <a:pt x="12098" y="7200"/>
                    <a:pt x="12165" y="6599"/>
                  </a:cubicBezTo>
                  <a:cubicBezTo>
                    <a:pt x="12198" y="6299"/>
                    <a:pt x="12165" y="5932"/>
                    <a:pt x="12131" y="5599"/>
                  </a:cubicBezTo>
                  <a:cubicBezTo>
                    <a:pt x="12098" y="4198"/>
                    <a:pt x="11898" y="2797"/>
                    <a:pt x="11898" y="1396"/>
                  </a:cubicBezTo>
                  <a:cubicBezTo>
                    <a:pt x="11256" y="1519"/>
                    <a:pt x="10642" y="1597"/>
                    <a:pt x="10045" y="1597"/>
                  </a:cubicBezTo>
                  <a:cubicBezTo>
                    <a:pt x="9028" y="1597"/>
                    <a:pt x="8061" y="1371"/>
                    <a:pt x="7094" y="762"/>
                  </a:cubicBezTo>
                  <a:cubicBezTo>
                    <a:pt x="6371" y="324"/>
                    <a:pt x="5735" y="0"/>
                    <a:pt x="50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4"/>
            <p:cNvSpPr/>
            <p:nvPr/>
          </p:nvSpPr>
          <p:spPr>
            <a:xfrm>
              <a:off x="9338964" y="3848825"/>
              <a:ext cx="68380" cy="62115"/>
            </a:xfrm>
            <a:custGeom>
              <a:rect b="b" l="l" r="r" t="t"/>
              <a:pathLst>
                <a:path extrusionOk="0" h="2637" w="2903">
                  <a:moveTo>
                    <a:pt x="2079" y="0"/>
                  </a:moveTo>
                  <a:cubicBezTo>
                    <a:pt x="1601" y="0"/>
                    <a:pt x="1107" y="452"/>
                    <a:pt x="868" y="798"/>
                  </a:cubicBezTo>
                  <a:cubicBezTo>
                    <a:pt x="801" y="864"/>
                    <a:pt x="734" y="964"/>
                    <a:pt x="701" y="1064"/>
                  </a:cubicBezTo>
                  <a:cubicBezTo>
                    <a:pt x="501" y="1465"/>
                    <a:pt x="1" y="2199"/>
                    <a:pt x="501" y="2532"/>
                  </a:cubicBezTo>
                  <a:cubicBezTo>
                    <a:pt x="610" y="2610"/>
                    <a:pt x="733" y="2637"/>
                    <a:pt x="860" y="2637"/>
                  </a:cubicBezTo>
                  <a:cubicBezTo>
                    <a:pt x="1007" y="2637"/>
                    <a:pt x="1159" y="2601"/>
                    <a:pt x="1301" y="2566"/>
                  </a:cubicBezTo>
                  <a:cubicBezTo>
                    <a:pt x="1835" y="2432"/>
                    <a:pt x="2402" y="2099"/>
                    <a:pt x="2602" y="1598"/>
                  </a:cubicBezTo>
                  <a:cubicBezTo>
                    <a:pt x="2769" y="1198"/>
                    <a:pt x="2903" y="364"/>
                    <a:pt x="2436" y="97"/>
                  </a:cubicBezTo>
                  <a:cubicBezTo>
                    <a:pt x="2321" y="29"/>
                    <a:pt x="2200" y="0"/>
                    <a:pt x="2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4"/>
            <p:cNvSpPr/>
            <p:nvPr/>
          </p:nvSpPr>
          <p:spPr>
            <a:xfrm>
              <a:off x="9663473" y="3659375"/>
              <a:ext cx="143002" cy="208250"/>
            </a:xfrm>
            <a:custGeom>
              <a:rect b="b" l="l" r="r" t="t"/>
              <a:pathLst>
                <a:path extrusionOk="0" h="8841" w="6071">
                  <a:moveTo>
                    <a:pt x="1976" y="0"/>
                  </a:moveTo>
                  <a:cubicBezTo>
                    <a:pt x="1425" y="0"/>
                    <a:pt x="895" y="66"/>
                    <a:pt x="534" y="301"/>
                  </a:cubicBezTo>
                  <a:cubicBezTo>
                    <a:pt x="100" y="601"/>
                    <a:pt x="0" y="1168"/>
                    <a:pt x="0" y="1769"/>
                  </a:cubicBezTo>
                  <a:lnTo>
                    <a:pt x="467" y="1836"/>
                  </a:lnTo>
                  <a:cubicBezTo>
                    <a:pt x="534" y="1435"/>
                    <a:pt x="767" y="1068"/>
                    <a:pt x="1201" y="835"/>
                  </a:cubicBezTo>
                  <a:cubicBezTo>
                    <a:pt x="1493" y="689"/>
                    <a:pt x="1822" y="643"/>
                    <a:pt x="2162" y="643"/>
                  </a:cubicBezTo>
                  <a:cubicBezTo>
                    <a:pt x="2678" y="643"/>
                    <a:pt x="3221" y="748"/>
                    <a:pt x="3703" y="768"/>
                  </a:cubicBezTo>
                  <a:cubicBezTo>
                    <a:pt x="4203" y="802"/>
                    <a:pt x="4737" y="735"/>
                    <a:pt x="5004" y="1335"/>
                  </a:cubicBezTo>
                  <a:cubicBezTo>
                    <a:pt x="5137" y="1602"/>
                    <a:pt x="5104" y="2102"/>
                    <a:pt x="5104" y="2436"/>
                  </a:cubicBezTo>
                  <a:cubicBezTo>
                    <a:pt x="5104" y="3203"/>
                    <a:pt x="5037" y="4004"/>
                    <a:pt x="4937" y="4771"/>
                  </a:cubicBezTo>
                  <a:cubicBezTo>
                    <a:pt x="4870" y="5605"/>
                    <a:pt x="4803" y="6406"/>
                    <a:pt x="4737" y="7239"/>
                  </a:cubicBezTo>
                  <a:cubicBezTo>
                    <a:pt x="4703" y="7573"/>
                    <a:pt x="4703" y="8207"/>
                    <a:pt x="4670" y="8774"/>
                  </a:cubicBezTo>
                  <a:lnTo>
                    <a:pt x="5237" y="8841"/>
                  </a:lnTo>
                  <a:cubicBezTo>
                    <a:pt x="5371" y="7340"/>
                    <a:pt x="5537" y="5872"/>
                    <a:pt x="5671" y="4404"/>
                  </a:cubicBezTo>
                  <a:cubicBezTo>
                    <a:pt x="5771" y="3370"/>
                    <a:pt x="6071" y="1902"/>
                    <a:pt x="5571" y="902"/>
                  </a:cubicBezTo>
                  <a:cubicBezTo>
                    <a:pt x="5204" y="168"/>
                    <a:pt x="4437" y="134"/>
                    <a:pt x="3703" y="101"/>
                  </a:cubicBezTo>
                  <a:cubicBezTo>
                    <a:pt x="3243" y="83"/>
                    <a:pt x="2597" y="0"/>
                    <a:pt x="1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4"/>
            <p:cNvSpPr/>
            <p:nvPr/>
          </p:nvSpPr>
          <p:spPr>
            <a:xfrm>
              <a:off x="9368030" y="3701020"/>
              <a:ext cx="418831" cy="230250"/>
            </a:xfrm>
            <a:custGeom>
              <a:rect b="b" l="l" r="r" t="t"/>
              <a:pathLst>
                <a:path extrusionOk="0" h="9775" w="17781">
                  <a:moveTo>
                    <a:pt x="12443" y="1"/>
                  </a:moveTo>
                  <a:lnTo>
                    <a:pt x="12510" y="435"/>
                  </a:lnTo>
                  <a:cubicBezTo>
                    <a:pt x="12510" y="1836"/>
                    <a:pt x="12710" y="3237"/>
                    <a:pt x="12743" y="4638"/>
                  </a:cubicBezTo>
                  <a:cubicBezTo>
                    <a:pt x="12777" y="4971"/>
                    <a:pt x="12810" y="5338"/>
                    <a:pt x="12777" y="5638"/>
                  </a:cubicBezTo>
                  <a:cubicBezTo>
                    <a:pt x="12710" y="6239"/>
                    <a:pt x="12743" y="6239"/>
                    <a:pt x="12143" y="6372"/>
                  </a:cubicBezTo>
                  <a:cubicBezTo>
                    <a:pt x="11409" y="6539"/>
                    <a:pt x="10542" y="6539"/>
                    <a:pt x="9808" y="6606"/>
                  </a:cubicBezTo>
                  <a:lnTo>
                    <a:pt x="9774" y="6606"/>
                  </a:lnTo>
                  <a:cubicBezTo>
                    <a:pt x="9374" y="6172"/>
                    <a:pt x="8840" y="5738"/>
                    <a:pt x="8307" y="5438"/>
                  </a:cubicBezTo>
                  <a:cubicBezTo>
                    <a:pt x="8540" y="5405"/>
                    <a:pt x="8774" y="5405"/>
                    <a:pt x="9007" y="5338"/>
                  </a:cubicBezTo>
                  <a:cubicBezTo>
                    <a:pt x="9374" y="5271"/>
                    <a:pt x="9307" y="4671"/>
                    <a:pt x="8940" y="4671"/>
                  </a:cubicBezTo>
                  <a:cubicBezTo>
                    <a:pt x="8798" y="4680"/>
                    <a:pt x="8656" y="4685"/>
                    <a:pt x="8515" y="4685"/>
                  </a:cubicBezTo>
                  <a:cubicBezTo>
                    <a:pt x="7607" y="4685"/>
                    <a:pt x="6756" y="4486"/>
                    <a:pt x="6005" y="3937"/>
                  </a:cubicBezTo>
                  <a:cubicBezTo>
                    <a:pt x="5471" y="3537"/>
                    <a:pt x="5104" y="2669"/>
                    <a:pt x="4471" y="2469"/>
                  </a:cubicBezTo>
                  <a:cubicBezTo>
                    <a:pt x="4379" y="2435"/>
                    <a:pt x="4288" y="2420"/>
                    <a:pt x="4199" y="2420"/>
                  </a:cubicBezTo>
                  <a:cubicBezTo>
                    <a:pt x="3673" y="2420"/>
                    <a:pt x="3192" y="2937"/>
                    <a:pt x="2736" y="3136"/>
                  </a:cubicBezTo>
                  <a:cubicBezTo>
                    <a:pt x="2503" y="3270"/>
                    <a:pt x="2269" y="3370"/>
                    <a:pt x="2002" y="3403"/>
                  </a:cubicBezTo>
                  <a:cubicBezTo>
                    <a:pt x="1921" y="3421"/>
                    <a:pt x="1836" y="3430"/>
                    <a:pt x="1749" y="3430"/>
                  </a:cubicBezTo>
                  <a:cubicBezTo>
                    <a:pt x="1198" y="3430"/>
                    <a:pt x="613" y="3066"/>
                    <a:pt x="901" y="2403"/>
                  </a:cubicBezTo>
                  <a:cubicBezTo>
                    <a:pt x="935" y="2303"/>
                    <a:pt x="968" y="2236"/>
                    <a:pt x="1035" y="2136"/>
                  </a:cubicBezTo>
                  <a:lnTo>
                    <a:pt x="501" y="1969"/>
                  </a:lnTo>
                  <a:cubicBezTo>
                    <a:pt x="434" y="2069"/>
                    <a:pt x="368" y="2169"/>
                    <a:pt x="334" y="2236"/>
                  </a:cubicBezTo>
                  <a:cubicBezTo>
                    <a:pt x="1" y="2870"/>
                    <a:pt x="1" y="3637"/>
                    <a:pt x="668" y="4004"/>
                  </a:cubicBezTo>
                  <a:cubicBezTo>
                    <a:pt x="935" y="4153"/>
                    <a:pt x="1234" y="4214"/>
                    <a:pt x="1541" y="4214"/>
                  </a:cubicBezTo>
                  <a:cubicBezTo>
                    <a:pt x="2191" y="4214"/>
                    <a:pt x="2882" y="3942"/>
                    <a:pt x="3403" y="3670"/>
                  </a:cubicBezTo>
                  <a:cubicBezTo>
                    <a:pt x="3687" y="3515"/>
                    <a:pt x="3792" y="3360"/>
                    <a:pt x="4041" y="3360"/>
                  </a:cubicBezTo>
                  <a:cubicBezTo>
                    <a:pt x="4114" y="3360"/>
                    <a:pt x="4199" y="3373"/>
                    <a:pt x="4304" y="3403"/>
                  </a:cubicBezTo>
                  <a:cubicBezTo>
                    <a:pt x="4704" y="3537"/>
                    <a:pt x="4737" y="3670"/>
                    <a:pt x="4971" y="3937"/>
                  </a:cubicBezTo>
                  <a:cubicBezTo>
                    <a:pt x="5305" y="4304"/>
                    <a:pt x="5705" y="4638"/>
                    <a:pt x="6105" y="4871"/>
                  </a:cubicBezTo>
                  <a:cubicBezTo>
                    <a:pt x="6339" y="5004"/>
                    <a:pt x="6572" y="5105"/>
                    <a:pt x="6839" y="5171"/>
                  </a:cubicBezTo>
                  <a:cubicBezTo>
                    <a:pt x="7573" y="5638"/>
                    <a:pt x="10275" y="7373"/>
                    <a:pt x="9407" y="8273"/>
                  </a:cubicBezTo>
                  <a:cubicBezTo>
                    <a:pt x="8107" y="7540"/>
                    <a:pt x="6872" y="6839"/>
                    <a:pt x="5705" y="5905"/>
                  </a:cubicBezTo>
                  <a:cubicBezTo>
                    <a:pt x="5680" y="5886"/>
                    <a:pt x="5652" y="5878"/>
                    <a:pt x="5625" y="5878"/>
                  </a:cubicBezTo>
                  <a:cubicBezTo>
                    <a:pt x="5508" y="5878"/>
                    <a:pt x="5396" y="6030"/>
                    <a:pt x="5505" y="6139"/>
                  </a:cubicBezTo>
                  <a:cubicBezTo>
                    <a:pt x="6539" y="7006"/>
                    <a:pt x="7573" y="7873"/>
                    <a:pt x="8707" y="8607"/>
                  </a:cubicBezTo>
                  <a:cubicBezTo>
                    <a:pt x="8407" y="8740"/>
                    <a:pt x="8006" y="8841"/>
                    <a:pt x="7773" y="8874"/>
                  </a:cubicBezTo>
                  <a:cubicBezTo>
                    <a:pt x="7740" y="8841"/>
                    <a:pt x="7706" y="8807"/>
                    <a:pt x="7640" y="8774"/>
                  </a:cubicBezTo>
                  <a:cubicBezTo>
                    <a:pt x="7173" y="8507"/>
                    <a:pt x="6672" y="8273"/>
                    <a:pt x="6239" y="7940"/>
                  </a:cubicBezTo>
                  <a:lnTo>
                    <a:pt x="5938" y="8273"/>
                  </a:lnTo>
                  <a:cubicBezTo>
                    <a:pt x="6205" y="8540"/>
                    <a:pt x="6505" y="8774"/>
                    <a:pt x="6806" y="8974"/>
                  </a:cubicBezTo>
                  <a:cubicBezTo>
                    <a:pt x="6575" y="9089"/>
                    <a:pt x="6320" y="9254"/>
                    <a:pt x="6061" y="9254"/>
                  </a:cubicBezTo>
                  <a:cubicBezTo>
                    <a:pt x="6020" y="9254"/>
                    <a:pt x="5979" y="9250"/>
                    <a:pt x="5938" y="9241"/>
                  </a:cubicBezTo>
                  <a:lnTo>
                    <a:pt x="5671" y="9641"/>
                  </a:lnTo>
                  <a:cubicBezTo>
                    <a:pt x="5838" y="9741"/>
                    <a:pt x="6038" y="9775"/>
                    <a:pt x="6305" y="9775"/>
                  </a:cubicBezTo>
                  <a:cubicBezTo>
                    <a:pt x="6572" y="9741"/>
                    <a:pt x="6772" y="9608"/>
                    <a:pt x="7039" y="9541"/>
                  </a:cubicBezTo>
                  <a:cubicBezTo>
                    <a:pt x="7261" y="9491"/>
                    <a:pt x="7388" y="9474"/>
                    <a:pt x="7473" y="9474"/>
                  </a:cubicBezTo>
                  <a:cubicBezTo>
                    <a:pt x="7648" y="9474"/>
                    <a:pt x="7647" y="9545"/>
                    <a:pt x="7920" y="9545"/>
                  </a:cubicBezTo>
                  <a:cubicBezTo>
                    <a:pt x="7955" y="9545"/>
                    <a:pt x="7995" y="9544"/>
                    <a:pt x="8040" y="9541"/>
                  </a:cubicBezTo>
                  <a:cubicBezTo>
                    <a:pt x="8473" y="9508"/>
                    <a:pt x="8874" y="9207"/>
                    <a:pt x="9307" y="9141"/>
                  </a:cubicBezTo>
                  <a:cubicBezTo>
                    <a:pt x="9708" y="9074"/>
                    <a:pt x="9975" y="9041"/>
                    <a:pt x="10208" y="8707"/>
                  </a:cubicBezTo>
                  <a:cubicBezTo>
                    <a:pt x="10508" y="8240"/>
                    <a:pt x="10475" y="7773"/>
                    <a:pt x="10241" y="7306"/>
                  </a:cubicBezTo>
                  <a:cubicBezTo>
                    <a:pt x="11142" y="7239"/>
                    <a:pt x="12076" y="7239"/>
                    <a:pt x="12910" y="7039"/>
                  </a:cubicBezTo>
                  <a:lnTo>
                    <a:pt x="12910" y="7039"/>
                  </a:lnTo>
                  <a:cubicBezTo>
                    <a:pt x="12843" y="7706"/>
                    <a:pt x="12843" y="8407"/>
                    <a:pt x="13210" y="8674"/>
                  </a:cubicBezTo>
                  <a:cubicBezTo>
                    <a:pt x="13522" y="8915"/>
                    <a:pt x="14022" y="8993"/>
                    <a:pt x="14554" y="8993"/>
                  </a:cubicBezTo>
                  <a:cubicBezTo>
                    <a:pt x="15273" y="8993"/>
                    <a:pt x="16053" y="8851"/>
                    <a:pt x="16513" y="8774"/>
                  </a:cubicBezTo>
                  <a:cubicBezTo>
                    <a:pt x="17647" y="8574"/>
                    <a:pt x="17647" y="8240"/>
                    <a:pt x="17780" y="7106"/>
                  </a:cubicBezTo>
                  <a:cubicBezTo>
                    <a:pt x="17780" y="7106"/>
                    <a:pt x="17780" y="7073"/>
                    <a:pt x="17780" y="7073"/>
                  </a:cubicBezTo>
                  <a:lnTo>
                    <a:pt x="17213" y="7006"/>
                  </a:lnTo>
                  <a:cubicBezTo>
                    <a:pt x="17146" y="7440"/>
                    <a:pt x="17080" y="7873"/>
                    <a:pt x="16879" y="8040"/>
                  </a:cubicBezTo>
                  <a:cubicBezTo>
                    <a:pt x="16686" y="8256"/>
                    <a:pt x="15962" y="8332"/>
                    <a:pt x="15349" y="8332"/>
                  </a:cubicBezTo>
                  <a:cubicBezTo>
                    <a:pt x="15013" y="8332"/>
                    <a:pt x="14710" y="8309"/>
                    <a:pt x="14544" y="8273"/>
                  </a:cubicBezTo>
                  <a:cubicBezTo>
                    <a:pt x="13777" y="8140"/>
                    <a:pt x="13610" y="7840"/>
                    <a:pt x="13610" y="7206"/>
                  </a:cubicBezTo>
                  <a:cubicBezTo>
                    <a:pt x="13577" y="6839"/>
                    <a:pt x="13544" y="6472"/>
                    <a:pt x="13544" y="6072"/>
                  </a:cubicBezTo>
                  <a:cubicBezTo>
                    <a:pt x="13610" y="4437"/>
                    <a:pt x="13477" y="2503"/>
                    <a:pt x="13043" y="835"/>
                  </a:cubicBezTo>
                  <a:cubicBezTo>
                    <a:pt x="12977" y="568"/>
                    <a:pt x="12943" y="334"/>
                    <a:pt x="13010" y="68"/>
                  </a:cubicBezTo>
                  <a:lnTo>
                    <a:pt x="12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4"/>
            <p:cNvSpPr/>
            <p:nvPr/>
          </p:nvSpPr>
          <p:spPr>
            <a:xfrm>
              <a:off x="9428541" y="3660294"/>
              <a:ext cx="234160" cy="55708"/>
            </a:xfrm>
            <a:custGeom>
              <a:rect b="b" l="l" r="r" t="t"/>
              <a:pathLst>
                <a:path extrusionOk="0" h="2365" w="9941">
                  <a:moveTo>
                    <a:pt x="3340" y="0"/>
                  </a:moveTo>
                  <a:cubicBezTo>
                    <a:pt x="3219" y="0"/>
                    <a:pt x="3096" y="9"/>
                    <a:pt x="2969" y="29"/>
                  </a:cubicBezTo>
                  <a:cubicBezTo>
                    <a:pt x="1935" y="162"/>
                    <a:pt x="1034" y="829"/>
                    <a:pt x="234" y="1496"/>
                  </a:cubicBezTo>
                  <a:cubicBezTo>
                    <a:pt x="167" y="1563"/>
                    <a:pt x="100" y="1596"/>
                    <a:pt x="0" y="1663"/>
                  </a:cubicBezTo>
                  <a:lnTo>
                    <a:pt x="300" y="2130"/>
                  </a:lnTo>
                  <a:cubicBezTo>
                    <a:pt x="801" y="1730"/>
                    <a:pt x="1301" y="1363"/>
                    <a:pt x="1868" y="1063"/>
                  </a:cubicBezTo>
                  <a:cubicBezTo>
                    <a:pt x="2303" y="857"/>
                    <a:pt x="2695" y="768"/>
                    <a:pt x="3067" y="768"/>
                  </a:cubicBezTo>
                  <a:cubicBezTo>
                    <a:pt x="3778" y="768"/>
                    <a:pt x="4414" y="1092"/>
                    <a:pt x="5137" y="1530"/>
                  </a:cubicBezTo>
                  <a:cubicBezTo>
                    <a:pt x="6104" y="2139"/>
                    <a:pt x="7071" y="2365"/>
                    <a:pt x="8088" y="2365"/>
                  </a:cubicBezTo>
                  <a:cubicBezTo>
                    <a:pt x="8685" y="2365"/>
                    <a:pt x="9299" y="2287"/>
                    <a:pt x="9941" y="2164"/>
                  </a:cubicBezTo>
                  <a:lnTo>
                    <a:pt x="9874" y="1730"/>
                  </a:lnTo>
                  <a:cubicBezTo>
                    <a:pt x="9410" y="1784"/>
                    <a:pt x="8949" y="1824"/>
                    <a:pt x="8495" y="1824"/>
                  </a:cubicBezTo>
                  <a:cubicBezTo>
                    <a:pt x="7547" y="1824"/>
                    <a:pt x="6628" y="1649"/>
                    <a:pt x="5771" y="1063"/>
                  </a:cubicBezTo>
                  <a:cubicBezTo>
                    <a:pt x="5004" y="532"/>
                    <a:pt x="4263" y="0"/>
                    <a:pt x="3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4"/>
            <p:cNvSpPr/>
            <p:nvPr/>
          </p:nvSpPr>
          <p:spPr>
            <a:xfrm>
              <a:off x="9123677" y="3657632"/>
              <a:ext cx="311962" cy="93702"/>
            </a:xfrm>
            <a:custGeom>
              <a:rect b="b" l="l" r="r" t="t"/>
              <a:pathLst>
                <a:path extrusionOk="0" h="3978" w="13244">
                  <a:moveTo>
                    <a:pt x="3590" y="0"/>
                  </a:moveTo>
                  <a:cubicBezTo>
                    <a:pt x="3109" y="0"/>
                    <a:pt x="2625" y="60"/>
                    <a:pt x="2302" y="75"/>
                  </a:cubicBezTo>
                  <a:cubicBezTo>
                    <a:pt x="1568" y="108"/>
                    <a:pt x="735" y="8"/>
                    <a:pt x="401" y="775"/>
                  </a:cubicBezTo>
                  <a:cubicBezTo>
                    <a:pt x="167" y="1343"/>
                    <a:pt x="34" y="2043"/>
                    <a:pt x="1" y="2744"/>
                  </a:cubicBezTo>
                  <a:lnTo>
                    <a:pt x="568" y="2777"/>
                  </a:lnTo>
                  <a:cubicBezTo>
                    <a:pt x="634" y="1810"/>
                    <a:pt x="901" y="942"/>
                    <a:pt x="1735" y="775"/>
                  </a:cubicBezTo>
                  <a:cubicBezTo>
                    <a:pt x="2034" y="705"/>
                    <a:pt x="2454" y="663"/>
                    <a:pt x="2867" y="663"/>
                  </a:cubicBezTo>
                  <a:cubicBezTo>
                    <a:pt x="3237" y="663"/>
                    <a:pt x="3602" y="697"/>
                    <a:pt x="3870" y="775"/>
                  </a:cubicBezTo>
                  <a:cubicBezTo>
                    <a:pt x="4571" y="942"/>
                    <a:pt x="4604" y="1576"/>
                    <a:pt x="4537" y="2176"/>
                  </a:cubicBezTo>
                  <a:cubicBezTo>
                    <a:pt x="4504" y="2610"/>
                    <a:pt x="4471" y="3044"/>
                    <a:pt x="4471" y="3511"/>
                  </a:cubicBezTo>
                  <a:lnTo>
                    <a:pt x="5104" y="3511"/>
                  </a:lnTo>
                  <a:cubicBezTo>
                    <a:pt x="5104" y="3110"/>
                    <a:pt x="5204" y="2744"/>
                    <a:pt x="5671" y="2577"/>
                  </a:cubicBezTo>
                  <a:cubicBezTo>
                    <a:pt x="6172" y="2410"/>
                    <a:pt x="6906" y="2443"/>
                    <a:pt x="7439" y="2377"/>
                  </a:cubicBezTo>
                  <a:cubicBezTo>
                    <a:pt x="8040" y="2310"/>
                    <a:pt x="8607" y="2243"/>
                    <a:pt x="9207" y="2176"/>
                  </a:cubicBezTo>
                  <a:cubicBezTo>
                    <a:pt x="9824" y="2099"/>
                    <a:pt x="10462" y="2022"/>
                    <a:pt x="11091" y="2022"/>
                  </a:cubicBezTo>
                  <a:cubicBezTo>
                    <a:pt x="11551" y="2022"/>
                    <a:pt x="12006" y="2064"/>
                    <a:pt x="12443" y="2176"/>
                  </a:cubicBezTo>
                  <a:cubicBezTo>
                    <a:pt x="11876" y="2677"/>
                    <a:pt x="11275" y="3211"/>
                    <a:pt x="10875" y="3811"/>
                  </a:cubicBezTo>
                  <a:lnTo>
                    <a:pt x="11409" y="3978"/>
                  </a:lnTo>
                  <a:cubicBezTo>
                    <a:pt x="11676" y="3644"/>
                    <a:pt x="12109" y="3311"/>
                    <a:pt x="12376" y="3044"/>
                  </a:cubicBezTo>
                  <a:cubicBezTo>
                    <a:pt x="12643" y="2777"/>
                    <a:pt x="12943" y="2510"/>
                    <a:pt x="13243" y="2277"/>
                  </a:cubicBezTo>
                  <a:lnTo>
                    <a:pt x="12943" y="1810"/>
                  </a:lnTo>
                  <a:cubicBezTo>
                    <a:pt x="12278" y="1469"/>
                    <a:pt x="11549" y="1366"/>
                    <a:pt x="10805" y="1366"/>
                  </a:cubicBezTo>
                  <a:cubicBezTo>
                    <a:pt x="9944" y="1366"/>
                    <a:pt x="9063" y="1504"/>
                    <a:pt x="8240" y="1576"/>
                  </a:cubicBezTo>
                  <a:cubicBezTo>
                    <a:pt x="7306" y="1676"/>
                    <a:pt x="6272" y="1709"/>
                    <a:pt x="5371" y="1910"/>
                  </a:cubicBezTo>
                  <a:cubicBezTo>
                    <a:pt x="5304" y="1943"/>
                    <a:pt x="5271" y="1943"/>
                    <a:pt x="5238" y="1976"/>
                  </a:cubicBezTo>
                  <a:cubicBezTo>
                    <a:pt x="5304" y="1443"/>
                    <a:pt x="5304" y="876"/>
                    <a:pt x="5071" y="509"/>
                  </a:cubicBezTo>
                  <a:cubicBezTo>
                    <a:pt x="4809" y="98"/>
                    <a:pt x="4202" y="0"/>
                    <a:pt x="3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4"/>
            <p:cNvSpPr/>
            <p:nvPr/>
          </p:nvSpPr>
          <p:spPr>
            <a:xfrm>
              <a:off x="9118188" y="3721465"/>
              <a:ext cx="396808" cy="229638"/>
            </a:xfrm>
            <a:custGeom>
              <a:rect b="b" l="l" r="r" t="t"/>
              <a:pathLst>
                <a:path extrusionOk="0" h="9749" w="16846">
                  <a:moveTo>
                    <a:pt x="9492" y="4423"/>
                  </a:moveTo>
                  <a:cubicBezTo>
                    <a:pt x="9523" y="4423"/>
                    <a:pt x="9551" y="4427"/>
                    <a:pt x="9574" y="4437"/>
                  </a:cubicBezTo>
                  <a:cubicBezTo>
                    <a:pt x="9841" y="4503"/>
                    <a:pt x="10041" y="4937"/>
                    <a:pt x="10041" y="5171"/>
                  </a:cubicBezTo>
                  <a:cubicBezTo>
                    <a:pt x="10074" y="5704"/>
                    <a:pt x="9640" y="6238"/>
                    <a:pt x="9207" y="6505"/>
                  </a:cubicBezTo>
                  <a:cubicBezTo>
                    <a:pt x="8895" y="6703"/>
                    <a:pt x="8512" y="6853"/>
                    <a:pt x="8137" y="6853"/>
                  </a:cubicBezTo>
                  <a:cubicBezTo>
                    <a:pt x="8071" y="6853"/>
                    <a:pt x="8005" y="6848"/>
                    <a:pt x="7939" y="6838"/>
                  </a:cubicBezTo>
                  <a:cubicBezTo>
                    <a:pt x="7606" y="6805"/>
                    <a:pt x="7239" y="6638"/>
                    <a:pt x="7372" y="6138"/>
                  </a:cubicBezTo>
                  <a:cubicBezTo>
                    <a:pt x="7405" y="6038"/>
                    <a:pt x="7539" y="5904"/>
                    <a:pt x="7606" y="5804"/>
                  </a:cubicBezTo>
                  <a:cubicBezTo>
                    <a:pt x="7739" y="5604"/>
                    <a:pt x="7973" y="5304"/>
                    <a:pt x="8206" y="5037"/>
                  </a:cubicBezTo>
                  <a:cubicBezTo>
                    <a:pt x="8406" y="4904"/>
                    <a:pt x="8606" y="4770"/>
                    <a:pt x="8840" y="4670"/>
                  </a:cubicBezTo>
                  <a:cubicBezTo>
                    <a:pt x="8984" y="4584"/>
                    <a:pt x="9301" y="4423"/>
                    <a:pt x="9492" y="4423"/>
                  </a:cubicBezTo>
                  <a:close/>
                  <a:moveTo>
                    <a:pt x="11452" y="5407"/>
                  </a:moveTo>
                  <a:cubicBezTo>
                    <a:pt x="11573" y="5407"/>
                    <a:pt x="11694" y="5436"/>
                    <a:pt x="11809" y="5504"/>
                  </a:cubicBezTo>
                  <a:cubicBezTo>
                    <a:pt x="12276" y="5771"/>
                    <a:pt x="12142" y="6605"/>
                    <a:pt x="11975" y="7005"/>
                  </a:cubicBezTo>
                  <a:cubicBezTo>
                    <a:pt x="11775" y="7506"/>
                    <a:pt x="11208" y="7839"/>
                    <a:pt x="10674" y="7973"/>
                  </a:cubicBezTo>
                  <a:cubicBezTo>
                    <a:pt x="10532" y="8008"/>
                    <a:pt x="10380" y="8044"/>
                    <a:pt x="10233" y="8044"/>
                  </a:cubicBezTo>
                  <a:cubicBezTo>
                    <a:pt x="10106" y="8044"/>
                    <a:pt x="9983" y="8017"/>
                    <a:pt x="9874" y="7939"/>
                  </a:cubicBezTo>
                  <a:cubicBezTo>
                    <a:pt x="9374" y="7606"/>
                    <a:pt x="9841" y="6872"/>
                    <a:pt x="10074" y="6471"/>
                  </a:cubicBezTo>
                  <a:cubicBezTo>
                    <a:pt x="10107" y="6371"/>
                    <a:pt x="10174" y="6271"/>
                    <a:pt x="10241" y="6205"/>
                  </a:cubicBezTo>
                  <a:cubicBezTo>
                    <a:pt x="10480" y="5859"/>
                    <a:pt x="10974" y="5407"/>
                    <a:pt x="11452" y="5407"/>
                  </a:cubicBezTo>
                  <a:close/>
                  <a:moveTo>
                    <a:pt x="13844" y="6109"/>
                  </a:moveTo>
                  <a:cubicBezTo>
                    <a:pt x="13954" y="6109"/>
                    <a:pt x="14066" y="6138"/>
                    <a:pt x="14177" y="6205"/>
                  </a:cubicBezTo>
                  <a:cubicBezTo>
                    <a:pt x="14744" y="6538"/>
                    <a:pt x="14577" y="7706"/>
                    <a:pt x="14277" y="8173"/>
                  </a:cubicBezTo>
                  <a:cubicBezTo>
                    <a:pt x="14019" y="8603"/>
                    <a:pt x="13441" y="8934"/>
                    <a:pt x="12923" y="8934"/>
                  </a:cubicBezTo>
                  <a:cubicBezTo>
                    <a:pt x="12839" y="8934"/>
                    <a:pt x="12756" y="8925"/>
                    <a:pt x="12676" y="8907"/>
                  </a:cubicBezTo>
                  <a:cubicBezTo>
                    <a:pt x="11709" y="8673"/>
                    <a:pt x="12476" y="7339"/>
                    <a:pt x="12776" y="6772"/>
                  </a:cubicBezTo>
                  <a:cubicBezTo>
                    <a:pt x="13087" y="6461"/>
                    <a:pt x="13459" y="6109"/>
                    <a:pt x="13844" y="6109"/>
                  </a:cubicBezTo>
                  <a:close/>
                  <a:moveTo>
                    <a:pt x="15793" y="7024"/>
                  </a:moveTo>
                  <a:cubicBezTo>
                    <a:pt x="15973" y="7024"/>
                    <a:pt x="16096" y="7214"/>
                    <a:pt x="16078" y="7639"/>
                  </a:cubicBezTo>
                  <a:cubicBezTo>
                    <a:pt x="16078" y="7939"/>
                    <a:pt x="15978" y="8239"/>
                    <a:pt x="15845" y="8506"/>
                  </a:cubicBezTo>
                  <a:cubicBezTo>
                    <a:pt x="15778" y="8606"/>
                    <a:pt x="15711" y="8740"/>
                    <a:pt x="15611" y="8840"/>
                  </a:cubicBezTo>
                  <a:cubicBezTo>
                    <a:pt x="15545" y="8907"/>
                    <a:pt x="15478" y="8973"/>
                    <a:pt x="15411" y="9040"/>
                  </a:cubicBezTo>
                  <a:cubicBezTo>
                    <a:pt x="15320" y="9105"/>
                    <a:pt x="15197" y="9145"/>
                    <a:pt x="15078" y="9145"/>
                  </a:cubicBezTo>
                  <a:cubicBezTo>
                    <a:pt x="14894" y="9145"/>
                    <a:pt x="14718" y="9050"/>
                    <a:pt x="14677" y="8806"/>
                  </a:cubicBezTo>
                  <a:cubicBezTo>
                    <a:pt x="14611" y="8406"/>
                    <a:pt x="15011" y="7739"/>
                    <a:pt x="15244" y="7439"/>
                  </a:cubicBezTo>
                  <a:cubicBezTo>
                    <a:pt x="15432" y="7173"/>
                    <a:pt x="15635" y="7024"/>
                    <a:pt x="15793" y="7024"/>
                  </a:cubicBezTo>
                  <a:close/>
                  <a:moveTo>
                    <a:pt x="234" y="0"/>
                  </a:moveTo>
                  <a:cubicBezTo>
                    <a:pt x="167" y="667"/>
                    <a:pt x="167" y="1368"/>
                    <a:pt x="167" y="1968"/>
                  </a:cubicBezTo>
                  <a:cubicBezTo>
                    <a:pt x="134" y="3269"/>
                    <a:pt x="0" y="4770"/>
                    <a:pt x="267" y="6038"/>
                  </a:cubicBezTo>
                  <a:cubicBezTo>
                    <a:pt x="434" y="6905"/>
                    <a:pt x="1068" y="6972"/>
                    <a:pt x="1835" y="7005"/>
                  </a:cubicBezTo>
                  <a:cubicBezTo>
                    <a:pt x="2168" y="7022"/>
                    <a:pt x="2510" y="7030"/>
                    <a:pt x="2856" y="7030"/>
                  </a:cubicBezTo>
                  <a:cubicBezTo>
                    <a:pt x="3202" y="7030"/>
                    <a:pt x="3553" y="7022"/>
                    <a:pt x="3903" y="7005"/>
                  </a:cubicBezTo>
                  <a:cubicBezTo>
                    <a:pt x="4024" y="7005"/>
                    <a:pt x="4168" y="7014"/>
                    <a:pt x="4315" y="7014"/>
                  </a:cubicBezTo>
                  <a:cubicBezTo>
                    <a:pt x="4574" y="7014"/>
                    <a:pt x="4846" y="6987"/>
                    <a:pt x="5037" y="6838"/>
                  </a:cubicBezTo>
                  <a:cubicBezTo>
                    <a:pt x="5304" y="6605"/>
                    <a:pt x="5371" y="6138"/>
                    <a:pt x="5371" y="5671"/>
                  </a:cubicBezTo>
                  <a:cubicBezTo>
                    <a:pt x="5604" y="5738"/>
                    <a:pt x="5863" y="5763"/>
                    <a:pt x="6125" y="5763"/>
                  </a:cubicBezTo>
                  <a:cubicBezTo>
                    <a:pt x="6388" y="5763"/>
                    <a:pt x="6655" y="5738"/>
                    <a:pt x="6905" y="5704"/>
                  </a:cubicBezTo>
                  <a:lnTo>
                    <a:pt x="6905" y="5704"/>
                  </a:lnTo>
                  <a:cubicBezTo>
                    <a:pt x="6605" y="6171"/>
                    <a:pt x="6538" y="6638"/>
                    <a:pt x="7039" y="7072"/>
                  </a:cubicBezTo>
                  <a:cubicBezTo>
                    <a:pt x="7338" y="7334"/>
                    <a:pt x="7690" y="7438"/>
                    <a:pt x="8053" y="7438"/>
                  </a:cubicBezTo>
                  <a:cubicBezTo>
                    <a:pt x="8337" y="7438"/>
                    <a:pt x="8628" y="7375"/>
                    <a:pt x="8907" y="7272"/>
                  </a:cubicBezTo>
                  <a:cubicBezTo>
                    <a:pt x="9007" y="7239"/>
                    <a:pt x="9140" y="7172"/>
                    <a:pt x="9240" y="7105"/>
                  </a:cubicBezTo>
                  <a:lnTo>
                    <a:pt x="9240" y="7105"/>
                  </a:lnTo>
                  <a:cubicBezTo>
                    <a:pt x="9040" y="7706"/>
                    <a:pt x="9140" y="8306"/>
                    <a:pt x="9907" y="8506"/>
                  </a:cubicBezTo>
                  <a:cubicBezTo>
                    <a:pt x="10036" y="8546"/>
                    <a:pt x="10175" y="8565"/>
                    <a:pt x="10321" y="8565"/>
                  </a:cubicBezTo>
                  <a:cubicBezTo>
                    <a:pt x="10782" y="8565"/>
                    <a:pt x="11303" y="8377"/>
                    <a:pt x="11709" y="8073"/>
                  </a:cubicBezTo>
                  <a:lnTo>
                    <a:pt x="11709" y="8073"/>
                  </a:lnTo>
                  <a:cubicBezTo>
                    <a:pt x="11575" y="8573"/>
                    <a:pt x="11642" y="9040"/>
                    <a:pt x="12209" y="9273"/>
                  </a:cubicBezTo>
                  <a:cubicBezTo>
                    <a:pt x="12425" y="9370"/>
                    <a:pt x="12659" y="9414"/>
                    <a:pt x="12898" y="9414"/>
                  </a:cubicBezTo>
                  <a:cubicBezTo>
                    <a:pt x="13321" y="9414"/>
                    <a:pt x="13760" y="9275"/>
                    <a:pt x="14144" y="9040"/>
                  </a:cubicBezTo>
                  <a:cubicBezTo>
                    <a:pt x="14144" y="9436"/>
                    <a:pt x="14534" y="9749"/>
                    <a:pt x="14983" y="9749"/>
                  </a:cubicBezTo>
                  <a:cubicBezTo>
                    <a:pt x="15025" y="9749"/>
                    <a:pt x="15068" y="9746"/>
                    <a:pt x="15111" y="9740"/>
                  </a:cubicBezTo>
                  <a:cubicBezTo>
                    <a:pt x="15645" y="9674"/>
                    <a:pt x="16045" y="9240"/>
                    <a:pt x="16278" y="8740"/>
                  </a:cubicBezTo>
                  <a:lnTo>
                    <a:pt x="16579" y="8373"/>
                  </a:lnTo>
                  <a:cubicBezTo>
                    <a:pt x="16512" y="8373"/>
                    <a:pt x="16479" y="8373"/>
                    <a:pt x="16445" y="8339"/>
                  </a:cubicBezTo>
                  <a:cubicBezTo>
                    <a:pt x="16479" y="8273"/>
                    <a:pt x="16479" y="8206"/>
                    <a:pt x="16512" y="8139"/>
                  </a:cubicBezTo>
                  <a:cubicBezTo>
                    <a:pt x="16545" y="7939"/>
                    <a:pt x="16579" y="7672"/>
                    <a:pt x="16545" y="7405"/>
                  </a:cubicBezTo>
                  <a:lnTo>
                    <a:pt x="16846" y="7072"/>
                  </a:lnTo>
                  <a:cubicBezTo>
                    <a:pt x="16712" y="6972"/>
                    <a:pt x="16579" y="6872"/>
                    <a:pt x="16412" y="6738"/>
                  </a:cubicBezTo>
                  <a:cubicBezTo>
                    <a:pt x="16412" y="6705"/>
                    <a:pt x="16379" y="6672"/>
                    <a:pt x="16345" y="6672"/>
                  </a:cubicBezTo>
                  <a:cubicBezTo>
                    <a:pt x="16245" y="6505"/>
                    <a:pt x="16112" y="6371"/>
                    <a:pt x="15912" y="6338"/>
                  </a:cubicBezTo>
                  <a:cubicBezTo>
                    <a:pt x="15853" y="6322"/>
                    <a:pt x="15796" y="6315"/>
                    <a:pt x="15740" y="6315"/>
                  </a:cubicBezTo>
                  <a:cubicBezTo>
                    <a:pt x="15451" y="6315"/>
                    <a:pt x="15212" y="6520"/>
                    <a:pt x="15044" y="6772"/>
                  </a:cubicBezTo>
                  <a:cubicBezTo>
                    <a:pt x="14978" y="6371"/>
                    <a:pt x="14811" y="6004"/>
                    <a:pt x="14511" y="5804"/>
                  </a:cubicBezTo>
                  <a:cubicBezTo>
                    <a:pt x="14294" y="5667"/>
                    <a:pt x="14081" y="5607"/>
                    <a:pt x="13876" y="5607"/>
                  </a:cubicBezTo>
                  <a:cubicBezTo>
                    <a:pt x="13384" y="5607"/>
                    <a:pt x="12939" y="5948"/>
                    <a:pt x="12609" y="6371"/>
                  </a:cubicBezTo>
                  <a:cubicBezTo>
                    <a:pt x="12643" y="5904"/>
                    <a:pt x="12509" y="5437"/>
                    <a:pt x="12176" y="5171"/>
                  </a:cubicBezTo>
                  <a:cubicBezTo>
                    <a:pt x="11956" y="4990"/>
                    <a:pt x="11727" y="4914"/>
                    <a:pt x="11501" y="4914"/>
                  </a:cubicBezTo>
                  <a:cubicBezTo>
                    <a:pt x="11143" y="4914"/>
                    <a:pt x="10794" y="5105"/>
                    <a:pt x="10508" y="5371"/>
                  </a:cubicBezTo>
                  <a:cubicBezTo>
                    <a:pt x="10574" y="4937"/>
                    <a:pt x="10541" y="4437"/>
                    <a:pt x="10207" y="4170"/>
                  </a:cubicBezTo>
                  <a:cubicBezTo>
                    <a:pt x="10041" y="4003"/>
                    <a:pt x="9841" y="3936"/>
                    <a:pt x="9640" y="3903"/>
                  </a:cubicBezTo>
                  <a:cubicBezTo>
                    <a:pt x="9534" y="3864"/>
                    <a:pt x="9424" y="3847"/>
                    <a:pt x="9312" y="3847"/>
                  </a:cubicBezTo>
                  <a:cubicBezTo>
                    <a:pt x="8652" y="3847"/>
                    <a:pt x="7919" y="4462"/>
                    <a:pt x="7405" y="5004"/>
                  </a:cubicBezTo>
                  <a:cubicBezTo>
                    <a:pt x="7039" y="4937"/>
                    <a:pt x="6638" y="4970"/>
                    <a:pt x="6238" y="4937"/>
                  </a:cubicBezTo>
                  <a:cubicBezTo>
                    <a:pt x="5304" y="4904"/>
                    <a:pt x="5304" y="4337"/>
                    <a:pt x="5304" y="3569"/>
                  </a:cubicBezTo>
                  <a:cubicBezTo>
                    <a:pt x="5304" y="2869"/>
                    <a:pt x="5304" y="2168"/>
                    <a:pt x="5337" y="1501"/>
                  </a:cubicBezTo>
                  <a:cubicBezTo>
                    <a:pt x="5337" y="1268"/>
                    <a:pt x="5304" y="1034"/>
                    <a:pt x="5337" y="801"/>
                  </a:cubicBezTo>
                  <a:lnTo>
                    <a:pt x="4704" y="767"/>
                  </a:lnTo>
                  <a:cubicBezTo>
                    <a:pt x="4704" y="1268"/>
                    <a:pt x="4704" y="1768"/>
                    <a:pt x="4670" y="2268"/>
                  </a:cubicBezTo>
                  <a:cubicBezTo>
                    <a:pt x="4637" y="3136"/>
                    <a:pt x="4403" y="4036"/>
                    <a:pt x="4570" y="4904"/>
                  </a:cubicBezTo>
                  <a:cubicBezTo>
                    <a:pt x="4570" y="5004"/>
                    <a:pt x="4603" y="5104"/>
                    <a:pt x="4670" y="5171"/>
                  </a:cubicBezTo>
                  <a:cubicBezTo>
                    <a:pt x="4637" y="5671"/>
                    <a:pt x="4537" y="6138"/>
                    <a:pt x="4103" y="6305"/>
                  </a:cubicBezTo>
                  <a:cubicBezTo>
                    <a:pt x="3934" y="6377"/>
                    <a:pt x="3704" y="6402"/>
                    <a:pt x="3455" y="6402"/>
                  </a:cubicBezTo>
                  <a:cubicBezTo>
                    <a:pt x="3017" y="6402"/>
                    <a:pt x="2521" y="6326"/>
                    <a:pt x="2202" y="6305"/>
                  </a:cubicBezTo>
                  <a:cubicBezTo>
                    <a:pt x="1735" y="6305"/>
                    <a:pt x="1168" y="6305"/>
                    <a:pt x="934" y="5771"/>
                  </a:cubicBezTo>
                  <a:cubicBezTo>
                    <a:pt x="834" y="5504"/>
                    <a:pt x="901" y="4837"/>
                    <a:pt x="867" y="4570"/>
                  </a:cubicBezTo>
                  <a:cubicBezTo>
                    <a:pt x="834" y="3836"/>
                    <a:pt x="801" y="3102"/>
                    <a:pt x="801" y="2369"/>
                  </a:cubicBezTo>
                  <a:cubicBezTo>
                    <a:pt x="801" y="1801"/>
                    <a:pt x="701" y="901"/>
                    <a:pt x="801" y="34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4"/>
            <p:cNvSpPr/>
            <p:nvPr/>
          </p:nvSpPr>
          <p:spPr>
            <a:xfrm>
              <a:off x="9665028" y="3659375"/>
              <a:ext cx="143026" cy="208250"/>
            </a:xfrm>
            <a:custGeom>
              <a:rect b="b" l="l" r="r" t="t"/>
              <a:pathLst>
                <a:path extrusionOk="0" h="8841" w="6072">
                  <a:moveTo>
                    <a:pt x="1977" y="0"/>
                  </a:moveTo>
                  <a:cubicBezTo>
                    <a:pt x="1426" y="0"/>
                    <a:pt x="895" y="66"/>
                    <a:pt x="534" y="301"/>
                  </a:cubicBezTo>
                  <a:cubicBezTo>
                    <a:pt x="101" y="601"/>
                    <a:pt x="1" y="1168"/>
                    <a:pt x="1" y="1769"/>
                  </a:cubicBezTo>
                  <a:lnTo>
                    <a:pt x="468" y="1836"/>
                  </a:lnTo>
                  <a:cubicBezTo>
                    <a:pt x="534" y="1435"/>
                    <a:pt x="801" y="1068"/>
                    <a:pt x="1202" y="835"/>
                  </a:cubicBezTo>
                  <a:cubicBezTo>
                    <a:pt x="1507" y="689"/>
                    <a:pt x="1838" y="643"/>
                    <a:pt x="2177" y="643"/>
                  </a:cubicBezTo>
                  <a:cubicBezTo>
                    <a:pt x="2691" y="643"/>
                    <a:pt x="3221" y="748"/>
                    <a:pt x="3703" y="768"/>
                  </a:cubicBezTo>
                  <a:cubicBezTo>
                    <a:pt x="4237" y="802"/>
                    <a:pt x="4737" y="768"/>
                    <a:pt x="5004" y="1335"/>
                  </a:cubicBezTo>
                  <a:cubicBezTo>
                    <a:pt x="5171" y="1602"/>
                    <a:pt x="5138" y="2102"/>
                    <a:pt x="5138" y="2436"/>
                  </a:cubicBezTo>
                  <a:cubicBezTo>
                    <a:pt x="5104" y="3203"/>
                    <a:pt x="5038" y="4004"/>
                    <a:pt x="4971" y="4804"/>
                  </a:cubicBezTo>
                  <a:cubicBezTo>
                    <a:pt x="4871" y="5605"/>
                    <a:pt x="4804" y="6439"/>
                    <a:pt x="4737" y="7239"/>
                  </a:cubicBezTo>
                  <a:cubicBezTo>
                    <a:pt x="4704" y="7573"/>
                    <a:pt x="4737" y="8207"/>
                    <a:pt x="4671" y="8774"/>
                  </a:cubicBezTo>
                  <a:lnTo>
                    <a:pt x="5238" y="8841"/>
                  </a:lnTo>
                  <a:cubicBezTo>
                    <a:pt x="5405" y="7340"/>
                    <a:pt x="5538" y="5872"/>
                    <a:pt x="5671" y="4404"/>
                  </a:cubicBezTo>
                  <a:cubicBezTo>
                    <a:pt x="5772" y="3370"/>
                    <a:pt x="6072" y="1902"/>
                    <a:pt x="5605" y="935"/>
                  </a:cubicBezTo>
                  <a:cubicBezTo>
                    <a:pt x="5238" y="168"/>
                    <a:pt x="4471" y="134"/>
                    <a:pt x="3703" y="101"/>
                  </a:cubicBezTo>
                  <a:cubicBezTo>
                    <a:pt x="3244" y="83"/>
                    <a:pt x="2598" y="0"/>
                    <a:pt x="1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4"/>
            <p:cNvSpPr/>
            <p:nvPr/>
          </p:nvSpPr>
          <p:spPr>
            <a:xfrm>
              <a:off x="9369608" y="3701020"/>
              <a:ext cx="418808" cy="230462"/>
            </a:xfrm>
            <a:custGeom>
              <a:rect b="b" l="l" r="r" t="t"/>
              <a:pathLst>
                <a:path extrusionOk="0" h="9784" w="17780">
                  <a:moveTo>
                    <a:pt x="12476" y="1"/>
                  </a:moveTo>
                  <a:lnTo>
                    <a:pt x="12509" y="435"/>
                  </a:lnTo>
                  <a:cubicBezTo>
                    <a:pt x="12509" y="1836"/>
                    <a:pt x="12710" y="3270"/>
                    <a:pt x="12776" y="4671"/>
                  </a:cubicBezTo>
                  <a:cubicBezTo>
                    <a:pt x="12776" y="4971"/>
                    <a:pt x="12810" y="5338"/>
                    <a:pt x="12776" y="5638"/>
                  </a:cubicBezTo>
                  <a:cubicBezTo>
                    <a:pt x="12710" y="6272"/>
                    <a:pt x="12743" y="6239"/>
                    <a:pt x="12142" y="6372"/>
                  </a:cubicBezTo>
                  <a:cubicBezTo>
                    <a:pt x="11409" y="6539"/>
                    <a:pt x="10575" y="6539"/>
                    <a:pt x="9807" y="6606"/>
                  </a:cubicBezTo>
                  <a:cubicBezTo>
                    <a:pt x="9807" y="6606"/>
                    <a:pt x="9807" y="6606"/>
                    <a:pt x="9807" y="6639"/>
                  </a:cubicBezTo>
                  <a:cubicBezTo>
                    <a:pt x="9374" y="6172"/>
                    <a:pt x="8840" y="5772"/>
                    <a:pt x="8306" y="5438"/>
                  </a:cubicBezTo>
                  <a:cubicBezTo>
                    <a:pt x="8540" y="5438"/>
                    <a:pt x="8807" y="5405"/>
                    <a:pt x="9040" y="5338"/>
                  </a:cubicBezTo>
                  <a:cubicBezTo>
                    <a:pt x="9397" y="5273"/>
                    <a:pt x="9344" y="4703"/>
                    <a:pt x="8972" y="4703"/>
                  </a:cubicBezTo>
                  <a:cubicBezTo>
                    <a:pt x="8962" y="4703"/>
                    <a:pt x="8951" y="4703"/>
                    <a:pt x="8940" y="4704"/>
                  </a:cubicBezTo>
                  <a:cubicBezTo>
                    <a:pt x="8858" y="4707"/>
                    <a:pt x="8776" y="4708"/>
                    <a:pt x="8695" y="4708"/>
                  </a:cubicBezTo>
                  <a:cubicBezTo>
                    <a:pt x="7743" y="4708"/>
                    <a:pt x="6803" y="4521"/>
                    <a:pt x="6005" y="3937"/>
                  </a:cubicBezTo>
                  <a:cubicBezTo>
                    <a:pt x="5504" y="3570"/>
                    <a:pt x="5137" y="2669"/>
                    <a:pt x="4504" y="2469"/>
                  </a:cubicBezTo>
                  <a:cubicBezTo>
                    <a:pt x="4420" y="2443"/>
                    <a:pt x="4337" y="2431"/>
                    <a:pt x="4255" y="2431"/>
                  </a:cubicBezTo>
                  <a:cubicBezTo>
                    <a:pt x="3720" y="2431"/>
                    <a:pt x="3232" y="2938"/>
                    <a:pt x="2769" y="3170"/>
                  </a:cubicBezTo>
                  <a:cubicBezTo>
                    <a:pt x="2502" y="3270"/>
                    <a:pt x="2269" y="3370"/>
                    <a:pt x="2002" y="3437"/>
                  </a:cubicBezTo>
                  <a:cubicBezTo>
                    <a:pt x="1937" y="3447"/>
                    <a:pt x="1870" y="3453"/>
                    <a:pt x="1801" y="3453"/>
                  </a:cubicBezTo>
                  <a:cubicBezTo>
                    <a:pt x="1235" y="3453"/>
                    <a:pt x="604" y="3087"/>
                    <a:pt x="901" y="2403"/>
                  </a:cubicBezTo>
                  <a:cubicBezTo>
                    <a:pt x="934" y="2303"/>
                    <a:pt x="1001" y="2236"/>
                    <a:pt x="1035" y="2169"/>
                  </a:cubicBezTo>
                  <a:lnTo>
                    <a:pt x="501" y="2002"/>
                  </a:lnTo>
                  <a:cubicBezTo>
                    <a:pt x="434" y="2069"/>
                    <a:pt x="401" y="2169"/>
                    <a:pt x="334" y="2269"/>
                  </a:cubicBezTo>
                  <a:cubicBezTo>
                    <a:pt x="34" y="2870"/>
                    <a:pt x="0" y="3637"/>
                    <a:pt x="668" y="4004"/>
                  </a:cubicBezTo>
                  <a:cubicBezTo>
                    <a:pt x="935" y="4153"/>
                    <a:pt x="1233" y="4214"/>
                    <a:pt x="1540" y="4214"/>
                  </a:cubicBezTo>
                  <a:cubicBezTo>
                    <a:pt x="2191" y="4214"/>
                    <a:pt x="2882" y="3942"/>
                    <a:pt x="3403" y="3670"/>
                  </a:cubicBezTo>
                  <a:cubicBezTo>
                    <a:pt x="3678" y="3520"/>
                    <a:pt x="3803" y="3389"/>
                    <a:pt x="4031" y="3389"/>
                  </a:cubicBezTo>
                  <a:cubicBezTo>
                    <a:pt x="4108" y="3389"/>
                    <a:pt x="4195" y="3403"/>
                    <a:pt x="4304" y="3437"/>
                  </a:cubicBezTo>
                  <a:cubicBezTo>
                    <a:pt x="4704" y="3537"/>
                    <a:pt x="4737" y="3670"/>
                    <a:pt x="5004" y="3970"/>
                  </a:cubicBezTo>
                  <a:cubicBezTo>
                    <a:pt x="5304" y="4337"/>
                    <a:pt x="5705" y="4638"/>
                    <a:pt x="6138" y="4871"/>
                  </a:cubicBezTo>
                  <a:cubicBezTo>
                    <a:pt x="6372" y="5004"/>
                    <a:pt x="6605" y="5105"/>
                    <a:pt x="6839" y="5205"/>
                  </a:cubicBezTo>
                  <a:cubicBezTo>
                    <a:pt x="7573" y="5672"/>
                    <a:pt x="10274" y="7373"/>
                    <a:pt x="9407" y="8273"/>
                  </a:cubicBezTo>
                  <a:cubicBezTo>
                    <a:pt x="8140" y="7540"/>
                    <a:pt x="6872" y="6839"/>
                    <a:pt x="5738" y="5905"/>
                  </a:cubicBezTo>
                  <a:cubicBezTo>
                    <a:pt x="5707" y="5886"/>
                    <a:pt x="5674" y="5878"/>
                    <a:pt x="5643" y="5878"/>
                  </a:cubicBezTo>
                  <a:cubicBezTo>
                    <a:pt x="5508" y="5878"/>
                    <a:pt x="5396" y="6030"/>
                    <a:pt x="5504" y="6139"/>
                  </a:cubicBezTo>
                  <a:cubicBezTo>
                    <a:pt x="6538" y="7006"/>
                    <a:pt x="7606" y="7907"/>
                    <a:pt x="8740" y="8640"/>
                  </a:cubicBezTo>
                  <a:cubicBezTo>
                    <a:pt x="8406" y="8740"/>
                    <a:pt x="8006" y="8874"/>
                    <a:pt x="7773" y="8874"/>
                  </a:cubicBezTo>
                  <a:cubicBezTo>
                    <a:pt x="7739" y="8841"/>
                    <a:pt x="7706" y="8807"/>
                    <a:pt x="7639" y="8774"/>
                  </a:cubicBezTo>
                  <a:cubicBezTo>
                    <a:pt x="7172" y="8540"/>
                    <a:pt x="6672" y="8273"/>
                    <a:pt x="6238" y="7940"/>
                  </a:cubicBezTo>
                  <a:lnTo>
                    <a:pt x="5938" y="8273"/>
                  </a:lnTo>
                  <a:cubicBezTo>
                    <a:pt x="6205" y="8540"/>
                    <a:pt x="6505" y="8774"/>
                    <a:pt x="6805" y="9007"/>
                  </a:cubicBezTo>
                  <a:cubicBezTo>
                    <a:pt x="6575" y="9094"/>
                    <a:pt x="6345" y="9254"/>
                    <a:pt x="6073" y="9254"/>
                  </a:cubicBezTo>
                  <a:cubicBezTo>
                    <a:pt x="6029" y="9254"/>
                    <a:pt x="5984" y="9250"/>
                    <a:pt x="5938" y="9241"/>
                  </a:cubicBezTo>
                  <a:lnTo>
                    <a:pt x="5671" y="9641"/>
                  </a:lnTo>
                  <a:cubicBezTo>
                    <a:pt x="5808" y="9723"/>
                    <a:pt x="5991" y="9783"/>
                    <a:pt x="6181" y="9783"/>
                  </a:cubicBezTo>
                  <a:cubicBezTo>
                    <a:pt x="6222" y="9783"/>
                    <a:pt x="6264" y="9780"/>
                    <a:pt x="6305" y="9775"/>
                  </a:cubicBezTo>
                  <a:cubicBezTo>
                    <a:pt x="6572" y="9741"/>
                    <a:pt x="6772" y="9608"/>
                    <a:pt x="7039" y="9541"/>
                  </a:cubicBezTo>
                  <a:cubicBezTo>
                    <a:pt x="7260" y="9491"/>
                    <a:pt x="7391" y="9474"/>
                    <a:pt x="7479" y="9474"/>
                  </a:cubicBezTo>
                  <a:cubicBezTo>
                    <a:pt x="7661" y="9474"/>
                    <a:pt x="7668" y="9545"/>
                    <a:pt x="7926" y="9545"/>
                  </a:cubicBezTo>
                  <a:cubicBezTo>
                    <a:pt x="7960" y="9545"/>
                    <a:pt x="7997" y="9544"/>
                    <a:pt x="8040" y="9541"/>
                  </a:cubicBezTo>
                  <a:cubicBezTo>
                    <a:pt x="8507" y="9508"/>
                    <a:pt x="8873" y="9207"/>
                    <a:pt x="9340" y="9141"/>
                  </a:cubicBezTo>
                  <a:cubicBezTo>
                    <a:pt x="9707" y="9107"/>
                    <a:pt x="9974" y="9074"/>
                    <a:pt x="10208" y="8707"/>
                  </a:cubicBezTo>
                  <a:cubicBezTo>
                    <a:pt x="10541" y="8273"/>
                    <a:pt x="10508" y="7773"/>
                    <a:pt x="10274" y="7306"/>
                  </a:cubicBezTo>
                  <a:cubicBezTo>
                    <a:pt x="11142" y="7239"/>
                    <a:pt x="12076" y="7239"/>
                    <a:pt x="12910" y="7073"/>
                  </a:cubicBezTo>
                  <a:lnTo>
                    <a:pt x="12910" y="7073"/>
                  </a:lnTo>
                  <a:cubicBezTo>
                    <a:pt x="12843" y="7706"/>
                    <a:pt x="12843" y="8407"/>
                    <a:pt x="13243" y="8707"/>
                  </a:cubicBezTo>
                  <a:cubicBezTo>
                    <a:pt x="13560" y="8938"/>
                    <a:pt x="14064" y="9013"/>
                    <a:pt x="14598" y="9013"/>
                  </a:cubicBezTo>
                  <a:cubicBezTo>
                    <a:pt x="15301" y="9013"/>
                    <a:pt x="16058" y="8883"/>
                    <a:pt x="16512" y="8807"/>
                  </a:cubicBezTo>
                  <a:cubicBezTo>
                    <a:pt x="17680" y="8607"/>
                    <a:pt x="17646" y="8240"/>
                    <a:pt x="17780" y="7139"/>
                  </a:cubicBezTo>
                  <a:cubicBezTo>
                    <a:pt x="17780" y="7106"/>
                    <a:pt x="17780" y="7073"/>
                    <a:pt x="17780" y="7073"/>
                  </a:cubicBezTo>
                  <a:lnTo>
                    <a:pt x="17213" y="7006"/>
                  </a:lnTo>
                  <a:cubicBezTo>
                    <a:pt x="17179" y="7440"/>
                    <a:pt x="17079" y="7873"/>
                    <a:pt x="16913" y="8040"/>
                  </a:cubicBezTo>
                  <a:cubicBezTo>
                    <a:pt x="16719" y="8256"/>
                    <a:pt x="15995" y="8332"/>
                    <a:pt x="15373" y="8332"/>
                  </a:cubicBezTo>
                  <a:cubicBezTo>
                    <a:pt x="15032" y="8332"/>
                    <a:pt x="14721" y="8309"/>
                    <a:pt x="14544" y="8273"/>
                  </a:cubicBezTo>
                  <a:cubicBezTo>
                    <a:pt x="13777" y="8140"/>
                    <a:pt x="13644" y="7840"/>
                    <a:pt x="13610" y="7206"/>
                  </a:cubicBezTo>
                  <a:cubicBezTo>
                    <a:pt x="13610" y="6839"/>
                    <a:pt x="13577" y="6472"/>
                    <a:pt x="13543" y="6072"/>
                  </a:cubicBezTo>
                  <a:cubicBezTo>
                    <a:pt x="13610" y="4437"/>
                    <a:pt x="13510" y="2503"/>
                    <a:pt x="13043" y="835"/>
                  </a:cubicBezTo>
                  <a:cubicBezTo>
                    <a:pt x="12976" y="568"/>
                    <a:pt x="12976" y="301"/>
                    <a:pt x="13010" y="68"/>
                  </a:cubicBezTo>
                  <a:lnTo>
                    <a:pt x="12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4"/>
            <p:cNvSpPr/>
            <p:nvPr/>
          </p:nvSpPr>
          <p:spPr>
            <a:xfrm>
              <a:off x="9430096" y="3659729"/>
              <a:ext cx="234184" cy="55920"/>
            </a:xfrm>
            <a:custGeom>
              <a:rect b="b" l="l" r="r" t="t"/>
              <a:pathLst>
                <a:path extrusionOk="0" h="2374" w="9942">
                  <a:moveTo>
                    <a:pt x="3278" y="1"/>
                  </a:moveTo>
                  <a:cubicBezTo>
                    <a:pt x="3178" y="1"/>
                    <a:pt x="3075" y="7"/>
                    <a:pt x="2970" y="19"/>
                  </a:cubicBezTo>
                  <a:cubicBezTo>
                    <a:pt x="1936" y="186"/>
                    <a:pt x="1035" y="853"/>
                    <a:pt x="268" y="1520"/>
                  </a:cubicBezTo>
                  <a:cubicBezTo>
                    <a:pt x="168" y="1554"/>
                    <a:pt x="101" y="1620"/>
                    <a:pt x="1" y="1687"/>
                  </a:cubicBezTo>
                  <a:lnTo>
                    <a:pt x="301" y="2154"/>
                  </a:lnTo>
                  <a:cubicBezTo>
                    <a:pt x="802" y="1754"/>
                    <a:pt x="1335" y="1354"/>
                    <a:pt x="1902" y="1087"/>
                  </a:cubicBezTo>
                  <a:cubicBezTo>
                    <a:pt x="2337" y="881"/>
                    <a:pt x="2729" y="792"/>
                    <a:pt x="3099" y="792"/>
                  </a:cubicBezTo>
                  <a:cubicBezTo>
                    <a:pt x="3808" y="792"/>
                    <a:pt x="4437" y="1116"/>
                    <a:pt x="5138" y="1554"/>
                  </a:cubicBezTo>
                  <a:cubicBezTo>
                    <a:pt x="6122" y="2161"/>
                    <a:pt x="7080" y="2374"/>
                    <a:pt x="8087" y="2374"/>
                  </a:cubicBezTo>
                  <a:cubicBezTo>
                    <a:pt x="8683" y="2374"/>
                    <a:pt x="9296" y="2299"/>
                    <a:pt x="9941" y="2188"/>
                  </a:cubicBezTo>
                  <a:lnTo>
                    <a:pt x="9908" y="1754"/>
                  </a:lnTo>
                  <a:cubicBezTo>
                    <a:pt x="9433" y="1808"/>
                    <a:pt x="8965" y="1848"/>
                    <a:pt x="8506" y="1848"/>
                  </a:cubicBezTo>
                  <a:cubicBezTo>
                    <a:pt x="7547" y="1848"/>
                    <a:pt x="6629" y="1673"/>
                    <a:pt x="5772" y="1087"/>
                  </a:cubicBezTo>
                  <a:cubicBezTo>
                    <a:pt x="4987" y="544"/>
                    <a:pt x="4230" y="1"/>
                    <a:pt x="3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4"/>
            <p:cNvSpPr/>
            <p:nvPr/>
          </p:nvSpPr>
          <p:spPr>
            <a:xfrm>
              <a:off x="9125255" y="3657020"/>
              <a:ext cx="311962" cy="94314"/>
            </a:xfrm>
            <a:custGeom>
              <a:rect b="b" l="l" r="r" t="t"/>
              <a:pathLst>
                <a:path extrusionOk="0" h="4004" w="13244">
                  <a:moveTo>
                    <a:pt x="3596" y="26"/>
                  </a:moveTo>
                  <a:cubicBezTo>
                    <a:pt x="3119" y="26"/>
                    <a:pt x="2644" y="86"/>
                    <a:pt x="2335" y="101"/>
                  </a:cubicBezTo>
                  <a:cubicBezTo>
                    <a:pt x="1568" y="134"/>
                    <a:pt x="768" y="1"/>
                    <a:pt x="434" y="768"/>
                  </a:cubicBezTo>
                  <a:cubicBezTo>
                    <a:pt x="167" y="1369"/>
                    <a:pt x="34" y="2069"/>
                    <a:pt x="0" y="2770"/>
                  </a:cubicBezTo>
                  <a:lnTo>
                    <a:pt x="567" y="2803"/>
                  </a:lnTo>
                  <a:cubicBezTo>
                    <a:pt x="634" y="1836"/>
                    <a:pt x="934" y="968"/>
                    <a:pt x="1735" y="768"/>
                  </a:cubicBezTo>
                  <a:cubicBezTo>
                    <a:pt x="2019" y="718"/>
                    <a:pt x="2419" y="685"/>
                    <a:pt x="2815" y="685"/>
                  </a:cubicBezTo>
                  <a:cubicBezTo>
                    <a:pt x="3211" y="685"/>
                    <a:pt x="3603" y="718"/>
                    <a:pt x="3870" y="801"/>
                  </a:cubicBezTo>
                  <a:cubicBezTo>
                    <a:pt x="4570" y="968"/>
                    <a:pt x="4637" y="1602"/>
                    <a:pt x="4570" y="2202"/>
                  </a:cubicBezTo>
                  <a:cubicBezTo>
                    <a:pt x="4504" y="2636"/>
                    <a:pt x="4504" y="3070"/>
                    <a:pt x="4470" y="3537"/>
                  </a:cubicBezTo>
                  <a:lnTo>
                    <a:pt x="5104" y="3537"/>
                  </a:lnTo>
                  <a:cubicBezTo>
                    <a:pt x="5104" y="3136"/>
                    <a:pt x="5204" y="2770"/>
                    <a:pt x="5671" y="2603"/>
                  </a:cubicBezTo>
                  <a:cubicBezTo>
                    <a:pt x="6171" y="2436"/>
                    <a:pt x="6905" y="2469"/>
                    <a:pt x="7439" y="2403"/>
                  </a:cubicBezTo>
                  <a:cubicBezTo>
                    <a:pt x="8039" y="2336"/>
                    <a:pt x="8607" y="2269"/>
                    <a:pt x="9207" y="2202"/>
                  </a:cubicBezTo>
                  <a:cubicBezTo>
                    <a:pt x="9823" y="2125"/>
                    <a:pt x="10462" y="2048"/>
                    <a:pt x="11097" y="2048"/>
                  </a:cubicBezTo>
                  <a:cubicBezTo>
                    <a:pt x="11562" y="2048"/>
                    <a:pt x="12025" y="2090"/>
                    <a:pt x="12476" y="2202"/>
                  </a:cubicBezTo>
                  <a:cubicBezTo>
                    <a:pt x="11876" y="2703"/>
                    <a:pt x="11275" y="3237"/>
                    <a:pt x="10875" y="3837"/>
                  </a:cubicBezTo>
                  <a:lnTo>
                    <a:pt x="11409" y="4004"/>
                  </a:lnTo>
                  <a:cubicBezTo>
                    <a:pt x="11675" y="3670"/>
                    <a:pt x="12109" y="3337"/>
                    <a:pt x="12409" y="3070"/>
                  </a:cubicBezTo>
                  <a:cubicBezTo>
                    <a:pt x="12676" y="2803"/>
                    <a:pt x="12943" y="2536"/>
                    <a:pt x="13243" y="2269"/>
                  </a:cubicBezTo>
                  <a:lnTo>
                    <a:pt x="12943" y="1802"/>
                  </a:lnTo>
                  <a:cubicBezTo>
                    <a:pt x="12278" y="1478"/>
                    <a:pt x="11549" y="1375"/>
                    <a:pt x="10805" y="1375"/>
                  </a:cubicBezTo>
                  <a:cubicBezTo>
                    <a:pt x="9944" y="1375"/>
                    <a:pt x="9063" y="1513"/>
                    <a:pt x="8240" y="1602"/>
                  </a:cubicBezTo>
                  <a:cubicBezTo>
                    <a:pt x="7306" y="1702"/>
                    <a:pt x="6305" y="1702"/>
                    <a:pt x="5371" y="1936"/>
                  </a:cubicBezTo>
                  <a:cubicBezTo>
                    <a:pt x="5338" y="1936"/>
                    <a:pt x="5271" y="1969"/>
                    <a:pt x="5237" y="1969"/>
                  </a:cubicBezTo>
                  <a:cubicBezTo>
                    <a:pt x="5304" y="1435"/>
                    <a:pt x="5304" y="902"/>
                    <a:pt x="5071" y="535"/>
                  </a:cubicBezTo>
                  <a:cubicBezTo>
                    <a:pt x="4809" y="124"/>
                    <a:pt x="4202" y="26"/>
                    <a:pt x="3596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4"/>
            <p:cNvSpPr/>
            <p:nvPr/>
          </p:nvSpPr>
          <p:spPr>
            <a:xfrm>
              <a:off x="9118966" y="3722243"/>
              <a:ext cx="397608" cy="229661"/>
            </a:xfrm>
            <a:custGeom>
              <a:rect b="b" l="l" r="r" t="t"/>
              <a:pathLst>
                <a:path extrusionOk="0" h="9750" w="16880">
                  <a:moveTo>
                    <a:pt x="9549" y="4390"/>
                  </a:moveTo>
                  <a:cubicBezTo>
                    <a:pt x="9582" y="4390"/>
                    <a:pt x="9613" y="4394"/>
                    <a:pt x="9641" y="4404"/>
                  </a:cubicBezTo>
                  <a:cubicBezTo>
                    <a:pt x="9874" y="4470"/>
                    <a:pt x="10074" y="4904"/>
                    <a:pt x="10108" y="5138"/>
                  </a:cubicBezTo>
                  <a:cubicBezTo>
                    <a:pt x="10108" y="5638"/>
                    <a:pt x="9674" y="6205"/>
                    <a:pt x="9240" y="6472"/>
                  </a:cubicBezTo>
                  <a:cubicBezTo>
                    <a:pt x="8957" y="6670"/>
                    <a:pt x="8554" y="6820"/>
                    <a:pt x="8194" y="6820"/>
                  </a:cubicBezTo>
                  <a:cubicBezTo>
                    <a:pt x="8129" y="6820"/>
                    <a:pt x="8067" y="6815"/>
                    <a:pt x="8006" y="6805"/>
                  </a:cubicBezTo>
                  <a:cubicBezTo>
                    <a:pt x="7673" y="6772"/>
                    <a:pt x="7272" y="6605"/>
                    <a:pt x="7406" y="6105"/>
                  </a:cubicBezTo>
                  <a:cubicBezTo>
                    <a:pt x="7439" y="6005"/>
                    <a:pt x="7573" y="5871"/>
                    <a:pt x="7639" y="5771"/>
                  </a:cubicBezTo>
                  <a:cubicBezTo>
                    <a:pt x="7773" y="5571"/>
                    <a:pt x="8006" y="5271"/>
                    <a:pt x="8273" y="5004"/>
                  </a:cubicBezTo>
                  <a:cubicBezTo>
                    <a:pt x="8473" y="4871"/>
                    <a:pt x="8673" y="4737"/>
                    <a:pt x="8907" y="4637"/>
                  </a:cubicBezTo>
                  <a:cubicBezTo>
                    <a:pt x="9051" y="4551"/>
                    <a:pt x="9343" y="4390"/>
                    <a:pt x="9549" y="4390"/>
                  </a:cubicBezTo>
                  <a:close/>
                  <a:moveTo>
                    <a:pt x="11485" y="5374"/>
                  </a:moveTo>
                  <a:cubicBezTo>
                    <a:pt x="11607" y="5374"/>
                    <a:pt x="11727" y="5403"/>
                    <a:pt x="11842" y="5471"/>
                  </a:cubicBezTo>
                  <a:cubicBezTo>
                    <a:pt x="12309" y="5738"/>
                    <a:pt x="12176" y="6572"/>
                    <a:pt x="12009" y="6972"/>
                  </a:cubicBezTo>
                  <a:cubicBezTo>
                    <a:pt x="11809" y="7473"/>
                    <a:pt x="11242" y="7806"/>
                    <a:pt x="10708" y="7940"/>
                  </a:cubicBezTo>
                  <a:cubicBezTo>
                    <a:pt x="10583" y="7975"/>
                    <a:pt x="10430" y="8011"/>
                    <a:pt x="10279" y="8011"/>
                  </a:cubicBezTo>
                  <a:cubicBezTo>
                    <a:pt x="10147" y="8011"/>
                    <a:pt x="10016" y="7984"/>
                    <a:pt x="9908" y="7906"/>
                  </a:cubicBezTo>
                  <a:cubicBezTo>
                    <a:pt x="9441" y="7573"/>
                    <a:pt x="9908" y="6839"/>
                    <a:pt x="10108" y="6438"/>
                  </a:cubicBezTo>
                  <a:cubicBezTo>
                    <a:pt x="10141" y="6338"/>
                    <a:pt x="10208" y="6238"/>
                    <a:pt x="10275" y="6172"/>
                  </a:cubicBezTo>
                  <a:cubicBezTo>
                    <a:pt x="10514" y="5826"/>
                    <a:pt x="11008" y="5374"/>
                    <a:pt x="11485" y="5374"/>
                  </a:cubicBezTo>
                  <a:close/>
                  <a:moveTo>
                    <a:pt x="13878" y="6076"/>
                  </a:moveTo>
                  <a:cubicBezTo>
                    <a:pt x="13988" y="6076"/>
                    <a:pt x="14099" y="6105"/>
                    <a:pt x="14211" y="6172"/>
                  </a:cubicBezTo>
                  <a:cubicBezTo>
                    <a:pt x="14811" y="6505"/>
                    <a:pt x="14611" y="7673"/>
                    <a:pt x="14311" y="8140"/>
                  </a:cubicBezTo>
                  <a:cubicBezTo>
                    <a:pt x="14053" y="8570"/>
                    <a:pt x="13474" y="8901"/>
                    <a:pt x="12957" y="8901"/>
                  </a:cubicBezTo>
                  <a:cubicBezTo>
                    <a:pt x="12872" y="8901"/>
                    <a:pt x="12789" y="8892"/>
                    <a:pt x="12710" y="8874"/>
                  </a:cubicBezTo>
                  <a:cubicBezTo>
                    <a:pt x="11742" y="8640"/>
                    <a:pt x="12509" y="7306"/>
                    <a:pt x="12810" y="6739"/>
                  </a:cubicBezTo>
                  <a:cubicBezTo>
                    <a:pt x="13121" y="6428"/>
                    <a:pt x="13493" y="6076"/>
                    <a:pt x="13878" y="6076"/>
                  </a:cubicBezTo>
                  <a:close/>
                  <a:moveTo>
                    <a:pt x="15831" y="6991"/>
                  </a:moveTo>
                  <a:cubicBezTo>
                    <a:pt x="16014" y="6991"/>
                    <a:pt x="16145" y="7181"/>
                    <a:pt x="16145" y="7606"/>
                  </a:cubicBezTo>
                  <a:cubicBezTo>
                    <a:pt x="16112" y="7906"/>
                    <a:pt x="16045" y="8206"/>
                    <a:pt x="15879" y="8473"/>
                  </a:cubicBezTo>
                  <a:cubicBezTo>
                    <a:pt x="15812" y="8573"/>
                    <a:pt x="15745" y="8707"/>
                    <a:pt x="15645" y="8807"/>
                  </a:cubicBezTo>
                  <a:cubicBezTo>
                    <a:pt x="15612" y="8874"/>
                    <a:pt x="15545" y="8940"/>
                    <a:pt x="15445" y="9007"/>
                  </a:cubicBezTo>
                  <a:cubicBezTo>
                    <a:pt x="15353" y="9072"/>
                    <a:pt x="15236" y="9112"/>
                    <a:pt x="15123" y="9112"/>
                  </a:cubicBezTo>
                  <a:cubicBezTo>
                    <a:pt x="14949" y="9112"/>
                    <a:pt x="14785" y="9017"/>
                    <a:pt x="14744" y="8773"/>
                  </a:cubicBezTo>
                  <a:cubicBezTo>
                    <a:pt x="14644" y="8373"/>
                    <a:pt x="15045" y="7706"/>
                    <a:pt x="15278" y="7406"/>
                  </a:cubicBezTo>
                  <a:cubicBezTo>
                    <a:pt x="15466" y="7140"/>
                    <a:pt x="15669" y="6991"/>
                    <a:pt x="15831" y="6991"/>
                  </a:cubicBezTo>
                  <a:close/>
                  <a:moveTo>
                    <a:pt x="234" y="1"/>
                  </a:moveTo>
                  <a:cubicBezTo>
                    <a:pt x="201" y="668"/>
                    <a:pt x="201" y="1335"/>
                    <a:pt x="167" y="1935"/>
                  </a:cubicBezTo>
                  <a:cubicBezTo>
                    <a:pt x="134" y="3236"/>
                    <a:pt x="1" y="4771"/>
                    <a:pt x="267" y="6038"/>
                  </a:cubicBezTo>
                  <a:cubicBezTo>
                    <a:pt x="468" y="6872"/>
                    <a:pt x="1068" y="6972"/>
                    <a:pt x="1835" y="7006"/>
                  </a:cubicBezTo>
                  <a:cubicBezTo>
                    <a:pt x="2302" y="7006"/>
                    <a:pt x="2769" y="7020"/>
                    <a:pt x="3236" y="7020"/>
                  </a:cubicBezTo>
                  <a:cubicBezTo>
                    <a:pt x="3470" y="7020"/>
                    <a:pt x="3703" y="7017"/>
                    <a:pt x="3937" y="7006"/>
                  </a:cubicBezTo>
                  <a:cubicBezTo>
                    <a:pt x="4003" y="7006"/>
                    <a:pt x="4082" y="7007"/>
                    <a:pt x="4166" y="7007"/>
                  </a:cubicBezTo>
                  <a:cubicBezTo>
                    <a:pt x="4461" y="7007"/>
                    <a:pt x="4830" y="6987"/>
                    <a:pt x="5037" y="6805"/>
                  </a:cubicBezTo>
                  <a:cubicBezTo>
                    <a:pt x="5304" y="6572"/>
                    <a:pt x="5404" y="6138"/>
                    <a:pt x="5404" y="5638"/>
                  </a:cubicBezTo>
                  <a:cubicBezTo>
                    <a:pt x="5678" y="5716"/>
                    <a:pt x="5986" y="5748"/>
                    <a:pt x="6288" y="5748"/>
                  </a:cubicBezTo>
                  <a:cubicBezTo>
                    <a:pt x="6501" y="5748"/>
                    <a:pt x="6712" y="5732"/>
                    <a:pt x="6905" y="5705"/>
                  </a:cubicBezTo>
                  <a:lnTo>
                    <a:pt x="6905" y="5705"/>
                  </a:lnTo>
                  <a:cubicBezTo>
                    <a:pt x="6639" y="6172"/>
                    <a:pt x="6539" y="6639"/>
                    <a:pt x="7039" y="7072"/>
                  </a:cubicBezTo>
                  <a:cubicBezTo>
                    <a:pt x="7347" y="7322"/>
                    <a:pt x="7721" y="7428"/>
                    <a:pt x="8098" y="7428"/>
                  </a:cubicBezTo>
                  <a:cubicBezTo>
                    <a:pt x="8375" y="7428"/>
                    <a:pt x="8653" y="7371"/>
                    <a:pt x="8907" y="7272"/>
                  </a:cubicBezTo>
                  <a:cubicBezTo>
                    <a:pt x="9040" y="7206"/>
                    <a:pt x="9140" y="7172"/>
                    <a:pt x="9240" y="7106"/>
                  </a:cubicBezTo>
                  <a:lnTo>
                    <a:pt x="9240" y="7106"/>
                  </a:lnTo>
                  <a:cubicBezTo>
                    <a:pt x="9040" y="7673"/>
                    <a:pt x="9174" y="8273"/>
                    <a:pt x="9908" y="8507"/>
                  </a:cubicBezTo>
                  <a:cubicBezTo>
                    <a:pt x="10027" y="8535"/>
                    <a:pt x="10153" y="8548"/>
                    <a:pt x="10282" y="8548"/>
                  </a:cubicBezTo>
                  <a:cubicBezTo>
                    <a:pt x="10763" y="8548"/>
                    <a:pt x="11288" y="8362"/>
                    <a:pt x="11709" y="8073"/>
                  </a:cubicBezTo>
                  <a:lnTo>
                    <a:pt x="11709" y="8073"/>
                  </a:lnTo>
                  <a:cubicBezTo>
                    <a:pt x="11575" y="8540"/>
                    <a:pt x="11676" y="9007"/>
                    <a:pt x="12209" y="9274"/>
                  </a:cubicBezTo>
                  <a:cubicBezTo>
                    <a:pt x="12422" y="9368"/>
                    <a:pt x="12656" y="9413"/>
                    <a:pt x="12894" y="9413"/>
                  </a:cubicBezTo>
                  <a:cubicBezTo>
                    <a:pt x="13328" y="9413"/>
                    <a:pt x="13778" y="9265"/>
                    <a:pt x="14144" y="9007"/>
                  </a:cubicBezTo>
                  <a:cubicBezTo>
                    <a:pt x="14174" y="9434"/>
                    <a:pt x="14540" y="9749"/>
                    <a:pt x="15010" y="9749"/>
                  </a:cubicBezTo>
                  <a:cubicBezTo>
                    <a:pt x="15054" y="9749"/>
                    <a:pt x="15099" y="9747"/>
                    <a:pt x="15145" y="9741"/>
                  </a:cubicBezTo>
                  <a:cubicBezTo>
                    <a:pt x="15645" y="9641"/>
                    <a:pt x="16045" y="9207"/>
                    <a:pt x="16312" y="8740"/>
                  </a:cubicBezTo>
                  <a:lnTo>
                    <a:pt x="16579" y="8373"/>
                  </a:lnTo>
                  <a:cubicBezTo>
                    <a:pt x="16546" y="8340"/>
                    <a:pt x="16512" y="8340"/>
                    <a:pt x="16479" y="8340"/>
                  </a:cubicBezTo>
                  <a:cubicBezTo>
                    <a:pt x="16479" y="8240"/>
                    <a:pt x="16512" y="8173"/>
                    <a:pt x="16546" y="8106"/>
                  </a:cubicBezTo>
                  <a:cubicBezTo>
                    <a:pt x="16579" y="7906"/>
                    <a:pt x="16612" y="7639"/>
                    <a:pt x="16579" y="7372"/>
                  </a:cubicBezTo>
                  <a:lnTo>
                    <a:pt x="16879" y="7039"/>
                  </a:lnTo>
                  <a:cubicBezTo>
                    <a:pt x="16746" y="6939"/>
                    <a:pt x="16579" y="6839"/>
                    <a:pt x="16446" y="6705"/>
                  </a:cubicBezTo>
                  <a:cubicBezTo>
                    <a:pt x="16446" y="6672"/>
                    <a:pt x="16412" y="6672"/>
                    <a:pt x="16379" y="6639"/>
                  </a:cubicBezTo>
                  <a:cubicBezTo>
                    <a:pt x="16279" y="6472"/>
                    <a:pt x="16145" y="6338"/>
                    <a:pt x="15945" y="6305"/>
                  </a:cubicBezTo>
                  <a:cubicBezTo>
                    <a:pt x="15886" y="6289"/>
                    <a:pt x="15829" y="6282"/>
                    <a:pt x="15774" y="6282"/>
                  </a:cubicBezTo>
                  <a:cubicBezTo>
                    <a:pt x="15485" y="6282"/>
                    <a:pt x="15246" y="6487"/>
                    <a:pt x="15078" y="6739"/>
                  </a:cubicBezTo>
                  <a:cubicBezTo>
                    <a:pt x="15045" y="6338"/>
                    <a:pt x="14844" y="6005"/>
                    <a:pt x="14544" y="5771"/>
                  </a:cubicBezTo>
                  <a:cubicBezTo>
                    <a:pt x="14328" y="5634"/>
                    <a:pt x="14115" y="5574"/>
                    <a:pt x="13909" y="5574"/>
                  </a:cubicBezTo>
                  <a:cubicBezTo>
                    <a:pt x="13418" y="5574"/>
                    <a:pt x="12972" y="5915"/>
                    <a:pt x="12643" y="6338"/>
                  </a:cubicBezTo>
                  <a:cubicBezTo>
                    <a:pt x="12676" y="5871"/>
                    <a:pt x="12543" y="5404"/>
                    <a:pt x="12209" y="5138"/>
                  </a:cubicBezTo>
                  <a:cubicBezTo>
                    <a:pt x="11990" y="4957"/>
                    <a:pt x="11761" y="4881"/>
                    <a:pt x="11535" y="4881"/>
                  </a:cubicBezTo>
                  <a:cubicBezTo>
                    <a:pt x="11177" y="4881"/>
                    <a:pt x="10828" y="5072"/>
                    <a:pt x="10541" y="5338"/>
                  </a:cubicBezTo>
                  <a:cubicBezTo>
                    <a:pt x="10608" y="4904"/>
                    <a:pt x="10575" y="4437"/>
                    <a:pt x="10241" y="4137"/>
                  </a:cubicBezTo>
                  <a:cubicBezTo>
                    <a:pt x="10074" y="3970"/>
                    <a:pt x="9874" y="3903"/>
                    <a:pt x="9674" y="3870"/>
                  </a:cubicBezTo>
                  <a:cubicBezTo>
                    <a:pt x="9568" y="3831"/>
                    <a:pt x="9459" y="3814"/>
                    <a:pt x="9347" y="3814"/>
                  </a:cubicBezTo>
                  <a:cubicBezTo>
                    <a:pt x="8686" y="3814"/>
                    <a:pt x="7953" y="4433"/>
                    <a:pt x="7439" y="5004"/>
                  </a:cubicBezTo>
                  <a:cubicBezTo>
                    <a:pt x="7219" y="4944"/>
                    <a:pt x="6987" y="4932"/>
                    <a:pt x="6750" y="4932"/>
                  </a:cubicBezTo>
                  <a:cubicBezTo>
                    <a:pt x="6592" y="4932"/>
                    <a:pt x="6432" y="4937"/>
                    <a:pt x="6272" y="4937"/>
                  </a:cubicBezTo>
                  <a:cubicBezTo>
                    <a:pt x="5338" y="4904"/>
                    <a:pt x="5304" y="4304"/>
                    <a:pt x="5338" y="3536"/>
                  </a:cubicBezTo>
                  <a:cubicBezTo>
                    <a:pt x="5338" y="2869"/>
                    <a:pt x="5338" y="2169"/>
                    <a:pt x="5371" y="1468"/>
                  </a:cubicBezTo>
                  <a:cubicBezTo>
                    <a:pt x="5371" y="1235"/>
                    <a:pt x="5338" y="1001"/>
                    <a:pt x="5371" y="768"/>
                  </a:cubicBezTo>
                  <a:lnTo>
                    <a:pt x="4737" y="768"/>
                  </a:lnTo>
                  <a:cubicBezTo>
                    <a:pt x="4737" y="1268"/>
                    <a:pt x="4737" y="1768"/>
                    <a:pt x="4704" y="2269"/>
                  </a:cubicBezTo>
                  <a:cubicBezTo>
                    <a:pt x="4671" y="3136"/>
                    <a:pt x="4437" y="4003"/>
                    <a:pt x="4570" y="4904"/>
                  </a:cubicBezTo>
                  <a:cubicBezTo>
                    <a:pt x="4604" y="5004"/>
                    <a:pt x="4637" y="5104"/>
                    <a:pt x="4671" y="5171"/>
                  </a:cubicBezTo>
                  <a:cubicBezTo>
                    <a:pt x="4671" y="5671"/>
                    <a:pt x="4537" y="6105"/>
                    <a:pt x="4103" y="6305"/>
                  </a:cubicBezTo>
                  <a:cubicBezTo>
                    <a:pt x="3959" y="6372"/>
                    <a:pt x="3755" y="6394"/>
                    <a:pt x="3530" y="6394"/>
                  </a:cubicBezTo>
                  <a:cubicBezTo>
                    <a:pt x="3081" y="6394"/>
                    <a:pt x="2547" y="6305"/>
                    <a:pt x="2235" y="6305"/>
                  </a:cubicBezTo>
                  <a:cubicBezTo>
                    <a:pt x="1735" y="6272"/>
                    <a:pt x="1168" y="6305"/>
                    <a:pt x="968" y="5738"/>
                  </a:cubicBezTo>
                  <a:cubicBezTo>
                    <a:pt x="868" y="5504"/>
                    <a:pt x="901" y="4837"/>
                    <a:pt x="901" y="4537"/>
                  </a:cubicBezTo>
                  <a:cubicBezTo>
                    <a:pt x="868" y="3803"/>
                    <a:pt x="834" y="3069"/>
                    <a:pt x="801" y="2336"/>
                  </a:cubicBezTo>
                  <a:cubicBezTo>
                    <a:pt x="801" y="1768"/>
                    <a:pt x="734" y="868"/>
                    <a:pt x="801" y="34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0" name="Google Shape;1130;p44"/>
          <p:cNvGrpSpPr/>
          <p:nvPr/>
        </p:nvGrpSpPr>
        <p:grpSpPr>
          <a:xfrm>
            <a:off x="7918578" y="1881143"/>
            <a:ext cx="456103" cy="494652"/>
            <a:chOff x="9078452" y="2984300"/>
            <a:chExt cx="401959" cy="435932"/>
          </a:xfrm>
        </p:grpSpPr>
        <p:sp>
          <p:nvSpPr>
            <p:cNvPr id="1131" name="Google Shape;1131;p44"/>
            <p:cNvSpPr/>
            <p:nvPr/>
          </p:nvSpPr>
          <p:spPr>
            <a:xfrm>
              <a:off x="9097131" y="2998409"/>
              <a:ext cx="128728" cy="85858"/>
            </a:xfrm>
            <a:custGeom>
              <a:rect b="b" l="l" r="r" t="t"/>
              <a:pathLst>
                <a:path extrusionOk="0" h="3645" w="5465">
                  <a:moveTo>
                    <a:pt x="3397" y="0"/>
                  </a:moveTo>
                  <a:cubicBezTo>
                    <a:pt x="1620" y="0"/>
                    <a:pt x="1" y="2136"/>
                    <a:pt x="1328" y="3644"/>
                  </a:cubicBezTo>
                  <a:cubicBezTo>
                    <a:pt x="2128" y="3177"/>
                    <a:pt x="2929" y="2744"/>
                    <a:pt x="3730" y="2344"/>
                  </a:cubicBezTo>
                  <a:cubicBezTo>
                    <a:pt x="3796" y="2310"/>
                    <a:pt x="3863" y="2277"/>
                    <a:pt x="3930" y="2243"/>
                  </a:cubicBezTo>
                  <a:cubicBezTo>
                    <a:pt x="4030" y="2177"/>
                    <a:pt x="4130" y="2143"/>
                    <a:pt x="4297" y="2077"/>
                  </a:cubicBezTo>
                  <a:lnTo>
                    <a:pt x="4397" y="2010"/>
                  </a:lnTo>
                  <a:cubicBezTo>
                    <a:pt x="4597" y="1943"/>
                    <a:pt x="4797" y="1843"/>
                    <a:pt x="4897" y="1710"/>
                  </a:cubicBezTo>
                  <a:cubicBezTo>
                    <a:pt x="5464" y="943"/>
                    <a:pt x="4597" y="242"/>
                    <a:pt x="3963" y="75"/>
                  </a:cubicBezTo>
                  <a:cubicBezTo>
                    <a:pt x="3775" y="24"/>
                    <a:pt x="3585" y="0"/>
                    <a:pt x="3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4"/>
            <p:cNvSpPr/>
            <p:nvPr/>
          </p:nvSpPr>
          <p:spPr>
            <a:xfrm>
              <a:off x="9156676" y="3363953"/>
              <a:ext cx="40891" cy="41103"/>
            </a:xfrm>
            <a:custGeom>
              <a:rect b="b" l="l" r="r" t="t"/>
              <a:pathLst>
                <a:path extrusionOk="0" h="1745" w="1736">
                  <a:moveTo>
                    <a:pt x="601" y="1"/>
                  </a:moveTo>
                  <a:cubicBezTo>
                    <a:pt x="501" y="334"/>
                    <a:pt x="334" y="634"/>
                    <a:pt x="234" y="935"/>
                  </a:cubicBezTo>
                  <a:cubicBezTo>
                    <a:pt x="201" y="1168"/>
                    <a:pt x="1" y="1669"/>
                    <a:pt x="434" y="1735"/>
                  </a:cubicBezTo>
                  <a:cubicBezTo>
                    <a:pt x="457" y="1742"/>
                    <a:pt x="481" y="1745"/>
                    <a:pt x="505" y="1745"/>
                  </a:cubicBezTo>
                  <a:cubicBezTo>
                    <a:pt x="725" y="1745"/>
                    <a:pt x="984" y="1489"/>
                    <a:pt x="1135" y="1368"/>
                  </a:cubicBezTo>
                  <a:cubicBezTo>
                    <a:pt x="1368" y="1135"/>
                    <a:pt x="1535" y="901"/>
                    <a:pt x="1735" y="668"/>
                  </a:cubicBezTo>
                  <a:cubicBezTo>
                    <a:pt x="1335" y="468"/>
                    <a:pt x="968" y="234"/>
                    <a:pt x="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4"/>
            <p:cNvSpPr/>
            <p:nvPr/>
          </p:nvSpPr>
          <p:spPr>
            <a:xfrm>
              <a:off x="9375897" y="3063020"/>
              <a:ext cx="27512" cy="24379"/>
            </a:xfrm>
            <a:custGeom>
              <a:rect b="b" l="l" r="r" t="t"/>
              <a:pathLst>
                <a:path extrusionOk="0" h="1035" w="1168">
                  <a:moveTo>
                    <a:pt x="301" y="1"/>
                  </a:moveTo>
                  <a:cubicBezTo>
                    <a:pt x="301" y="1"/>
                    <a:pt x="267" y="34"/>
                    <a:pt x="234" y="68"/>
                  </a:cubicBezTo>
                  <a:cubicBezTo>
                    <a:pt x="234" y="101"/>
                    <a:pt x="200" y="134"/>
                    <a:pt x="200" y="168"/>
                  </a:cubicBezTo>
                  <a:cubicBezTo>
                    <a:pt x="134" y="268"/>
                    <a:pt x="67" y="368"/>
                    <a:pt x="0" y="501"/>
                  </a:cubicBezTo>
                  <a:cubicBezTo>
                    <a:pt x="0" y="501"/>
                    <a:pt x="34" y="501"/>
                    <a:pt x="67" y="535"/>
                  </a:cubicBezTo>
                  <a:cubicBezTo>
                    <a:pt x="367" y="668"/>
                    <a:pt x="634" y="868"/>
                    <a:pt x="901" y="1035"/>
                  </a:cubicBezTo>
                  <a:cubicBezTo>
                    <a:pt x="968" y="901"/>
                    <a:pt x="1068" y="768"/>
                    <a:pt x="1134" y="635"/>
                  </a:cubicBezTo>
                  <a:lnTo>
                    <a:pt x="1168" y="635"/>
                  </a:lnTo>
                  <a:cubicBezTo>
                    <a:pt x="934" y="468"/>
                    <a:pt x="701" y="268"/>
                    <a:pt x="501" y="101"/>
                  </a:cubicBezTo>
                  <a:cubicBezTo>
                    <a:pt x="434" y="68"/>
                    <a:pt x="367" y="34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4"/>
            <p:cNvSpPr/>
            <p:nvPr/>
          </p:nvSpPr>
          <p:spPr>
            <a:xfrm>
              <a:off x="9351542" y="3000034"/>
              <a:ext cx="106869" cy="83220"/>
            </a:xfrm>
            <a:custGeom>
              <a:rect b="b" l="l" r="r" t="t"/>
              <a:pathLst>
                <a:path extrusionOk="0" h="3533" w="4537">
                  <a:moveTo>
                    <a:pt x="2081" y="1"/>
                  </a:moveTo>
                  <a:cubicBezTo>
                    <a:pt x="1581" y="1"/>
                    <a:pt x="1088" y="166"/>
                    <a:pt x="701" y="540"/>
                  </a:cubicBezTo>
                  <a:cubicBezTo>
                    <a:pt x="0" y="1240"/>
                    <a:pt x="834" y="1607"/>
                    <a:pt x="1335" y="2008"/>
                  </a:cubicBezTo>
                  <a:cubicBezTo>
                    <a:pt x="1368" y="2041"/>
                    <a:pt x="1401" y="2074"/>
                    <a:pt x="1468" y="2074"/>
                  </a:cubicBezTo>
                  <a:cubicBezTo>
                    <a:pt x="2002" y="2475"/>
                    <a:pt x="2569" y="2875"/>
                    <a:pt x="3136" y="3242"/>
                  </a:cubicBezTo>
                  <a:cubicBezTo>
                    <a:pt x="3330" y="3353"/>
                    <a:pt x="3501" y="3533"/>
                    <a:pt x="3707" y="3533"/>
                  </a:cubicBezTo>
                  <a:cubicBezTo>
                    <a:pt x="3748" y="3533"/>
                    <a:pt x="3791" y="3526"/>
                    <a:pt x="3836" y="3509"/>
                  </a:cubicBezTo>
                  <a:cubicBezTo>
                    <a:pt x="4170" y="3375"/>
                    <a:pt x="4337" y="2942"/>
                    <a:pt x="4403" y="2675"/>
                  </a:cubicBezTo>
                  <a:cubicBezTo>
                    <a:pt x="4537" y="2074"/>
                    <a:pt x="4370" y="1474"/>
                    <a:pt x="4036" y="974"/>
                  </a:cubicBezTo>
                  <a:cubicBezTo>
                    <a:pt x="3596" y="373"/>
                    <a:pt x="2832" y="1"/>
                    <a:pt x="2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4"/>
            <p:cNvSpPr/>
            <p:nvPr/>
          </p:nvSpPr>
          <p:spPr>
            <a:xfrm>
              <a:off x="9368030" y="3362375"/>
              <a:ext cx="41622" cy="40138"/>
            </a:xfrm>
            <a:custGeom>
              <a:rect b="b" l="l" r="r" t="t"/>
              <a:pathLst>
                <a:path extrusionOk="0" h="1704" w="1767">
                  <a:moveTo>
                    <a:pt x="1302" y="1"/>
                  </a:moveTo>
                  <a:cubicBezTo>
                    <a:pt x="901" y="301"/>
                    <a:pt x="468" y="568"/>
                    <a:pt x="1" y="802"/>
                  </a:cubicBezTo>
                  <a:cubicBezTo>
                    <a:pt x="334" y="1235"/>
                    <a:pt x="868" y="1669"/>
                    <a:pt x="1368" y="1702"/>
                  </a:cubicBezTo>
                  <a:cubicBezTo>
                    <a:pt x="1378" y="1703"/>
                    <a:pt x="1388" y="1703"/>
                    <a:pt x="1397" y="1703"/>
                  </a:cubicBezTo>
                  <a:cubicBezTo>
                    <a:pt x="1767" y="1703"/>
                    <a:pt x="1733" y="1061"/>
                    <a:pt x="1635" y="768"/>
                  </a:cubicBezTo>
                  <a:cubicBezTo>
                    <a:pt x="1602" y="501"/>
                    <a:pt x="1468" y="234"/>
                    <a:pt x="1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4"/>
            <p:cNvSpPr/>
            <p:nvPr/>
          </p:nvSpPr>
          <p:spPr>
            <a:xfrm>
              <a:off x="9169254" y="3067730"/>
              <a:ext cx="22024" cy="20469"/>
            </a:xfrm>
            <a:custGeom>
              <a:rect b="b" l="l" r="r" t="t"/>
              <a:pathLst>
                <a:path extrusionOk="0" h="869" w="935">
                  <a:moveTo>
                    <a:pt x="668" y="1"/>
                  </a:moveTo>
                  <a:cubicBezTo>
                    <a:pt x="467" y="134"/>
                    <a:pt x="234" y="268"/>
                    <a:pt x="0" y="401"/>
                  </a:cubicBezTo>
                  <a:cubicBezTo>
                    <a:pt x="167" y="535"/>
                    <a:pt x="334" y="701"/>
                    <a:pt x="467" y="868"/>
                  </a:cubicBezTo>
                  <a:cubicBezTo>
                    <a:pt x="634" y="768"/>
                    <a:pt x="768" y="668"/>
                    <a:pt x="934" y="568"/>
                  </a:cubicBezTo>
                  <a:cubicBezTo>
                    <a:pt x="834" y="368"/>
                    <a:pt x="768" y="20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4"/>
            <p:cNvSpPr/>
            <p:nvPr/>
          </p:nvSpPr>
          <p:spPr>
            <a:xfrm>
              <a:off x="9283187" y="3012730"/>
              <a:ext cx="14934" cy="40891"/>
            </a:xfrm>
            <a:custGeom>
              <a:rect b="b" l="l" r="r" t="t"/>
              <a:pathLst>
                <a:path extrusionOk="0" h="1736" w="634">
                  <a:moveTo>
                    <a:pt x="267" y="1"/>
                  </a:moveTo>
                  <a:cubicBezTo>
                    <a:pt x="0" y="68"/>
                    <a:pt x="167" y="868"/>
                    <a:pt x="167" y="1035"/>
                  </a:cubicBezTo>
                  <a:cubicBezTo>
                    <a:pt x="200" y="1269"/>
                    <a:pt x="200" y="1502"/>
                    <a:pt x="200" y="1702"/>
                  </a:cubicBezTo>
                  <a:cubicBezTo>
                    <a:pt x="334" y="1702"/>
                    <a:pt x="467" y="1702"/>
                    <a:pt x="634" y="1736"/>
                  </a:cubicBezTo>
                  <a:cubicBezTo>
                    <a:pt x="634" y="1469"/>
                    <a:pt x="634" y="1235"/>
                    <a:pt x="634" y="1002"/>
                  </a:cubicBezTo>
                  <a:lnTo>
                    <a:pt x="634" y="468"/>
                  </a:lnTo>
                  <a:cubicBezTo>
                    <a:pt x="634" y="368"/>
                    <a:pt x="634" y="268"/>
                    <a:pt x="634" y="168"/>
                  </a:cubicBezTo>
                  <a:cubicBezTo>
                    <a:pt x="501" y="101"/>
                    <a:pt x="400" y="68"/>
                    <a:pt x="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4"/>
            <p:cNvSpPr/>
            <p:nvPr/>
          </p:nvSpPr>
          <p:spPr>
            <a:xfrm>
              <a:off x="9151188" y="3100306"/>
              <a:ext cx="277384" cy="247163"/>
            </a:xfrm>
            <a:custGeom>
              <a:rect b="b" l="l" r="r" t="t"/>
              <a:pathLst>
                <a:path extrusionOk="0" h="10493" w="11776">
                  <a:moveTo>
                    <a:pt x="5971" y="1345"/>
                  </a:moveTo>
                  <a:cubicBezTo>
                    <a:pt x="6163" y="1345"/>
                    <a:pt x="6355" y="1470"/>
                    <a:pt x="6338" y="1720"/>
                  </a:cubicBezTo>
                  <a:cubicBezTo>
                    <a:pt x="6338" y="2888"/>
                    <a:pt x="6338" y="4022"/>
                    <a:pt x="6305" y="5189"/>
                  </a:cubicBezTo>
                  <a:cubicBezTo>
                    <a:pt x="6305" y="5189"/>
                    <a:pt x="6305" y="5189"/>
                    <a:pt x="6305" y="5223"/>
                  </a:cubicBezTo>
                  <a:cubicBezTo>
                    <a:pt x="6638" y="5356"/>
                    <a:pt x="6772" y="5723"/>
                    <a:pt x="6672" y="6090"/>
                  </a:cubicBezTo>
                  <a:cubicBezTo>
                    <a:pt x="6638" y="6190"/>
                    <a:pt x="6572" y="6323"/>
                    <a:pt x="6505" y="6390"/>
                  </a:cubicBezTo>
                  <a:cubicBezTo>
                    <a:pt x="6471" y="6424"/>
                    <a:pt x="6471" y="6457"/>
                    <a:pt x="6471" y="6457"/>
                  </a:cubicBezTo>
                  <a:cubicBezTo>
                    <a:pt x="6377" y="6622"/>
                    <a:pt x="6232" y="6687"/>
                    <a:pt x="6084" y="6687"/>
                  </a:cubicBezTo>
                  <a:cubicBezTo>
                    <a:pt x="6024" y="6687"/>
                    <a:pt x="5963" y="6676"/>
                    <a:pt x="5904" y="6657"/>
                  </a:cubicBezTo>
                  <a:cubicBezTo>
                    <a:pt x="5638" y="6657"/>
                    <a:pt x="5404" y="6557"/>
                    <a:pt x="5271" y="6290"/>
                  </a:cubicBezTo>
                  <a:cubicBezTo>
                    <a:pt x="5271" y="6257"/>
                    <a:pt x="5237" y="6257"/>
                    <a:pt x="5237" y="6223"/>
                  </a:cubicBezTo>
                  <a:cubicBezTo>
                    <a:pt x="5053" y="6229"/>
                    <a:pt x="4869" y="6232"/>
                    <a:pt x="4685" y="6232"/>
                  </a:cubicBezTo>
                  <a:cubicBezTo>
                    <a:pt x="3735" y="6232"/>
                    <a:pt x="2785" y="6158"/>
                    <a:pt x="1835" y="5990"/>
                  </a:cubicBezTo>
                  <a:cubicBezTo>
                    <a:pt x="1545" y="5926"/>
                    <a:pt x="1597" y="5488"/>
                    <a:pt x="1871" y="5488"/>
                  </a:cubicBezTo>
                  <a:cubicBezTo>
                    <a:pt x="1881" y="5488"/>
                    <a:pt x="1891" y="5488"/>
                    <a:pt x="1902" y="5490"/>
                  </a:cubicBezTo>
                  <a:cubicBezTo>
                    <a:pt x="2612" y="5554"/>
                    <a:pt x="3337" y="5591"/>
                    <a:pt x="4067" y="5591"/>
                  </a:cubicBezTo>
                  <a:cubicBezTo>
                    <a:pt x="4467" y="5591"/>
                    <a:pt x="4869" y="5580"/>
                    <a:pt x="5271" y="5556"/>
                  </a:cubicBezTo>
                  <a:cubicBezTo>
                    <a:pt x="5271" y="5523"/>
                    <a:pt x="5304" y="5456"/>
                    <a:pt x="5337" y="5423"/>
                  </a:cubicBezTo>
                  <a:cubicBezTo>
                    <a:pt x="5404" y="5323"/>
                    <a:pt x="5504" y="5256"/>
                    <a:pt x="5604" y="5223"/>
                  </a:cubicBezTo>
                  <a:cubicBezTo>
                    <a:pt x="5638" y="4055"/>
                    <a:pt x="5638" y="2888"/>
                    <a:pt x="5604" y="1720"/>
                  </a:cubicBezTo>
                  <a:cubicBezTo>
                    <a:pt x="5588" y="1470"/>
                    <a:pt x="5779" y="1345"/>
                    <a:pt x="5971" y="1345"/>
                  </a:cubicBezTo>
                  <a:close/>
                  <a:moveTo>
                    <a:pt x="5586" y="0"/>
                  </a:moveTo>
                  <a:cubicBezTo>
                    <a:pt x="4796" y="0"/>
                    <a:pt x="3993" y="154"/>
                    <a:pt x="3236" y="453"/>
                  </a:cubicBezTo>
                  <a:cubicBezTo>
                    <a:pt x="2402" y="853"/>
                    <a:pt x="1668" y="1387"/>
                    <a:pt x="1134" y="2221"/>
                  </a:cubicBezTo>
                  <a:cubicBezTo>
                    <a:pt x="267" y="3555"/>
                    <a:pt x="0" y="5323"/>
                    <a:pt x="234" y="6857"/>
                  </a:cubicBezTo>
                  <a:cubicBezTo>
                    <a:pt x="676" y="9355"/>
                    <a:pt x="3290" y="10493"/>
                    <a:pt x="5701" y="10493"/>
                  </a:cubicBezTo>
                  <a:cubicBezTo>
                    <a:pt x="6381" y="10493"/>
                    <a:pt x="7045" y="10402"/>
                    <a:pt x="7639" y="10226"/>
                  </a:cubicBezTo>
                  <a:cubicBezTo>
                    <a:pt x="10908" y="9292"/>
                    <a:pt x="11775" y="5423"/>
                    <a:pt x="10207" y="2621"/>
                  </a:cubicBezTo>
                  <a:cubicBezTo>
                    <a:pt x="9225" y="843"/>
                    <a:pt x="7439" y="0"/>
                    <a:pt x="55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4"/>
            <p:cNvSpPr/>
            <p:nvPr/>
          </p:nvSpPr>
          <p:spPr>
            <a:xfrm>
              <a:off x="9101677" y="3069709"/>
              <a:ext cx="348897" cy="312434"/>
            </a:xfrm>
            <a:custGeom>
              <a:rect b="b" l="l" r="r" t="t"/>
              <a:pathLst>
                <a:path extrusionOk="0" h="13264" w="14812">
                  <a:moveTo>
                    <a:pt x="7849" y="765"/>
                  </a:moveTo>
                  <a:cubicBezTo>
                    <a:pt x="9475" y="765"/>
                    <a:pt x="11078" y="1450"/>
                    <a:pt x="12209" y="2819"/>
                  </a:cubicBezTo>
                  <a:cubicBezTo>
                    <a:pt x="13777" y="4720"/>
                    <a:pt x="14177" y="8123"/>
                    <a:pt x="12676" y="10158"/>
                  </a:cubicBezTo>
                  <a:cubicBezTo>
                    <a:pt x="11562" y="11695"/>
                    <a:pt x="9749" y="12325"/>
                    <a:pt x="7912" y="12325"/>
                  </a:cubicBezTo>
                  <a:cubicBezTo>
                    <a:pt x="6998" y="12325"/>
                    <a:pt x="6079" y="12169"/>
                    <a:pt x="5238" y="11892"/>
                  </a:cubicBezTo>
                  <a:cubicBezTo>
                    <a:pt x="2569" y="10992"/>
                    <a:pt x="1502" y="8823"/>
                    <a:pt x="1835" y="6088"/>
                  </a:cubicBezTo>
                  <a:cubicBezTo>
                    <a:pt x="2002" y="4754"/>
                    <a:pt x="2569" y="3453"/>
                    <a:pt x="3537" y="2485"/>
                  </a:cubicBezTo>
                  <a:cubicBezTo>
                    <a:pt x="3870" y="2152"/>
                    <a:pt x="4237" y="1918"/>
                    <a:pt x="4637" y="1718"/>
                  </a:cubicBezTo>
                  <a:cubicBezTo>
                    <a:pt x="5624" y="1083"/>
                    <a:pt x="6742" y="765"/>
                    <a:pt x="7849" y="765"/>
                  </a:cubicBezTo>
                  <a:close/>
                  <a:moveTo>
                    <a:pt x="7964" y="1"/>
                  </a:moveTo>
                  <a:cubicBezTo>
                    <a:pt x="5741" y="1"/>
                    <a:pt x="3540" y="1044"/>
                    <a:pt x="2002" y="2886"/>
                  </a:cubicBezTo>
                  <a:cubicBezTo>
                    <a:pt x="1969" y="2919"/>
                    <a:pt x="1969" y="2952"/>
                    <a:pt x="1935" y="2952"/>
                  </a:cubicBezTo>
                  <a:cubicBezTo>
                    <a:pt x="568" y="4620"/>
                    <a:pt x="1" y="6822"/>
                    <a:pt x="801" y="9090"/>
                  </a:cubicBezTo>
                  <a:cubicBezTo>
                    <a:pt x="1787" y="11802"/>
                    <a:pt x="4836" y="13264"/>
                    <a:pt x="7752" y="13264"/>
                  </a:cubicBezTo>
                  <a:cubicBezTo>
                    <a:pt x="9177" y="13264"/>
                    <a:pt x="10570" y="12915"/>
                    <a:pt x="11676" y="12192"/>
                  </a:cubicBezTo>
                  <a:cubicBezTo>
                    <a:pt x="13510" y="11025"/>
                    <a:pt x="14444" y="9024"/>
                    <a:pt x="14611" y="6889"/>
                  </a:cubicBezTo>
                  <a:cubicBezTo>
                    <a:pt x="14811" y="4687"/>
                    <a:pt x="13911" y="2719"/>
                    <a:pt x="12143" y="1385"/>
                  </a:cubicBezTo>
                  <a:cubicBezTo>
                    <a:pt x="10857" y="440"/>
                    <a:pt x="9405" y="1"/>
                    <a:pt x="79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4"/>
            <p:cNvSpPr/>
            <p:nvPr/>
          </p:nvSpPr>
          <p:spPr>
            <a:xfrm>
              <a:off x="9340542" y="2986703"/>
              <a:ext cx="138315" cy="112711"/>
            </a:xfrm>
            <a:custGeom>
              <a:rect b="b" l="l" r="r" t="t"/>
              <a:pathLst>
                <a:path extrusionOk="0" h="4785" w="5872">
                  <a:moveTo>
                    <a:pt x="2529" y="569"/>
                  </a:moveTo>
                  <a:cubicBezTo>
                    <a:pt x="3276" y="569"/>
                    <a:pt x="4041" y="950"/>
                    <a:pt x="4503" y="1573"/>
                  </a:cubicBezTo>
                  <a:cubicBezTo>
                    <a:pt x="4837" y="2040"/>
                    <a:pt x="5004" y="2640"/>
                    <a:pt x="4870" y="3241"/>
                  </a:cubicBezTo>
                  <a:cubicBezTo>
                    <a:pt x="4804" y="3541"/>
                    <a:pt x="4604" y="3941"/>
                    <a:pt x="4303" y="4075"/>
                  </a:cubicBezTo>
                  <a:cubicBezTo>
                    <a:pt x="4248" y="4093"/>
                    <a:pt x="4196" y="4102"/>
                    <a:pt x="4148" y="4102"/>
                  </a:cubicBezTo>
                  <a:cubicBezTo>
                    <a:pt x="3939" y="4102"/>
                    <a:pt x="3793" y="3944"/>
                    <a:pt x="3603" y="3808"/>
                  </a:cubicBezTo>
                  <a:cubicBezTo>
                    <a:pt x="3036" y="3441"/>
                    <a:pt x="2469" y="3041"/>
                    <a:pt x="1902" y="2640"/>
                  </a:cubicBezTo>
                  <a:cubicBezTo>
                    <a:pt x="1868" y="2640"/>
                    <a:pt x="1835" y="2607"/>
                    <a:pt x="1802" y="2574"/>
                  </a:cubicBezTo>
                  <a:cubicBezTo>
                    <a:pt x="1301" y="2173"/>
                    <a:pt x="467" y="1806"/>
                    <a:pt x="1168" y="1106"/>
                  </a:cubicBezTo>
                  <a:cubicBezTo>
                    <a:pt x="1552" y="735"/>
                    <a:pt x="2037" y="569"/>
                    <a:pt x="2529" y="569"/>
                  </a:cubicBezTo>
                  <a:close/>
                  <a:moveTo>
                    <a:pt x="2540" y="0"/>
                  </a:moveTo>
                  <a:cubicBezTo>
                    <a:pt x="1933" y="0"/>
                    <a:pt x="1337" y="198"/>
                    <a:pt x="868" y="639"/>
                  </a:cubicBezTo>
                  <a:cubicBezTo>
                    <a:pt x="534" y="906"/>
                    <a:pt x="0" y="1540"/>
                    <a:pt x="200" y="2007"/>
                  </a:cubicBezTo>
                  <a:cubicBezTo>
                    <a:pt x="300" y="2273"/>
                    <a:pt x="734" y="2474"/>
                    <a:pt x="968" y="2640"/>
                  </a:cubicBezTo>
                  <a:cubicBezTo>
                    <a:pt x="1134" y="2740"/>
                    <a:pt x="1301" y="2874"/>
                    <a:pt x="1468" y="3007"/>
                  </a:cubicBezTo>
                  <a:cubicBezTo>
                    <a:pt x="1401" y="3074"/>
                    <a:pt x="1368" y="3107"/>
                    <a:pt x="1335" y="3174"/>
                  </a:cubicBezTo>
                  <a:lnTo>
                    <a:pt x="1735" y="3308"/>
                  </a:lnTo>
                  <a:cubicBezTo>
                    <a:pt x="1768" y="3274"/>
                    <a:pt x="1802" y="3241"/>
                    <a:pt x="1802" y="3241"/>
                  </a:cubicBezTo>
                  <a:cubicBezTo>
                    <a:pt x="1868" y="3274"/>
                    <a:pt x="1935" y="3308"/>
                    <a:pt x="2002" y="3341"/>
                  </a:cubicBezTo>
                  <a:cubicBezTo>
                    <a:pt x="2202" y="3508"/>
                    <a:pt x="2435" y="3708"/>
                    <a:pt x="2669" y="3875"/>
                  </a:cubicBezTo>
                  <a:cubicBezTo>
                    <a:pt x="2635" y="3875"/>
                    <a:pt x="2635" y="3875"/>
                    <a:pt x="2635" y="3908"/>
                  </a:cubicBezTo>
                  <a:lnTo>
                    <a:pt x="3036" y="4141"/>
                  </a:lnTo>
                  <a:cubicBezTo>
                    <a:pt x="3410" y="4416"/>
                    <a:pt x="3822" y="4784"/>
                    <a:pt x="4243" y="4784"/>
                  </a:cubicBezTo>
                  <a:cubicBezTo>
                    <a:pt x="4385" y="4784"/>
                    <a:pt x="4528" y="4743"/>
                    <a:pt x="4670" y="4642"/>
                  </a:cubicBezTo>
                  <a:cubicBezTo>
                    <a:pt x="5871" y="3841"/>
                    <a:pt x="5638" y="1940"/>
                    <a:pt x="4770" y="973"/>
                  </a:cubicBezTo>
                  <a:cubicBezTo>
                    <a:pt x="4196" y="360"/>
                    <a:pt x="3358" y="0"/>
                    <a:pt x="2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4"/>
            <p:cNvSpPr/>
            <p:nvPr/>
          </p:nvSpPr>
          <p:spPr>
            <a:xfrm>
              <a:off x="9187321" y="3131964"/>
              <a:ext cx="123381" cy="125878"/>
            </a:xfrm>
            <a:custGeom>
              <a:rect b="b" l="l" r="r" t="t"/>
              <a:pathLst>
                <a:path extrusionOk="0" h="5344" w="5238">
                  <a:moveTo>
                    <a:pt x="4437" y="1"/>
                  </a:moveTo>
                  <a:cubicBezTo>
                    <a:pt x="4245" y="1"/>
                    <a:pt x="4054" y="126"/>
                    <a:pt x="4070" y="376"/>
                  </a:cubicBezTo>
                  <a:cubicBezTo>
                    <a:pt x="4104" y="1544"/>
                    <a:pt x="4104" y="2711"/>
                    <a:pt x="4070" y="3879"/>
                  </a:cubicBezTo>
                  <a:cubicBezTo>
                    <a:pt x="3970" y="3912"/>
                    <a:pt x="3870" y="3979"/>
                    <a:pt x="3803" y="4079"/>
                  </a:cubicBezTo>
                  <a:cubicBezTo>
                    <a:pt x="3770" y="4112"/>
                    <a:pt x="3737" y="4179"/>
                    <a:pt x="3737" y="4212"/>
                  </a:cubicBezTo>
                  <a:cubicBezTo>
                    <a:pt x="3359" y="4235"/>
                    <a:pt x="2984" y="4246"/>
                    <a:pt x="2611" y="4246"/>
                  </a:cubicBezTo>
                  <a:cubicBezTo>
                    <a:pt x="1865" y="4246"/>
                    <a:pt x="1124" y="4201"/>
                    <a:pt x="368" y="4112"/>
                  </a:cubicBezTo>
                  <a:cubicBezTo>
                    <a:pt x="67" y="4112"/>
                    <a:pt x="1" y="4579"/>
                    <a:pt x="301" y="4646"/>
                  </a:cubicBezTo>
                  <a:cubicBezTo>
                    <a:pt x="1251" y="4814"/>
                    <a:pt x="2201" y="4888"/>
                    <a:pt x="3151" y="4888"/>
                  </a:cubicBezTo>
                  <a:cubicBezTo>
                    <a:pt x="3335" y="4888"/>
                    <a:pt x="3519" y="4885"/>
                    <a:pt x="3703" y="4879"/>
                  </a:cubicBezTo>
                  <a:cubicBezTo>
                    <a:pt x="3737" y="4913"/>
                    <a:pt x="3737" y="4913"/>
                    <a:pt x="3737" y="4946"/>
                  </a:cubicBezTo>
                  <a:cubicBezTo>
                    <a:pt x="3870" y="5213"/>
                    <a:pt x="4137" y="5313"/>
                    <a:pt x="4370" y="5313"/>
                  </a:cubicBezTo>
                  <a:cubicBezTo>
                    <a:pt x="4429" y="5332"/>
                    <a:pt x="4490" y="5343"/>
                    <a:pt x="4550" y="5343"/>
                  </a:cubicBezTo>
                  <a:cubicBezTo>
                    <a:pt x="4698" y="5343"/>
                    <a:pt x="4843" y="5278"/>
                    <a:pt x="4937" y="5113"/>
                  </a:cubicBezTo>
                  <a:cubicBezTo>
                    <a:pt x="4937" y="5113"/>
                    <a:pt x="4937" y="5080"/>
                    <a:pt x="4971" y="5046"/>
                  </a:cubicBezTo>
                  <a:cubicBezTo>
                    <a:pt x="5038" y="4946"/>
                    <a:pt x="5104" y="4846"/>
                    <a:pt x="5138" y="4713"/>
                  </a:cubicBezTo>
                  <a:cubicBezTo>
                    <a:pt x="5238" y="4379"/>
                    <a:pt x="5104" y="4012"/>
                    <a:pt x="4771" y="3845"/>
                  </a:cubicBezTo>
                  <a:cubicBezTo>
                    <a:pt x="4804" y="2678"/>
                    <a:pt x="4804" y="1510"/>
                    <a:pt x="4804" y="376"/>
                  </a:cubicBezTo>
                  <a:cubicBezTo>
                    <a:pt x="4821" y="126"/>
                    <a:pt x="4629" y="1"/>
                    <a:pt x="44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4"/>
            <p:cNvSpPr/>
            <p:nvPr/>
          </p:nvSpPr>
          <p:spPr>
            <a:xfrm>
              <a:off x="9137032" y="3087728"/>
              <a:ext cx="298607" cy="272296"/>
            </a:xfrm>
            <a:custGeom>
              <a:rect b="b" l="l" r="r" t="t"/>
              <a:pathLst>
                <a:path extrusionOk="0" h="11560" w="12677">
                  <a:moveTo>
                    <a:pt x="6187" y="534"/>
                  </a:moveTo>
                  <a:cubicBezTo>
                    <a:pt x="8040" y="534"/>
                    <a:pt x="9826" y="1377"/>
                    <a:pt x="10808" y="3155"/>
                  </a:cubicBezTo>
                  <a:cubicBezTo>
                    <a:pt x="12376" y="5957"/>
                    <a:pt x="11509" y="9826"/>
                    <a:pt x="8240" y="10760"/>
                  </a:cubicBezTo>
                  <a:cubicBezTo>
                    <a:pt x="7646" y="10936"/>
                    <a:pt x="6982" y="11027"/>
                    <a:pt x="6302" y="11027"/>
                  </a:cubicBezTo>
                  <a:cubicBezTo>
                    <a:pt x="3892" y="11027"/>
                    <a:pt x="1284" y="9889"/>
                    <a:pt x="868" y="7391"/>
                  </a:cubicBezTo>
                  <a:cubicBezTo>
                    <a:pt x="601" y="5857"/>
                    <a:pt x="868" y="4089"/>
                    <a:pt x="1735" y="2755"/>
                  </a:cubicBezTo>
                  <a:cubicBezTo>
                    <a:pt x="2269" y="1921"/>
                    <a:pt x="3003" y="1387"/>
                    <a:pt x="3837" y="987"/>
                  </a:cubicBezTo>
                  <a:cubicBezTo>
                    <a:pt x="4594" y="688"/>
                    <a:pt x="5397" y="534"/>
                    <a:pt x="6187" y="534"/>
                  </a:cubicBezTo>
                  <a:close/>
                  <a:moveTo>
                    <a:pt x="6358" y="0"/>
                  </a:moveTo>
                  <a:cubicBezTo>
                    <a:pt x="5246" y="0"/>
                    <a:pt x="4123" y="318"/>
                    <a:pt x="3136" y="953"/>
                  </a:cubicBezTo>
                  <a:cubicBezTo>
                    <a:pt x="2736" y="1153"/>
                    <a:pt x="2369" y="1387"/>
                    <a:pt x="2036" y="1720"/>
                  </a:cubicBezTo>
                  <a:cubicBezTo>
                    <a:pt x="1068" y="2688"/>
                    <a:pt x="534" y="3989"/>
                    <a:pt x="368" y="5323"/>
                  </a:cubicBezTo>
                  <a:cubicBezTo>
                    <a:pt x="1" y="8058"/>
                    <a:pt x="1068" y="10227"/>
                    <a:pt x="3737" y="11127"/>
                  </a:cubicBezTo>
                  <a:cubicBezTo>
                    <a:pt x="4578" y="11404"/>
                    <a:pt x="5497" y="11560"/>
                    <a:pt x="6411" y="11560"/>
                  </a:cubicBezTo>
                  <a:cubicBezTo>
                    <a:pt x="8248" y="11560"/>
                    <a:pt x="10061" y="10930"/>
                    <a:pt x="11175" y="9393"/>
                  </a:cubicBezTo>
                  <a:cubicBezTo>
                    <a:pt x="12676" y="7358"/>
                    <a:pt x="12276" y="3955"/>
                    <a:pt x="10708" y="2054"/>
                  </a:cubicBezTo>
                  <a:cubicBezTo>
                    <a:pt x="9597" y="685"/>
                    <a:pt x="7990" y="0"/>
                    <a:pt x="6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4"/>
            <p:cNvSpPr/>
            <p:nvPr/>
          </p:nvSpPr>
          <p:spPr>
            <a:xfrm>
              <a:off x="9078452" y="2984418"/>
              <a:ext cx="161540" cy="116385"/>
            </a:xfrm>
            <a:custGeom>
              <a:rect b="b" l="l" r="r" t="t"/>
              <a:pathLst>
                <a:path extrusionOk="0" h="4941" w="6858">
                  <a:moveTo>
                    <a:pt x="4182" y="594"/>
                  </a:moveTo>
                  <a:cubicBezTo>
                    <a:pt x="4372" y="594"/>
                    <a:pt x="4565" y="618"/>
                    <a:pt x="4756" y="669"/>
                  </a:cubicBezTo>
                  <a:cubicBezTo>
                    <a:pt x="5390" y="836"/>
                    <a:pt x="6224" y="1537"/>
                    <a:pt x="5657" y="2304"/>
                  </a:cubicBezTo>
                  <a:cubicBezTo>
                    <a:pt x="5590" y="2437"/>
                    <a:pt x="5390" y="2537"/>
                    <a:pt x="5190" y="2604"/>
                  </a:cubicBezTo>
                  <a:cubicBezTo>
                    <a:pt x="5190" y="2604"/>
                    <a:pt x="5156" y="2604"/>
                    <a:pt x="5156" y="2637"/>
                  </a:cubicBezTo>
                  <a:lnTo>
                    <a:pt x="5056" y="2671"/>
                  </a:lnTo>
                  <a:cubicBezTo>
                    <a:pt x="4923" y="2737"/>
                    <a:pt x="4789" y="2771"/>
                    <a:pt x="4723" y="2837"/>
                  </a:cubicBezTo>
                  <a:cubicBezTo>
                    <a:pt x="4656" y="2871"/>
                    <a:pt x="4589" y="2904"/>
                    <a:pt x="4523" y="2938"/>
                  </a:cubicBezTo>
                  <a:cubicBezTo>
                    <a:pt x="3722" y="3338"/>
                    <a:pt x="2888" y="3771"/>
                    <a:pt x="2121" y="4238"/>
                  </a:cubicBezTo>
                  <a:cubicBezTo>
                    <a:pt x="794" y="2730"/>
                    <a:pt x="2385" y="594"/>
                    <a:pt x="4182" y="594"/>
                  </a:cubicBezTo>
                  <a:close/>
                  <a:moveTo>
                    <a:pt x="4201" y="1"/>
                  </a:moveTo>
                  <a:cubicBezTo>
                    <a:pt x="1786" y="1"/>
                    <a:pt x="1" y="2923"/>
                    <a:pt x="1854" y="4839"/>
                  </a:cubicBezTo>
                  <a:cubicBezTo>
                    <a:pt x="1919" y="4904"/>
                    <a:pt x="1997" y="4940"/>
                    <a:pt x="2081" y="4940"/>
                  </a:cubicBezTo>
                  <a:cubicBezTo>
                    <a:pt x="2126" y="4940"/>
                    <a:pt x="2174" y="4929"/>
                    <a:pt x="2221" y="4906"/>
                  </a:cubicBezTo>
                  <a:cubicBezTo>
                    <a:pt x="2655" y="4672"/>
                    <a:pt x="3055" y="4439"/>
                    <a:pt x="3488" y="4172"/>
                  </a:cubicBezTo>
                  <a:lnTo>
                    <a:pt x="3855" y="3938"/>
                  </a:lnTo>
                  <a:cubicBezTo>
                    <a:pt x="4089" y="3805"/>
                    <a:pt x="4322" y="3671"/>
                    <a:pt x="4523" y="3538"/>
                  </a:cubicBezTo>
                  <a:lnTo>
                    <a:pt x="4856" y="3338"/>
                  </a:lnTo>
                  <a:cubicBezTo>
                    <a:pt x="4956" y="3271"/>
                    <a:pt x="5056" y="3238"/>
                    <a:pt x="5156" y="3204"/>
                  </a:cubicBezTo>
                  <a:cubicBezTo>
                    <a:pt x="5590" y="2971"/>
                    <a:pt x="6290" y="2804"/>
                    <a:pt x="6491" y="2270"/>
                  </a:cubicBezTo>
                  <a:cubicBezTo>
                    <a:pt x="6858" y="1170"/>
                    <a:pt x="5590" y="169"/>
                    <a:pt x="4656" y="35"/>
                  </a:cubicBezTo>
                  <a:cubicBezTo>
                    <a:pt x="4502" y="12"/>
                    <a:pt x="4350" y="1"/>
                    <a:pt x="4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4"/>
            <p:cNvSpPr/>
            <p:nvPr/>
          </p:nvSpPr>
          <p:spPr>
            <a:xfrm>
              <a:off x="9094611" y="3000718"/>
              <a:ext cx="382675" cy="419515"/>
            </a:xfrm>
            <a:custGeom>
              <a:rect b="b" l="l" r="r" t="t"/>
              <a:pathLst>
                <a:path extrusionOk="0" h="17810" w="16246">
                  <a:moveTo>
                    <a:pt x="8273" y="511"/>
                  </a:moveTo>
                  <a:cubicBezTo>
                    <a:pt x="8373" y="578"/>
                    <a:pt x="8507" y="644"/>
                    <a:pt x="8607" y="678"/>
                  </a:cubicBezTo>
                  <a:cubicBezTo>
                    <a:pt x="8640" y="778"/>
                    <a:pt x="8640" y="878"/>
                    <a:pt x="8640" y="978"/>
                  </a:cubicBezTo>
                  <a:lnTo>
                    <a:pt x="8640" y="1512"/>
                  </a:lnTo>
                  <a:cubicBezTo>
                    <a:pt x="8640" y="1745"/>
                    <a:pt x="8607" y="1979"/>
                    <a:pt x="8607" y="2246"/>
                  </a:cubicBezTo>
                  <a:cubicBezTo>
                    <a:pt x="8473" y="2212"/>
                    <a:pt x="8340" y="2212"/>
                    <a:pt x="8206" y="2212"/>
                  </a:cubicBezTo>
                  <a:cubicBezTo>
                    <a:pt x="8206" y="2012"/>
                    <a:pt x="8173" y="1779"/>
                    <a:pt x="8173" y="1545"/>
                  </a:cubicBezTo>
                  <a:cubicBezTo>
                    <a:pt x="8140" y="1378"/>
                    <a:pt x="8006" y="578"/>
                    <a:pt x="8273" y="511"/>
                  </a:cubicBezTo>
                  <a:close/>
                  <a:moveTo>
                    <a:pt x="8264" y="2930"/>
                  </a:moveTo>
                  <a:cubicBezTo>
                    <a:pt x="9705" y="2930"/>
                    <a:pt x="11157" y="3369"/>
                    <a:pt x="12443" y="4314"/>
                  </a:cubicBezTo>
                  <a:cubicBezTo>
                    <a:pt x="14211" y="5648"/>
                    <a:pt x="15111" y="7616"/>
                    <a:pt x="14911" y="9818"/>
                  </a:cubicBezTo>
                  <a:cubicBezTo>
                    <a:pt x="14744" y="11953"/>
                    <a:pt x="13810" y="13954"/>
                    <a:pt x="11976" y="15121"/>
                  </a:cubicBezTo>
                  <a:cubicBezTo>
                    <a:pt x="10870" y="15844"/>
                    <a:pt x="9477" y="16193"/>
                    <a:pt x="8052" y="16193"/>
                  </a:cubicBezTo>
                  <a:cubicBezTo>
                    <a:pt x="5136" y="16193"/>
                    <a:pt x="2087" y="14731"/>
                    <a:pt x="1101" y="12019"/>
                  </a:cubicBezTo>
                  <a:cubicBezTo>
                    <a:pt x="301" y="9751"/>
                    <a:pt x="868" y="7549"/>
                    <a:pt x="2235" y="5881"/>
                  </a:cubicBezTo>
                  <a:cubicBezTo>
                    <a:pt x="2269" y="5881"/>
                    <a:pt x="2269" y="5848"/>
                    <a:pt x="2302" y="5815"/>
                  </a:cubicBezTo>
                  <a:cubicBezTo>
                    <a:pt x="3840" y="3973"/>
                    <a:pt x="6041" y="2930"/>
                    <a:pt x="8264" y="2930"/>
                  </a:cubicBezTo>
                  <a:close/>
                  <a:moveTo>
                    <a:pt x="12910" y="15355"/>
                  </a:moveTo>
                  <a:cubicBezTo>
                    <a:pt x="13076" y="15588"/>
                    <a:pt x="13210" y="15855"/>
                    <a:pt x="13277" y="16122"/>
                  </a:cubicBezTo>
                  <a:cubicBezTo>
                    <a:pt x="13342" y="16383"/>
                    <a:pt x="13375" y="17057"/>
                    <a:pt x="13004" y="17057"/>
                  </a:cubicBezTo>
                  <a:cubicBezTo>
                    <a:pt x="12995" y="17057"/>
                    <a:pt x="12986" y="17057"/>
                    <a:pt x="12976" y="17056"/>
                  </a:cubicBezTo>
                  <a:cubicBezTo>
                    <a:pt x="12476" y="17023"/>
                    <a:pt x="11942" y="16589"/>
                    <a:pt x="11609" y="16156"/>
                  </a:cubicBezTo>
                  <a:cubicBezTo>
                    <a:pt x="12076" y="15922"/>
                    <a:pt x="12509" y="15655"/>
                    <a:pt x="12910" y="15355"/>
                  </a:cubicBezTo>
                  <a:close/>
                  <a:moveTo>
                    <a:pt x="3236" y="15422"/>
                  </a:moveTo>
                  <a:cubicBezTo>
                    <a:pt x="3603" y="15655"/>
                    <a:pt x="3970" y="15889"/>
                    <a:pt x="4370" y="16055"/>
                  </a:cubicBezTo>
                  <a:cubicBezTo>
                    <a:pt x="4170" y="16322"/>
                    <a:pt x="4003" y="16556"/>
                    <a:pt x="3770" y="16789"/>
                  </a:cubicBezTo>
                  <a:cubicBezTo>
                    <a:pt x="3619" y="16910"/>
                    <a:pt x="3360" y="17166"/>
                    <a:pt x="3140" y="17166"/>
                  </a:cubicBezTo>
                  <a:cubicBezTo>
                    <a:pt x="3116" y="17166"/>
                    <a:pt x="3092" y="17163"/>
                    <a:pt x="3069" y="17156"/>
                  </a:cubicBezTo>
                  <a:cubicBezTo>
                    <a:pt x="2636" y="17090"/>
                    <a:pt x="2836" y="16589"/>
                    <a:pt x="2869" y="16356"/>
                  </a:cubicBezTo>
                  <a:cubicBezTo>
                    <a:pt x="2969" y="16055"/>
                    <a:pt x="3136" y="15722"/>
                    <a:pt x="3236" y="15422"/>
                  </a:cubicBezTo>
                  <a:close/>
                  <a:moveTo>
                    <a:pt x="8435" y="0"/>
                  </a:moveTo>
                  <a:cubicBezTo>
                    <a:pt x="8394" y="0"/>
                    <a:pt x="8351" y="4"/>
                    <a:pt x="8306" y="11"/>
                  </a:cubicBezTo>
                  <a:cubicBezTo>
                    <a:pt x="7372" y="177"/>
                    <a:pt x="7573" y="1445"/>
                    <a:pt x="7739" y="2246"/>
                  </a:cubicBezTo>
                  <a:cubicBezTo>
                    <a:pt x="6605" y="2312"/>
                    <a:pt x="5504" y="2612"/>
                    <a:pt x="4504" y="3180"/>
                  </a:cubicBezTo>
                  <a:cubicBezTo>
                    <a:pt x="4404" y="2979"/>
                    <a:pt x="4270" y="2813"/>
                    <a:pt x="4170" y="2646"/>
                  </a:cubicBezTo>
                  <a:lnTo>
                    <a:pt x="3837" y="2846"/>
                  </a:lnTo>
                  <a:cubicBezTo>
                    <a:pt x="3937" y="3046"/>
                    <a:pt x="4003" y="3213"/>
                    <a:pt x="4070" y="3413"/>
                  </a:cubicBezTo>
                  <a:cubicBezTo>
                    <a:pt x="3937" y="3513"/>
                    <a:pt x="3770" y="3613"/>
                    <a:pt x="3636" y="3713"/>
                  </a:cubicBezTo>
                  <a:cubicBezTo>
                    <a:pt x="3503" y="3546"/>
                    <a:pt x="3336" y="3380"/>
                    <a:pt x="3169" y="3246"/>
                  </a:cubicBezTo>
                  <a:lnTo>
                    <a:pt x="2802" y="3480"/>
                  </a:lnTo>
                  <a:cubicBezTo>
                    <a:pt x="2936" y="3647"/>
                    <a:pt x="3103" y="3847"/>
                    <a:pt x="3236" y="4013"/>
                  </a:cubicBezTo>
                  <a:cubicBezTo>
                    <a:pt x="2903" y="4314"/>
                    <a:pt x="2569" y="4614"/>
                    <a:pt x="2302" y="4981"/>
                  </a:cubicBezTo>
                  <a:cubicBezTo>
                    <a:pt x="1135" y="6182"/>
                    <a:pt x="334" y="7749"/>
                    <a:pt x="201" y="9551"/>
                  </a:cubicBezTo>
                  <a:cubicBezTo>
                    <a:pt x="0" y="11919"/>
                    <a:pt x="1135" y="13854"/>
                    <a:pt x="2869" y="15155"/>
                  </a:cubicBezTo>
                  <a:cubicBezTo>
                    <a:pt x="2702" y="15422"/>
                    <a:pt x="2602" y="15755"/>
                    <a:pt x="2536" y="15855"/>
                  </a:cubicBezTo>
                  <a:cubicBezTo>
                    <a:pt x="2335" y="16322"/>
                    <a:pt x="2035" y="17023"/>
                    <a:pt x="2402" y="17490"/>
                  </a:cubicBezTo>
                  <a:cubicBezTo>
                    <a:pt x="2588" y="17716"/>
                    <a:pt x="2812" y="17810"/>
                    <a:pt x="3049" y="17810"/>
                  </a:cubicBezTo>
                  <a:cubicBezTo>
                    <a:pt x="3791" y="17810"/>
                    <a:pt x="4668" y="16903"/>
                    <a:pt x="4971" y="16322"/>
                  </a:cubicBezTo>
                  <a:cubicBezTo>
                    <a:pt x="5538" y="16556"/>
                    <a:pt x="6138" y="16723"/>
                    <a:pt x="6739" y="16823"/>
                  </a:cubicBezTo>
                  <a:cubicBezTo>
                    <a:pt x="7216" y="16906"/>
                    <a:pt x="7694" y="16947"/>
                    <a:pt x="8167" y="16947"/>
                  </a:cubicBezTo>
                  <a:cubicBezTo>
                    <a:pt x="9213" y="16947"/>
                    <a:pt x="10233" y="16746"/>
                    <a:pt x="11175" y="16356"/>
                  </a:cubicBezTo>
                  <a:cubicBezTo>
                    <a:pt x="11409" y="16723"/>
                    <a:pt x="11675" y="17056"/>
                    <a:pt x="12042" y="17323"/>
                  </a:cubicBezTo>
                  <a:cubicBezTo>
                    <a:pt x="12309" y="17509"/>
                    <a:pt x="12745" y="17738"/>
                    <a:pt x="13114" y="17738"/>
                  </a:cubicBezTo>
                  <a:cubicBezTo>
                    <a:pt x="13207" y="17738"/>
                    <a:pt x="13296" y="17724"/>
                    <a:pt x="13377" y="17690"/>
                  </a:cubicBezTo>
                  <a:cubicBezTo>
                    <a:pt x="13810" y="17523"/>
                    <a:pt x="13944" y="16923"/>
                    <a:pt x="13944" y="16489"/>
                  </a:cubicBezTo>
                  <a:cubicBezTo>
                    <a:pt x="13944" y="15922"/>
                    <a:pt x="13677" y="15422"/>
                    <a:pt x="13377" y="14955"/>
                  </a:cubicBezTo>
                  <a:cubicBezTo>
                    <a:pt x="14144" y="14221"/>
                    <a:pt x="14744" y="13320"/>
                    <a:pt x="15145" y="12286"/>
                  </a:cubicBezTo>
                  <a:cubicBezTo>
                    <a:pt x="16245" y="9251"/>
                    <a:pt x="15612" y="6015"/>
                    <a:pt x="13243" y="4013"/>
                  </a:cubicBezTo>
                  <a:cubicBezTo>
                    <a:pt x="13310" y="3880"/>
                    <a:pt x="13410" y="3713"/>
                    <a:pt x="13477" y="3546"/>
                  </a:cubicBezTo>
                  <a:lnTo>
                    <a:pt x="13076" y="3313"/>
                  </a:lnTo>
                  <a:cubicBezTo>
                    <a:pt x="12976" y="3446"/>
                    <a:pt x="12910" y="3546"/>
                    <a:pt x="12810" y="3680"/>
                  </a:cubicBezTo>
                  <a:cubicBezTo>
                    <a:pt x="12576" y="3513"/>
                    <a:pt x="12276" y="3346"/>
                    <a:pt x="12009" y="3180"/>
                  </a:cubicBezTo>
                  <a:cubicBezTo>
                    <a:pt x="11976" y="3146"/>
                    <a:pt x="11942" y="3146"/>
                    <a:pt x="11909" y="3146"/>
                  </a:cubicBezTo>
                  <a:cubicBezTo>
                    <a:pt x="12009" y="3013"/>
                    <a:pt x="12076" y="2913"/>
                    <a:pt x="12142" y="2813"/>
                  </a:cubicBezTo>
                  <a:cubicBezTo>
                    <a:pt x="12142" y="2779"/>
                    <a:pt x="12176" y="2746"/>
                    <a:pt x="12176" y="2713"/>
                  </a:cubicBezTo>
                  <a:lnTo>
                    <a:pt x="11776" y="2579"/>
                  </a:lnTo>
                  <a:cubicBezTo>
                    <a:pt x="11675" y="2713"/>
                    <a:pt x="11575" y="2813"/>
                    <a:pt x="11509" y="2946"/>
                  </a:cubicBezTo>
                  <a:cubicBezTo>
                    <a:pt x="10741" y="2579"/>
                    <a:pt x="9941" y="2379"/>
                    <a:pt x="9140" y="2279"/>
                  </a:cubicBezTo>
                  <a:cubicBezTo>
                    <a:pt x="9140" y="1745"/>
                    <a:pt x="9140" y="1145"/>
                    <a:pt x="9074" y="611"/>
                  </a:cubicBezTo>
                  <a:cubicBezTo>
                    <a:pt x="9014" y="252"/>
                    <a:pt x="8793" y="0"/>
                    <a:pt x="8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9342097" y="2986750"/>
              <a:ext cx="138315" cy="112664"/>
            </a:xfrm>
            <a:custGeom>
              <a:rect b="b" l="l" r="r" t="t"/>
              <a:pathLst>
                <a:path extrusionOk="0" h="4783" w="5872">
                  <a:moveTo>
                    <a:pt x="2547" y="567"/>
                  </a:moveTo>
                  <a:cubicBezTo>
                    <a:pt x="3293" y="567"/>
                    <a:pt x="4062" y="948"/>
                    <a:pt x="4504" y="1571"/>
                  </a:cubicBezTo>
                  <a:cubicBezTo>
                    <a:pt x="4871" y="2038"/>
                    <a:pt x="5038" y="2638"/>
                    <a:pt x="4871" y="3239"/>
                  </a:cubicBezTo>
                  <a:cubicBezTo>
                    <a:pt x="4804" y="3506"/>
                    <a:pt x="4638" y="3939"/>
                    <a:pt x="4337" y="4073"/>
                  </a:cubicBezTo>
                  <a:cubicBezTo>
                    <a:pt x="4287" y="4090"/>
                    <a:pt x="4240" y="4097"/>
                    <a:pt x="4196" y="4097"/>
                  </a:cubicBezTo>
                  <a:cubicBezTo>
                    <a:pt x="3978" y="4097"/>
                    <a:pt x="3825" y="3917"/>
                    <a:pt x="3604" y="3806"/>
                  </a:cubicBezTo>
                  <a:cubicBezTo>
                    <a:pt x="3036" y="3439"/>
                    <a:pt x="2469" y="3039"/>
                    <a:pt x="1936" y="2638"/>
                  </a:cubicBezTo>
                  <a:cubicBezTo>
                    <a:pt x="1902" y="2638"/>
                    <a:pt x="1869" y="2605"/>
                    <a:pt x="1836" y="2572"/>
                  </a:cubicBezTo>
                  <a:cubicBezTo>
                    <a:pt x="1335" y="2171"/>
                    <a:pt x="501" y="1804"/>
                    <a:pt x="1202" y="1104"/>
                  </a:cubicBezTo>
                  <a:cubicBezTo>
                    <a:pt x="1573" y="733"/>
                    <a:pt x="2055" y="567"/>
                    <a:pt x="2547" y="567"/>
                  </a:cubicBezTo>
                  <a:close/>
                  <a:moveTo>
                    <a:pt x="2553" y="1"/>
                  </a:moveTo>
                  <a:cubicBezTo>
                    <a:pt x="1948" y="1"/>
                    <a:pt x="1348" y="199"/>
                    <a:pt x="868" y="637"/>
                  </a:cubicBezTo>
                  <a:cubicBezTo>
                    <a:pt x="568" y="904"/>
                    <a:pt x="1" y="1538"/>
                    <a:pt x="201" y="2005"/>
                  </a:cubicBezTo>
                  <a:cubicBezTo>
                    <a:pt x="335" y="2271"/>
                    <a:pt x="768" y="2472"/>
                    <a:pt x="968" y="2638"/>
                  </a:cubicBezTo>
                  <a:cubicBezTo>
                    <a:pt x="1135" y="2772"/>
                    <a:pt x="1302" y="2872"/>
                    <a:pt x="1469" y="3005"/>
                  </a:cubicBezTo>
                  <a:cubicBezTo>
                    <a:pt x="1435" y="3072"/>
                    <a:pt x="1402" y="3139"/>
                    <a:pt x="1335" y="3172"/>
                  </a:cubicBezTo>
                  <a:lnTo>
                    <a:pt x="1769" y="3306"/>
                  </a:lnTo>
                  <a:cubicBezTo>
                    <a:pt x="1769" y="3272"/>
                    <a:pt x="1802" y="3239"/>
                    <a:pt x="1836" y="3239"/>
                  </a:cubicBezTo>
                  <a:cubicBezTo>
                    <a:pt x="1869" y="3272"/>
                    <a:pt x="1936" y="3306"/>
                    <a:pt x="2002" y="3339"/>
                  </a:cubicBezTo>
                  <a:cubicBezTo>
                    <a:pt x="2236" y="3506"/>
                    <a:pt x="2436" y="3706"/>
                    <a:pt x="2670" y="3873"/>
                  </a:cubicBezTo>
                  <a:cubicBezTo>
                    <a:pt x="2670" y="3873"/>
                    <a:pt x="2670" y="3873"/>
                    <a:pt x="2636" y="3906"/>
                  </a:cubicBezTo>
                  <a:lnTo>
                    <a:pt x="3070" y="4139"/>
                  </a:lnTo>
                  <a:cubicBezTo>
                    <a:pt x="3419" y="4414"/>
                    <a:pt x="3844" y="4782"/>
                    <a:pt x="4259" y="4782"/>
                  </a:cubicBezTo>
                  <a:cubicBezTo>
                    <a:pt x="4398" y="4782"/>
                    <a:pt x="4537" y="4741"/>
                    <a:pt x="4671" y="4640"/>
                  </a:cubicBezTo>
                  <a:cubicBezTo>
                    <a:pt x="5872" y="3839"/>
                    <a:pt x="5638" y="1938"/>
                    <a:pt x="4771" y="1004"/>
                  </a:cubicBezTo>
                  <a:cubicBezTo>
                    <a:pt x="4213" y="369"/>
                    <a:pt x="3378" y="1"/>
                    <a:pt x="25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9189888" y="3131964"/>
              <a:ext cx="122392" cy="125878"/>
            </a:xfrm>
            <a:custGeom>
              <a:rect b="b" l="l" r="r" t="t"/>
              <a:pathLst>
                <a:path extrusionOk="0" h="5344" w="5196">
                  <a:moveTo>
                    <a:pt x="4399" y="1"/>
                  </a:moveTo>
                  <a:cubicBezTo>
                    <a:pt x="4203" y="1"/>
                    <a:pt x="4011" y="126"/>
                    <a:pt x="4028" y="376"/>
                  </a:cubicBezTo>
                  <a:cubicBezTo>
                    <a:pt x="4095" y="1544"/>
                    <a:pt x="4061" y="2711"/>
                    <a:pt x="4061" y="3879"/>
                  </a:cubicBezTo>
                  <a:cubicBezTo>
                    <a:pt x="3961" y="3912"/>
                    <a:pt x="3861" y="3979"/>
                    <a:pt x="3794" y="4079"/>
                  </a:cubicBezTo>
                  <a:cubicBezTo>
                    <a:pt x="3761" y="4112"/>
                    <a:pt x="3728" y="4179"/>
                    <a:pt x="3694" y="4212"/>
                  </a:cubicBezTo>
                  <a:cubicBezTo>
                    <a:pt x="3293" y="4236"/>
                    <a:pt x="2895" y="4247"/>
                    <a:pt x="2500" y="4247"/>
                  </a:cubicBezTo>
                  <a:cubicBezTo>
                    <a:pt x="1780" y="4247"/>
                    <a:pt x="1069" y="4210"/>
                    <a:pt x="359" y="4146"/>
                  </a:cubicBezTo>
                  <a:cubicBezTo>
                    <a:pt x="348" y="4144"/>
                    <a:pt x="338" y="4144"/>
                    <a:pt x="328" y="4144"/>
                  </a:cubicBezTo>
                  <a:cubicBezTo>
                    <a:pt x="54" y="4144"/>
                    <a:pt x="1" y="4582"/>
                    <a:pt x="259" y="4646"/>
                  </a:cubicBezTo>
                  <a:cubicBezTo>
                    <a:pt x="1237" y="4814"/>
                    <a:pt x="2168" y="4888"/>
                    <a:pt x="3111" y="4888"/>
                  </a:cubicBezTo>
                  <a:cubicBezTo>
                    <a:pt x="3294" y="4888"/>
                    <a:pt x="3477" y="4885"/>
                    <a:pt x="3661" y="4879"/>
                  </a:cubicBezTo>
                  <a:cubicBezTo>
                    <a:pt x="3694" y="4913"/>
                    <a:pt x="3694" y="4913"/>
                    <a:pt x="3728" y="4946"/>
                  </a:cubicBezTo>
                  <a:cubicBezTo>
                    <a:pt x="3861" y="5213"/>
                    <a:pt x="4095" y="5313"/>
                    <a:pt x="4328" y="5313"/>
                  </a:cubicBezTo>
                  <a:cubicBezTo>
                    <a:pt x="4386" y="5332"/>
                    <a:pt x="4447" y="5343"/>
                    <a:pt x="4508" y="5343"/>
                  </a:cubicBezTo>
                  <a:cubicBezTo>
                    <a:pt x="4656" y="5343"/>
                    <a:pt x="4801" y="5278"/>
                    <a:pt x="4895" y="5113"/>
                  </a:cubicBezTo>
                  <a:cubicBezTo>
                    <a:pt x="4895" y="5113"/>
                    <a:pt x="4929" y="5080"/>
                    <a:pt x="4929" y="5046"/>
                  </a:cubicBezTo>
                  <a:cubicBezTo>
                    <a:pt x="5029" y="4979"/>
                    <a:pt x="5095" y="4846"/>
                    <a:pt x="5129" y="4746"/>
                  </a:cubicBezTo>
                  <a:cubicBezTo>
                    <a:pt x="5195" y="4379"/>
                    <a:pt x="5062" y="4012"/>
                    <a:pt x="4762" y="3879"/>
                  </a:cubicBezTo>
                  <a:cubicBezTo>
                    <a:pt x="4728" y="3845"/>
                    <a:pt x="4728" y="3845"/>
                    <a:pt x="4728" y="3845"/>
                  </a:cubicBezTo>
                  <a:cubicBezTo>
                    <a:pt x="4762" y="2678"/>
                    <a:pt x="4762" y="1544"/>
                    <a:pt x="4795" y="376"/>
                  </a:cubicBezTo>
                  <a:cubicBezTo>
                    <a:pt x="4795" y="126"/>
                    <a:pt x="4595" y="1"/>
                    <a:pt x="4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4"/>
            <p:cNvSpPr/>
            <p:nvPr/>
          </p:nvSpPr>
          <p:spPr>
            <a:xfrm>
              <a:off x="9138610" y="3087728"/>
              <a:ext cx="298607" cy="272296"/>
            </a:xfrm>
            <a:custGeom>
              <a:rect b="b" l="l" r="r" t="t"/>
              <a:pathLst>
                <a:path extrusionOk="0" h="11560" w="12677">
                  <a:moveTo>
                    <a:pt x="6199" y="534"/>
                  </a:moveTo>
                  <a:cubicBezTo>
                    <a:pt x="8043" y="534"/>
                    <a:pt x="9836" y="1377"/>
                    <a:pt x="10842" y="3155"/>
                  </a:cubicBezTo>
                  <a:cubicBezTo>
                    <a:pt x="12376" y="5957"/>
                    <a:pt x="11509" y="9793"/>
                    <a:pt x="8273" y="10760"/>
                  </a:cubicBezTo>
                  <a:cubicBezTo>
                    <a:pt x="7679" y="10936"/>
                    <a:pt x="7013" y="11027"/>
                    <a:pt x="6331" y="11027"/>
                  </a:cubicBezTo>
                  <a:cubicBezTo>
                    <a:pt x="3912" y="11027"/>
                    <a:pt x="1284" y="9889"/>
                    <a:pt x="868" y="7391"/>
                  </a:cubicBezTo>
                  <a:cubicBezTo>
                    <a:pt x="601" y="5857"/>
                    <a:pt x="868" y="4089"/>
                    <a:pt x="1735" y="2755"/>
                  </a:cubicBezTo>
                  <a:cubicBezTo>
                    <a:pt x="2269" y="1921"/>
                    <a:pt x="3036" y="1387"/>
                    <a:pt x="3870" y="987"/>
                  </a:cubicBezTo>
                  <a:cubicBezTo>
                    <a:pt x="4618" y="688"/>
                    <a:pt x="5413" y="534"/>
                    <a:pt x="6199" y="534"/>
                  </a:cubicBezTo>
                  <a:close/>
                  <a:moveTo>
                    <a:pt x="6375" y="0"/>
                  </a:moveTo>
                  <a:cubicBezTo>
                    <a:pt x="5262" y="0"/>
                    <a:pt x="4136" y="318"/>
                    <a:pt x="3136" y="953"/>
                  </a:cubicBezTo>
                  <a:cubicBezTo>
                    <a:pt x="2736" y="1153"/>
                    <a:pt x="2369" y="1387"/>
                    <a:pt x="2035" y="1720"/>
                  </a:cubicBezTo>
                  <a:cubicBezTo>
                    <a:pt x="1068" y="2688"/>
                    <a:pt x="534" y="3989"/>
                    <a:pt x="367" y="5323"/>
                  </a:cubicBezTo>
                  <a:cubicBezTo>
                    <a:pt x="0" y="8058"/>
                    <a:pt x="1068" y="10227"/>
                    <a:pt x="3770" y="11127"/>
                  </a:cubicBezTo>
                  <a:cubicBezTo>
                    <a:pt x="4600" y="11404"/>
                    <a:pt x="5512" y="11560"/>
                    <a:pt x="6420" y="11560"/>
                  </a:cubicBezTo>
                  <a:cubicBezTo>
                    <a:pt x="8247" y="11560"/>
                    <a:pt x="10061" y="10930"/>
                    <a:pt x="11175" y="9393"/>
                  </a:cubicBezTo>
                  <a:cubicBezTo>
                    <a:pt x="12676" y="7358"/>
                    <a:pt x="12309" y="3955"/>
                    <a:pt x="10741" y="2054"/>
                  </a:cubicBezTo>
                  <a:cubicBezTo>
                    <a:pt x="9611" y="685"/>
                    <a:pt x="8007" y="0"/>
                    <a:pt x="63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4"/>
            <p:cNvSpPr/>
            <p:nvPr/>
          </p:nvSpPr>
          <p:spPr>
            <a:xfrm>
              <a:off x="9080219" y="2984300"/>
              <a:ext cx="162129" cy="116503"/>
            </a:xfrm>
            <a:custGeom>
              <a:rect b="b" l="l" r="r" t="t"/>
              <a:pathLst>
                <a:path extrusionOk="0" h="4946" w="6883">
                  <a:moveTo>
                    <a:pt x="4182" y="591"/>
                  </a:moveTo>
                  <a:cubicBezTo>
                    <a:pt x="4381" y="591"/>
                    <a:pt x="4582" y="618"/>
                    <a:pt x="4781" y="674"/>
                  </a:cubicBezTo>
                  <a:cubicBezTo>
                    <a:pt x="5415" y="841"/>
                    <a:pt x="6249" y="1542"/>
                    <a:pt x="5682" y="2309"/>
                  </a:cubicBezTo>
                  <a:cubicBezTo>
                    <a:pt x="5582" y="2409"/>
                    <a:pt x="5415" y="2509"/>
                    <a:pt x="5215" y="2609"/>
                  </a:cubicBezTo>
                  <a:lnTo>
                    <a:pt x="5181" y="2609"/>
                  </a:lnTo>
                  <a:lnTo>
                    <a:pt x="5081" y="2676"/>
                  </a:lnTo>
                  <a:cubicBezTo>
                    <a:pt x="4948" y="2742"/>
                    <a:pt x="4814" y="2776"/>
                    <a:pt x="4714" y="2842"/>
                  </a:cubicBezTo>
                  <a:cubicBezTo>
                    <a:pt x="4648" y="2876"/>
                    <a:pt x="4581" y="2909"/>
                    <a:pt x="4548" y="2943"/>
                  </a:cubicBezTo>
                  <a:cubicBezTo>
                    <a:pt x="3714" y="3343"/>
                    <a:pt x="2913" y="3776"/>
                    <a:pt x="2113" y="4243"/>
                  </a:cubicBezTo>
                  <a:cubicBezTo>
                    <a:pt x="791" y="2742"/>
                    <a:pt x="2390" y="591"/>
                    <a:pt x="4182" y="591"/>
                  </a:cubicBezTo>
                  <a:close/>
                  <a:moveTo>
                    <a:pt x="4163" y="1"/>
                  </a:moveTo>
                  <a:cubicBezTo>
                    <a:pt x="1763" y="1"/>
                    <a:pt x="0" y="2936"/>
                    <a:pt x="1846" y="4844"/>
                  </a:cubicBezTo>
                  <a:cubicBezTo>
                    <a:pt x="1910" y="4909"/>
                    <a:pt x="2003" y="4945"/>
                    <a:pt x="2087" y="4945"/>
                  </a:cubicBezTo>
                  <a:cubicBezTo>
                    <a:pt x="2133" y="4945"/>
                    <a:pt x="2177" y="4934"/>
                    <a:pt x="2213" y="4911"/>
                  </a:cubicBezTo>
                  <a:cubicBezTo>
                    <a:pt x="2646" y="4677"/>
                    <a:pt x="3080" y="4444"/>
                    <a:pt x="3480" y="4177"/>
                  </a:cubicBezTo>
                  <a:lnTo>
                    <a:pt x="3880" y="3943"/>
                  </a:lnTo>
                  <a:cubicBezTo>
                    <a:pt x="4114" y="3810"/>
                    <a:pt x="4314" y="3676"/>
                    <a:pt x="4548" y="3543"/>
                  </a:cubicBezTo>
                  <a:lnTo>
                    <a:pt x="4881" y="3343"/>
                  </a:lnTo>
                  <a:cubicBezTo>
                    <a:pt x="4981" y="3276"/>
                    <a:pt x="5048" y="3243"/>
                    <a:pt x="5148" y="3209"/>
                  </a:cubicBezTo>
                  <a:cubicBezTo>
                    <a:pt x="5615" y="2976"/>
                    <a:pt x="6282" y="2809"/>
                    <a:pt x="6482" y="2275"/>
                  </a:cubicBezTo>
                  <a:cubicBezTo>
                    <a:pt x="6883" y="1175"/>
                    <a:pt x="5582" y="174"/>
                    <a:pt x="4648" y="40"/>
                  </a:cubicBezTo>
                  <a:cubicBezTo>
                    <a:pt x="4484" y="14"/>
                    <a:pt x="4322" y="1"/>
                    <a:pt x="41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9096189" y="3000718"/>
              <a:ext cx="383452" cy="419515"/>
            </a:xfrm>
            <a:custGeom>
              <a:rect b="b" l="l" r="r" t="t"/>
              <a:pathLst>
                <a:path extrusionOk="0" h="17810" w="16279">
                  <a:moveTo>
                    <a:pt x="8273" y="511"/>
                  </a:moveTo>
                  <a:cubicBezTo>
                    <a:pt x="8406" y="578"/>
                    <a:pt x="8506" y="611"/>
                    <a:pt x="8640" y="678"/>
                  </a:cubicBezTo>
                  <a:cubicBezTo>
                    <a:pt x="8640" y="778"/>
                    <a:pt x="8640" y="878"/>
                    <a:pt x="8640" y="978"/>
                  </a:cubicBezTo>
                  <a:lnTo>
                    <a:pt x="8640" y="1512"/>
                  </a:lnTo>
                  <a:cubicBezTo>
                    <a:pt x="8640" y="1745"/>
                    <a:pt x="8640" y="1979"/>
                    <a:pt x="8640" y="2246"/>
                  </a:cubicBezTo>
                  <a:cubicBezTo>
                    <a:pt x="8529" y="2246"/>
                    <a:pt x="8432" y="2231"/>
                    <a:pt x="8341" y="2231"/>
                  </a:cubicBezTo>
                  <a:cubicBezTo>
                    <a:pt x="8295" y="2231"/>
                    <a:pt x="8251" y="2234"/>
                    <a:pt x="8206" y="2246"/>
                  </a:cubicBezTo>
                  <a:cubicBezTo>
                    <a:pt x="8206" y="2012"/>
                    <a:pt x="8206" y="1779"/>
                    <a:pt x="8173" y="1545"/>
                  </a:cubicBezTo>
                  <a:cubicBezTo>
                    <a:pt x="8173" y="1378"/>
                    <a:pt x="8006" y="578"/>
                    <a:pt x="8273" y="511"/>
                  </a:cubicBezTo>
                  <a:close/>
                  <a:moveTo>
                    <a:pt x="8265" y="2930"/>
                  </a:moveTo>
                  <a:cubicBezTo>
                    <a:pt x="9705" y="2930"/>
                    <a:pt x="11156" y="3369"/>
                    <a:pt x="12442" y="4314"/>
                  </a:cubicBezTo>
                  <a:cubicBezTo>
                    <a:pt x="14244" y="5648"/>
                    <a:pt x="15144" y="7616"/>
                    <a:pt x="14944" y="9818"/>
                  </a:cubicBezTo>
                  <a:cubicBezTo>
                    <a:pt x="14744" y="11953"/>
                    <a:pt x="13810" y="13954"/>
                    <a:pt x="12009" y="15121"/>
                  </a:cubicBezTo>
                  <a:cubicBezTo>
                    <a:pt x="10892" y="15844"/>
                    <a:pt x="9492" y="16193"/>
                    <a:pt x="8062" y="16193"/>
                  </a:cubicBezTo>
                  <a:cubicBezTo>
                    <a:pt x="5136" y="16193"/>
                    <a:pt x="2087" y="14731"/>
                    <a:pt x="1101" y="12019"/>
                  </a:cubicBezTo>
                  <a:cubicBezTo>
                    <a:pt x="300" y="9751"/>
                    <a:pt x="901" y="7549"/>
                    <a:pt x="2235" y="5881"/>
                  </a:cubicBezTo>
                  <a:cubicBezTo>
                    <a:pt x="2268" y="5881"/>
                    <a:pt x="2302" y="5848"/>
                    <a:pt x="2335" y="5815"/>
                  </a:cubicBezTo>
                  <a:cubicBezTo>
                    <a:pt x="3853" y="3973"/>
                    <a:pt x="6045" y="2930"/>
                    <a:pt x="8265" y="2930"/>
                  </a:cubicBezTo>
                  <a:close/>
                  <a:moveTo>
                    <a:pt x="12909" y="15355"/>
                  </a:moveTo>
                  <a:cubicBezTo>
                    <a:pt x="13076" y="15588"/>
                    <a:pt x="13210" y="15855"/>
                    <a:pt x="13276" y="16122"/>
                  </a:cubicBezTo>
                  <a:cubicBezTo>
                    <a:pt x="13341" y="16415"/>
                    <a:pt x="13375" y="17057"/>
                    <a:pt x="13005" y="17057"/>
                  </a:cubicBezTo>
                  <a:cubicBezTo>
                    <a:pt x="12995" y="17057"/>
                    <a:pt x="12986" y="17057"/>
                    <a:pt x="12976" y="17056"/>
                  </a:cubicBezTo>
                  <a:cubicBezTo>
                    <a:pt x="12476" y="17023"/>
                    <a:pt x="11975" y="16589"/>
                    <a:pt x="11608" y="16156"/>
                  </a:cubicBezTo>
                  <a:cubicBezTo>
                    <a:pt x="12075" y="15922"/>
                    <a:pt x="12509" y="15655"/>
                    <a:pt x="12909" y="15355"/>
                  </a:cubicBezTo>
                  <a:close/>
                  <a:moveTo>
                    <a:pt x="3236" y="15422"/>
                  </a:moveTo>
                  <a:cubicBezTo>
                    <a:pt x="3603" y="15655"/>
                    <a:pt x="4003" y="15889"/>
                    <a:pt x="4403" y="16089"/>
                  </a:cubicBezTo>
                  <a:cubicBezTo>
                    <a:pt x="4203" y="16322"/>
                    <a:pt x="4003" y="16556"/>
                    <a:pt x="3770" y="16789"/>
                  </a:cubicBezTo>
                  <a:cubicBezTo>
                    <a:pt x="3619" y="16910"/>
                    <a:pt x="3360" y="17166"/>
                    <a:pt x="3139" y="17166"/>
                  </a:cubicBezTo>
                  <a:cubicBezTo>
                    <a:pt x="3115" y="17166"/>
                    <a:pt x="3092" y="17163"/>
                    <a:pt x="3069" y="17156"/>
                  </a:cubicBezTo>
                  <a:cubicBezTo>
                    <a:pt x="2635" y="17090"/>
                    <a:pt x="2836" y="16589"/>
                    <a:pt x="2902" y="16356"/>
                  </a:cubicBezTo>
                  <a:cubicBezTo>
                    <a:pt x="2969" y="16055"/>
                    <a:pt x="3136" y="15755"/>
                    <a:pt x="3236" y="15422"/>
                  </a:cubicBezTo>
                  <a:close/>
                  <a:moveTo>
                    <a:pt x="8435" y="0"/>
                  </a:moveTo>
                  <a:cubicBezTo>
                    <a:pt x="8394" y="0"/>
                    <a:pt x="8351" y="4"/>
                    <a:pt x="8306" y="11"/>
                  </a:cubicBezTo>
                  <a:cubicBezTo>
                    <a:pt x="7372" y="177"/>
                    <a:pt x="7606" y="1445"/>
                    <a:pt x="7772" y="2246"/>
                  </a:cubicBezTo>
                  <a:cubicBezTo>
                    <a:pt x="6638" y="2312"/>
                    <a:pt x="5537" y="2612"/>
                    <a:pt x="4537" y="3180"/>
                  </a:cubicBezTo>
                  <a:cubicBezTo>
                    <a:pt x="4403" y="2979"/>
                    <a:pt x="4303" y="2813"/>
                    <a:pt x="4203" y="2646"/>
                  </a:cubicBezTo>
                  <a:lnTo>
                    <a:pt x="3870" y="2846"/>
                  </a:lnTo>
                  <a:cubicBezTo>
                    <a:pt x="3936" y="3046"/>
                    <a:pt x="4036" y="3213"/>
                    <a:pt x="4103" y="3413"/>
                  </a:cubicBezTo>
                  <a:cubicBezTo>
                    <a:pt x="3970" y="3513"/>
                    <a:pt x="3803" y="3613"/>
                    <a:pt x="3669" y="3713"/>
                  </a:cubicBezTo>
                  <a:cubicBezTo>
                    <a:pt x="3536" y="3546"/>
                    <a:pt x="3369" y="3380"/>
                    <a:pt x="3202" y="3246"/>
                  </a:cubicBezTo>
                  <a:lnTo>
                    <a:pt x="2836" y="3480"/>
                  </a:lnTo>
                  <a:cubicBezTo>
                    <a:pt x="2969" y="3647"/>
                    <a:pt x="3102" y="3847"/>
                    <a:pt x="3269" y="4013"/>
                  </a:cubicBezTo>
                  <a:cubicBezTo>
                    <a:pt x="2936" y="4314"/>
                    <a:pt x="2602" y="4614"/>
                    <a:pt x="2302" y="4981"/>
                  </a:cubicBezTo>
                  <a:cubicBezTo>
                    <a:pt x="1134" y="6182"/>
                    <a:pt x="367" y="7749"/>
                    <a:pt x="200" y="9551"/>
                  </a:cubicBezTo>
                  <a:cubicBezTo>
                    <a:pt x="0" y="11919"/>
                    <a:pt x="1134" y="13854"/>
                    <a:pt x="2869" y="15155"/>
                  </a:cubicBezTo>
                  <a:cubicBezTo>
                    <a:pt x="2702" y="15422"/>
                    <a:pt x="2602" y="15755"/>
                    <a:pt x="2569" y="15855"/>
                  </a:cubicBezTo>
                  <a:cubicBezTo>
                    <a:pt x="2369" y="16322"/>
                    <a:pt x="2068" y="17023"/>
                    <a:pt x="2435" y="17490"/>
                  </a:cubicBezTo>
                  <a:cubicBezTo>
                    <a:pt x="2621" y="17716"/>
                    <a:pt x="2843" y="17810"/>
                    <a:pt x="3078" y="17810"/>
                  </a:cubicBezTo>
                  <a:cubicBezTo>
                    <a:pt x="3809" y="17810"/>
                    <a:pt x="4667" y="16903"/>
                    <a:pt x="4970" y="16322"/>
                  </a:cubicBezTo>
                  <a:cubicBezTo>
                    <a:pt x="5537" y="16556"/>
                    <a:pt x="6138" y="16723"/>
                    <a:pt x="6738" y="16823"/>
                  </a:cubicBezTo>
                  <a:cubicBezTo>
                    <a:pt x="7216" y="16906"/>
                    <a:pt x="7697" y="16947"/>
                    <a:pt x="8175" y="16947"/>
                  </a:cubicBezTo>
                  <a:cubicBezTo>
                    <a:pt x="9230" y="16947"/>
                    <a:pt x="10266" y="16746"/>
                    <a:pt x="11208" y="16356"/>
                  </a:cubicBezTo>
                  <a:cubicBezTo>
                    <a:pt x="11408" y="16723"/>
                    <a:pt x="11709" y="17056"/>
                    <a:pt x="12075" y="17323"/>
                  </a:cubicBezTo>
                  <a:cubicBezTo>
                    <a:pt x="12342" y="17509"/>
                    <a:pt x="12757" y="17738"/>
                    <a:pt x="13117" y="17738"/>
                  </a:cubicBezTo>
                  <a:cubicBezTo>
                    <a:pt x="13208" y="17738"/>
                    <a:pt x="13296" y="17724"/>
                    <a:pt x="13376" y="17690"/>
                  </a:cubicBezTo>
                  <a:cubicBezTo>
                    <a:pt x="13810" y="17523"/>
                    <a:pt x="13977" y="16923"/>
                    <a:pt x="13977" y="16489"/>
                  </a:cubicBezTo>
                  <a:cubicBezTo>
                    <a:pt x="13977" y="15922"/>
                    <a:pt x="13710" y="15388"/>
                    <a:pt x="13410" y="14955"/>
                  </a:cubicBezTo>
                  <a:cubicBezTo>
                    <a:pt x="14144" y="14221"/>
                    <a:pt x="14744" y="13354"/>
                    <a:pt x="15144" y="12286"/>
                  </a:cubicBezTo>
                  <a:cubicBezTo>
                    <a:pt x="16278" y="9251"/>
                    <a:pt x="15645" y="6015"/>
                    <a:pt x="13276" y="4013"/>
                  </a:cubicBezTo>
                  <a:cubicBezTo>
                    <a:pt x="13343" y="3880"/>
                    <a:pt x="13410" y="3713"/>
                    <a:pt x="13510" y="3546"/>
                  </a:cubicBezTo>
                  <a:lnTo>
                    <a:pt x="13076" y="3313"/>
                  </a:lnTo>
                  <a:cubicBezTo>
                    <a:pt x="13009" y="3446"/>
                    <a:pt x="12909" y="3546"/>
                    <a:pt x="12843" y="3680"/>
                  </a:cubicBezTo>
                  <a:cubicBezTo>
                    <a:pt x="12576" y="3513"/>
                    <a:pt x="12309" y="3346"/>
                    <a:pt x="12009" y="3180"/>
                  </a:cubicBezTo>
                  <a:cubicBezTo>
                    <a:pt x="12009" y="3146"/>
                    <a:pt x="11975" y="3146"/>
                    <a:pt x="11942" y="3146"/>
                  </a:cubicBezTo>
                  <a:cubicBezTo>
                    <a:pt x="12009" y="3013"/>
                    <a:pt x="12075" y="2913"/>
                    <a:pt x="12142" y="2813"/>
                  </a:cubicBezTo>
                  <a:cubicBezTo>
                    <a:pt x="12176" y="2779"/>
                    <a:pt x="12176" y="2746"/>
                    <a:pt x="12209" y="2713"/>
                  </a:cubicBezTo>
                  <a:lnTo>
                    <a:pt x="11775" y="2579"/>
                  </a:lnTo>
                  <a:cubicBezTo>
                    <a:pt x="11709" y="2713"/>
                    <a:pt x="11608" y="2813"/>
                    <a:pt x="11508" y="2946"/>
                  </a:cubicBezTo>
                  <a:cubicBezTo>
                    <a:pt x="10741" y="2579"/>
                    <a:pt x="9941" y="2379"/>
                    <a:pt x="9140" y="2279"/>
                  </a:cubicBezTo>
                  <a:cubicBezTo>
                    <a:pt x="9173" y="1745"/>
                    <a:pt x="9173" y="1145"/>
                    <a:pt x="9073" y="611"/>
                  </a:cubicBezTo>
                  <a:cubicBezTo>
                    <a:pt x="9014" y="252"/>
                    <a:pt x="8793" y="0"/>
                    <a:pt x="84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0" name="Google Shape;1150;p44"/>
          <p:cNvGrpSpPr/>
          <p:nvPr/>
        </p:nvGrpSpPr>
        <p:grpSpPr>
          <a:xfrm>
            <a:off x="7925510" y="3942402"/>
            <a:ext cx="442239" cy="420777"/>
            <a:chOff x="9077322" y="4152114"/>
            <a:chExt cx="389741" cy="370826"/>
          </a:xfrm>
        </p:grpSpPr>
        <p:sp>
          <p:nvSpPr>
            <p:cNvPr id="1151" name="Google Shape;1151;p44"/>
            <p:cNvSpPr/>
            <p:nvPr/>
          </p:nvSpPr>
          <p:spPr>
            <a:xfrm>
              <a:off x="9202254" y="4224662"/>
              <a:ext cx="231027" cy="218214"/>
            </a:xfrm>
            <a:custGeom>
              <a:rect b="b" l="l" r="r" t="t"/>
              <a:pathLst>
                <a:path extrusionOk="0" h="9264" w="9808">
                  <a:moveTo>
                    <a:pt x="7401" y="1"/>
                  </a:moveTo>
                  <a:cubicBezTo>
                    <a:pt x="6596" y="1"/>
                    <a:pt x="6049" y="609"/>
                    <a:pt x="5304" y="1020"/>
                  </a:cubicBezTo>
                  <a:cubicBezTo>
                    <a:pt x="5093" y="1147"/>
                    <a:pt x="4935" y="1193"/>
                    <a:pt x="4754" y="1193"/>
                  </a:cubicBezTo>
                  <a:cubicBezTo>
                    <a:pt x="4650" y="1193"/>
                    <a:pt x="4538" y="1178"/>
                    <a:pt x="4404" y="1153"/>
                  </a:cubicBezTo>
                  <a:cubicBezTo>
                    <a:pt x="4003" y="1087"/>
                    <a:pt x="3603" y="786"/>
                    <a:pt x="3169" y="720"/>
                  </a:cubicBezTo>
                  <a:cubicBezTo>
                    <a:pt x="2936" y="676"/>
                    <a:pt x="2691" y="651"/>
                    <a:pt x="2446" y="651"/>
                  </a:cubicBezTo>
                  <a:cubicBezTo>
                    <a:pt x="2131" y="651"/>
                    <a:pt x="1817" y="692"/>
                    <a:pt x="1535" y="786"/>
                  </a:cubicBezTo>
                  <a:cubicBezTo>
                    <a:pt x="634" y="1087"/>
                    <a:pt x="834" y="2021"/>
                    <a:pt x="467" y="2721"/>
                  </a:cubicBezTo>
                  <a:cubicBezTo>
                    <a:pt x="301" y="3055"/>
                    <a:pt x="0" y="3322"/>
                    <a:pt x="100" y="3722"/>
                  </a:cubicBezTo>
                  <a:cubicBezTo>
                    <a:pt x="167" y="4022"/>
                    <a:pt x="534" y="4289"/>
                    <a:pt x="834" y="4389"/>
                  </a:cubicBezTo>
                  <a:cubicBezTo>
                    <a:pt x="1468" y="4589"/>
                    <a:pt x="2369" y="4222"/>
                    <a:pt x="2869" y="4923"/>
                  </a:cubicBezTo>
                  <a:cubicBezTo>
                    <a:pt x="3103" y="5256"/>
                    <a:pt x="3003" y="5523"/>
                    <a:pt x="2902" y="5890"/>
                  </a:cubicBezTo>
                  <a:cubicBezTo>
                    <a:pt x="2702" y="6691"/>
                    <a:pt x="2135" y="7424"/>
                    <a:pt x="2335" y="8292"/>
                  </a:cubicBezTo>
                  <a:cubicBezTo>
                    <a:pt x="2435" y="8825"/>
                    <a:pt x="2669" y="9092"/>
                    <a:pt x="3169" y="9226"/>
                  </a:cubicBezTo>
                  <a:cubicBezTo>
                    <a:pt x="3285" y="9252"/>
                    <a:pt x="3392" y="9264"/>
                    <a:pt x="3492" y="9264"/>
                  </a:cubicBezTo>
                  <a:cubicBezTo>
                    <a:pt x="4536" y="9264"/>
                    <a:pt x="4698" y="7910"/>
                    <a:pt x="4637" y="7058"/>
                  </a:cubicBezTo>
                  <a:cubicBezTo>
                    <a:pt x="4637" y="6524"/>
                    <a:pt x="4604" y="6057"/>
                    <a:pt x="4837" y="5556"/>
                  </a:cubicBezTo>
                  <a:cubicBezTo>
                    <a:pt x="5053" y="5017"/>
                    <a:pt x="5639" y="4369"/>
                    <a:pt x="6261" y="4369"/>
                  </a:cubicBezTo>
                  <a:cubicBezTo>
                    <a:pt x="6408" y="4369"/>
                    <a:pt x="6558" y="4406"/>
                    <a:pt x="6705" y="4489"/>
                  </a:cubicBezTo>
                  <a:cubicBezTo>
                    <a:pt x="7039" y="4689"/>
                    <a:pt x="7072" y="5056"/>
                    <a:pt x="7306" y="5290"/>
                  </a:cubicBezTo>
                  <a:cubicBezTo>
                    <a:pt x="7706" y="5657"/>
                    <a:pt x="8240" y="5290"/>
                    <a:pt x="8540" y="5723"/>
                  </a:cubicBezTo>
                  <a:cubicBezTo>
                    <a:pt x="9140" y="6524"/>
                    <a:pt x="6572" y="8559"/>
                    <a:pt x="8506" y="8825"/>
                  </a:cubicBezTo>
                  <a:cubicBezTo>
                    <a:pt x="8873" y="8325"/>
                    <a:pt x="9140" y="7758"/>
                    <a:pt x="9307" y="7124"/>
                  </a:cubicBezTo>
                  <a:cubicBezTo>
                    <a:pt x="9807" y="5456"/>
                    <a:pt x="9641" y="3622"/>
                    <a:pt x="9107" y="1954"/>
                  </a:cubicBezTo>
                  <a:cubicBezTo>
                    <a:pt x="8873" y="1253"/>
                    <a:pt x="8573" y="686"/>
                    <a:pt x="8206" y="186"/>
                  </a:cubicBezTo>
                  <a:cubicBezTo>
                    <a:pt x="7907" y="55"/>
                    <a:pt x="7642" y="1"/>
                    <a:pt x="7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9113478" y="4168602"/>
              <a:ext cx="286005" cy="338792"/>
            </a:xfrm>
            <a:custGeom>
              <a:rect b="b" l="l" r="r" t="t"/>
              <a:pathLst>
                <a:path extrusionOk="0" h="14383" w="12142">
                  <a:moveTo>
                    <a:pt x="6199" y="0"/>
                  </a:moveTo>
                  <a:cubicBezTo>
                    <a:pt x="5179" y="0"/>
                    <a:pt x="4175" y="202"/>
                    <a:pt x="3269" y="631"/>
                  </a:cubicBezTo>
                  <a:cubicBezTo>
                    <a:pt x="2402" y="1065"/>
                    <a:pt x="1668" y="1732"/>
                    <a:pt x="1034" y="2466"/>
                  </a:cubicBezTo>
                  <a:cubicBezTo>
                    <a:pt x="1193" y="2449"/>
                    <a:pt x="1374" y="2435"/>
                    <a:pt x="1554" y="2435"/>
                  </a:cubicBezTo>
                  <a:cubicBezTo>
                    <a:pt x="2095" y="2435"/>
                    <a:pt x="2627" y="2566"/>
                    <a:pt x="2502" y="3166"/>
                  </a:cubicBezTo>
                  <a:cubicBezTo>
                    <a:pt x="2368" y="3767"/>
                    <a:pt x="1768" y="4167"/>
                    <a:pt x="1501" y="4701"/>
                  </a:cubicBezTo>
                  <a:cubicBezTo>
                    <a:pt x="1168" y="5401"/>
                    <a:pt x="1601" y="6102"/>
                    <a:pt x="1234" y="6669"/>
                  </a:cubicBezTo>
                  <a:cubicBezTo>
                    <a:pt x="1134" y="6869"/>
                    <a:pt x="934" y="6836"/>
                    <a:pt x="834" y="7002"/>
                  </a:cubicBezTo>
                  <a:cubicBezTo>
                    <a:pt x="0" y="8170"/>
                    <a:pt x="1134" y="8403"/>
                    <a:pt x="1735" y="8704"/>
                  </a:cubicBezTo>
                  <a:cubicBezTo>
                    <a:pt x="2302" y="8971"/>
                    <a:pt x="3169" y="9304"/>
                    <a:pt x="3436" y="9938"/>
                  </a:cubicBezTo>
                  <a:cubicBezTo>
                    <a:pt x="3936" y="11272"/>
                    <a:pt x="1901" y="11873"/>
                    <a:pt x="1701" y="13007"/>
                  </a:cubicBezTo>
                  <a:cubicBezTo>
                    <a:pt x="1701" y="13007"/>
                    <a:pt x="1701" y="13040"/>
                    <a:pt x="1668" y="13040"/>
                  </a:cubicBezTo>
                  <a:cubicBezTo>
                    <a:pt x="2769" y="13774"/>
                    <a:pt x="4103" y="14208"/>
                    <a:pt x="5337" y="14341"/>
                  </a:cubicBezTo>
                  <a:cubicBezTo>
                    <a:pt x="5601" y="14369"/>
                    <a:pt x="5866" y="14383"/>
                    <a:pt x="6130" y="14383"/>
                  </a:cubicBezTo>
                  <a:cubicBezTo>
                    <a:pt x="8397" y="14383"/>
                    <a:pt x="10601" y="13372"/>
                    <a:pt x="11975" y="11639"/>
                  </a:cubicBezTo>
                  <a:cubicBezTo>
                    <a:pt x="10975" y="11372"/>
                    <a:pt x="10808" y="10538"/>
                    <a:pt x="11308" y="9638"/>
                  </a:cubicBezTo>
                  <a:cubicBezTo>
                    <a:pt x="11442" y="9404"/>
                    <a:pt x="12142" y="8604"/>
                    <a:pt x="11808" y="8303"/>
                  </a:cubicBezTo>
                  <a:cubicBezTo>
                    <a:pt x="11790" y="8285"/>
                    <a:pt x="11749" y="8279"/>
                    <a:pt x="11695" y="8279"/>
                  </a:cubicBezTo>
                  <a:cubicBezTo>
                    <a:pt x="11608" y="8279"/>
                    <a:pt x="11489" y="8294"/>
                    <a:pt x="11382" y="8294"/>
                  </a:cubicBezTo>
                  <a:cubicBezTo>
                    <a:pt x="11316" y="8294"/>
                    <a:pt x="11254" y="8288"/>
                    <a:pt x="11208" y="8270"/>
                  </a:cubicBezTo>
                  <a:cubicBezTo>
                    <a:pt x="10841" y="8137"/>
                    <a:pt x="10874" y="7703"/>
                    <a:pt x="10574" y="7503"/>
                  </a:cubicBezTo>
                  <a:cubicBezTo>
                    <a:pt x="10462" y="7428"/>
                    <a:pt x="10255" y="7385"/>
                    <a:pt x="10048" y="7385"/>
                  </a:cubicBezTo>
                  <a:cubicBezTo>
                    <a:pt x="9886" y="7385"/>
                    <a:pt x="9724" y="7411"/>
                    <a:pt x="9607" y="7469"/>
                  </a:cubicBezTo>
                  <a:cubicBezTo>
                    <a:pt x="9540" y="7503"/>
                    <a:pt x="9073" y="7803"/>
                    <a:pt x="9040" y="7836"/>
                  </a:cubicBezTo>
                  <a:cubicBezTo>
                    <a:pt x="8973" y="8003"/>
                    <a:pt x="8906" y="8170"/>
                    <a:pt x="8840" y="8337"/>
                  </a:cubicBezTo>
                  <a:cubicBezTo>
                    <a:pt x="8773" y="8570"/>
                    <a:pt x="8773" y="8837"/>
                    <a:pt x="8773" y="9104"/>
                  </a:cubicBezTo>
                  <a:cubicBezTo>
                    <a:pt x="8806" y="9471"/>
                    <a:pt x="8873" y="9871"/>
                    <a:pt x="8840" y="10271"/>
                  </a:cubicBezTo>
                  <a:cubicBezTo>
                    <a:pt x="8773" y="10705"/>
                    <a:pt x="8640" y="11172"/>
                    <a:pt x="8373" y="11539"/>
                  </a:cubicBezTo>
                  <a:cubicBezTo>
                    <a:pt x="8047" y="11947"/>
                    <a:pt x="7558" y="12193"/>
                    <a:pt x="7076" y="12193"/>
                  </a:cubicBezTo>
                  <a:cubicBezTo>
                    <a:pt x="6769" y="12193"/>
                    <a:pt x="6464" y="12093"/>
                    <a:pt x="6204" y="11873"/>
                  </a:cubicBezTo>
                  <a:cubicBezTo>
                    <a:pt x="5437" y="11239"/>
                    <a:pt x="5471" y="10138"/>
                    <a:pt x="5771" y="9304"/>
                  </a:cubicBezTo>
                  <a:cubicBezTo>
                    <a:pt x="5938" y="8837"/>
                    <a:pt x="6538" y="8037"/>
                    <a:pt x="6104" y="7570"/>
                  </a:cubicBezTo>
                  <a:cubicBezTo>
                    <a:pt x="5771" y="7236"/>
                    <a:pt x="5070" y="7236"/>
                    <a:pt x="4637" y="7203"/>
                  </a:cubicBezTo>
                  <a:cubicBezTo>
                    <a:pt x="4203" y="7136"/>
                    <a:pt x="3769" y="7069"/>
                    <a:pt x="3469" y="6702"/>
                  </a:cubicBezTo>
                  <a:cubicBezTo>
                    <a:pt x="2869" y="5968"/>
                    <a:pt x="3736" y="5235"/>
                    <a:pt x="3836" y="4467"/>
                  </a:cubicBezTo>
                  <a:cubicBezTo>
                    <a:pt x="4003" y="3533"/>
                    <a:pt x="4336" y="3000"/>
                    <a:pt x="5337" y="2733"/>
                  </a:cubicBezTo>
                  <a:cubicBezTo>
                    <a:pt x="5654" y="2645"/>
                    <a:pt x="5990" y="2603"/>
                    <a:pt x="6324" y="2603"/>
                  </a:cubicBezTo>
                  <a:cubicBezTo>
                    <a:pt x="6623" y="2603"/>
                    <a:pt x="6922" y="2636"/>
                    <a:pt x="7205" y="2699"/>
                  </a:cubicBezTo>
                  <a:cubicBezTo>
                    <a:pt x="7439" y="2766"/>
                    <a:pt x="7706" y="2900"/>
                    <a:pt x="7939" y="2966"/>
                  </a:cubicBezTo>
                  <a:cubicBezTo>
                    <a:pt x="8106" y="3001"/>
                    <a:pt x="8247" y="3018"/>
                    <a:pt x="8373" y="3018"/>
                  </a:cubicBezTo>
                  <a:cubicBezTo>
                    <a:pt x="8727" y="3018"/>
                    <a:pt x="8963" y="2887"/>
                    <a:pt x="9307" y="2666"/>
                  </a:cubicBezTo>
                  <a:cubicBezTo>
                    <a:pt x="9929" y="2298"/>
                    <a:pt x="10527" y="2002"/>
                    <a:pt x="11183" y="2002"/>
                  </a:cubicBezTo>
                  <a:cubicBezTo>
                    <a:pt x="11301" y="2002"/>
                    <a:pt x="11420" y="2012"/>
                    <a:pt x="11542" y="2032"/>
                  </a:cubicBezTo>
                  <a:cubicBezTo>
                    <a:pt x="10975" y="1465"/>
                    <a:pt x="10307" y="1032"/>
                    <a:pt x="9507" y="698"/>
                  </a:cubicBezTo>
                  <a:cubicBezTo>
                    <a:pt x="8459" y="244"/>
                    <a:pt x="7320" y="0"/>
                    <a:pt x="6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9091478" y="4234744"/>
              <a:ext cx="95869" cy="233948"/>
            </a:xfrm>
            <a:custGeom>
              <a:rect b="b" l="l" r="r" t="t"/>
              <a:pathLst>
                <a:path extrusionOk="0" h="9932" w="4070">
                  <a:moveTo>
                    <a:pt x="2716" y="1"/>
                  </a:moveTo>
                  <a:cubicBezTo>
                    <a:pt x="2627" y="1"/>
                    <a:pt x="2511" y="20"/>
                    <a:pt x="2368" y="58"/>
                  </a:cubicBezTo>
                  <a:cubicBezTo>
                    <a:pt x="2135" y="58"/>
                    <a:pt x="1935" y="58"/>
                    <a:pt x="1735" y="92"/>
                  </a:cubicBezTo>
                  <a:lnTo>
                    <a:pt x="1668" y="92"/>
                  </a:lnTo>
                  <a:cubicBezTo>
                    <a:pt x="1635" y="158"/>
                    <a:pt x="1601" y="192"/>
                    <a:pt x="1568" y="258"/>
                  </a:cubicBezTo>
                  <a:cubicBezTo>
                    <a:pt x="1534" y="292"/>
                    <a:pt x="1534" y="325"/>
                    <a:pt x="1501" y="325"/>
                  </a:cubicBezTo>
                  <a:cubicBezTo>
                    <a:pt x="734" y="1493"/>
                    <a:pt x="234" y="2860"/>
                    <a:pt x="133" y="4295"/>
                  </a:cubicBezTo>
                  <a:cubicBezTo>
                    <a:pt x="0" y="6062"/>
                    <a:pt x="367" y="8064"/>
                    <a:pt x="1601" y="9398"/>
                  </a:cubicBezTo>
                  <a:cubicBezTo>
                    <a:pt x="1801" y="9565"/>
                    <a:pt x="1968" y="9765"/>
                    <a:pt x="2168" y="9932"/>
                  </a:cubicBezTo>
                  <a:cubicBezTo>
                    <a:pt x="2268" y="9498"/>
                    <a:pt x="2435" y="9231"/>
                    <a:pt x="2802" y="8931"/>
                  </a:cubicBezTo>
                  <a:cubicBezTo>
                    <a:pt x="2969" y="8798"/>
                    <a:pt x="3169" y="8698"/>
                    <a:pt x="3336" y="8564"/>
                  </a:cubicBezTo>
                  <a:cubicBezTo>
                    <a:pt x="3769" y="8231"/>
                    <a:pt x="4070" y="7897"/>
                    <a:pt x="3803" y="7297"/>
                  </a:cubicBezTo>
                  <a:cubicBezTo>
                    <a:pt x="3669" y="6963"/>
                    <a:pt x="3369" y="6863"/>
                    <a:pt x="3136" y="6663"/>
                  </a:cubicBezTo>
                  <a:cubicBezTo>
                    <a:pt x="2435" y="6029"/>
                    <a:pt x="901" y="6096"/>
                    <a:pt x="901" y="4795"/>
                  </a:cubicBezTo>
                  <a:cubicBezTo>
                    <a:pt x="934" y="4094"/>
                    <a:pt x="1835" y="3794"/>
                    <a:pt x="1835" y="3094"/>
                  </a:cubicBezTo>
                  <a:cubicBezTo>
                    <a:pt x="1801" y="2860"/>
                    <a:pt x="1701" y="2760"/>
                    <a:pt x="1735" y="2493"/>
                  </a:cubicBezTo>
                  <a:cubicBezTo>
                    <a:pt x="1768" y="2026"/>
                    <a:pt x="2202" y="1659"/>
                    <a:pt x="2435" y="1259"/>
                  </a:cubicBezTo>
                  <a:cubicBezTo>
                    <a:pt x="2602" y="1026"/>
                    <a:pt x="2935" y="659"/>
                    <a:pt x="2902" y="358"/>
                  </a:cubicBezTo>
                  <a:cubicBezTo>
                    <a:pt x="2997" y="120"/>
                    <a:pt x="2940" y="1"/>
                    <a:pt x="2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9077322" y="4152114"/>
              <a:ext cx="387386" cy="370826"/>
            </a:xfrm>
            <a:custGeom>
              <a:rect b="b" l="l" r="r" t="t"/>
              <a:pathLst>
                <a:path extrusionOk="0" h="15743" w="16446">
                  <a:moveTo>
                    <a:pt x="12734" y="3061"/>
                  </a:moveTo>
                  <a:cubicBezTo>
                    <a:pt x="12969" y="3061"/>
                    <a:pt x="13224" y="3112"/>
                    <a:pt x="13510" y="3233"/>
                  </a:cubicBezTo>
                  <a:cubicBezTo>
                    <a:pt x="13877" y="3733"/>
                    <a:pt x="14177" y="4333"/>
                    <a:pt x="14411" y="5001"/>
                  </a:cubicBezTo>
                  <a:cubicBezTo>
                    <a:pt x="14945" y="6668"/>
                    <a:pt x="15111" y="8503"/>
                    <a:pt x="14611" y="10204"/>
                  </a:cubicBezTo>
                  <a:cubicBezTo>
                    <a:pt x="14444" y="10838"/>
                    <a:pt x="14177" y="11405"/>
                    <a:pt x="13844" y="11905"/>
                  </a:cubicBezTo>
                  <a:cubicBezTo>
                    <a:pt x="11876" y="11639"/>
                    <a:pt x="14444" y="9604"/>
                    <a:pt x="13844" y="8770"/>
                  </a:cubicBezTo>
                  <a:cubicBezTo>
                    <a:pt x="13544" y="8370"/>
                    <a:pt x="13010" y="8737"/>
                    <a:pt x="12610" y="8336"/>
                  </a:cubicBezTo>
                  <a:cubicBezTo>
                    <a:pt x="12376" y="8103"/>
                    <a:pt x="12343" y="7736"/>
                    <a:pt x="12009" y="7569"/>
                  </a:cubicBezTo>
                  <a:cubicBezTo>
                    <a:pt x="11862" y="7486"/>
                    <a:pt x="11713" y="7449"/>
                    <a:pt x="11566" y="7449"/>
                  </a:cubicBezTo>
                  <a:cubicBezTo>
                    <a:pt x="10952" y="7449"/>
                    <a:pt x="10384" y="8091"/>
                    <a:pt x="10141" y="8603"/>
                  </a:cubicBezTo>
                  <a:cubicBezTo>
                    <a:pt x="9908" y="9103"/>
                    <a:pt x="9941" y="9604"/>
                    <a:pt x="9941" y="10138"/>
                  </a:cubicBezTo>
                  <a:cubicBezTo>
                    <a:pt x="10001" y="10983"/>
                    <a:pt x="9843" y="12319"/>
                    <a:pt x="8825" y="12319"/>
                  </a:cubicBezTo>
                  <a:cubicBezTo>
                    <a:pt x="8717" y="12319"/>
                    <a:pt x="8600" y="12304"/>
                    <a:pt x="8473" y="12272"/>
                  </a:cubicBezTo>
                  <a:cubicBezTo>
                    <a:pt x="7973" y="12172"/>
                    <a:pt x="7739" y="11905"/>
                    <a:pt x="7639" y="11372"/>
                  </a:cubicBezTo>
                  <a:cubicBezTo>
                    <a:pt x="7439" y="10504"/>
                    <a:pt x="8006" y="9771"/>
                    <a:pt x="8206" y="8970"/>
                  </a:cubicBezTo>
                  <a:cubicBezTo>
                    <a:pt x="8307" y="8603"/>
                    <a:pt x="8407" y="8303"/>
                    <a:pt x="8173" y="7969"/>
                  </a:cubicBezTo>
                  <a:cubicBezTo>
                    <a:pt x="7673" y="7302"/>
                    <a:pt x="6805" y="7669"/>
                    <a:pt x="6138" y="7436"/>
                  </a:cubicBezTo>
                  <a:cubicBezTo>
                    <a:pt x="5838" y="7369"/>
                    <a:pt x="5471" y="7069"/>
                    <a:pt x="5404" y="6768"/>
                  </a:cubicBezTo>
                  <a:cubicBezTo>
                    <a:pt x="5304" y="6368"/>
                    <a:pt x="5605" y="6135"/>
                    <a:pt x="5771" y="5801"/>
                  </a:cubicBezTo>
                  <a:cubicBezTo>
                    <a:pt x="6138" y="5101"/>
                    <a:pt x="5938" y="4133"/>
                    <a:pt x="6839" y="3833"/>
                  </a:cubicBezTo>
                  <a:cubicBezTo>
                    <a:pt x="7142" y="3752"/>
                    <a:pt x="7482" y="3708"/>
                    <a:pt x="7821" y="3708"/>
                  </a:cubicBezTo>
                  <a:cubicBezTo>
                    <a:pt x="8042" y="3708"/>
                    <a:pt x="8263" y="3727"/>
                    <a:pt x="8473" y="3766"/>
                  </a:cubicBezTo>
                  <a:cubicBezTo>
                    <a:pt x="8907" y="3866"/>
                    <a:pt x="9307" y="4167"/>
                    <a:pt x="9708" y="4233"/>
                  </a:cubicBezTo>
                  <a:cubicBezTo>
                    <a:pt x="9824" y="4254"/>
                    <a:pt x="9923" y="4266"/>
                    <a:pt x="10015" y="4266"/>
                  </a:cubicBezTo>
                  <a:cubicBezTo>
                    <a:pt x="10215" y="4266"/>
                    <a:pt x="10380" y="4214"/>
                    <a:pt x="10608" y="4100"/>
                  </a:cubicBezTo>
                  <a:cubicBezTo>
                    <a:pt x="11357" y="3661"/>
                    <a:pt x="11927" y="3061"/>
                    <a:pt x="12734" y="3061"/>
                  </a:cubicBezTo>
                  <a:close/>
                  <a:moveTo>
                    <a:pt x="3317" y="3509"/>
                  </a:moveTo>
                  <a:cubicBezTo>
                    <a:pt x="3541" y="3509"/>
                    <a:pt x="3598" y="3628"/>
                    <a:pt x="3503" y="3866"/>
                  </a:cubicBezTo>
                  <a:cubicBezTo>
                    <a:pt x="3536" y="4200"/>
                    <a:pt x="3203" y="4534"/>
                    <a:pt x="3036" y="4800"/>
                  </a:cubicBezTo>
                  <a:cubicBezTo>
                    <a:pt x="2803" y="5167"/>
                    <a:pt x="2369" y="5534"/>
                    <a:pt x="2336" y="6001"/>
                  </a:cubicBezTo>
                  <a:cubicBezTo>
                    <a:pt x="2302" y="6268"/>
                    <a:pt x="2402" y="6368"/>
                    <a:pt x="2436" y="6602"/>
                  </a:cubicBezTo>
                  <a:cubicBezTo>
                    <a:pt x="2436" y="7302"/>
                    <a:pt x="1535" y="7602"/>
                    <a:pt x="1535" y="8303"/>
                  </a:cubicBezTo>
                  <a:cubicBezTo>
                    <a:pt x="1502" y="9604"/>
                    <a:pt x="3036" y="9537"/>
                    <a:pt x="3737" y="10171"/>
                  </a:cubicBezTo>
                  <a:cubicBezTo>
                    <a:pt x="4003" y="10371"/>
                    <a:pt x="4270" y="10471"/>
                    <a:pt x="4404" y="10805"/>
                  </a:cubicBezTo>
                  <a:cubicBezTo>
                    <a:pt x="4671" y="11405"/>
                    <a:pt x="4337" y="11739"/>
                    <a:pt x="3937" y="12072"/>
                  </a:cubicBezTo>
                  <a:cubicBezTo>
                    <a:pt x="3770" y="12206"/>
                    <a:pt x="3570" y="12306"/>
                    <a:pt x="3403" y="12439"/>
                  </a:cubicBezTo>
                  <a:cubicBezTo>
                    <a:pt x="3036" y="12739"/>
                    <a:pt x="2869" y="13006"/>
                    <a:pt x="2769" y="13440"/>
                  </a:cubicBezTo>
                  <a:cubicBezTo>
                    <a:pt x="2569" y="13273"/>
                    <a:pt x="2402" y="13106"/>
                    <a:pt x="2202" y="12906"/>
                  </a:cubicBezTo>
                  <a:cubicBezTo>
                    <a:pt x="968" y="11572"/>
                    <a:pt x="634" y="9570"/>
                    <a:pt x="734" y="7803"/>
                  </a:cubicBezTo>
                  <a:cubicBezTo>
                    <a:pt x="868" y="6368"/>
                    <a:pt x="1335" y="5001"/>
                    <a:pt x="2102" y="3833"/>
                  </a:cubicBezTo>
                  <a:cubicBezTo>
                    <a:pt x="2135" y="3833"/>
                    <a:pt x="2169" y="3800"/>
                    <a:pt x="2169" y="3766"/>
                  </a:cubicBezTo>
                  <a:cubicBezTo>
                    <a:pt x="2202" y="3700"/>
                    <a:pt x="2236" y="3666"/>
                    <a:pt x="2302" y="3600"/>
                  </a:cubicBezTo>
                  <a:lnTo>
                    <a:pt x="2336" y="3600"/>
                  </a:lnTo>
                  <a:cubicBezTo>
                    <a:pt x="2536" y="3566"/>
                    <a:pt x="2769" y="3566"/>
                    <a:pt x="2969" y="3566"/>
                  </a:cubicBezTo>
                  <a:cubicBezTo>
                    <a:pt x="3112" y="3528"/>
                    <a:pt x="3228" y="3509"/>
                    <a:pt x="3317" y="3509"/>
                  </a:cubicBezTo>
                  <a:close/>
                  <a:moveTo>
                    <a:pt x="7743" y="700"/>
                  </a:moveTo>
                  <a:cubicBezTo>
                    <a:pt x="8862" y="700"/>
                    <a:pt x="10010" y="944"/>
                    <a:pt x="11075" y="1398"/>
                  </a:cubicBezTo>
                  <a:cubicBezTo>
                    <a:pt x="11842" y="1732"/>
                    <a:pt x="12510" y="2165"/>
                    <a:pt x="13077" y="2732"/>
                  </a:cubicBezTo>
                  <a:cubicBezTo>
                    <a:pt x="12955" y="2712"/>
                    <a:pt x="12836" y="2702"/>
                    <a:pt x="12718" y="2702"/>
                  </a:cubicBezTo>
                  <a:cubicBezTo>
                    <a:pt x="12062" y="2702"/>
                    <a:pt x="11464" y="2998"/>
                    <a:pt x="10842" y="3366"/>
                  </a:cubicBezTo>
                  <a:cubicBezTo>
                    <a:pt x="10522" y="3587"/>
                    <a:pt x="10275" y="3718"/>
                    <a:pt x="9913" y="3718"/>
                  </a:cubicBezTo>
                  <a:cubicBezTo>
                    <a:pt x="9784" y="3718"/>
                    <a:pt x="9641" y="3701"/>
                    <a:pt x="9474" y="3666"/>
                  </a:cubicBezTo>
                  <a:cubicBezTo>
                    <a:pt x="9241" y="3600"/>
                    <a:pt x="9007" y="3466"/>
                    <a:pt x="8740" y="3399"/>
                  </a:cubicBezTo>
                  <a:cubicBezTo>
                    <a:pt x="8457" y="3336"/>
                    <a:pt x="8158" y="3303"/>
                    <a:pt x="7859" y="3303"/>
                  </a:cubicBezTo>
                  <a:cubicBezTo>
                    <a:pt x="7525" y="3303"/>
                    <a:pt x="7189" y="3345"/>
                    <a:pt x="6872" y="3433"/>
                  </a:cubicBezTo>
                  <a:cubicBezTo>
                    <a:pt x="5905" y="3700"/>
                    <a:pt x="5538" y="4233"/>
                    <a:pt x="5404" y="5167"/>
                  </a:cubicBezTo>
                  <a:cubicBezTo>
                    <a:pt x="5271" y="5935"/>
                    <a:pt x="4404" y="6668"/>
                    <a:pt x="5004" y="7402"/>
                  </a:cubicBezTo>
                  <a:cubicBezTo>
                    <a:pt x="5304" y="7769"/>
                    <a:pt x="5738" y="7836"/>
                    <a:pt x="6172" y="7903"/>
                  </a:cubicBezTo>
                  <a:cubicBezTo>
                    <a:pt x="6605" y="7936"/>
                    <a:pt x="7339" y="7936"/>
                    <a:pt x="7639" y="8270"/>
                  </a:cubicBezTo>
                  <a:cubicBezTo>
                    <a:pt x="8106" y="8737"/>
                    <a:pt x="7506" y="9537"/>
                    <a:pt x="7339" y="10004"/>
                  </a:cubicBezTo>
                  <a:cubicBezTo>
                    <a:pt x="7039" y="10838"/>
                    <a:pt x="6972" y="11939"/>
                    <a:pt x="7739" y="12573"/>
                  </a:cubicBezTo>
                  <a:cubicBezTo>
                    <a:pt x="8012" y="12793"/>
                    <a:pt x="8325" y="12893"/>
                    <a:pt x="8634" y="12893"/>
                  </a:cubicBezTo>
                  <a:cubicBezTo>
                    <a:pt x="9122" y="12893"/>
                    <a:pt x="9602" y="12647"/>
                    <a:pt x="9908" y="12239"/>
                  </a:cubicBezTo>
                  <a:cubicBezTo>
                    <a:pt x="10175" y="11872"/>
                    <a:pt x="10341" y="11405"/>
                    <a:pt x="10375" y="10971"/>
                  </a:cubicBezTo>
                  <a:cubicBezTo>
                    <a:pt x="10408" y="10571"/>
                    <a:pt x="10341" y="10204"/>
                    <a:pt x="10341" y="9804"/>
                  </a:cubicBezTo>
                  <a:cubicBezTo>
                    <a:pt x="10341" y="9537"/>
                    <a:pt x="10308" y="9270"/>
                    <a:pt x="10375" y="9037"/>
                  </a:cubicBezTo>
                  <a:cubicBezTo>
                    <a:pt x="10441" y="8870"/>
                    <a:pt x="10541" y="8703"/>
                    <a:pt x="10608" y="8536"/>
                  </a:cubicBezTo>
                  <a:cubicBezTo>
                    <a:pt x="10608" y="8503"/>
                    <a:pt x="11075" y="8203"/>
                    <a:pt x="11142" y="8169"/>
                  </a:cubicBezTo>
                  <a:cubicBezTo>
                    <a:pt x="11259" y="8111"/>
                    <a:pt x="11421" y="8085"/>
                    <a:pt x="11583" y="8085"/>
                  </a:cubicBezTo>
                  <a:cubicBezTo>
                    <a:pt x="11790" y="8085"/>
                    <a:pt x="11997" y="8128"/>
                    <a:pt x="12109" y="8203"/>
                  </a:cubicBezTo>
                  <a:cubicBezTo>
                    <a:pt x="12409" y="8436"/>
                    <a:pt x="12409" y="8837"/>
                    <a:pt x="12776" y="8970"/>
                  </a:cubicBezTo>
                  <a:cubicBezTo>
                    <a:pt x="12813" y="8988"/>
                    <a:pt x="12868" y="8994"/>
                    <a:pt x="12929" y="8994"/>
                  </a:cubicBezTo>
                  <a:cubicBezTo>
                    <a:pt x="13028" y="8994"/>
                    <a:pt x="13145" y="8979"/>
                    <a:pt x="13231" y="8979"/>
                  </a:cubicBezTo>
                  <a:cubicBezTo>
                    <a:pt x="13284" y="8979"/>
                    <a:pt x="13325" y="8985"/>
                    <a:pt x="13343" y="9003"/>
                  </a:cubicBezTo>
                  <a:cubicBezTo>
                    <a:pt x="13677" y="9304"/>
                    <a:pt x="12977" y="10104"/>
                    <a:pt x="12843" y="10338"/>
                  </a:cubicBezTo>
                  <a:cubicBezTo>
                    <a:pt x="12343" y="11238"/>
                    <a:pt x="12510" y="12072"/>
                    <a:pt x="13510" y="12339"/>
                  </a:cubicBezTo>
                  <a:cubicBezTo>
                    <a:pt x="12139" y="14097"/>
                    <a:pt x="9943" y="15084"/>
                    <a:pt x="7707" y="15084"/>
                  </a:cubicBezTo>
                  <a:cubicBezTo>
                    <a:pt x="7440" y="15084"/>
                    <a:pt x="7172" y="15069"/>
                    <a:pt x="6906" y="15041"/>
                  </a:cubicBezTo>
                  <a:cubicBezTo>
                    <a:pt x="5638" y="14908"/>
                    <a:pt x="4304" y="14474"/>
                    <a:pt x="3236" y="13773"/>
                  </a:cubicBezTo>
                  <a:cubicBezTo>
                    <a:pt x="3236" y="13740"/>
                    <a:pt x="3236" y="13707"/>
                    <a:pt x="3236" y="13707"/>
                  </a:cubicBezTo>
                  <a:cubicBezTo>
                    <a:pt x="3436" y="12573"/>
                    <a:pt x="5505" y="11972"/>
                    <a:pt x="4971" y="10638"/>
                  </a:cubicBezTo>
                  <a:cubicBezTo>
                    <a:pt x="4737" y="10004"/>
                    <a:pt x="3837" y="9671"/>
                    <a:pt x="3303" y="9404"/>
                  </a:cubicBezTo>
                  <a:cubicBezTo>
                    <a:pt x="2669" y="9137"/>
                    <a:pt x="1535" y="8870"/>
                    <a:pt x="2369" y="7702"/>
                  </a:cubicBezTo>
                  <a:cubicBezTo>
                    <a:pt x="2469" y="7569"/>
                    <a:pt x="2669" y="7569"/>
                    <a:pt x="2803" y="7369"/>
                  </a:cubicBezTo>
                  <a:cubicBezTo>
                    <a:pt x="3136" y="6802"/>
                    <a:pt x="2703" y="6101"/>
                    <a:pt x="3036" y="5401"/>
                  </a:cubicBezTo>
                  <a:cubicBezTo>
                    <a:pt x="3303" y="4867"/>
                    <a:pt x="3937" y="4467"/>
                    <a:pt x="4037" y="3866"/>
                  </a:cubicBezTo>
                  <a:cubicBezTo>
                    <a:pt x="4162" y="3266"/>
                    <a:pt x="3649" y="3135"/>
                    <a:pt x="3103" y="3135"/>
                  </a:cubicBezTo>
                  <a:cubicBezTo>
                    <a:pt x="2921" y="3135"/>
                    <a:pt x="2736" y="3149"/>
                    <a:pt x="2569" y="3166"/>
                  </a:cubicBezTo>
                  <a:cubicBezTo>
                    <a:pt x="3203" y="2432"/>
                    <a:pt x="3970" y="1765"/>
                    <a:pt x="4837" y="1331"/>
                  </a:cubicBezTo>
                  <a:cubicBezTo>
                    <a:pt x="5727" y="902"/>
                    <a:pt x="6724" y="700"/>
                    <a:pt x="7743" y="700"/>
                  </a:cubicBezTo>
                  <a:close/>
                  <a:moveTo>
                    <a:pt x="7852" y="1"/>
                  </a:moveTo>
                  <a:cubicBezTo>
                    <a:pt x="5649" y="1"/>
                    <a:pt x="3517" y="849"/>
                    <a:pt x="2302" y="2766"/>
                  </a:cubicBezTo>
                  <a:cubicBezTo>
                    <a:pt x="1402" y="3800"/>
                    <a:pt x="734" y="5067"/>
                    <a:pt x="434" y="6468"/>
                  </a:cubicBezTo>
                  <a:cubicBezTo>
                    <a:pt x="1" y="8303"/>
                    <a:pt x="134" y="10404"/>
                    <a:pt x="968" y="12139"/>
                  </a:cubicBezTo>
                  <a:cubicBezTo>
                    <a:pt x="1835" y="13807"/>
                    <a:pt x="3503" y="14841"/>
                    <a:pt x="5271" y="15375"/>
                  </a:cubicBezTo>
                  <a:cubicBezTo>
                    <a:pt x="6079" y="15622"/>
                    <a:pt x="6918" y="15743"/>
                    <a:pt x="7752" y="15743"/>
                  </a:cubicBezTo>
                  <a:cubicBezTo>
                    <a:pt x="10637" y="15743"/>
                    <a:pt x="13473" y="14296"/>
                    <a:pt x="14845" y="11605"/>
                  </a:cubicBezTo>
                  <a:cubicBezTo>
                    <a:pt x="16446" y="8436"/>
                    <a:pt x="15812" y="3366"/>
                    <a:pt x="12610" y="1365"/>
                  </a:cubicBezTo>
                  <a:cubicBezTo>
                    <a:pt x="11229" y="487"/>
                    <a:pt x="9521" y="1"/>
                    <a:pt x="7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4"/>
            <p:cNvSpPr/>
            <p:nvPr/>
          </p:nvSpPr>
          <p:spPr>
            <a:xfrm>
              <a:off x="9079677" y="4152114"/>
              <a:ext cx="387386" cy="370826"/>
            </a:xfrm>
            <a:custGeom>
              <a:rect b="b" l="l" r="r" t="t"/>
              <a:pathLst>
                <a:path extrusionOk="0" h="15743" w="16446">
                  <a:moveTo>
                    <a:pt x="12685" y="3081"/>
                  </a:moveTo>
                  <a:cubicBezTo>
                    <a:pt x="12925" y="3081"/>
                    <a:pt x="13185" y="3135"/>
                    <a:pt x="13477" y="3266"/>
                  </a:cubicBezTo>
                  <a:cubicBezTo>
                    <a:pt x="13877" y="3766"/>
                    <a:pt x="14177" y="4333"/>
                    <a:pt x="14378" y="5034"/>
                  </a:cubicBezTo>
                  <a:cubicBezTo>
                    <a:pt x="14911" y="6702"/>
                    <a:pt x="15078" y="8503"/>
                    <a:pt x="14578" y="10204"/>
                  </a:cubicBezTo>
                  <a:cubicBezTo>
                    <a:pt x="14411" y="10838"/>
                    <a:pt x="14144" y="11405"/>
                    <a:pt x="13811" y="11905"/>
                  </a:cubicBezTo>
                  <a:cubicBezTo>
                    <a:pt x="11842" y="11639"/>
                    <a:pt x="14411" y="9604"/>
                    <a:pt x="13811" y="8770"/>
                  </a:cubicBezTo>
                  <a:cubicBezTo>
                    <a:pt x="13510" y="8370"/>
                    <a:pt x="12977" y="8737"/>
                    <a:pt x="12610" y="8336"/>
                  </a:cubicBezTo>
                  <a:cubicBezTo>
                    <a:pt x="12376" y="8136"/>
                    <a:pt x="12309" y="7736"/>
                    <a:pt x="12009" y="7569"/>
                  </a:cubicBezTo>
                  <a:cubicBezTo>
                    <a:pt x="11855" y="7486"/>
                    <a:pt x="11701" y="7449"/>
                    <a:pt x="11550" y="7449"/>
                  </a:cubicBezTo>
                  <a:cubicBezTo>
                    <a:pt x="10919" y="7449"/>
                    <a:pt x="10350" y="8091"/>
                    <a:pt x="10108" y="8603"/>
                  </a:cubicBezTo>
                  <a:cubicBezTo>
                    <a:pt x="9874" y="9103"/>
                    <a:pt x="9908" y="9604"/>
                    <a:pt x="9941" y="10138"/>
                  </a:cubicBezTo>
                  <a:cubicBezTo>
                    <a:pt x="9972" y="10990"/>
                    <a:pt x="9807" y="12344"/>
                    <a:pt x="8763" y="12344"/>
                  </a:cubicBezTo>
                  <a:cubicBezTo>
                    <a:pt x="8663" y="12344"/>
                    <a:pt x="8556" y="12332"/>
                    <a:pt x="8440" y="12306"/>
                  </a:cubicBezTo>
                  <a:cubicBezTo>
                    <a:pt x="7973" y="12172"/>
                    <a:pt x="7706" y="11905"/>
                    <a:pt x="7606" y="11372"/>
                  </a:cubicBezTo>
                  <a:cubicBezTo>
                    <a:pt x="7406" y="10504"/>
                    <a:pt x="7973" y="9771"/>
                    <a:pt x="8207" y="8970"/>
                  </a:cubicBezTo>
                  <a:cubicBezTo>
                    <a:pt x="8307" y="8603"/>
                    <a:pt x="8373" y="8303"/>
                    <a:pt x="8140" y="7969"/>
                  </a:cubicBezTo>
                  <a:cubicBezTo>
                    <a:pt x="7827" y="7552"/>
                    <a:pt x="7371" y="7539"/>
                    <a:pt x="6910" y="7539"/>
                  </a:cubicBezTo>
                  <a:cubicBezTo>
                    <a:pt x="6879" y="7539"/>
                    <a:pt x="6849" y="7539"/>
                    <a:pt x="6818" y="7539"/>
                  </a:cubicBezTo>
                  <a:cubicBezTo>
                    <a:pt x="6572" y="7539"/>
                    <a:pt x="6327" y="7536"/>
                    <a:pt x="6105" y="7469"/>
                  </a:cubicBezTo>
                  <a:cubicBezTo>
                    <a:pt x="5805" y="7369"/>
                    <a:pt x="5471" y="7102"/>
                    <a:pt x="5371" y="6768"/>
                  </a:cubicBezTo>
                  <a:cubicBezTo>
                    <a:pt x="5271" y="6402"/>
                    <a:pt x="5571" y="6135"/>
                    <a:pt x="5738" y="5801"/>
                  </a:cubicBezTo>
                  <a:cubicBezTo>
                    <a:pt x="6105" y="5101"/>
                    <a:pt x="5905" y="4167"/>
                    <a:pt x="6806" y="3866"/>
                  </a:cubicBezTo>
                  <a:cubicBezTo>
                    <a:pt x="7106" y="3772"/>
                    <a:pt x="7418" y="3731"/>
                    <a:pt x="7728" y="3731"/>
                  </a:cubicBezTo>
                  <a:cubicBezTo>
                    <a:pt x="7968" y="3731"/>
                    <a:pt x="8207" y="3756"/>
                    <a:pt x="8440" y="3800"/>
                  </a:cubicBezTo>
                  <a:cubicBezTo>
                    <a:pt x="8874" y="3866"/>
                    <a:pt x="9274" y="4167"/>
                    <a:pt x="9674" y="4267"/>
                  </a:cubicBezTo>
                  <a:cubicBezTo>
                    <a:pt x="9781" y="4276"/>
                    <a:pt x="9873" y="4283"/>
                    <a:pt x="9959" y="4283"/>
                  </a:cubicBezTo>
                  <a:cubicBezTo>
                    <a:pt x="10168" y="4283"/>
                    <a:pt x="10338" y="4242"/>
                    <a:pt x="10575" y="4100"/>
                  </a:cubicBezTo>
                  <a:cubicBezTo>
                    <a:pt x="11319" y="3689"/>
                    <a:pt x="11886" y="3081"/>
                    <a:pt x="12685" y="3081"/>
                  </a:cubicBezTo>
                  <a:close/>
                  <a:moveTo>
                    <a:pt x="3284" y="3509"/>
                  </a:moveTo>
                  <a:cubicBezTo>
                    <a:pt x="3507" y="3509"/>
                    <a:pt x="3565" y="3628"/>
                    <a:pt x="3470" y="3866"/>
                  </a:cubicBezTo>
                  <a:cubicBezTo>
                    <a:pt x="3503" y="4167"/>
                    <a:pt x="3170" y="4534"/>
                    <a:pt x="3003" y="4767"/>
                  </a:cubicBezTo>
                  <a:cubicBezTo>
                    <a:pt x="2769" y="5134"/>
                    <a:pt x="2369" y="5534"/>
                    <a:pt x="2302" y="6001"/>
                  </a:cubicBezTo>
                  <a:cubicBezTo>
                    <a:pt x="2269" y="6268"/>
                    <a:pt x="2402" y="6368"/>
                    <a:pt x="2402" y="6602"/>
                  </a:cubicBezTo>
                  <a:cubicBezTo>
                    <a:pt x="2402" y="7302"/>
                    <a:pt x="1502" y="7602"/>
                    <a:pt x="1502" y="8303"/>
                  </a:cubicBezTo>
                  <a:cubicBezTo>
                    <a:pt x="1468" y="9604"/>
                    <a:pt x="3003" y="9537"/>
                    <a:pt x="3737" y="10171"/>
                  </a:cubicBezTo>
                  <a:cubicBezTo>
                    <a:pt x="3970" y="10371"/>
                    <a:pt x="4237" y="10471"/>
                    <a:pt x="4404" y="10805"/>
                  </a:cubicBezTo>
                  <a:cubicBezTo>
                    <a:pt x="4637" y="11405"/>
                    <a:pt x="4337" y="11739"/>
                    <a:pt x="3903" y="12072"/>
                  </a:cubicBezTo>
                  <a:cubicBezTo>
                    <a:pt x="3737" y="12206"/>
                    <a:pt x="3537" y="12306"/>
                    <a:pt x="3370" y="12439"/>
                  </a:cubicBezTo>
                  <a:cubicBezTo>
                    <a:pt x="3003" y="12739"/>
                    <a:pt x="2836" y="13006"/>
                    <a:pt x="2769" y="13407"/>
                  </a:cubicBezTo>
                  <a:cubicBezTo>
                    <a:pt x="2569" y="13273"/>
                    <a:pt x="2369" y="13073"/>
                    <a:pt x="2202" y="12906"/>
                  </a:cubicBezTo>
                  <a:cubicBezTo>
                    <a:pt x="935" y="11572"/>
                    <a:pt x="601" y="9570"/>
                    <a:pt x="735" y="7803"/>
                  </a:cubicBezTo>
                  <a:cubicBezTo>
                    <a:pt x="835" y="6368"/>
                    <a:pt x="1302" y="5001"/>
                    <a:pt x="2069" y="3833"/>
                  </a:cubicBezTo>
                  <a:cubicBezTo>
                    <a:pt x="2102" y="3833"/>
                    <a:pt x="2136" y="3800"/>
                    <a:pt x="2136" y="3766"/>
                  </a:cubicBezTo>
                  <a:cubicBezTo>
                    <a:pt x="2169" y="3700"/>
                    <a:pt x="2236" y="3633"/>
                    <a:pt x="2269" y="3600"/>
                  </a:cubicBezTo>
                  <a:lnTo>
                    <a:pt x="2302" y="3600"/>
                  </a:lnTo>
                  <a:cubicBezTo>
                    <a:pt x="2502" y="3566"/>
                    <a:pt x="2736" y="3566"/>
                    <a:pt x="2936" y="3566"/>
                  </a:cubicBezTo>
                  <a:cubicBezTo>
                    <a:pt x="3079" y="3528"/>
                    <a:pt x="3195" y="3509"/>
                    <a:pt x="3284" y="3509"/>
                  </a:cubicBezTo>
                  <a:close/>
                  <a:moveTo>
                    <a:pt x="7709" y="700"/>
                  </a:moveTo>
                  <a:cubicBezTo>
                    <a:pt x="8829" y="700"/>
                    <a:pt x="9977" y="944"/>
                    <a:pt x="11042" y="1398"/>
                  </a:cubicBezTo>
                  <a:cubicBezTo>
                    <a:pt x="11842" y="1732"/>
                    <a:pt x="12510" y="2199"/>
                    <a:pt x="13043" y="2732"/>
                  </a:cubicBezTo>
                  <a:cubicBezTo>
                    <a:pt x="12927" y="2712"/>
                    <a:pt x="12813" y="2703"/>
                    <a:pt x="12700" y="2703"/>
                  </a:cubicBezTo>
                  <a:cubicBezTo>
                    <a:pt x="12064" y="2703"/>
                    <a:pt x="11465" y="3003"/>
                    <a:pt x="10842" y="3399"/>
                  </a:cubicBezTo>
                  <a:cubicBezTo>
                    <a:pt x="10500" y="3595"/>
                    <a:pt x="10265" y="3719"/>
                    <a:pt x="9915" y="3719"/>
                  </a:cubicBezTo>
                  <a:cubicBezTo>
                    <a:pt x="9787" y="3719"/>
                    <a:pt x="9644" y="3702"/>
                    <a:pt x="9474" y="3666"/>
                  </a:cubicBezTo>
                  <a:cubicBezTo>
                    <a:pt x="9207" y="3600"/>
                    <a:pt x="8974" y="3466"/>
                    <a:pt x="8740" y="3399"/>
                  </a:cubicBezTo>
                  <a:cubicBezTo>
                    <a:pt x="8441" y="3336"/>
                    <a:pt x="8142" y="3303"/>
                    <a:pt x="7846" y="3303"/>
                  </a:cubicBezTo>
                  <a:cubicBezTo>
                    <a:pt x="7515" y="3303"/>
                    <a:pt x="7189" y="3345"/>
                    <a:pt x="6872" y="3433"/>
                  </a:cubicBezTo>
                  <a:cubicBezTo>
                    <a:pt x="5872" y="3700"/>
                    <a:pt x="5505" y="4233"/>
                    <a:pt x="5371" y="5167"/>
                  </a:cubicBezTo>
                  <a:cubicBezTo>
                    <a:pt x="5238" y="5935"/>
                    <a:pt x="4370" y="6668"/>
                    <a:pt x="5004" y="7402"/>
                  </a:cubicBezTo>
                  <a:cubicBezTo>
                    <a:pt x="5271" y="7769"/>
                    <a:pt x="5705" y="7836"/>
                    <a:pt x="6138" y="7903"/>
                  </a:cubicBezTo>
                  <a:cubicBezTo>
                    <a:pt x="6572" y="7936"/>
                    <a:pt x="7306" y="7936"/>
                    <a:pt x="7606" y="8270"/>
                  </a:cubicBezTo>
                  <a:cubicBezTo>
                    <a:pt x="8073" y="8737"/>
                    <a:pt x="7473" y="9537"/>
                    <a:pt x="7306" y="10004"/>
                  </a:cubicBezTo>
                  <a:cubicBezTo>
                    <a:pt x="7006" y="10838"/>
                    <a:pt x="6939" y="11939"/>
                    <a:pt x="7706" y="12573"/>
                  </a:cubicBezTo>
                  <a:cubicBezTo>
                    <a:pt x="7966" y="12793"/>
                    <a:pt x="8275" y="12893"/>
                    <a:pt x="8587" y="12893"/>
                  </a:cubicBezTo>
                  <a:cubicBezTo>
                    <a:pt x="9076" y="12893"/>
                    <a:pt x="9569" y="12647"/>
                    <a:pt x="9874" y="12239"/>
                  </a:cubicBezTo>
                  <a:cubicBezTo>
                    <a:pt x="10175" y="11872"/>
                    <a:pt x="10308" y="11405"/>
                    <a:pt x="10341" y="10971"/>
                  </a:cubicBezTo>
                  <a:cubicBezTo>
                    <a:pt x="10375" y="10571"/>
                    <a:pt x="10308" y="10204"/>
                    <a:pt x="10308" y="9804"/>
                  </a:cubicBezTo>
                  <a:cubicBezTo>
                    <a:pt x="10275" y="9537"/>
                    <a:pt x="10275" y="9270"/>
                    <a:pt x="10341" y="9037"/>
                  </a:cubicBezTo>
                  <a:cubicBezTo>
                    <a:pt x="10441" y="8870"/>
                    <a:pt x="10508" y="8703"/>
                    <a:pt x="10575" y="8536"/>
                  </a:cubicBezTo>
                  <a:cubicBezTo>
                    <a:pt x="10575" y="8503"/>
                    <a:pt x="11042" y="8203"/>
                    <a:pt x="11109" y="8169"/>
                  </a:cubicBezTo>
                  <a:cubicBezTo>
                    <a:pt x="11226" y="8111"/>
                    <a:pt x="11388" y="8085"/>
                    <a:pt x="11549" y="8085"/>
                  </a:cubicBezTo>
                  <a:cubicBezTo>
                    <a:pt x="11757" y="8085"/>
                    <a:pt x="11964" y="8128"/>
                    <a:pt x="12076" y="8203"/>
                  </a:cubicBezTo>
                  <a:cubicBezTo>
                    <a:pt x="12376" y="8436"/>
                    <a:pt x="12376" y="8837"/>
                    <a:pt x="12743" y="8970"/>
                  </a:cubicBezTo>
                  <a:cubicBezTo>
                    <a:pt x="12780" y="8988"/>
                    <a:pt x="12835" y="8994"/>
                    <a:pt x="12897" y="8994"/>
                  </a:cubicBezTo>
                  <a:cubicBezTo>
                    <a:pt x="12997" y="8994"/>
                    <a:pt x="13116" y="8979"/>
                    <a:pt x="13210" y="8979"/>
                  </a:cubicBezTo>
                  <a:cubicBezTo>
                    <a:pt x="13268" y="8979"/>
                    <a:pt x="13316" y="8985"/>
                    <a:pt x="13344" y="9003"/>
                  </a:cubicBezTo>
                  <a:cubicBezTo>
                    <a:pt x="13644" y="9304"/>
                    <a:pt x="12943" y="10104"/>
                    <a:pt x="12843" y="10338"/>
                  </a:cubicBezTo>
                  <a:cubicBezTo>
                    <a:pt x="12309" y="11238"/>
                    <a:pt x="12510" y="12072"/>
                    <a:pt x="13477" y="12339"/>
                  </a:cubicBezTo>
                  <a:cubicBezTo>
                    <a:pt x="12136" y="14097"/>
                    <a:pt x="9916" y="15084"/>
                    <a:pt x="7674" y="15084"/>
                  </a:cubicBezTo>
                  <a:cubicBezTo>
                    <a:pt x="7407" y="15084"/>
                    <a:pt x="7139" y="15069"/>
                    <a:pt x="6872" y="15041"/>
                  </a:cubicBezTo>
                  <a:cubicBezTo>
                    <a:pt x="5605" y="14908"/>
                    <a:pt x="4270" y="14474"/>
                    <a:pt x="3203" y="13773"/>
                  </a:cubicBezTo>
                  <a:cubicBezTo>
                    <a:pt x="3203" y="13740"/>
                    <a:pt x="3203" y="13707"/>
                    <a:pt x="3236" y="13707"/>
                  </a:cubicBezTo>
                  <a:cubicBezTo>
                    <a:pt x="3403" y="12573"/>
                    <a:pt x="5471" y="11972"/>
                    <a:pt x="4938" y="10638"/>
                  </a:cubicBezTo>
                  <a:cubicBezTo>
                    <a:pt x="4704" y="10004"/>
                    <a:pt x="3837" y="9671"/>
                    <a:pt x="3270" y="9404"/>
                  </a:cubicBezTo>
                  <a:cubicBezTo>
                    <a:pt x="2669" y="9103"/>
                    <a:pt x="1502" y="8870"/>
                    <a:pt x="2336" y="7702"/>
                  </a:cubicBezTo>
                  <a:cubicBezTo>
                    <a:pt x="2469" y="7569"/>
                    <a:pt x="2669" y="7569"/>
                    <a:pt x="2769" y="7369"/>
                  </a:cubicBezTo>
                  <a:cubicBezTo>
                    <a:pt x="3136" y="6802"/>
                    <a:pt x="2669" y="6101"/>
                    <a:pt x="3003" y="5401"/>
                  </a:cubicBezTo>
                  <a:cubicBezTo>
                    <a:pt x="3270" y="4867"/>
                    <a:pt x="3903" y="4467"/>
                    <a:pt x="4037" y="3866"/>
                  </a:cubicBezTo>
                  <a:cubicBezTo>
                    <a:pt x="4156" y="3294"/>
                    <a:pt x="3678" y="3148"/>
                    <a:pt x="3152" y="3148"/>
                  </a:cubicBezTo>
                  <a:cubicBezTo>
                    <a:pt x="2942" y="3148"/>
                    <a:pt x="2726" y="3171"/>
                    <a:pt x="2536" y="3199"/>
                  </a:cubicBezTo>
                  <a:cubicBezTo>
                    <a:pt x="3170" y="2432"/>
                    <a:pt x="3937" y="1798"/>
                    <a:pt x="4804" y="1331"/>
                  </a:cubicBezTo>
                  <a:cubicBezTo>
                    <a:pt x="5694" y="902"/>
                    <a:pt x="6690" y="700"/>
                    <a:pt x="7709" y="700"/>
                  </a:cubicBezTo>
                  <a:close/>
                  <a:moveTo>
                    <a:pt x="7839" y="1"/>
                  </a:moveTo>
                  <a:cubicBezTo>
                    <a:pt x="5627" y="1"/>
                    <a:pt x="3484" y="849"/>
                    <a:pt x="2269" y="2766"/>
                  </a:cubicBezTo>
                  <a:cubicBezTo>
                    <a:pt x="1368" y="3800"/>
                    <a:pt x="735" y="5067"/>
                    <a:pt x="401" y="6468"/>
                  </a:cubicBezTo>
                  <a:cubicBezTo>
                    <a:pt x="1" y="8303"/>
                    <a:pt x="101" y="10404"/>
                    <a:pt x="968" y="12139"/>
                  </a:cubicBezTo>
                  <a:cubicBezTo>
                    <a:pt x="1802" y="13807"/>
                    <a:pt x="3503" y="14841"/>
                    <a:pt x="5238" y="15375"/>
                  </a:cubicBezTo>
                  <a:cubicBezTo>
                    <a:pt x="6046" y="15622"/>
                    <a:pt x="6885" y="15743"/>
                    <a:pt x="7719" y="15743"/>
                  </a:cubicBezTo>
                  <a:cubicBezTo>
                    <a:pt x="10604" y="15743"/>
                    <a:pt x="13440" y="14296"/>
                    <a:pt x="14811" y="11605"/>
                  </a:cubicBezTo>
                  <a:cubicBezTo>
                    <a:pt x="16446" y="8436"/>
                    <a:pt x="15779" y="3366"/>
                    <a:pt x="12610" y="1365"/>
                  </a:cubicBezTo>
                  <a:cubicBezTo>
                    <a:pt x="11229" y="487"/>
                    <a:pt x="9514" y="1"/>
                    <a:pt x="78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6" name="Google Shape;1156;p44"/>
          <p:cNvSpPr txBox="1"/>
          <p:nvPr/>
        </p:nvSpPr>
        <p:spPr>
          <a:xfrm>
            <a:off x="5957276" y="184511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7" name="Google Shape;1157;p44"/>
          <p:cNvSpPr txBox="1"/>
          <p:nvPr/>
        </p:nvSpPr>
        <p:spPr>
          <a:xfrm>
            <a:off x="5927976" y="286622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the farthest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8" name="Google Shape;1158;p44"/>
          <p:cNvSpPr txBox="1"/>
          <p:nvPr/>
        </p:nvSpPr>
        <p:spPr>
          <a:xfrm>
            <a:off x="5957276" y="3869440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9" name="Google Shape;1159;p44"/>
          <p:cNvSpPr/>
          <p:nvPr/>
        </p:nvSpPr>
        <p:spPr>
          <a:xfrm>
            <a:off x="599967" y="3779313"/>
            <a:ext cx="782700" cy="7827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44"/>
          <p:cNvSpPr/>
          <p:nvPr/>
        </p:nvSpPr>
        <p:spPr>
          <a:xfrm>
            <a:off x="599967" y="2803288"/>
            <a:ext cx="782700" cy="7827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44"/>
          <p:cNvSpPr/>
          <p:nvPr/>
        </p:nvSpPr>
        <p:spPr>
          <a:xfrm>
            <a:off x="599967" y="1737125"/>
            <a:ext cx="782700" cy="78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2" name="Google Shape;1162;p44"/>
          <p:cNvGrpSpPr/>
          <p:nvPr/>
        </p:nvGrpSpPr>
        <p:grpSpPr>
          <a:xfrm>
            <a:off x="789815" y="3949739"/>
            <a:ext cx="403003" cy="406103"/>
            <a:chOff x="8593326" y="4175386"/>
            <a:chExt cx="355162" cy="357895"/>
          </a:xfrm>
        </p:grpSpPr>
        <p:sp>
          <p:nvSpPr>
            <p:cNvPr id="1163" name="Google Shape;1163;p44"/>
            <p:cNvSpPr/>
            <p:nvPr/>
          </p:nvSpPr>
          <p:spPr>
            <a:xfrm>
              <a:off x="8673481" y="4360078"/>
              <a:ext cx="33001" cy="54600"/>
            </a:xfrm>
            <a:custGeom>
              <a:rect b="b" l="l" r="r" t="t"/>
              <a:pathLst>
                <a:path extrusionOk="0" h="2318" w="1401">
                  <a:moveTo>
                    <a:pt x="746" y="1"/>
                  </a:moveTo>
                  <a:cubicBezTo>
                    <a:pt x="673" y="1"/>
                    <a:pt x="591" y="13"/>
                    <a:pt x="500" y="41"/>
                  </a:cubicBezTo>
                  <a:cubicBezTo>
                    <a:pt x="0" y="208"/>
                    <a:pt x="100" y="1275"/>
                    <a:pt x="100" y="1675"/>
                  </a:cubicBezTo>
                  <a:cubicBezTo>
                    <a:pt x="100" y="1742"/>
                    <a:pt x="100" y="1776"/>
                    <a:pt x="67" y="1809"/>
                  </a:cubicBezTo>
                  <a:cubicBezTo>
                    <a:pt x="100" y="1876"/>
                    <a:pt x="100" y="1942"/>
                    <a:pt x="133" y="2009"/>
                  </a:cubicBezTo>
                  <a:cubicBezTo>
                    <a:pt x="259" y="2176"/>
                    <a:pt x="554" y="2317"/>
                    <a:pt x="823" y="2317"/>
                  </a:cubicBezTo>
                  <a:cubicBezTo>
                    <a:pt x="984" y="2317"/>
                    <a:pt x="1135" y="2267"/>
                    <a:pt x="1234" y="2142"/>
                  </a:cubicBezTo>
                  <a:cubicBezTo>
                    <a:pt x="1401" y="1976"/>
                    <a:pt x="1334" y="1409"/>
                    <a:pt x="1334" y="1175"/>
                  </a:cubicBezTo>
                  <a:cubicBezTo>
                    <a:pt x="1364" y="705"/>
                    <a:pt x="1289" y="1"/>
                    <a:pt x="7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4"/>
            <p:cNvSpPr/>
            <p:nvPr/>
          </p:nvSpPr>
          <p:spPr>
            <a:xfrm>
              <a:off x="8697036" y="4187328"/>
              <a:ext cx="138315" cy="69228"/>
            </a:xfrm>
            <a:custGeom>
              <a:rect b="b" l="l" r="r" t="t"/>
              <a:pathLst>
                <a:path extrusionOk="0" h="2939" w="5872">
                  <a:moveTo>
                    <a:pt x="4605" y="0"/>
                  </a:moveTo>
                  <a:cubicBezTo>
                    <a:pt x="4016" y="0"/>
                    <a:pt x="3285" y="114"/>
                    <a:pt x="2903" y="136"/>
                  </a:cubicBezTo>
                  <a:cubicBezTo>
                    <a:pt x="2803" y="141"/>
                    <a:pt x="2683" y="142"/>
                    <a:pt x="2550" y="142"/>
                  </a:cubicBezTo>
                  <a:cubicBezTo>
                    <a:pt x="2497" y="142"/>
                    <a:pt x="2442" y="142"/>
                    <a:pt x="2385" y="142"/>
                  </a:cubicBezTo>
                  <a:cubicBezTo>
                    <a:pt x="1589" y="142"/>
                    <a:pt x="468" y="163"/>
                    <a:pt x="201" y="804"/>
                  </a:cubicBezTo>
                  <a:cubicBezTo>
                    <a:pt x="1" y="1337"/>
                    <a:pt x="134" y="2271"/>
                    <a:pt x="134" y="2938"/>
                  </a:cubicBezTo>
                  <a:cubicBezTo>
                    <a:pt x="468" y="2905"/>
                    <a:pt x="801" y="2905"/>
                    <a:pt x="1135" y="2872"/>
                  </a:cubicBezTo>
                  <a:cubicBezTo>
                    <a:pt x="968" y="2438"/>
                    <a:pt x="868" y="1904"/>
                    <a:pt x="1102" y="1504"/>
                  </a:cubicBezTo>
                  <a:cubicBezTo>
                    <a:pt x="1368" y="1070"/>
                    <a:pt x="1869" y="1037"/>
                    <a:pt x="2336" y="1004"/>
                  </a:cubicBezTo>
                  <a:cubicBezTo>
                    <a:pt x="2669" y="970"/>
                    <a:pt x="3086" y="929"/>
                    <a:pt x="3499" y="929"/>
                  </a:cubicBezTo>
                  <a:cubicBezTo>
                    <a:pt x="3912" y="929"/>
                    <a:pt x="4321" y="970"/>
                    <a:pt x="4637" y="1104"/>
                  </a:cubicBezTo>
                  <a:cubicBezTo>
                    <a:pt x="5138" y="1337"/>
                    <a:pt x="5004" y="2071"/>
                    <a:pt x="5004" y="2572"/>
                  </a:cubicBezTo>
                  <a:cubicBezTo>
                    <a:pt x="5271" y="2538"/>
                    <a:pt x="5505" y="2538"/>
                    <a:pt x="5738" y="2505"/>
                  </a:cubicBezTo>
                  <a:cubicBezTo>
                    <a:pt x="5805" y="1771"/>
                    <a:pt x="5872" y="403"/>
                    <a:pt x="5305" y="103"/>
                  </a:cubicBezTo>
                  <a:cubicBezTo>
                    <a:pt x="5142" y="27"/>
                    <a:pt x="4890" y="0"/>
                    <a:pt x="4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4"/>
            <p:cNvSpPr/>
            <p:nvPr/>
          </p:nvSpPr>
          <p:spPr>
            <a:xfrm>
              <a:off x="8605904" y="4258982"/>
              <a:ext cx="320584" cy="123805"/>
            </a:xfrm>
            <a:custGeom>
              <a:rect b="b" l="l" r="r" t="t"/>
              <a:pathLst>
                <a:path extrusionOk="0" h="5256" w="13610">
                  <a:moveTo>
                    <a:pt x="12931" y="0"/>
                  </a:moveTo>
                  <a:cubicBezTo>
                    <a:pt x="12772" y="0"/>
                    <a:pt x="12565" y="30"/>
                    <a:pt x="12476" y="30"/>
                  </a:cubicBezTo>
                  <a:cubicBezTo>
                    <a:pt x="11742" y="30"/>
                    <a:pt x="11042" y="63"/>
                    <a:pt x="10308" y="97"/>
                  </a:cubicBezTo>
                  <a:cubicBezTo>
                    <a:pt x="9240" y="163"/>
                    <a:pt x="8173" y="263"/>
                    <a:pt x="7105" y="330"/>
                  </a:cubicBezTo>
                  <a:cubicBezTo>
                    <a:pt x="6138" y="397"/>
                    <a:pt x="5171" y="464"/>
                    <a:pt x="4237" y="497"/>
                  </a:cubicBezTo>
                  <a:cubicBezTo>
                    <a:pt x="3670" y="564"/>
                    <a:pt x="3136" y="597"/>
                    <a:pt x="2602" y="630"/>
                  </a:cubicBezTo>
                  <a:cubicBezTo>
                    <a:pt x="2535" y="636"/>
                    <a:pt x="2461" y="638"/>
                    <a:pt x="2382" y="638"/>
                  </a:cubicBezTo>
                  <a:cubicBezTo>
                    <a:pt x="2225" y="638"/>
                    <a:pt x="2048" y="630"/>
                    <a:pt x="1873" y="630"/>
                  </a:cubicBezTo>
                  <a:cubicBezTo>
                    <a:pt x="1610" y="630"/>
                    <a:pt x="1351" y="647"/>
                    <a:pt x="1168" y="730"/>
                  </a:cubicBezTo>
                  <a:cubicBezTo>
                    <a:pt x="167" y="1131"/>
                    <a:pt x="0" y="2665"/>
                    <a:pt x="34" y="4066"/>
                  </a:cubicBezTo>
                  <a:cubicBezTo>
                    <a:pt x="834" y="4566"/>
                    <a:pt x="1601" y="4800"/>
                    <a:pt x="2535" y="5000"/>
                  </a:cubicBezTo>
                  <a:cubicBezTo>
                    <a:pt x="2569" y="4767"/>
                    <a:pt x="2602" y="4500"/>
                    <a:pt x="2669" y="4300"/>
                  </a:cubicBezTo>
                  <a:cubicBezTo>
                    <a:pt x="2802" y="3899"/>
                    <a:pt x="3103" y="3799"/>
                    <a:pt x="3503" y="3799"/>
                  </a:cubicBezTo>
                  <a:cubicBezTo>
                    <a:pt x="3526" y="3798"/>
                    <a:pt x="3549" y="3798"/>
                    <a:pt x="3571" y="3798"/>
                  </a:cubicBezTo>
                  <a:cubicBezTo>
                    <a:pt x="4481" y="3798"/>
                    <a:pt x="4704" y="4452"/>
                    <a:pt x="4737" y="5234"/>
                  </a:cubicBezTo>
                  <a:cubicBezTo>
                    <a:pt x="5050" y="5250"/>
                    <a:pt x="5365" y="5256"/>
                    <a:pt x="5680" y="5256"/>
                  </a:cubicBezTo>
                  <a:cubicBezTo>
                    <a:pt x="6678" y="5256"/>
                    <a:pt x="7685" y="5192"/>
                    <a:pt x="8673" y="5167"/>
                  </a:cubicBezTo>
                  <a:cubicBezTo>
                    <a:pt x="8707" y="4867"/>
                    <a:pt x="8740" y="4566"/>
                    <a:pt x="8840" y="4300"/>
                  </a:cubicBezTo>
                  <a:cubicBezTo>
                    <a:pt x="8973" y="3899"/>
                    <a:pt x="9274" y="3833"/>
                    <a:pt x="9674" y="3799"/>
                  </a:cubicBezTo>
                  <a:cubicBezTo>
                    <a:pt x="10575" y="3799"/>
                    <a:pt x="10841" y="4366"/>
                    <a:pt x="10908" y="5100"/>
                  </a:cubicBezTo>
                  <a:cubicBezTo>
                    <a:pt x="11875" y="4833"/>
                    <a:pt x="12776" y="4400"/>
                    <a:pt x="13610" y="3799"/>
                  </a:cubicBezTo>
                  <a:cubicBezTo>
                    <a:pt x="13577" y="3299"/>
                    <a:pt x="13543" y="2799"/>
                    <a:pt x="13543" y="2298"/>
                  </a:cubicBezTo>
                  <a:cubicBezTo>
                    <a:pt x="13510" y="1865"/>
                    <a:pt x="13543" y="1398"/>
                    <a:pt x="13477" y="964"/>
                  </a:cubicBezTo>
                  <a:cubicBezTo>
                    <a:pt x="13443" y="730"/>
                    <a:pt x="13410" y="163"/>
                    <a:pt x="13110" y="30"/>
                  </a:cubicBezTo>
                  <a:cubicBezTo>
                    <a:pt x="13076" y="8"/>
                    <a:pt x="13010" y="0"/>
                    <a:pt x="12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4"/>
            <p:cNvSpPr/>
            <p:nvPr/>
          </p:nvSpPr>
          <p:spPr>
            <a:xfrm>
              <a:off x="8818035" y="4360078"/>
              <a:ext cx="33024" cy="54600"/>
            </a:xfrm>
            <a:custGeom>
              <a:rect b="b" l="l" r="r" t="t"/>
              <a:pathLst>
                <a:path extrusionOk="0" h="2318" w="1402">
                  <a:moveTo>
                    <a:pt x="746" y="1"/>
                  </a:moveTo>
                  <a:cubicBezTo>
                    <a:pt x="673" y="1"/>
                    <a:pt x="592" y="13"/>
                    <a:pt x="501" y="41"/>
                  </a:cubicBezTo>
                  <a:cubicBezTo>
                    <a:pt x="1" y="208"/>
                    <a:pt x="101" y="1275"/>
                    <a:pt x="101" y="1675"/>
                  </a:cubicBezTo>
                  <a:cubicBezTo>
                    <a:pt x="101" y="1742"/>
                    <a:pt x="101" y="1776"/>
                    <a:pt x="67" y="1809"/>
                  </a:cubicBezTo>
                  <a:cubicBezTo>
                    <a:pt x="101" y="1876"/>
                    <a:pt x="134" y="1942"/>
                    <a:pt x="168" y="2009"/>
                  </a:cubicBezTo>
                  <a:cubicBezTo>
                    <a:pt x="272" y="2176"/>
                    <a:pt x="573" y="2317"/>
                    <a:pt x="849" y="2317"/>
                  </a:cubicBezTo>
                  <a:cubicBezTo>
                    <a:pt x="1013" y="2317"/>
                    <a:pt x="1169" y="2267"/>
                    <a:pt x="1268" y="2142"/>
                  </a:cubicBezTo>
                  <a:cubicBezTo>
                    <a:pt x="1402" y="1976"/>
                    <a:pt x="1368" y="1409"/>
                    <a:pt x="1368" y="1175"/>
                  </a:cubicBezTo>
                  <a:cubicBezTo>
                    <a:pt x="1368" y="705"/>
                    <a:pt x="1291" y="1"/>
                    <a:pt x="7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8607482" y="4364954"/>
              <a:ext cx="320584" cy="152448"/>
            </a:xfrm>
            <a:custGeom>
              <a:rect b="b" l="l" r="r" t="t"/>
              <a:pathLst>
                <a:path extrusionOk="0" h="6472" w="13610">
                  <a:moveTo>
                    <a:pt x="13576" y="1"/>
                  </a:moveTo>
                  <a:cubicBezTo>
                    <a:pt x="12776" y="568"/>
                    <a:pt x="11842" y="935"/>
                    <a:pt x="10841" y="1035"/>
                  </a:cubicBezTo>
                  <a:lnTo>
                    <a:pt x="10841" y="1068"/>
                  </a:lnTo>
                  <a:cubicBezTo>
                    <a:pt x="10841" y="1468"/>
                    <a:pt x="10874" y="2236"/>
                    <a:pt x="10508" y="2503"/>
                  </a:cubicBezTo>
                  <a:cubicBezTo>
                    <a:pt x="10357" y="2619"/>
                    <a:pt x="10149" y="2661"/>
                    <a:pt x="9936" y="2661"/>
                  </a:cubicBezTo>
                  <a:cubicBezTo>
                    <a:pt x="9724" y="2661"/>
                    <a:pt x="9507" y="2619"/>
                    <a:pt x="9340" y="2569"/>
                  </a:cubicBezTo>
                  <a:cubicBezTo>
                    <a:pt x="8773" y="2436"/>
                    <a:pt x="8606" y="1869"/>
                    <a:pt x="8606" y="1268"/>
                  </a:cubicBezTo>
                  <a:cubicBezTo>
                    <a:pt x="7945" y="1286"/>
                    <a:pt x="7247" y="1339"/>
                    <a:pt x="6555" y="1339"/>
                  </a:cubicBezTo>
                  <a:cubicBezTo>
                    <a:pt x="5922" y="1339"/>
                    <a:pt x="5293" y="1294"/>
                    <a:pt x="4703" y="1135"/>
                  </a:cubicBezTo>
                  <a:cubicBezTo>
                    <a:pt x="4670" y="1569"/>
                    <a:pt x="4703" y="2269"/>
                    <a:pt x="4336" y="2503"/>
                  </a:cubicBezTo>
                  <a:cubicBezTo>
                    <a:pt x="4203" y="2619"/>
                    <a:pt x="3995" y="2661"/>
                    <a:pt x="3778" y="2661"/>
                  </a:cubicBezTo>
                  <a:cubicBezTo>
                    <a:pt x="3561" y="2661"/>
                    <a:pt x="3336" y="2619"/>
                    <a:pt x="3169" y="2569"/>
                  </a:cubicBezTo>
                  <a:cubicBezTo>
                    <a:pt x="2535" y="2402"/>
                    <a:pt x="2435" y="1735"/>
                    <a:pt x="2468" y="1068"/>
                  </a:cubicBezTo>
                  <a:cubicBezTo>
                    <a:pt x="1568" y="1001"/>
                    <a:pt x="701" y="568"/>
                    <a:pt x="0" y="1"/>
                  </a:cubicBezTo>
                  <a:lnTo>
                    <a:pt x="0" y="1"/>
                  </a:lnTo>
                  <a:cubicBezTo>
                    <a:pt x="33" y="601"/>
                    <a:pt x="67" y="1168"/>
                    <a:pt x="100" y="1569"/>
                  </a:cubicBezTo>
                  <a:cubicBezTo>
                    <a:pt x="100" y="2402"/>
                    <a:pt x="167" y="3270"/>
                    <a:pt x="200" y="4137"/>
                  </a:cubicBezTo>
                  <a:cubicBezTo>
                    <a:pt x="267" y="4971"/>
                    <a:pt x="133" y="5905"/>
                    <a:pt x="1067" y="6239"/>
                  </a:cubicBezTo>
                  <a:cubicBezTo>
                    <a:pt x="1579" y="6416"/>
                    <a:pt x="2194" y="6446"/>
                    <a:pt x="2795" y="6446"/>
                  </a:cubicBezTo>
                  <a:cubicBezTo>
                    <a:pt x="3095" y="6446"/>
                    <a:pt x="3391" y="6439"/>
                    <a:pt x="3669" y="6439"/>
                  </a:cubicBezTo>
                  <a:cubicBezTo>
                    <a:pt x="4537" y="6472"/>
                    <a:pt x="5371" y="6472"/>
                    <a:pt x="6238" y="6472"/>
                  </a:cubicBezTo>
                  <a:cubicBezTo>
                    <a:pt x="7872" y="6439"/>
                    <a:pt x="9507" y="6339"/>
                    <a:pt x="11141" y="6272"/>
                  </a:cubicBezTo>
                  <a:cubicBezTo>
                    <a:pt x="12209" y="6239"/>
                    <a:pt x="13009" y="6339"/>
                    <a:pt x="13343" y="5171"/>
                  </a:cubicBezTo>
                  <a:cubicBezTo>
                    <a:pt x="13543" y="4437"/>
                    <a:pt x="13543" y="3603"/>
                    <a:pt x="13576" y="2869"/>
                  </a:cubicBezTo>
                  <a:cubicBezTo>
                    <a:pt x="13610" y="1902"/>
                    <a:pt x="13610" y="968"/>
                    <a:pt x="13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8731614" y="4223343"/>
              <a:ext cx="70736" cy="31634"/>
            </a:xfrm>
            <a:custGeom>
              <a:rect b="b" l="l" r="r" t="t"/>
              <a:pathLst>
                <a:path extrusionOk="0" h="1343" w="3003">
                  <a:moveTo>
                    <a:pt x="1898" y="0"/>
                  </a:moveTo>
                  <a:cubicBezTo>
                    <a:pt x="1718" y="0"/>
                    <a:pt x="1535" y="8"/>
                    <a:pt x="1368" y="8"/>
                  </a:cubicBezTo>
                  <a:cubicBezTo>
                    <a:pt x="1279" y="8"/>
                    <a:pt x="1177" y="5"/>
                    <a:pt x="1070" y="5"/>
                  </a:cubicBezTo>
                  <a:cubicBezTo>
                    <a:pt x="694" y="5"/>
                    <a:pt x="256" y="46"/>
                    <a:pt x="101" y="409"/>
                  </a:cubicBezTo>
                  <a:cubicBezTo>
                    <a:pt x="0" y="676"/>
                    <a:pt x="67" y="1043"/>
                    <a:pt x="101" y="1343"/>
                  </a:cubicBezTo>
                  <a:cubicBezTo>
                    <a:pt x="1035" y="1209"/>
                    <a:pt x="1935" y="1143"/>
                    <a:pt x="2869" y="1076"/>
                  </a:cubicBezTo>
                  <a:cubicBezTo>
                    <a:pt x="2903" y="576"/>
                    <a:pt x="3003" y="175"/>
                    <a:pt x="2402" y="42"/>
                  </a:cubicBezTo>
                  <a:cubicBezTo>
                    <a:pt x="2252" y="8"/>
                    <a:pt x="2077" y="0"/>
                    <a:pt x="1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8593326" y="4175386"/>
              <a:ext cx="353608" cy="357895"/>
            </a:xfrm>
            <a:custGeom>
              <a:rect b="b" l="l" r="r" t="t"/>
              <a:pathLst>
                <a:path extrusionOk="0" h="15194" w="15012">
                  <a:moveTo>
                    <a:pt x="7845" y="2023"/>
                  </a:moveTo>
                  <a:cubicBezTo>
                    <a:pt x="7997" y="2023"/>
                    <a:pt x="8145" y="2035"/>
                    <a:pt x="8273" y="2078"/>
                  </a:cubicBezTo>
                  <a:cubicBezTo>
                    <a:pt x="8874" y="2211"/>
                    <a:pt x="8774" y="2612"/>
                    <a:pt x="8740" y="3112"/>
                  </a:cubicBezTo>
                  <a:cubicBezTo>
                    <a:pt x="7806" y="3179"/>
                    <a:pt x="6872" y="3245"/>
                    <a:pt x="5972" y="3345"/>
                  </a:cubicBezTo>
                  <a:cubicBezTo>
                    <a:pt x="5938" y="3079"/>
                    <a:pt x="5871" y="2678"/>
                    <a:pt x="5972" y="2445"/>
                  </a:cubicBezTo>
                  <a:cubicBezTo>
                    <a:pt x="6127" y="2082"/>
                    <a:pt x="6565" y="2041"/>
                    <a:pt x="6941" y="2041"/>
                  </a:cubicBezTo>
                  <a:cubicBezTo>
                    <a:pt x="7048" y="2041"/>
                    <a:pt x="7150" y="2044"/>
                    <a:pt x="7239" y="2044"/>
                  </a:cubicBezTo>
                  <a:cubicBezTo>
                    <a:pt x="7430" y="2044"/>
                    <a:pt x="7642" y="2023"/>
                    <a:pt x="7845" y="2023"/>
                  </a:cubicBezTo>
                  <a:close/>
                  <a:moveTo>
                    <a:pt x="9008" y="507"/>
                  </a:moveTo>
                  <a:cubicBezTo>
                    <a:pt x="9293" y="507"/>
                    <a:pt x="9545" y="534"/>
                    <a:pt x="9708" y="610"/>
                  </a:cubicBezTo>
                  <a:cubicBezTo>
                    <a:pt x="10275" y="910"/>
                    <a:pt x="10208" y="2278"/>
                    <a:pt x="10175" y="3012"/>
                  </a:cubicBezTo>
                  <a:cubicBezTo>
                    <a:pt x="9908" y="3045"/>
                    <a:pt x="9674" y="3045"/>
                    <a:pt x="9407" y="3045"/>
                  </a:cubicBezTo>
                  <a:cubicBezTo>
                    <a:pt x="9407" y="2578"/>
                    <a:pt x="9541" y="1844"/>
                    <a:pt x="9040" y="1611"/>
                  </a:cubicBezTo>
                  <a:cubicBezTo>
                    <a:pt x="8737" y="1467"/>
                    <a:pt x="8351" y="1423"/>
                    <a:pt x="7957" y="1423"/>
                  </a:cubicBezTo>
                  <a:cubicBezTo>
                    <a:pt x="7526" y="1423"/>
                    <a:pt x="7087" y="1476"/>
                    <a:pt x="6739" y="1511"/>
                  </a:cubicBezTo>
                  <a:cubicBezTo>
                    <a:pt x="6305" y="1544"/>
                    <a:pt x="5771" y="1577"/>
                    <a:pt x="5505" y="2011"/>
                  </a:cubicBezTo>
                  <a:cubicBezTo>
                    <a:pt x="5271" y="2411"/>
                    <a:pt x="5371" y="2945"/>
                    <a:pt x="5538" y="3379"/>
                  </a:cubicBezTo>
                  <a:cubicBezTo>
                    <a:pt x="5204" y="3379"/>
                    <a:pt x="4871" y="3412"/>
                    <a:pt x="4537" y="3412"/>
                  </a:cubicBezTo>
                  <a:cubicBezTo>
                    <a:pt x="4537" y="2778"/>
                    <a:pt x="4404" y="1844"/>
                    <a:pt x="4604" y="1311"/>
                  </a:cubicBezTo>
                  <a:cubicBezTo>
                    <a:pt x="4871" y="670"/>
                    <a:pt x="6013" y="649"/>
                    <a:pt x="6801" y="649"/>
                  </a:cubicBezTo>
                  <a:cubicBezTo>
                    <a:pt x="6857" y="649"/>
                    <a:pt x="6911" y="649"/>
                    <a:pt x="6964" y="649"/>
                  </a:cubicBezTo>
                  <a:cubicBezTo>
                    <a:pt x="7094" y="649"/>
                    <a:pt x="7211" y="648"/>
                    <a:pt x="7306" y="643"/>
                  </a:cubicBezTo>
                  <a:cubicBezTo>
                    <a:pt x="7688" y="621"/>
                    <a:pt x="8419" y="507"/>
                    <a:pt x="9008" y="507"/>
                  </a:cubicBezTo>
                  <a:close/>
                  <a:moveTo>
                    <a:pt x="13488" y="3517"/>
                  </a:moveTo>
                  <a:cubicBezTo>
                    <a:pt x="13556" y="3517"/>
                    <a:pt x="13613" y="3525"/>
                    <a:pt x="13644" y="3546"/>
                  </a:cubicBezTo>
                  <a:cubicBezTo>
                    <a:pt x="13944" y="3712"/>
                    <a:pt x="13977" y="4246"/>
                    <a:pt x="14011" y="4513"/>
                  </a:cubicBezTo>
                  <a:cubicBezTo>
                    <a:pt x="14077" y="4947"/>
                    <a:pt x="14044" y="5414"/>
                    <a:pt x="14077" y="5847"/>
                  </a:cubicBezTo>
                  <a:cubicBezTo>
                    <a:pt x="14077" y="6348"/>
                    <a:pt x="14111" y="6848"/>
                    <a:pt x="14144" y="7348"/>
                  </a:cubicBezTo>
                  <a:cubicBezTo>
                    <a:pt x="13310" y="7949"/>
                    <a:pt x="12409" y="8349"/>
                    <a:pt x="11442" y="8649"/>
                  </a:cubicBezTo>
                  <a:cubicBezTo>
                    <a:pt x="11377" y="7935"/>
                    <a:pt x="11123" y="7347"/>
                    <a:pt x="10278" y="7347"/>
                  </a:cubicBezTo>
                  <a:cubicBezTo>
                    <a:pt x="10255" y="7347"/>
                    <a:pt x="10232" y="7347"/>
                    <a:pt x="10208" y="7348"/>
                  </a:cubicBezTo>
                  <a:cubicBezTo>
                    <a:pt x="9808" y="7348"/>
                    <a:pt x="9507" y="7448"/>
                    <a:pt x="9374" y="7849"/>
                  </a:cubicBezTo>
                  <a:cubicBezTo>
                    <a:pt x="9274" y="8082"/>
                    <a:pt x="9241" y="8382"/>
                    <a:pt x="9241" y="8683"/>
                  </a:cubicBezTo>
                  <a:cubicBezTo>
                    <a:pt x="8194" y="8709"/>
                    <a:pt x="7125" y="8801"/>
                    <a:pt x="6070" y="8801"/>
                  </a:cubicBezTo>
                  <a:cubicBezTo>
                    <a:pt x="5814" y="8801"/>
                    <a:pt x="5558" y="8796"/>
                    <a:pt x="5304" y="8783"/>
                  </a:cubicBezTo>
                  <a:cubicBezTo>
                    <a:pt x="5239" y="8001"/>
                    <a:pt x="5015" y="7347"/>
                    <a:pt x="4105" y="7347"/>
                  </a:cubicBezTo>
                  <a:cubicBezTo>
                    <a:pt x="4083" y="7347"/>
                    <a:pt x="4060" y="7347"/>
                    <a:pt x="4037" y="7348"/>
                  </a:cubicBezTo>
                  <a:cubicBezTo>
                    <a:pt x="3637" y="7348"/>
                    <a:pt x="3336" y="7448"/>
                    <a:pt x="3203" y="7815"/>
                  </a:cubicBezTo>
                  <a:cubicBezTo>
                    <a:pt x="3136" y="8049"/>
                    <a:pt x="3103" y="8282"/>
                    <a:pt x="3069" y="8549"/>
                  </a:cubicBezTo>
                  <a:cubicBezTo>
                    <a:pt x="2169" y="8349"/>
                    <a:pt x="1368" y="8082"/>
                    <a:pt x="601" y="7582"/>
                  </a:cubicBezTo>
                  <a:cubicBezTo>
                    <a:pt x="568" y="6181"/>
                    <a:pt x="701" y="4680"/>
                    <a:pt x="1702" y="4246"/>
                  </a:cubicBezTo>
                  <a:cubicBezTo>
                    <a:pt x="2069" y="4113"/>
                    <a:pt x="2736" y="4179"/>
                    <a:pt x="3136" y="4146"/>
                  </a:cubicBezTo>
                  <a:cubicBezTo>
                    <a:pt x="3670" y="4113"/>
                    <a:pt x="4204" y="4079"/>
                    <a:pt x="4771" y="4046"/>
                  </a:cubicBezTo>
                  <a:cubicBezTo>
                    <a:pt x="5738" y="3979"/>
                    <a:pt x="6705" y="3912"/>
                    <a:pt x="7639" y="3846"/>
                  </a:cubicBezTo>
                  <a:cubicBezTo>
                    <a:pt x="8707" y="3779"/>
                    <a:pt x="9774" y="3712"/>
                    <a:pt x="10842" y="3646"/>
                  </a:cubicBezTo>
                  <a:cubicBezTo>
                    <a:pt x="11576" y="3612"/>
                    <a:pt x="12309" y="3579"/>
                    <a:pt x="13010" y="3579"/>
                  </a:cubicBezTo>
                  <a:cubicBezTo>
                    <a:pt x="13125" y="3556"/>
                    <a:pt x="13335" y="3517"/>
                    <a:pt x="13488" y="3517"/>
                  </a:cubicBezTo>
                  <a:close/>
                  <a:moveTo>
                    <a:pt x="4147" y="7842"/>
                  </a:moveTo>
                  <a:cubicBezTo>
                    <a:pt x="4685" y="7842"/>
                    <a:pt x="4737" y="8546"/>
                    <a:pt x="4737" y="9016"/>
                  </a:cubicBezTo>
                  <a:cubicBezTo>
                    <a:pt x="4737" y="9250"/>
                    <a:pt x="4804" y="9783"/>
                    <a:pt x="4637" y="9983"/>
                  </a:cubicBezTo>
                  <a:cubicBezTo>
                    <a:pt x="4539" y="10106"/>
                    <a:pt x="4392" y="10156"/>
                    <a:pt x="4234" y="10156"/>
                  </a:cubicBezTo>
                  <a:cubicBezTo>
                    <a:pt x="3963" y="10156"/>
                    <a:pt x="3663" y="10007"/>
                    <a:pt x="3536" y="9817"/>
                  </a:cubicBezTo>
                  <a:cubicBezTo>
                    <a:pt x="3503" y="9783"/>
                    <a:pt x="3470" y="9717"/>
                    <a:pt x="3470" y="9617"/>
                  </a:cubicBezTo>
                  <a:cubicBezTo>
                    <a:pt x="3470" y="9583"/>
                    <a:pt x="3503" y="9550"/>
                    <a:pt x="3503" y="9516"/>
                  </a:cubicBezTo>
                  <a:cubicBezTo>
                    <a:pt x="3503" y="9116"/>
                    <a:pt x="3403" y="8049"/>
                    <a:pt x="3903" y="7882"/>
                  </a:cubicBezTo>
                  <a:cubicBezTo>
                    <a:pt x="3994" y="7854"/>
                    <a:pt x="4075" y="7842"/>
                    <a:pt x="4147" y="7842"/>
                  </a:cubicBezTo>
                  <a:close/>
                  <a:moveTo>
                    <a:pt x="10286" y="7842"/>
                  </a:moveTo>
                  <a:cubicBezTo>
                    <a:pt x="10831" y="7842"/>
                    <a:pt x="10908" y="8546"/>
                    <a:pt x="10908" y="9016"/>
                  </a:cubicBezTo>
                  <a:cubicBezTo>
                    <a:pt x="10908" y="9250"/>
                    <a:pt x="10942" y="9783"/>
                    <a:pt x="10808" y="9983"/>
                  </a:cubicBezTo>
                  <a:cubicBezTo>
                    <a:pt x="10710" y="10106"/>
                    <a:pt x="10558" y="10156"/>
                    <a:pt x="10397" y="10156"/>
                  </a:cubicBezTo>
                  <a:cubicBezTo>
                    <a:pt x="10119" y="10156"/>
                    <a:pt x="9813" y="10007"/>
                    <a:pt x="9708" y="9817"/>
                  </a:cubicBezTo>
                  <a:cubicBezTo>
                    <a:pt x="9674" y="9783"/>
                    <a:pt x="9641" y="9717"/>
                    <a:pt x="9641" y="9617"/>
                  </a:cubicBezTo>
                  <a:cubicBezTo>
                    <a:pt x="9641" y="9583"/>
                    <a:pt x="9674" y="9550"/>
                    <a:pt x="9674" y="9516"/>
                  </a:cubicBezTo>
                  <a:cubicBezTo>
                    <a:pt x="9641" y="9116"/>
                    <a:pt x="9574" y="8049"/>
                    <a:pt x="10041" y="7882"/>
                  </a:cubicBezTo>
                  <a:cubicBezTo>
                    <a:pt x="10132" y="7854"/>
                    <a:pt x="10213" y="7842"/>
                    <a:pt x="10286" y="7842"/>
                  </a:cubicBezTo>
                  <a:close/>
                  <a:moveTo>
                    <a:pt x="14177" y="8049"/>
                  </a:moveTo>
                  <a:cubicBezTo>
                    <a:pt x="14211" y="9016"/>
                    <a:pt x="14211" y="9950"/>
                    <a:pt x="14177" y="10917"/>
                  </a:cubicBezTo>
                  <a:cubicBezTo>
                    <a:pt x="14144" y="11651"/>
                    <a:pt x="14144" y="12485"/>
                    <a:pt x="13944" y="13186"/>
                  </a:cubicBezTo>
                  <a:cubicBezTo>
                    <a:pt x="13610" y="14387"/>
                    <a:pt x="12810" y="14287"/>
                    <a:pt x="11742" y="14320"/>
                  </a:cubicBezTo>
                  <a:cubicBezTo>
                    <a:pt x="10108" y="14387"/>
                    <a:pt x="8473" y="14487"/>
                    <a:pt x="6839" y="14520"/>
                  </a:cubicBezTo>
                  <a:cubicBezTo>
                    <a:pt x="5972" y="14520"/>
                    <a:pt x="5138" y="14520"/>
                    <a:pt x="4270" y="14487"/>
                  </a:cubicBezTo>
                  <a:cubicBezTo>
                    <a:pt x="4014" y="14487"/>
                    <a:pt x="3741" y="14493"/>
                    <a:pt x="3465" y="14493"/>
                  </a:cubicBezTo>
                  <a:cubicBezTo>
                    <a:pt x="2843" y="14493"/>
                    <a:pt x="2200" y="14461"/>
                    <a:pt x="1668" y="14253"/>
                  </a:cubicBezTo>
                  <a:cubicBezTo>
                    <a:pt x="734" y="13953"/>
                    <a:pt x="868" y="13019"/>
                    <a:pt x="835" y="12185"/>
                  </a:cubicBezTo>
                  <a:cubicBezTo>
                    <a:pt x="768" y="11318"/>
                    <a:pt x="734" y="10450"/>
                    <a:pt x="701" y="9617"/>
                  </a:cubicBezTo>
                  <a:cubicBezTo>
                    <a:pt x="701" y="9216"/>
                    <a:pt x="634" y="8649"/>
                    <a:pt x="601" y="8049"/>
                  </a:cubicBezTo>
                  <a:lnTo>
                    <a:pt x="601" y="8049"/>
                  </a:lnTo>
                  <a:cubicBezTo>
                    <a:pt x="1302" y="8616"/>
                    <a:pt x="2202" y="9049"/>
                    <a:pt x="3069" y="9116"/>
                  </a:cubicBezTo>
                  <a:cubicBezTo>
                    <a:pt x="3036" y="9783"/>
                    <a:pt x="3136" y="10450"/>
                    <a:pt x="3770" y="10617"/>
                  </a:cubicBezTo>
                  <a:cubicBezTo>
                    <a:pt x="3937" y="10667"/>
                    <a:pt x="4162" y="10709"/>
                    <a:pt x="4383" y="10709"/>
                  </a:cubicBezTo>
                  <a:cubicBezTo>
                    <a:pt x="4604" y="10709"/>
                    <a:pt x="4821" y="10667"/>
                    <a:pt x="4971" y="10551"/>
                  </a:cubicBezTo>
                  <a:cubicBezTo>
                    <a:pt x="5304" y="10284"/>
                    <a:pt x="5304" y="9617"/>
                    <a:pt x="5304" y="9183"/>
                  </a:cubicBezTo>
                  <a:cubicBezTo>
                    <a:pt x="5894" y="9342"/>
                    <a:pt x="6523" y="9387"/>
                    <a:pt x="7156" y="9387"/>
                  </a:cubicBezTo>
                  <a:cubicBezTo>
                    <a:pt x="7848" y="9387"/>
                    <a:pt x="8546" y="9334"/>
                    <a:pt x="9207" y="9316"/>
                  </a:cubicBezTo>
                  <a:cubicBezTo>
                    <a:pt x="9207" y="9917"/>
                    <a:pt x="9374" y="10484"/>
                    <a:pt x="9941" y="10617"/>
                  </a:cubicBezTo>
                  <a:cubicBezTo>
                    <a:pt x="10108" y="10667"/>
                    <a:pt x="10325" y="10709"/>
                    <a:pt x="10537" y="10709"/>
                  </a:cubicBezTo>
                  <a:cubicBezTo>
                    <a:pt x="10750" y="10709"/>
                    <a:pt x="10958" y="10667"/>
                    <a:pt x="11109" y="10551"/>
                  </a:cubicBezTo>
                  <a:cubicBezTo>
                    <a:pt x="11475" y="10284"/>
                    <a:pt x="11442" y="9516"/>
                    <a:pt x="11442" y="9116"/>
                  </a:cubicBezTo>
                  <a:lnTo>
                    <a:pt x="11442" y="9083"/>
                  </a:lnTo>
                  <a:cubicBezTo>
                    <a:pt x="12443" y="8983"/>
                    <a:pt x="13377" y="8616"/>
                    <a:pt x="14177" y="8049"/>
                  </a:cubicBezTo>
                  <a:close/>
                  <a:moveTo>
                    <a:pt x="9663" y="1"/>
                  </a:moveTo>
                  <a:cubicBezTo>
                    <a:pt x="9539" y="1"/>
                    <a:pt x="9416" y="10"/>
                    <a:pt x="9307" y="10"/>
                  </a:cubicBezTo>
                  <a:cubicBezTo>
                    <a:pt x="8507" y="10"/>
                    <a:pt x="7706" y="43"/>
                    <a:pt x="6906" y="76"/>
                  </a:cubicBezTo>
                  <a:cubicBezTo>
                    <a:pt x="6841" y="79"/>
                    <a:pt x="6769" y="81"/>
                    <a:pt x="6692" y="81"/>
                  </a:cubicBezTo>
                  <a:cubicBezTo>
                    <a:pt x="6500" y="81"/>
                    <a:pt x="6272" y="74"/>
                    <a:pt x="6031" y="74"/>
                  </a:cubicBezTo>
                  <a:cubicBezTo>
                    <a:pt x="5311" y="74"/>
                    <a:pt x="4477" y="134"/>
                    <a:pt x="4137" y="610"/>
                  </a:cubicBezTo>
                  <a:cubicBezTo>
                    <a:pt x="3637" y="1277"/>
                    <a:pt x="3903" y="2612"/>
                    <a:pt x="4137" y="3445"/>
                  </a:cubicBezTo>
                  <a:lnTo>
                    <a:pt x="3336" y="3479"/>
                  </a:lnTo>
                  <a:cubicBezTo>
                    <a:pt x="3273" y="3482"/>
                    <a:pt x="3206" y="3483"/>
                    <a:pt x="3136" y="3483"/>
                  </a:cubicBezTo>
                  <a:cubicBezTo>
                    <a:pt x="2872" y="3483"/>
                    <a:pt x="2568" y="3466"/>
                    <a:pt x="2259" y="3466"/>
                  </a:cubicBezTo>
                  <a:cubicBezTo>
                    <a:pt x="1706" y="3466"/>
                    <a:pt x="1139" y="3519"/>
                    <a:pt x="768" y="3812"/>
                  </a:cubicBezTo>
                  <a:cubicBezTo>
                    <a:pt x="334" y="4146"/>
                    <a:pt x="301" y="4713"/>
                    <a:pt x="234" y="5180"/>
                  </a:cubicBezTo>
                  <a:cubicBezTo>
                    <a:pt x="67" y="6314"/>
                    <a:pt x="67" y="7482"/>
                    <a:pt x="67" y="8616"/>
                  </a:cubicBezTo>
                  <a:cubicBezTo>
                    <a:pt x="67" y="9683"/>
                    <a:pt x="67" y="10717"/>
                    <a:pt x="134" y="11785"/>
                  </a:cubicBezTo>
                  <a:cubicBezTo>
                    <a:pt x="167" y="12485"/>
                    <a:pt x="1" y="13753"/>
                    <a:pt x="401" y="14387"/>
                  </a:cubicBezTo>
                  <a:cubicBezTo>
                    <a:pt x="768" y="14887"/>
                    <a:pt x="1635" y="14920"/>
                    <a:pt x="2169" y="15020"/>
                  </a:cubicBezTo>
                  <a:cubicBezTo>
                    <a:pt x="3170" y="15154"/>
                    <a:pt x="4204" y="15154"/>
                    <a:pt x="5238" y="15187"/>
                  </a:cubicBezTo>
                  <a:cubicBezTo>
                    <a:pt x="5543" y="15192"/>
                    <a:pt x="5849" y="15194"/>
                    <a:pt x="6154" y="15194"/>
                  </a:cubicBezTo>
                  <a:cubicBezTo>
                    <a:pt x="8083" y="15194"/>
                    <a:pt x="10008" y="15111"/>
                    <a:pt x="11909" y="15054"/>
                  </a:cubicBezTo>
                  <a:cubicBezTo>
                    <a:pt x="12543" y="15020"/>
                    <a:pt x="13343" y="15087"/>
                    <a:pt x="13877" y="14687"/>
                  </a:cubicBezTo>
                  <a:cubicBezTo>
                    <a:pt x="14444" y="14287"/>
                    <a:pt x="14578" y="13586"/>
                    <a:pt x="14678" y="12952"/>
                  </a:cubicBezTo>
                  <a:cubicBezTo>
                    <a:pt x="15011" y="10851"/>
                    <a:pt x="14878" y="8716"/>
                    <a:pt x="14811" y="6614"/>
                  </a:cubicBezTo>
                  <a:cubicBezTo>
                    <a:pt x="14778" y="6047"/>
                    <a:pt x="14744" y="5480"/>
                    <a:pt x="14711" y="4913"/>
                  </a:cubicBezTo>
                  <a:cubicBezTo>
                    <a:pt x="14711" y="4480"/>
                    <a:pt x="14778" y="3746"/>
                    <a:pt x="14578" y="3312"/>
                  </a:cubicBezTo>
                  <a:cubicBezTo>
                    <a:pt x="14387" y="2952"/>
                    <a:pt x="14021" y="2874"/>
                    <a:pt x="13642" y="2874"/>
                  </a:cubicBezTo>
                  <a:cubicBezTo>
                    <a:pt x="13425" y="2874"/>
                    <a:pt x="13204" y="2900"/>
                    <a:pt x="13010" y="2912"/>
                  </a:cubicBezTo>
                  <a:cubicBezTo>
                    <a:pt x="12276" y="2912"/>
                    <a:pt x="11542" y="2945"/>
                    <a:pt x="10808" y="2978"/>
                  </a:cubicBezTo>
                  <a:cubicBezTo>
                    <a:pt x="10842" y="2145"/>
                    <a:pt x="10875" y="643"/>
                    <a:pt x="10275" y="176"/>
                  </a:cubicBezTo>
                  <a:cubicBezTo>
                    <a:pt x="10105" y="28"/>
                    <a:pt x="9881" y="1"/>
                    <a:pt x="9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8733192" y="4223343"/>
              <a:ext cx="70736" cy="31634"/>
            </a:xfrm>
            <a:custGeom>
              <a:rect b="b" l="l" r="r" t="t"/>
              <a:pathLst>
                <a:path extrusionOk="0" h="1343" w="3003">
                  <a:moveTo>
                    <a:pt x="1902" y="0"/>
                  </a:moveTo>
                  <a:cubicBezTo>
                    <a:pt x="1726" y="0"/>
                    <a:pt x="1551" y="8"/>
                    <a:pt x="1401" y="8"/>
                  </a:cubicBezTo>
                  <a:cubicBezTo>
                    <a:pt x="1305" y="8"/>
                    <a:pt x="1197" y="5"/>
                    <a:pt x="1085" y="5"/>
                  </a:cubicBezTo>
                  <a:cubicBezTo>
                    <a:pt x="694" y="5"/>
                    <a:pt x="256" y="46"/>
                    <a:pt x="100" y="409"/>
                  </a:cubicBezTo>
                  <a:cubicBezTo>
                    <a:pt x="0" y="676"/>
                    <a:pt x="67" y="1043"/>
                    <a:pt x="100" y="1343"/>
                  </a:cubicBezTo>
                  <a:cubicBezTo>
                    <a:pt x="1034" y="1209"/>
                    <a:pt x="1968" y="1143"/>
                    <a:pt x="2902" y="1076"/>
                  </a:cubicBezTo>
                  <a:cubicBezTo>
                    <a:pt x="2902" y="576"/>
                    <a:pt x="3002" y="209"/>
                    <a:pt x="2402" y="42"/>
                  </a:cubicBezTo>
                  <a:cubicBezTo>
                    <a:pt x="2252" y="8"/>
                    <a:pt x="2077" y="0"/>
                    <a:pt x="19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4"/>
            <p:cNvSpPr/>
            <p:nvPr/>
          </p:nvSpPr>
          <p:spPr>
            <a:xfrm>
              <a:off x="8594904" y="4175551"/>
              <a:ext cx="353584" cy="357730"/>
            </a:xfrm>
            <a:custGeom>
              <a:rect b="b" l="l" r="r" t="t"/>
              <a:pathLst>
                <a:path extrusionOk="0" h="15187" w="15011">
                  <a:moveTo>
                    <a:pt x="7773" y="2029"/>
                  </a:moveTo>
                  <a:cubicBezTo>
                    <a:pt x="7948" y="2029"/>
                    <a:pt x="8123" y="2037"/>
                    <a:pt x="8273" y="2071"/>
                  </a:cubicBezTo>
                  <a:cubicBezTo>
                    <a:pt x="8873" y="2204"/>
                    <a:pt x="8773" y="2605"/>
                    <a:pt x="8773" y="3105"/>
                  </a:cubicBezTo>
                  <a:cubicBezTo>
                    <a:pt x="7839" y="3172"/>
                    <a:pt x="6905" y="3238"/>
                    <a:pt x="5971" y="3372"/>
                  </a:cubicBezTo>
                  <a:cubicBezTo>
                    <a:pt x="5938" y="3072"/>
                    <a:pt x="5871" y="2705"/>
                    <a:pt x="5971" y="2438"/>
                  </a:cubicBezTo>
                  <a:cubicBezTo>
                    <a:pt x="6127" y="2075"/>
                    <a:pt x="6565" y="2034"/>
                    <a:pt x="6956" y="2034"/>
                  </a:cubicBezTo>
                  <a:cubicBezTo>
                    <a:pt x="7068" y="2034"/>
                    <a:pt x="7176" y="2037"/>
                    <a:pt x="7272" y="2037"/>
                  </a:cubicBezTo>
                  <a:cubicBezTo>
                    <a:pt x="7422" y="2037"/>
                    <a:pt x="7597" y="2029"/>
                    <a:pt x="7773" y="2029"/>
                  </a:cubicBezTo>
                  <a:close/>
                  <a:moveTo>
                    <a:pt x="9009" y="500"/>
                  </a:moveTo>
                  <a:cubicBezTo>
                    <a:pt x="9293" y="500"/>
                    <a:pt x="9544" y="527"/>
                    <a:pt x="9707" y="603"/>
                  </a:cubicBezTo>
                  <a:cubicBezTo>
                    <a:pt x="10308" y="903"/>
                    <a:pt x="10208" y="2271"/>
                    <a:pt x="10174" y="3005"/>
                  </a:cubicBezTo>
                  <a:cubicBezTo>
                    <a:pt x="9907" y="3038"/>
                    <a:pt x="9674" y="3038"/>
                    <a:pt x="9440" y="3072"/>
                  </a:cubicBezTo>
                  <a:cubicBezTo>
                    <a:pt x="9440" y="2571"/>
                    <a:pt x="9540" y="1837"/>
                    <a:pt x="9040" y="1604"/>
                  </a:cubicBezTo>
                  <a:cubicBezTo>
                    <a:pt x="8740" y="1470"/>
                    <a:pt x="8331" y="1429"/>
                    <a:pt x="7914" y="1429"/>
                  </a:cubicBezTo>
                  <a:cubicBezTo>
                    <a:pt x="7497" y="1429"/>
                    <a:pt x="7072" y="1470"/>
                    <a:pt x="6738" y="1504"/>
                  </a:cubicBezTo>
                  <a:cubicBezTo>
                    <a:pt x="6305" y="1537"/>
                    <a:pt x="5771" y="1570"/>
                    <a:pt x="5538" y="2004"/>
                  </a:cubicBezTo>
                  <a:cubicBezTo>
                    <a:pt x="5304" y="2404"/>
                    <a:pt x="5371" y="2938"/>
                    <a:pt x="5538" y="3372"/>
                  </a:cubicBezTo>
                  <a:cubicBezTo>
                    <a:pt x="5204" y="3405"/>
                    <a:pt x="4870" y="3405"/>
                    <a:pt x="4537" y="3405"/>
                  </a:cubicBezTo>
                  <a:cubicBezTo>
                    <a:pt x="4537" y="2771"/>
                    <a:pt x="4403" y="1837"/>
                    <a:pt x="4604" y="1304"/>
                  </a:cubicBezTo>
                  <a:cubicBezTo>
                    <a:pt x="4897" y="663"/>
                    <a:pt x="6023" y="642"/>
                    <a:pt x="6821" y="642"/>
                  </a:cubicBezTo>
                  <a:cubicBezTo>
                    <a:pt x="6878" y="642"/>
                    <a:pt x="6933" y="642"/>
                    <a:pt x="6986" y="642"/>
                  </a:cubicBezTo>
                  <a:cubicBezTo>
                    <a:pt x="7119" y="642"/>
                    <a:pt x="7239" y="641"/>
                    <a:pt x="7339" y="636"/>
                  </a:cubicBezTo>
                  <a:cubicBezTo>
                    <a:pt x="7699" y="614"/>
                    <a:pt x="8422" y="500"/>
                    <a:pt x="9009" y="500"/>
                  </a:cubicBezTo>
                  <a:close/>
                  <a:moveTo>
                    <a:pt x="13572" y="3529"/>
                  </a:moveTo>
                  <a:cubicBezTo>
                    <a:pt x="13614" y="3529"/>
                    <a:pt x="13650" y="3532"/>
                    <a:pt x="13677" y="3539"/>
                  </a:cubicBezTo>
                  <a:cubicBezTo>
                    <a:pt x="13944" y="3705"/>
                    <a:pt x="13977" y="4272"/>
                    <a:pt x="14010" y="4506"/>
                  </a:cubicBezTo>
                  <a:cubicBezTo>
                    <a:pt x="14077" y="4940"/>
                    <a:pt x="14044" y="5407"/>
                    <a:pt x="14077" y="5840"/>
                  </a:cubicBezTo>
                  <a:cubicBezTo>
                    <a:pt x="14110" y="6341"/>
                    <a:pt x="14110" y="6841"/>
                    <a:pt x="14144" y="7341"/>
                  </a:cubicBezTo>
                  <a:cubicBezTo>
                    <a:pt x="13310" y="7942"/>
                    <a:pt x="12409" y="8375"/>
                    <a:pt x="11442" y="8642"/>
                  </a:cubicBezTo>
                  <a:cubicBezTo>
                    <a:pt x="11375" y="7908"/>
                    <a:pt x="11108" y="7341"/>
                    <a:pt x="10208" y="7341"/>
                  </a:cubicBezTo>
                  <a:cubicBezTo>
                    <a:pt x="9807" y="7375"/>
                    <a:pt x="9507" y="7441"/>
                    <a:pt x="9374" y="7842"/>
                  </a:cubicBezTo>
                  <a:cubicBezTo>
                    <a:pt x="9274" y="8108"/>
                    <a:pt x="9240" y="8409"/>
                    <a:pt x="9240" y="8709"/>
                  </a:cubicBezTo>
                  <a:cubicBezTo>
                    <a:pt x="8252" y="8734"/>
                    <a:pt x="7245" y="8798"/>
                    <a:pt x="6248" y="8798"/>
                  </a:cubicBezTo>
                  <a:cubicBezTo>
                    <a:pt x="5932" y="8798"/>
                    <a:pt x="5617" y="8792"/>
                    <a:pt x="5304" y="8776"/>
                  </a:cubicBezTo>
                  <a:cubicBezTo>
                    <a:pt x="5272" y="7994"/>
                    <a:pt x="5017" y="7340"/>
                    <a:pt x="4105" y="7340"/>
                  </a:cubicBezTo>
                  <a:cubicBezTo>
                    <a:pt x="4083" y="7340"/>
                    <a:pt x="4060" y="7340"/>
                    <a:pt x="4037" y="7341"/>
                  </a:cubicBezTo>
                  <a:cubicBezTo>
                    <a:pt x="3636" y="7341"/>
                    <a:pt x="3336" y="7441"/>
                    <a:pt x="3203" y="7842"/>
                  </a:cubicBezTo>
                  <a:cubicBezTo>
                    <a:pt x="3136" y="8042"/>
                    <a:pt x="3103" y="8309"/>
                    <a:pt x="3069" y="8542"/>
                  </a:cubicBezTo>
                  <a:cubicBezTo>
                    <a:pt x="2169" y="8342"/>
                    <a:pt x="1401" y="8108"/>
                    <a:pt x="601" y="7575"/>
                  </a:cubicBezTo>
                  <a:cubicBezTo>
                    <a:pt x="567" y="6174"/>
                    <a:pt x="701" y="4673"/>
                    <a:pt x="1702" y="4239"/>
                  </a:cubicBezTo>
                  <a:cubicBezTo>
                    <a:pt x="1885" y="4172"/>
                    <a:pt x="2144" y="4156"/>
                    <a:pt x="2406" y="4156"/>
                  </a:cubicBezTo>
                  <a:cubicBezTo>
                    <a:pt x="2669" y="4156"/>
                    <a:pt x="2936" y="4172"/>
                    <a:pt x="3136" y="4172"/>
                  </a:cubicBezTo>
                  <a:cubicBezTo>
                    <a:pt x="3670" y="4106"/>
                    <a:pt x="4237" y="4072"/>
                    <a:pt x="4770" y="4039"/>
                  </a:cubicBezTo>
                  <a:cubicBezTo>
                    <a:pt x="5738" y="3972"/>
                    <a:pt x="6672" y="3905"/>
                    <a:pt x="7639" y="3872"/>
                  </a:cubicBezTo>
                  <a:cubicBezTo>
                    <a:pt x="8707" y="3772"/>
                    <a:pt x="9774" y="3705"/>
                    <a:pt x="10841" y="3639"/>
                  </a:cubicBezTo>
                  <a:cubicBezTo>
                    <a:pt x="11575" y="3605"/>
                    <a:pt x="12309" y="3572"/>
                    <a:pt x="13043" y="3572"/>
                  </a:cubicBezTo>
                  <a:cubicBezTo>
                    <a:pt x="13150" y="3572"/>
                    <a:pt x="13406" y="3529"/>
                    <a:pt x="13572" y="3529"/>
                  </a:cubicBezTo>
                  <a:close/>
                  <a:moveTo>
                    <a:pt x="4148" y="7835"/>
                  </a:moveTo>
                  <a:cubicBezTo>
                    <a:pt x="4693" y="7835"/>
                    <a:pt x="4770" y="8539"/>
                    <a:pt x="4770" y="9009"/>
                  </a:cubicBezTo>
                  <a:cubicBezTo>
                    <a:pt x="4770" y="9243"/>
                    <a:pt x="4804" y="9810"/>
                    <a:pt x="4670" y="9976"/>
                  </a:cubicBezTo>
                  <a:cubicBezTo>
                    <a:pt x="4572" y="10099"/>
                    <a:pt x="4420" y="10149"/>
                    <a:pt x="4257" y="10149"/>
                  </a:cubicBezTo>
                  <a:cubicBezTo>
                    <a:pt x="3976" y="10149"/>
                    <a:pt x="3663" y="10000"/>
                    <a:pt x="3536" y="9810"/>
                  </a:cubicBezTo>
                  <a:cubicBezTo>
                    <a:pt x="3503" y="9776"/>
                    <a:pt x="3503" y="9710"/>
                    <a:pt x="3469" y="9610"/>
                  </a:cubicBezTo>
                  <a:cubicBezTo>
                    <a:pt x="3503" y="9610"/>
                    <a:pt x="3503" y="9576"/>
                    <a:pt x="3503" y="9509"/>
                  </a:cubicBezTo>
                  <a:cubicBezTo>
                    <a:pt x="3503" y="9109"/>
                    <a:pt x="3403" y="8042"/>
                    <a:pt x="3903" y="7875"/>
                  </a:cubicBezTo>
                  <a:cubicBezTo>
                    <a:pt x="3994" y="7847"/>
                    <a:pt x="4075" y="7835"/>
                    <a:pt x="4148" y="7835"/>
                  </a:cubicBezTo>
                  <a:close/>
                  <a:moveTo>
                    <a:pt x="10318" y="7835"/>
                  </a:moveTo>
                  <a:cubicBezTo>
                    <a:pt x="10856" y="7835"/>
                    <a:pt x="10908" y="8539"/>
                    <a:pt x="10908" y="9009"/>
                  </a:cubicBezTo>
                  <a:cubicBezTo>
                    <a:pt x="10908" y="9243"/>
                    <a:pt x="10975" y="9810"/>
                    <a:pt x="10808" y="9976"/>
                  </a:cubicBezTo>
                  <a:cubicBezTo>
                    <a:pt x="10708" y="10101"/>
                    <a:pt x="10557" y="10151"/>
                    <a:pt x="10397" y="10151"/>
                  </a:cubicBezTo>
                  <a:cubicBezTo>
                    <a:pt x="10128" y="10151"/>
                    <a:pt x="9833" y="10010"/>
                    <a:pt x="9707" y="9843"/>
                  </a:cubicBezTo>
                  <a:cubicBezTo>
                    <a:pt x="9674" y="9776"/>
                    <a:pt x="9674" y="9710"/>
                    <a:pt x="9641" y="9643"/>
                  </a:cubicBezTo>
                  <a:cubicBezTo>
                    <a:pt x="9641" y="9610"/>
                    <a:pt x="9674" y="9576"/>
                    <a:pt x="9674" y="9509"/>
                  </a:cubicBezTo>
                  <a:cubicBezTo>
                    <a:pt x="9674" y="9109"/>
                    <a:pt x="9574" y="8042"/>
                    <a:pt x="10074" y="7875"/>
                  </a:cubicBezTo>
                  <a:cubicBezTo>
                    <a:pt x="10165" y="7847"/>
                    <a:pt x="10246" y="7835"/>
                    <a:pt x="10318" y="7835"/>
                  </a:cubicBezTo>
                  <a:close/>
                  <a:moveTo>
                    <a:pt x="14177" y="8042"/>
                  </a:moveTo>
                  <a:cubicBezTo>
                    <a:pt x="14210" y="9009"/>
                    <a:pt x="14244" y="9976"/>
                    <a:pt x="14210" y="10910"/>
                  </a:cubicBezTo>
                  <a:cubicBezTo>
                    <a:pt x="14177" y="11644"/>
                    <a:pt x="14144" y="12478"/>
                    <a:pt x="13944" y="13212"/>
                  </a:cubicBezTo>
                  <a:cubicBezTo>
                    <a:pt x="13643" y="14380"/>
                    <a:pt x="12809" y="14280"/>
                    <a:pt x="11742" y="14313"/>
                  </a:cubicBezTo>
                  <a:cubicBezTo>
                    <a:pt x="10108" y="14380"/>
                    <a:pt x="8506" y="14480"/>
                    <a:pt x="6872" y="14513"/>
                  </a:cubicBezTo>
                  <a:cubicBezTo>
                    <a:pt x="6005" y="14513"/>
                    <a:pt x="5137" y="14513"/>
                    <a:pt x="4270" y="14480"/>
                  </a:cubicBezTo>
                  <a:cubicBezTo>
                    <a:pt x="4024" y="14480"/>
                    <a:pt x="3755" y="14486"/>
                    <a:pt x="3479" y="14486"/>
                  </a:cubicBezTo>
                  <a:cubicBezTo>
                    <a:pt x="2858" y="14486"/>
                    <a:pt x="2199" y="14454"/>
                    <a:pt x="1668" y="14246"/>
                  </a:cubicBezTo>
                  <a:cubicBezTo>
                    <a:pt x="734" y="13913"/>
                    <a:pt x="901" y="13012"/>
                    <a:pt x="834" y="12178"/>
                  </a:cubicBezTo>
                  <a:cubicBezTo>
                    <a:pt x="768" y="11311"/>
                    <a:pt x="734" y="10443"/>
                    <a:pt x="701" y="9610"/>
                  </a:cubicBezTo>
                  <a:cubicBezTo>
                    <a:pt x="701" y="9209"/>
                    <a:pt x="634" y="8642"/>
                    <a:pt x="601" y="8042"/>
                  </a:cubicBezTo>
                  <a:lnTo>
                    <a:pt x="601" y="8042"/>
                  </a:lnTo>
                  <a:cubicBezTo>
                    <a:pt x="1301" y="8609"/>
                    <a:pt x="2202" y="9042"/>
                    <a:pt x="3069" y="9109"/>
                  </a:cubicBezTo>
                  <a:cubicBezTo>
                    <a:pt x="3036" y="9776"/>
                    <a:pt x="3136" y="10443"/>
                    <a:pt x="3803" y="10610"/>
                  </a:cubicBezTo>
                  <a:cubicBezTo>
                    <a:pt x="3979" y="10645"/>
                    <a:pt x="4210" y="10690"/>
                    <a:pt x="4434" y="10690"/>
                  </a:cubicBezTo>
                  <a:cubicBezTo>
                    <a:pt x="4634" y="10690"/>
                    <a:pt x="4829" y="10654"/>
                    <a:pt x="4971" y="10544"/>
                  </a:cubicBezTo>
                  <a:cubicBezTo>
                    <a:pt x="5304" y="10277"/>
                    <a:pt x="5304" y="9610"/>
                    <a:pt x="5304" y="9176"/>
                  </a:cubicBezTo>
                  <a:cubicBezTo>
                    <a:pt x="5894" y="9335"/>
                    <a:pt x="6522" y="9380"/>
                    <a:pt x="7160" y="9380"/>
                  </a:cubicBezTo>
                  <a:cubicBezTo>
                    <a:pt x="7855" y="9380"/>
                    <a:pt x="8561" y="9327"/>
                    <a:pt x="9240" y="9309"/>
                  </a:cubicBezTo>
                  <a:cubicBezTo>
                    <a:pt x="9240" y="9910"/>
                    <a:pt x="9374" y="10477"/>
                    <a:pt x="9941" y="10610"/>
                  </a:cubicBezTo>
                  <a:cubicBezTo>
                    <a:pt x="10117" y="10663"/>
                    <a:pt x="10348" y="10706"/>
                    <a:pt x="10572" y="10706"/>
                  </a:cubicBezTo>
                  <a:cubicBezTo>
                    <a:pt x="10772" y="10706"/>
                    <a:pt x="10966" y="10672"/>
                    <a:pt x="11108" y="10577"/>
                  </a:cubicBezTo>
                  <a:cubicBezTo>
                    <a:pt x="11475" y="10277"/>
                    <a:pt x="11442" y="9509"/>
                    <a:pt x="11475" y="9109"/>
                  </a:cubicBezTo>
                  <a:lnTo>
                    <a:pt x="11475" y="9076"/>
                  </a:lnTo>
                  <a:cubicBezTo>
                    <a:pt x="12443" y="9009"/>
                    <a:pt x="13377" y="8642"/>
                    <a:pt x="14177" y="8042"/>
                  </a:cubicBezTo>
                  <a:close/>
                  <a:moveTo>
                    <a:pt x="9547" y="1"/>
                  </a:moveTo>
                  <a:cubicBezTo>
                    <a:pt x="9463" y="1"/>
                    <a:pt x="9382" y="3"/>
                    <a:pt x="9307" y="3"/>
                  </a:cubicBezTo>
                  <a:cubicBezTo>
                    <a:pt x="8506" y="3"/>
                    <a:pt x="7739" y="36"/>
                    <a:pt x="6939" y="69"/>
                  </a:cubicBezTo>
                  <a:cubicBezTo>
                    <a:pt x="6850" y="73"/>
                    <a:pt x="6749" y="75"/>
                    <a:pt x="6639" y="75"/>
                  </a:cubicBezTo>
                  <a:cubicBezTo>
                    <a:pt x="6509" y="75"/>
                    <a:pt x="6367" y="73"/>
                    <a:pt x="6219" y="73"/>
                  </a:cubicBezTo>
                  <a:cubicBezTo>
                    <a:pt x="5462" y="73"/>
                    <a:pt x="4537" y="113"/>
                    <a:pt x="4170" y="603"/>
                  </a:cubicBezTo>
                  <a:cubicBezTo>
                    <a:pt x="3670" y="1270"/>
                    <a:pt x="3903" y="2605"/>
                    <a:pt x="4137" y="3438"/>
                  </a:cubicBezTo>
                  <a:lnTo>
                    <a:pt x="3336" y="3472"/>
                  </a:lnTo>
                  <a:cubicBezTo>
                    <a:pt x="3273" y="3475"/>
                    <a:pt x="3206" y="3476"/>
                    <a:pt x="3136" y="3476"/>
                  </a:cubicBezTo>
                  <a:cubicBezTo>
                    <a:pt x="2872" y="3476"/>
                    <a:pt x="2568" y="3459"/>
                    <a:pt x="2261" y="3459"/>
                  </a:cubicBezTo>
                  <a:cubicBezTo>
                    <a:pt x="1711" y="3459"/>
                    <a:pt x="1153" y="3512"/>
                    <a:pt x="801" y="3805"/>
                  </a:cubicBezTo>
                  <a:cubicBezTo>
                    <a:pt x="367" y="4139"/>
                    <a:pt x="301" y="4706"/>
                    <a:pt x="234" y="5173"/>
                  </a:cubicBezTo>
                  <a:cubicBezTo>
                    <a:pt x="100" y="6307"/>
                    <a:pt x="100" y="7475"/>
                    <a:pt x="100" y="8609"/>
                  </a:cubicBezTo>
                  <a:cubicBezTo>
                    <a:pt x="100" y="9676"/>
                    <a:pt x="100" y="10710"/>
                    <a:pt x="134" y="11778"/>
                  </a:cubicBezTo>
                  <a:cubicBezTo>
                    <a:pt x="167" y="12478"/>
                    <a:pt x="0" y="13746"/>
                    <a:pt x="434" y="14380"/>
                  </a:cubicBezTo>
                  <a:cubicBezTo>
                    <a:pt x="801" y="14880"/>
                    <a:pt x="1635" y="14913"/>
                    <a:pt x="2202" y="15013"/>
                  </a:cubicBezTo>
                  <a:cubicBezTo>
                    <a:pt x="3203" y="15147"/>
                    <a:pt x="4237" y="15147"/>
                    <a:pt x="5271" y="15180"/>
                  </a:cubicBezTo>
                  <a:cubicBezTo>
                    <a:pt x="5570" y="15185"/>
                    <a:pt x="5869" y="15187"/>
                    <a:pt x="6167" y="15187"/>
                  </a:cubicBezTo>
                  <a:cubicBezTo>
                    <a:pt x="8096" y="15187"/>
                    <a:pt x="10007" y="15100"/>
                    <a:pt x="11942" y="15013"/>
                  </a:cubicBezTo>
                  <a:cubicBezTo>
                    <a:pt x="12101" y="15013"/>
                    <a:pt x="12267" y="15018"/>
                    <a:pt x="12437" y="15018"/>
                  </a:cubicBezTo>
                  <a:cubicBezTo>
                    <a:pt x="12945" y="15018"/>
                    <a:pt x="13477" y="14980"/>
                    <a:pt x="13877" y="14680"/>
                  </a:cubicBezTo>
                  <a:cubicBezTo>
                    <a:pt x="14477" y="14280"/>
                    <a:pt x="14611" y="13579"/>
                    <a:pt x="14711" y="12945"/>
                  </a:cubicBezTo>
                  <a:cubicBezTo>
                    <a:pt x="15011" y="10844"/>
                    <a:pt x="14911" y="8742"/>
                    <a:pt x="14811" y="6607"/>
                  </a:cubicBezTo>
                  <a:cubicBezTo>
                    <a:pt x="14778" y="6040"/>
                    <a:pt x="14778" y="5473"/>
                    <a:pt x="14744" y="4906"/>
                  </a:cubicBezTo>
                  <a:cubicBezTo>
                    <a:pt x="14711" y="4439"/>
                    <a:pt x="14811" y="3739"/>
                    <a:pt x="14577" y="3305"/>
                  </a:cubicBezTo>
                  <a:cubicBezTo>
                    <a:pt x="14408" y="2945"/>
                    <a:pt x="14049" y="2867"/>
                    <a:pt x="13674" y="2867"/>
                  </a:cubicBezTo>
                  <a:cubicBezTo>
                    <a:pt x="13458" y="2867"/>
                    <a:pt x="13237" y="2893"/>
                    <a:pt x="13043" y="2905"/>
                  </a:cubicBezTo>
                  <a:cubicBezTo>
                    <a:pt x="12309" y="2938"/>
                    <a:pt x="11575" y="2938"/>
                    <a:pt x="10841" y="2971"/>
                  </a:cubicBezTo>
                  <a:cubicBezTo>
                    <a:pt x="10841" y="2138"/>
                    <a:pt x="10908" y="636"/>
                    <a:pt x="10274" y="169"/>
                  </a:cubicBezTo>
                  <a:cubicBezTo>
                    <a:pt x="10074" y="19"/>
                    <a:pt x="9799" y="1"/>
                    <a:pt x="9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2" name="Google Shape;1172;p44"/>
          <p:cNvGrpSpPr/>
          <p:nvPr/>
        </p:nvGrpSpPr>
        <p:grpSpPr>
          <a:xfrm>
            <a:off x="695172" y="1904945"/>
            <a:ext cx="592289" cy="447049"/>
            <a:chOff x="8450091" y="3062242"/>
            <a:chExt cx="521979" cy="393980"/>
          </a:xfrm>
        </p:grpSpPr>
        <p:sp>
          <p:nvSpPr>
            <p:cNvPr id="1173" name="Google Shape;1173;p44"/>
            <p:cNvSpPr/>
            <p:nvPr/>
          </p:nvSpPr>
          <p:spPr>
            <a:xfrm>
              <a:off x="8758324" y="3077835"/>
              <a:ext cx="107670" cy="307935"/>
            </a:xfrm>
            <a:custGeom>
              <a:rect b="b" l="l" r="r" t="t"/>
              <a:pathLst>
                <a:path extrusionOk="0" h="13073" w="4571">
                  <a:moveTo>
                    <a:pt x="2035" y="0"/>
                  </a:moveTo>
                  <a:cubicBezTo>
                    <a:pt x="1759" y="0"/>
                    <a:pt x="1483" y="11"/>
                    <a:pt x="1201" y="39"/>
                  </a:cubicBezTo>
                  <a:cubicBezTo>
                    <a:pt x="1135" y="39"/>
                    <a:pt x="1041" y="37"/>
                    <a:pt x="936" y="37"/>
                  </a:cubicBezTo>
                  <a:cubicBezTo>
                    <a:pt x="620" y="37"/>
                    <a:pt x="201" y="56"/>
                    <a:pt x="101" y="206"/>
                  </a:cubicBezTo>
                  <a:cubicBezTo>
                    <a:pt x="1" y="373"/>
                    <a:pt x="134" y="1273"/>
                    <a:pt x="134" y="1473"/>
                  </a:cubicBezTo>
                  <a:cubicBezTo>
                    <a:pt x="134" y="2207"/>
                    <a:pt x="134" y="2974"/>
                    <a:pt x="134" y="3742"/>
                  </a:cubicBezTo>
                  <a:cubicBezTo>
                    <a:pt x="167" y="6177"/>
                    <a:pt x="201" y="8612"/>
                    <a:pt x="234" y="11047"/>
                  </a:cubicBezTo>
                  <a:cubicBezTo>
                    <a:pt x="234" y="11280"/>
                    <a:pt x="267" y="11514"/>
                    <a:pt x="301" y="11747"/>
                  </a:cubicBezTo>
                  <a:cubicBezTo>
                    <a:pt x="368" y="12381"/>
                    <a:pt x="267" y="12781"/>
                    <a:pt x="935" y="12982"/>
                  </a:cubicBezTo>
                  <a:cubicBezTo>
                    <a:pt x="1081" y="13035"/>
                    <a:pt x="1255" y="13051"/>
                    <a:pt x="1434" y="13051"/>
                  </a:cubicBezTo>
                  <a:cubicBezTo>
                    <a:pt x="1702" y="13051"/>
                    <a:pt x="1982" y="13015"/>
                    <a:pt x="2202" y="13015"/>
                  </a:cubicBezTo>
                  <a:cubicBezTo>
                    <a:pt x="2398" y="13015"/>
                    <a:pt x="2999" y="13073"/>
                    <a:pt x="3500" y="13073"/>
                  </a:cubicBezTo>
                  <a:cubicBezTo>
                    <a:pt x="3852" y="13073"/>
                    <a:pt x="4155" y="13044"/>
                    <a:pt x="4237" y="12948"/>
                  </a:cubicBezTo>
                  <a:cubicBezTo>
                    <a:pt x="4571" y="12615"/>
                    <a:pt x="4337" y="11347"/>
                    <a:pt x="4337" y="10813"/>
                  </a:cubicBezTo>
                  <a:cubicBezTo>
                    <a:pt x="4370" y="7845"/>
                    <a:pt x="4337" y="4842"/>
                    <a:pt x="4337" y="1840"/>
                  </a:cubicBezTo>
                  <a:cubicBezTo>
                    <a:pt x="4337" y="1540"/>
                    <a:pt x="4437" y="906"/>
                    <a:pt x="4337" y="606"/>
                  </a:cubicBezTo>
                  <a:cubicBezTo>
                    <a:pt x="4137" y="39"/>
                    <a:pt x="3637" y="72"/>
                    <a:pt x="3170" y="39"/>
                  </a:cubicBezTo>
                  <a:cubicBezTo>
                    <a:pt x="2784" y="20"/>
                    <a:pt x="2410" y="0"/>
                    <a:pt x="2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4"/>
            <p:cNvSpPr/>
            <p:nvPr/>
          </p:nvSpPr>
          <p:spPr>
            <a:xfrm>
              <a:off x="8537549" y="3260148"/>
              <a:ext cx="62868" cy="125053"/>
            </a:xfrm>
            <a:custGeom>
              <a:rect b="b" l="l" r="r" t="t"/>
              <a:pathLst>
                <a:path extrusionOk="0" h="5309" w="2669">
                  <a:moveTo>
                    <a:pt x="623" y="1"/>
                  </a:moveTo>
                  <a:cubicBezTo>
                    <a:pt x="540" y="1"/>
                    <a:pt x="464" y="11"/>
                    <a:pt x="401" y="38"/>
                  </a:cubicBezTo>
                  <a:cubicBezTo>
                    <a:pt x="67" y="171"/>
                    <a:pt x="134" y="405"/>
                    <a:pt x="67" y="772"/>
                  </a:cubicBezTo>
                  <a:cubicBezTo>
                    <a:pt x="0" y="1406"/>
                    <a:pt x="34" y="2039"/>
                    <a:pt x="67" y="2673"/>
                  </a:cubicBezTo>
                  <a:cubicBezTo>
                    <a:pt x="100" y="2740"/>
                    <a:pt x="67" y="2773"/>
                    <a:pt x="67" y="2807"/>
                  </a:cubicBezTo>
                  <a:cubicBezTo>
                    <a:pt x="67" y="3340"/>
                    <a:pt x="67" y="3907"/>
                    <a:pt x="234" y="4374"/>
                  </a:cubicBezTo>
                  <a:cubicBezTo>
                    <a:pt x="401" y="4875"/>
                    <a:pt x="801" y="5275"/>
                    <a:pt x="1368" y="5308"/>
                  </a:cubicBezTo>
                  <a:cubicBezTo>
                    <a:pt x="1701" y="5308"/>
                    <a:pt x="2302" y="5175"/>
                    <a:pt x="2435" y="4875"/>
                  </a:cubicBezTo>
                  <a:cubicBezTo>
                    <a:pt x="2669" y="4408"/>
                    <a:pt x="2469" y="3374"/>
                    <a:pt x="2469" y="2873"/>
                  </a:cubicBezTo>
                  <a:cubicBezTo>
                    <a:pt x="2469" y="2206"/>
                    <a:pt x="2435" y="1572"/>
                    <a:pt x="2402" y="905"/>
                  </a:cubicBezTo>
                  <a:cubicBezTo>
                    <a:pt x="2402" y="471"/>
                    <a:pt x="2469" y="271"/>
                    <a:pt x="2202" y="105"/>
                  </a:cubicBezTo>
                  <a:cubicBezTo>
                    <a:pt x="2102" y="62"/>
                    <a:pt x="1965" y="49"/>
                    <a:pt x="1823" y="49"/>
                  </a:cubicBezTo>
                  <a:cubicBezTo>
                    <a:pt x="1633" y="49"/>
                    <a:pt x="1435" y="71"/>
                    <a:pt x="1301" y="71"/>
                  </a:cubicBezTo>
                  <a:cubicBezTo>
                    <a:pt x="1107" y="71"/>
                    <a:pt x="842" y="1"/>
                    <a:pt x="6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4"/>
            <p:cNvSpPr/>
            <p:nvPr/>
          </p:nvSpPr>
          <p:spPr>
            <a:xfrm>
              <a:off x="8638103" y="3178154"/>
              <a:ext cx="81736" cy="206059"/>
            </a:xfrm>
            <a:custGeom>
              <a:rect b="b" l="l" r="r" t="t"/>
              <a:pathLst>
                <a:path extrusionOk="0" h="8748" w="3470">
                  <a:moveTo>
                    <a:pt x="2083" y="0"/>
                  </a:moveTo>
                  <a:cubicBezTo>
                    <a:pt x="1516" y="0"/>
                    <a:pt x="887" y="108"/>
                    <a:pt x="468" y="150"/>
                  </a:cubicBezTo>
                  <a:cubicBezTo>
                    <a:pt x="401" y="150"/>
                    <a:pt x="301" y="183"/>
                    <a:pt x="201" y="216"/>
                  </a:cubicBezTo>
                  <a:cubicBezTo>
                    <a:pt x="1" y="350"/>
                    <a:pt x="101" y="950"/>
                    <a:pt x="101" y="1184"/>
                  </a:cubicBezTo>
                  <a:cubicBezTo>
                    <a:pt x="134" y="1551"/>
                    <a:pt x="201" y="1951"/>
                    <a:pt x="201" y="2318"/>
                  </a:cubicBezTo>
                  <a:cubicBezTo>
                    <a:pt x="268" y="4286"/>
                    <a:pt x="335" y="6221"/>
                    <a:pt x="368" y="8189"/>
                  </a:cubicBezTo>
                  <a:cubicBezTo>
                    <a:pt x="435" y="8422"/>
                    <a:pt x="535" y="8589"/>
                    <a:pt x="668" y="8689"/>
                  </a:cubicBezTo>
                  <a:cubicBezTo>
                    <a:pt x="754" y="8732"/>
                    <a:pt x="901" y="8747"/>
                    <a:pt x="1073" y="8747"/>
                  </a:cubicBezTo>
                  <a:cubicBezTo>
                    <a:pt x="1436" y="8747"/>
                    <a:pt x="1909" y="8679"/>
                    <a:pt x="2136" y="8656"/>
                  </a:cubicBezTo>
                  <a:cubicBezTo>
                    <a:pt x="2903" y="8623"/>
                    <a:pt x="3103" y="8522"/>
                    <a:pt x="3203" y="7755"/>
                  </a:cubicBezTo>
                  <a:cubicBezTo>
                    <a:pt x="3303" y="6721"/>
                    <a:pt x="3103" y="5587"/>
                    <a:pt x="3170" y="4553"/>
                  </a:cubicBezTo>
                  <a:cubicBezTo>
                    <a:pt x="3237" y="3519"/>
                    <a:pt x="3337" y="2518"/>
                    <a:pt x="3337" y="1517"/>
                  </a:cubicBezTo>
                  <a:cubicBezTo>
                    <a:pt x="3337" y="1050"/>
                    <a:pt x="3470" y="450"/>
                    <a:pt x="2970" y="150"/>
                  </a:cubicBezTo>
                  <a:cubicBezTo>
                    <a:pt x="2734" y="38"/>
                    <a:pt x="2420" y="0"/>
                    <a:pt x="2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8743391" y="3062831"/>
              <a:ext cx="138315" cy="338509"/>
            </a:xfrm>
            <a:custGeom>
              <a:rect b="b" l="l" r="r" t="t"/>
              <a:pathLst>
                <a:path extrusionOk="0" h="14371" w="5872">
                  <a:moveTo>
                    <a:pt x="2820" y="651"/>
                  </a:moveTo>
                  <a:cubicBezTo>
                    <a:pt x="3145" y="651"/>
                    <a:pt x="3470" y="659"/>
                    <a:pt x="3804" y="676"/>
                  </a:cubicBezTo>
                  <a:cubicBezTo>
                    <a:pt x="4304" y="709"/>
                    <a:pt x="4804" y="676"/>
                    <a:pt x="4971" y="1243"/>
                  </a:cubicBezTo>
                  <a:cubicBezTo>
                    <a:pt x="5071" y="1543"/>
                    <a:pt x="4971" y="2177"/>
                    <a:pt x="4971" y="2477"/>
                  </a:cubicBezTo>
                  <a:cubicBezTo>
                    <a:pt x="4971" y="5479"/>
                    <a:pt x="5004" y="8482"/>
                    <a:pt x="5004" y="11450"/>
                  </a:cubicBezTo>
                  <a:cubicBezTo>
                    <a:pt x="5004" y="11984"/>
                    <a:pt x="5238" y="13252"/>
                    <a:pt x="4871" y="13585"/>
                  </a:cubicBezTo>
                  <a:cubicBezTo>
                    <a:pt x="4789" y="13681"/>
                    <a:pt x="4486" y="13710"/>
                    <a:pt x="4134" y="13710"/>
                  </a:cubicBezTo>
                  <a:cubicBezTo>
                    <a:pt x="3633" y="13710"/>
                    <a:pt x="3032" y="13652"/>
                    <a:pt x="2836" y="13652"/>
                  </a:cubicBezTo>
                  <a:cubicBezTo>
                    <a:pt x="2592" y="13652"/>
                    <a:pt x="2273" y="13696"/>
                    <a:pt x="1979" y="13696"/>
                  </a:cubicBezTo>
                  <a:cubicBezTo>
                    <a:pt x="1832" y="13696"/>
                    <a:pt x="1691" y="13685"/>
                    <a:pt x="1569" y="13652"/>
                  </a:cubicBezTo>
                  <a:cubicBezTo>
                    <a:pt x="901" y="13418"/>
                    <a:pt x="1002" y="13018"/>
                    <a:pt x="935" y="12418"/>
                  </a:cubicBezTo>
                  <a:cubicBezTo>
                    <a:pt x="901" y="12184"/>
                    <a:pt x="868" y="11917"/>
                    <a:pt x="868" y="11684"/>
                  </a:cubicBezTo>
                  <a:cubicBezTo>
                    <a:pt x="835" y="9249"/>
                    <a:pt x="801" y="6814"/>
                    <a:pt x="768" y="4379"/>
                  </a:cubicBezTo>
                  <a:lnTo>
                    <a:pt x="768" y="2110"/>
                  </a:lnTo>
                  <a:cubicBezTo>
                    <a:pt x="768" y="1910"/>
                    <a:pt x="668" y="1010"/>
                    <a:pt x="735" y="843"/>
                  </a:cubicBezTo>
                  <a:cubicBezTo>
                    <a:pt x="860" y="693"/>
                    <a:pt x="1266" y="674"/>
                    <a:pt x="1574" y="674"/>
                  </a:cubicBezTo>
                  <a:cubicBezTo>
                    <a:pt x="1677" y="674"/>
                    <a:pt x="1769" y="676"/>
                    <a:pt x="1835" y="676"/>
                  </a:cubicBezTo>
                  <a:cubicBezTo>
                    <a:pt x="2169" y="659"/>
                    <a:pt x="2494" y="651"/>
                    <a:pt x="2820" y="651"/>
                  </a:cubicBezTo>
                  <a:close/>
                  <a:moveTo>
                    <a:pt x="2227" y="0"/>
                  </a:moveTo>
                  <a:cubicBezTo>
                    <a:pt x="1677" y="0"/>
                    <a:pt x="1135" y="42"/>
                    <a:pt x="701" y="176"/>
                  </a:cubicBezTo>
                  <a:cubicBezTo>
                    <a:pt x="368" y="276"/>
                    <a:pt x="234" y="342"/>
                    <a:pt x="134" y="676"/>
                  </a:cubicBezTo>
                  <a:cubicBezTo>
                    <a:pt x="1" y="1076"/>
                    <a:pt x="134" y="1677"/>
                    <a:pt x="134" y="2110"/>
                  </a:cubicBezTo>
                  <a:cubicBezTo>
                    <a:pt x="134" y="2644"/>
                    <a:pt x="134" y="3211"/>
                    <a:pt x="134" y="3745"/>
                  </a:cubicBezTo>
                  <a:cubicBezTo>
                    <a:pt x="168" y="4846"/>
                    <a:pt x="201" y="5980"/>
                    <a:pt x="234" y="7081"/>
                  </a:cubicBezTo>
                  <a:cubicBezTo>
                    <a:pt x="268" y="8248"/>
                    <a:pt x="301" y="9449"/>
                    <a:pt x="368" y="10616"/>
                  </a:cubicBezTo>
                  <a:cubicBezTo>
                    <a:pt x="301" y="11450"/>
                    <a:pt x="301" y="12318"/>
                    <a:pt x="401" y="13152"/>
                  </a:cubicBezTo>
                  <a:cubicBezTo>
                    <a:pt x="434" y="13318"/>
                    <a:pt x="468" y="13485"/>
                    <a:pt x="501" y="13619"/>
                  </a:cubicBezTo>
                  <a:cubicBezTo>
                    <a:pt x="501" y="13652"/>
                    <a:pt x="501" y="13685"/>
                    <a:pt x="501" y="13685"/>
                  </a:cubicBezTo>
                  <a:cubicBezTo>
                    <a:pt x="535" y="13752"/>
                    <a:pt x="568" y="13819"/>
                    <a:pt x="601" y="13852"/>
                  </a:cubicBezTo>
                  <a:cubicBezTo>
                    <a:pt x="701" y="13986"/>
                    <a:pt x="868" y="14119"/>
                    <a:pt x="1102" y="14219"/>
                  </a:cubicBezTo>
                  <a:cubicBezTo>
                    <a:pt x="1428" y="14338"/>
                    <a:pt x="1813" y="14371"/>
                    <a:pt x="2208" y="14371"/>
                  </a:cubicBezTo>
                  <a:cubicBezTo>
                    <a:pt x="2702" y="14371"/>
                    <a:pt x="3211" y="14319"/>
                    <a:pt x="3637" y="14319"/>
                  </a:cubicBezTo>
                  <a:cubicBezTo>
                    <a:pt x="3854" y="14319"/>
                    <a:pt x="4160" y="14351"/>
                    <a:pt x="4469" y="14351"/>
                  </a:cubicBezTo>
                  <a:cubicBezTo>
                    <a:pt x="4871" y="14351"/>
                    <a:pt x="5279" y="14297"/>
                    <a:pt x="5505" y="14052"/>
                  </a:cubicBezTo>
                  <a:cubicBezTo>
                    <a:pt x="5872" y="13652"/>
                    <a:pt x="5672" y="12751"/>
                    <a:pt x="5672" y="12284"/>
                  </a:cubicBezTo>
                  <a:cubicBezTo>
                    <a:pt x="5638" y="11184"/>
                    <a:pt x="5638" y="10116"/>
                    <a:pt x="5638" y="9015"/>
                  </a:cubicBezTo>
                  <a:cubicBezTo>
                    <a:pt x="5638" y="6847"/>
                    <a:pt x="5638" y="4679"/>
                    <a:pt x="5605" y="2477"/>
                  </a:cubicBezTo>
                  <a:cubicBezTo>
                    <a:pt x="5605" y="1944"/>
                    <a:pt x="5872" y="809"/>
                    <a:pt x="5471" y="342"/>
                  </a:cubicBezTo>
                  <a:cubicBezTo>
                    <a:pt x="5234" y="105"/>
                    <a:pt x="4787" y="63"/>
                    <a:pt x="4384" y="63"/>
                  </a:cubicBezTo>
                  <a:cubicBezTo>
                    <a:pt x="4164" y="63"/>
                    <a:pt x="3957" y="76"/>
                    <a:pt x="3804" y="76"/>
                  </a:cubicBezTo>
                  <a:cubicBezTo>
                    <a:pt x="3337" y="42"/>
                    <a:pt x="2778" y="0"/>
                    <a:pt x="2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8621614" y="3164964"/>
              <a:ext cx="117869" cy="233454"/>
            </a:xfrm>
            <a:custGeom>
              <a:rect b="b" l="l" r="r" t="t"/>
              <a:pathLst>
                <a:path extrusionOk="0" h="9911" w="5004">
                  <a:moveTo>
                    <a:pt x="2737" y="568"/>
                  </a:moveTo>
                  <a:cubicBezTo>
                    <a:pt x="3096" y="568"/>
                    <a:pt x="3433" y="611"/>
                    <a:pt x="3670" y="743"/>
                  </a:cubicBezTo>
                  <a:cubicBezTo>
                    <a:pt x="4203" y="1010"/>
                    <a:pt x="4037" y="1610"/>
                    <a:pt x="4037" y="2077"/>
                  </a:cubicBezTo>
                  <a:cubicBezTo>
                    <a:pt x="4037" y="3111"/>
                    <a:pt x="3937" y="4112"/>
                    <a:pt x="3870" y="5113"/>
                  </a:cubicBezTo>
                  <a:cubicBezTo>
                    <a:pt x="3803" y="6147"/>
                    <a:pt x="4003" y="7281"/>
                    <a:pt x="3903" y="8315"/>
                  </a:cubicBezTo>
                  <a:cubicBezTo>
                    <a:pt x="3803" y="9082"/>
                    <a:pt x="3603" y="9183"/>
                    <a:pt x="2836" y="9216"/>
                  </a:cubicBezTo>
                  <a:cubicBezTo>
                    <a:pt x="2610" y="9238"/>
                    <a:pt x="2140" y="9322"/>
                    <a:pt x="1777" y="9322"/>
                  </a:cubicBezTo>
                  <a:cubicBezTo>
                    <a:pt x="1603" y="9322"/>
                    <a:pt x="1454" y="9303"/>
                    <a:pt x="1368" y="9249"/>
                  </a:cubicBezTo>
                  <a:cubicBezTo>
                    <a:pt x="1235" y="9149"/>
                    <a:pt x="1135" y="8982"/>
                    <a:pt x="1101" y="8749"/>
                  </a:cubicBezTo>
                  <a:cubicBezTo>
                    <a:pt x="1035" y="6814"/>
                    <a:pt x="1001" y="4846"/>
                    <a:pt x="934" y="2878"/>
                  </a:cubicBezTo>
                  <a:cubicBezTo>
                    <a:pt x="901" y="2511"/>
                    <a:pt x="834" y="2111"/>
                    <a:pt x="834" y="1744"/>
                  </a:cubicBezTo>
                  <a:cubicBezTo>
                    <a:pt x="801" y="1510"/>
                    <a:pt x="701" y="910"/>
                    <a:pt x="934" y="776"/>
                  </a:cubicBezTo>
                  <a:cubicBezTo>
                    <a:pt x="1001" y="743"/>
                    <a:pt x="1101" y="710"/>
                    <a:pt x="1201" y="710"/>
                  </a:cubicBezTo>
                  <a:cubicBezTo>
                    <a:pt x="1585" y="669"/>
                    <a:pt x="2188" y="568"/>
                    <a:pt x="2737" y="568"/>
                  </a:cubicBezTo>
                  <a:close/>
                  <a:moveTo>
                    <a:pt x="2853" y="1"/>
                  </a:moveTo>
                  <a:cubicBezTo>
                    <a:pt x="2436" y="1"/>
                    <a:pt x="2019" y="26"/>
                    <a:pt x="1635" y="43"/>
                  </a:cubicBezTo>
                  <a:cubicBezTo>
                    <a:pt x="1301" y="76"/>
                    <a:pt x="634" y="9"/>
                    <a:pt x="334" y="309"/>
                  </a:cubicBezTo>
                  <a:cubicBezTo>
                    <a:pt x="0" y="643"/>
                    <a:pt x="167" y="1310"/>
                    <a:pt x="201" y="1677"/>
                  </a:cubicBezTo>
                  <a:cubicBezTo>
                    <a:pt x="234" y="2478"/>
                    <a:pt x="267" y="3278"/>
                    <a:pt x="334" y="4079"/>
                  </a:cubicBezTo>
                  <a:cubicBezTo>
                    <a:pt x="367" y="5013"/>
                    <a:pt x="434" y="5947"/>
                    <a:pt x="501" y="6914"/>
                  </a:cubicBezTo>
                  <a:cubicBezTo>
                    <a:pt x="467" y="7448"/>
                    <a:pt x="467" y="7982"/>
                    <a:pt x="501" y="8515"/>
                  </a:cubicBezTo>
                  <a:cubicBezTo>
                    <a:pt x="534" y="8849"/>
                    <a:pt x="467" y="9416"/>
                    <a:pt x="768" y="9683"/>
                  </a:cubicBezTo>
                  <a:cubicBezTo>
                    <a:pt x="949" y="9864"/>
                    <a:pt x="1252" y="9885"/>
                    <a:pt x="1519" y="9885"/>
                  </a:cubicBezTo>
                  <a:cubicBezTo>
                    <a:pt x="1595" y="9885"/>
                    <a:pt x="1668" y="9883"/>
                    <a:pt x="1735" y="9883"/>
                  </a:cubicBezTo>
                  <a:cubicBezTo>
                    <a:pt x="2021" y="9897"/>
                    <a:pt x="2329" y="9910"/>
                    <a:pt x="2639" y="9910"/>
                  </a:cubicBezTo>
                  <a:cubicBezTo>
                    <a:pt x="3089" y="9910"/>
                    <a:pt x="3542" y="9882"/>
                    <a:pt x="3937" y="9783"/>
                  </a:cubicBezTo>
                  <a:cubicBezTo>
                    <a:pt x="4937" y="9516"/>
                    <a:pt x="4537" y="8315"/>
                    <a:pt x="4504" y="7515"/>
                  </a:cubicBezTo>
                  <a:cubicBezTo>
                    <a:pt x="4404" y="5813"/>
                    <a:pt x="4604" y="4146"/>
                    <a:pt x="4670" y="2478"/>
                  </a:cubicBezTo>
                  <a:cubicBezTo>
                    <a:pt x="4670" y="1744"/>
                    <a:pt x="5004" y="343"/>
                    <a:pt x="4070" y="109"/>
                  </a:cubicBezTo>
                  <a:cubicBezTo>
                    <a:pt x="3686" y="26"/>
                    <a:pt x="3269" y="1"/>
                    <a:pt x="28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8524971" y="3244202"/>
              <a:ext cx="93513" cy="158502"/>
            </a:xfrm>
            <a:custGeom>
              <a:rect b="b" l="l" r="r" t="t"/>
              <a:pathLst>
                <a:path extrusionOk="0" h="6729" w="3970">
                  <a:moveTo>
                    <a:pt x="1157" y="678"/>
                  </a:moveTo>
                  <a:cubicBezTo>
                    <a:pt x="1376" y="678"/>
                    <a:pt x="1641" y="748"/>
                    <a:pt x="1835" y="748"/>
                  </a:cubicBezTo>
                  <a:cubicBezTo>
                    <a:pt x="1871" y="753"/>
                    <a:pt x="1912" y="755"/>
                    <a:pt x="1957" y="755"/>
                  </a:cubicBezTo>
                  <a:cubicBezTo>
                    <a:pt x="2097" y="755"/>
                    <a:pt x="2270" y="736"/>
                    <a:pt x="2429" y="736"/>
                  </a:cubicBezTo>
                  <a:cubicBezTo>
                    <a:pt x="2545" y="736"/>
                    <a:pt x="2653" y="746"/>
                    <a:pt x="2736" y="782"/>
                  </a:cubicBezTo>
                  <a:cubicBezTo>
                    <a:pt x="3003" y="948"/>
                    <a:pt x="2936" y="1182"/>
                    <a:pt x="2936" y="1582"/>
                  </a:cubicBezTo>
                  <a:cubicBezTo>
                    <a:pt x="2969" y="2249"/>
                    <a:pt x="3003" y="2883"/>
                    <a:pt x="3003" y="3550"/>
                  </a:cubicBezTo>
                  <a:cubicBezTo>
                    <a:pt x="3003" y="4084"/>
                    <a:pt x="3203" y="5085"/>
                    <a:pt x="2969" y="5552"/>
                  </a:cubicBezTo>
                  <a:cubicBezTo>
                    <a:pt x="2836" y="5852"/>
                    <a:pt x="2235" y="5985"/>
                    <a:pt x="1902" y="5985"/>
                  </a:cubicBezTo>
                  <a:cubicBezTo>
                    <a:pt x="1368" y="5985"/>
                    <a:pt x="935" y="5585"/>
                    <a:pt x="768" y="5051"/>
                  </a:cubicBezTo>
                  <a:cubicBezTo>
                    <a:pt x="601" y="4584"/>
                    <a:pt x="601" y="4017"/>
                    <a:pt x="601" y="3484"/>
                  </a:cubicBezTo>
                  <a:cubicBezTo>
                    <a:pt x="601" y="3450"/>
                    <a:pt x="634" y="3417"/>
                    <a:pt x="634" y="3383"/>
                  </a:cubicBezTo>
                  <a:cubicBezTo>
                    <a:pt x="601" y="2716"/>
                    <a:pt x="534" y="2083"/>
                    <a:pt x="634" y="1449"/>
                  </a:cubicBezTo>
                  <a:cubicBezTo>
                    <a:pt x="668" y="1082"/>
                    <a:pt x="601" y="848"/>
                    <a:pt x="935" y="715"/>
                  </a:cubicBezTo>
                  <a:cubicBezTo>
                    <a:pt x="998" y="688"/>
                    <a:pt x="1074" y="678"/>
                    <a:pt x="1157" y="678"/>
                  </a:cubicBezTo>
                  <a:close/>
                  <a:moveTo>
                    <a:pt x="1007" y="0"/>
                  </a:moveTo>
                  <a:cubicBezTo>
                    <a:pt x="640" y="0"/>
                    <a:pt x="302" y="70"/>
                    <a:pt x="134" y="315"/>
                  </a:cubicBezTo>
                  <a:cubicBezTo>
                    <a:pt x="1" y="548"/>
                    <a:pt x="67" y="982"/>
                    <a:pt x="34" y="1249"/>
                  </a:cubicBezTo>
                  <a:cubicBezTo>
                    <a:pt x="34" y="1549"/>
                    <a:pt x="67" y="1849"/>
                    <a:pt x="67" y="2183"/>
                  </a:cubicBezTo>
                  <a:cubicBezTo>
                    <a:pt x="67" y="3050"/>
                    <a:pt x="67" y="3951"/>
                    <a:pt x="101" y="4851"/>
                  </a:cubicBezTo>
                  <a:cubicBezTo>
                    <a:pt x="134" y="5485"/>
                    <a:pt x="34" y="6286"/>
                    <a:pt x="768" y="6552"/>
                  </a:cubicBezTo>
                  <a:cubicBezTo>
                    <a:pt x="1035" y="6663"/>
                    <a:pt x="1511" y="6728"/>
                    <a:pt x="1995" y="6728"/>
                  </a:cubicBezTo>
                  <a:cubicBezTo>
                    <a:pt x="2536" y="6728"/>
                    <a:pt x="3088" y="6646"/>
                    <a:pt x="3370" y="6452"/>
                  </a:cubicBezTo>
                  <a:cubicBezTo>
                    <a:pt x="3970" y="6019"/>
                    <a:pt x="3670" y="4784"/>
                    <a:pt x="3670" y="4151"/>
                  </a:cubicBezTo>
                  <a:cubicBezTo>
                    <a:pt x="3636" y="3083"/>
                    <a:pt x="3803" y="1716"/>
                    <a:pt x="3503" y="715"/>
                  </a:cubicBezTo>
                  <a:cubicBezTo>
                    <a:pt x="3336" y="48"/>
                    <a:pt x="2803" y="148"/>
                    <a:pt x="2202" y="114"/>
                  </a:cubicBezTo>
                  <a:cubicBezTo>
                    <a:pt x="1913" y="96"/>
                    <a:pt x="1439" y="0"/>
                    <a:pt x="1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8450091" y="3132718"/>
              <a:ext cx="519623" cy="323222"/>
            </a:xfrm>
            <a:custGeom>
              <a:rect b="b" l="l" r="r" t="t"/>
              <a:pathLst>
                <a:path extrusionOk="0" h="13722" w="22060">
                  <a:moveTo>
                    <a:pt x="1171" y="1"/>
                  </a:moveTo>
                  <a:cubicBezTo>
                    <a:pt x="1096" y="1"/>
                    <a:pt x="1020" y="23"/>
                    <a:pt x="945" y="77"/>
                  </a:cubicBezTo>
                  <a:cubicBezTo>
                    <a:pt x="711" y="244"/>
                    <a:pt x="578" y="578"/>
                    <a:pt x="478" y="811"/>
                  </a:cubicBezTo>
                  <a:cubicBezTo>
                    <a:pt x="311" y="1178"/>
                    <a:pt x="144" y="1512"/>
                    <a:pt x="44" y="1879"/>
                  </a:cubicBezTo>
                  <a:cubicBezTo>
                    <a:pt x="0" y="2097"/>
                    <a:pt x="186" y="2244"/>
                    <a:pt x="366" y="2244"/>
                  </a:cubicBezTo>
                  <a:cubicBezTo>
                    <a:pt x="461" y="2244"/>
                    <a:pt x="554" y="2204"/>
                    <a:pt x="611" y="2112"/>
                  </a:cubicBezTo>
                  <a:cubicBezTo>
                    <a:pt x="711" y="1845"/>
                    <a:pt x="811" y="1578"/>
                    <a:pt x="945" y="1345"/>
                  </a:cubicBezTo>
                  <a:cubicBezTo>
                    <a:pt x="945" y="1345"/>
                    <a:pt x="945" y="1345"/>
                    <a:pt x="945" y="1312"/>
                  </a:cubicBezTo>
                  <a:cubicBezTo>
                    <a:pt x="1011" y="4147"/>
                    <a:pt x="1045" y="6949"/>
                    <a:pt x="1111" y="9751"/>
                  </a:cubicBezTo>
                  <a:cubicBezTo>
                    <a:pt x="1111" y="10451"/>
                    <a:pt x="811" y="11986"/>
                    <a:pt x="1412" y="12520"/>
                  </a:cubicBezTo>
                  <a:cubicBezTo>
                    <a:pt x="1645" y="12720"/>
                    <a:pt x="2079" y="12720"/>
                    <a:pt x="2346" y="12720"/>
                  </a:cubicBezTo>
                  <a:cubicBezTo>
                    <a:pt x="3046" y="12786"/>
                    <a:pt x="3747" y="12820"/>
                    <a:pt x="4447" y="12820"/>
                  </a:cubicBezTo>
                  <a:cubicBezTo>
                    <a:pt x="7416" y="12887"/>
                    <a:pt x="10385" y="12920"/>
                    <a:pt x="13320" y="12953"/>
                  </a:cubicBezTo>
                  <a:cubicBezTo>
                    <a:pt x="14421" y="12968"/>
                    <a:pt x="15521" y="12996"/>
                    <a:pt x="16622" y="12996"/>
                  </a:cubicBezTo>
                  <a:cubicBezTo>
                    <a:pt x="17990" y="12996"/>
                    <a:pt x="19358" y="12953"/>
                    <a:pt x="20725" y="12786"/>
                  </a:cubicBezTo>
                  <a:lnTo>
                    <a:pt x="20725" y="12786"/>
                  </a:lnTo>
                  <a:cubicBezTo>
                    <a:pt x="20625" y="12887"/>
                    <a:pt x="20559" y="12953"/>
                    <a:pt x="20492" y="13020"/>
                  </a:cubicBezTo>
                  <a:cubicBezTo>
                    <a:pt x="20230" y="13354"/>
                    <a:pt x="20496" y="13722"/>
                    <a:pt x="20803" y="13722"/>
                  </a:cubicBezTo>
                  <a:cubicBezTo>
                    <a:pt x="20925" y="13722"/>
                    <a:pt x="21054" y="13663"/>
                    <a:pt x="21159" y="13520"/>
                  </a:cubicBezTo>
                  <a:cubicBezTo>
                    <a:pt x="21426" y="13187"/>
                    <a:pt x="22060" y="12653"/>
                    <a:pt x="21993" y="12153"/>
                  </a:cubicBezTo>
                  <a:cubicBezTo>
                    <a:pt x="21893" y="11586"/>
                    <a:pt x="21059" y="11085"/>
                    <a:pt x="20692" y="10718"/>
                  </a:cubicBezTo>
                  <a:cubicBezTo>
                    <a:pt x="20615" y="10641"/>
                    <a:pt x="20529" y="10609"/>
                    <a:pt x="20446" y="10609"/>
                  </a:cubicBezTo>
                  <a:cubicBezTo>
                    <a:pt x="20170" y="10609"/>
                    <a:pt x="19927" y="10970"/>
                    <a:pt x="20158" y="11252"/>
                  </a:cubicBezTo>
                  <a:cubicBezTo>
                    <a:pt x="20392" y="11486"/>
                    <a:pt x="20592" y="11752"/>
                    <a:pt x="20792" y="12019"/>
                  </a:cubicBezTo>
                  <a:cubicBezTo>
                    <a:pt x="19394" y="12204"/>
                    <a:pt x="17971" y="12250"/>
                    <a:pt x="16554" y="12250"/>
                  </a:cubicBezTo>
                  <a:cubicBezTo>
                    <a:pt x="15671" y="12250"/>
                    <a:pt x="14791" y="12232"/>
                    <a:pt x="13921" y="12219"/>
                  </a:cubicBezTo>
                  <a:cubicBezTo>
                    <a:pt x="11319" y="12219"/>
                    <a:pt x="8683" y="12186"/>
                    <a:pt x="6048" y="12153"/>
                  </a:cubicBezTo>
                  <a:cubicBezTo>
                    <a:pt x="5481" y="12153"/>
                    <a:pt x="4889" y="12178"/>
                    <a:pt x="4297" y="12178"/>
                  </a:cubicBezTo>
                  <a:cubicBezTo>
                    <a:pt x="3705" y="12178"/>
                    <a:pt x="3113" y="12153"/>
                    <a:pt x="2546" y="12053"/>
                  </a:cubicBezTo>
                  <a:cubicBezTo>
                    <a:pt x="1945" y="11919"/>
                    <a:pt x="2012" y="11886"/>
                    <a:pt x="1879" y="11419"/>
                  </a:cubicBezTo>
                  <a:cubicBezTo>
                    <a:pt x="1812" y="11185"/>
                    <a:pt x="1845" y="10852"/>
                    <a:pt x="1845" y="10585"/>
                  </a:cubicBezTo>
                  <a:lnTo>
                    <a:pt x="1745" y="8517"/>
                  </a:lnTo>
                  <a:cubicBezTo>
                    <a:pt x="1612" y="5982"/>
                    <a:pt x="1445" y="3480"/>
                    <a:pt x="1312" y="945"/>
                  </a:cubicBezTo>
                  <a:lnTo>
                    <a:pt x="1312" y="945"/>
                  </a:lnTo>
                  <a:cubicBezTo>
                    <a:pt x="1378" y="1011"/>
                    <a:pt x="1412" y="1045"/>
                    <a:pt x="1445" y="1078"/>
                  </a:cubicBezTo>
                  <a:cubicBezTo>
                    <a:pt x="1578" y="1245"/>
                    <a:pt x="1745" y="1445"/>
                    <a:pt x="1912" y="1612"/>
                  </a:cubicBezTo>
                  <a:cubicBezTo>
                    <a:pt x="1986" y="1686"/>
                    <a:pt x="2071" y="1717"/>
                    <a:pt x="2153" y="1717"/>
                  </a:cubicBezTo>
                  <a:cubicBezTo>
                    <a:pt x="2440" y="1717"/>
                    <a:pt x="2705" y="1337"/>
                    <a:pt x="2446" y="1078"/>
                  </a:cubicBezTo>
                  <a:cubicBezTo>
                    <a:pt x="2179" y="778"/>
                    <a:pt x="1879" y="511"/>
                    <a:pt x="1612" y="211"/>
                  </a:cubicBezTo>
                  <a:cubicBezTo>
                    <a:pt x="1477" y="98"/>
                    <a:pt x="1326" y="1"/>
                    <a:pt x="1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8744969" y="3062242"/>
              <a:ext cx="138315" cy="339098"/>
            </a:xfrm>
            <a:custGeom>
              <a:rect b="b" l="l" r="r" t="t"/>
              <a:pathLst>
                <a:path extrusionOk="0" h="14396" w="5872">
                  <a:moveTo>
                    <a:pt x="2685" y="662"/>
                  </a:moveTo>
                  <a:cubicBezTo>
                    <a:pt x="3060" y="662"/>
                    <a:pt x="3437" y="682"/>
                    <a:pt x="3803" y="701"/>
                  </a:cubicBezTo>
                  <a:cubicBezTo>
                    <a:pt x="4304" y="734"/>
                    <a:pt x="4804" y="701"/>
                    <a:pt x="5004" y="1268"/>
                  </a:cubicBezTo>
                  <a:cubicBezTo>
                    <a:pt x="5071" y="1568"/>
                    <a:pt x="5004" y="2202"/>
                    <a:pt x="5004" y="2502"/>
                  </a:cubicBezTo>
                  <a:cubicBezTo>
                    <a:pt x="5004" y="5504"/>
                    <a:pt x="5004" y="8507"/>
                    <a:pt x="5004" y="11475"/>
                  </a:cubicBezTo>
                  <a:cubicBezTo>
                    <a:pt x="5004" y="12009"/>
                    <a:pt x="5238" y="13277"/>
                    <a:pt x="4904" y="13610"/>
                  </a:cubicBezTo>
                  <a:cubicBezTo>
                    <a:pt x="4808" y="13706"/>
                    <a:pt x="4497" y="13735"/>
                    <a:pt x="4141" y="13735"/>
                  </a:cubicBezTo>
                  <a:cubicBezTo>
                    <a:pt x="3632" y="13735"/>
                    <a:pt x="3032" y="13677"/>
                    <a:pt x="2836" y="13677"/>
                  </a:cubicBezTo>
                  <a:cubicBezTo>
                    <a:pt x="2616" y="13677"/>
                    <a:pt x="2336" y="13713"/>
                    <a:pt x="2075" y="13713"/>
                  </a:cubicBezTo>
                  <a:cubicBezTo>
                    <a:pt x="1901" y="13713"/>
                    <a:pt x="1735" y="13697"/>
                    <a:pt x="1602" y="13644"/>
                  </a:cubicBezTo>
                  <a:cubicBezTo>
                    <a:pt x="901" y="13443"/>
                    <a:pt x="1001" y="13043"/>
                    <a:pt x="935" y="12409"/>
                  </a:cubicBezTo>
                  <a:cubicBezTo>
                    <a:pt x="901" y="12176"/>
                    <a:pt x="901" y="11942"/>
                    <a:pt x="868" y="11709"/>
                  </a:cubicBezTo>
                  <a:cubicBezTo>
                    <a:pt x="868" y="9274"/>
                    <a:pt x="834" y="6839"/>
                    <a:pt x="801" y="4404"/>
                  </a:cubicBezTo>
                  <a:lnTo>
                    <a:pt x="768" y="2135"/>
                  </a:lnTo>
                  <a:cubicBezTo>
                    <a:pt x="768" y="1935"/>
                    <a:pt x="668" y="1035"/>
                    <a:pt x="768" y="868"/>
                  </a:cubicBezTo>
                  <a:cubicBezTo>
                    <a:pt x="868" y="718"/>
                    <a:pt x="1268" y="699"/>
                    <a:pt x="1589" y="699"/>
                  </a:cubicBezTo>
                  <a:cubicBezTo>
                    <a:pt x="1696" y="699"/>
                    <a:pt x="1793" y="701"/>
                    <a:pt x="1869" y="701"/>
                  </a:cubicBezTo>
                  <a:cubicBezTo>
                    <a:pt x="2136" y="673"/>
                    <a:pt x="2410" y="662"/>
                    <a:pt x="2685" y="662"/>
                  </a:cubicBezTo>
                  <a:close/>
                  <a:moveTo>
                    <a:pt x="2335" y="21"/>
                  </a:moveTo>
                  <a:cubicBezTo>
                    <a:pt x="1757" y="21"/>
                    <a:pt x="1177" y="59"/>
                    <a:pt x="701" y="201"/>
                  </a:cubicBezTo>
                  <a:cubicBezTo>
                    <a:pt x="367" y="301"/>
                    <a:pt x="234" y="367"/>
                    <a:pt x="134" y="701"/>
                  </a:cubicBezTo>
                  <a:cubicBezTo>
                    <a:pt x="1" y="1101"/>
                    <a:pt x="134" y="1702"/>
                    <a:pt x="134" y="2135"/>
                  </a:cubicBezTo>
                  <a:cubicBezTo>
                    <a:pt x="134" y="2669"/>
                    <a:pt x="134" y="3236"/>
                    <a:pt x="167" y="3770"/>
                  </a:cubicBezTo>
                  <a:cubicBezTo>
                    <a:pt x="167" y="4871"/>
                    <a:pt x="201" y="5971"/>
                    <a:pt x="234" y="7106"/>
                  </a:cubicBezTo>
                  <a:cubicBezTo>
                    <a:pt x="267" y="8273"/>
                    <a:pt x="301" y="9474"/>
                    <a:pt x="367" y="10641"/>
                  </a:cubicBezTo>
                  <a:cubicBezTo>
                    <a:pt x="334" y="11475"/>
                    <a:pt x="301" y="12343"/>
                    <a:pt x="401" y="13177"/>
                  </a:cubicBezTo>
                  <a:cubicBezTo>
                    <a:pt x="434" y="13343"/>
                    <a:pt x="468" y="13510"/>
                    <a:pt x="534" y="13644"/>
                  </a:cubicBezTo>
                  <a:cubicBezTo>
                    <a:pt x="534" y="13677"/>
                    <a:pt x="534" y="13677"/>
                    <a:pt x="534" y="13710"/>
                  </a:cubicBezTo>
                  <a:cubicBezTo>
                    <a:pt x="534" y="13777"/>
                    <a:pt x="568" y="13844"/>
                    <a:pt x="634" y="13877"/>
                  </a:cubicBezTo>
                  <a:cubicBezTo>
                    <a:pt x="734" y="14011"/>
                    <a:pt x="868" y="14144"/>
                    <a:pt x="1101" y="14244"/>
                  </a:cubicBezTo>
                  <a:cubicBezTo>
                    <a:pt x="1427" y="14363"/>
                    <a:pt x="1820" y="14396"/>
                    <a:pt x="2222" y="14396"/>
                  </a:cubicBezTo>
                  <a:cubicBezTo>
                    <a:pt x="2725" y="14396"/>
                    <a:pt x="3244" y="14344"/>
                    <a:pt x="3670" y="14344"/>
                  </a:cubicBezTo>
                  <a:cubicBezTo>
                    <a:pt x="3873" y="14344"/>
                    <a:pt x="4171" y="14376"/>
                    <a:pt x="4475" y="14376"/>
                  </a:cubicBezTo>
                  <a:cubicBezTo>
                    <a:pt x="4871" y="14376"/>
                    <a:pt x="5278" y="14322"/>
                    <a:pt x="5504" y="14077"/>
                  </a:cubicBezTo>
                  <a:cubicBezTo>
                    <a:pt x="5871" y="13677"/>
                    <a:pt x="5671" y="12776"/>
                    <a:pt x="5671" y="12309"/>
                  </a:cubicBezTo>
                  <a:cubicBezTo>
                    <a:pt x="5671" y="11209"/>
                    <a:pt x="5638" y="10141"/>
                    <a:pt x="5638" y="9040"/>
                  </a:cubicBezTo>
                  <a:cubicBezTo>
                    <a:pt x="5638" y="6872"/>
                    <a:pt x="5638" y="4670"/>
                    <a:pt x="5638" y="2502"/>
                  </a:cubicBezTo>
                  <a:cubicBezTo>
                    <a:pt x="5638" y="1969"/>
                    <a:pt x="5871" y="834"/>
                    <a:pt x="5471" y="367"/>
                  </a:cubicBezTo>
                  <a:cubicBezTo>
                    <a:pt x="5104" y="0"/>
                    <a:pt x="4237" y="101"/>
                    <a:pt x="3803" y="67"/>
                  </a:cubicBezTo>
                  <a:cubicBezTo>
                    <a:pt x="3363" y="51"/>
                    <a:pt x="2849" y="21"/>
                    <a:pt x="2335" y="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8623193" y="3164964"/>
              <a:ext cx="117869" cy="233454"/>
            </a:xfrm>
            <a:custGeom>
              <a:rect b="b" l="l" r="r" t="t"/>
              <a:pathLst>
                <a:path extrusionOk="0" h="9911" w="5004">
                  <a:moveTo>
                    <a:pt x="2799" y="560"/>
                  </a:moveTo>
                  <a:cubicBezTo>
                    <a:pt x="3135" y="560"/>
                    <a:pt x="3446" y="598"/>
                    <a:pt x="3669" y="710"/>
                  </a:cubicBezTo>
                  <a:cubicBezTo>
                    <a:pt x="4203" y="1010"/>
                    <a:pt x="4070" y="1610"/>
                    <a:pt x="4036" y="2077"/>
                  </a:cubicBezTo>
                  <a:cubicBezTo>
                    <a:pt x="4036" y="3078"/>
                    <a:pt x="3936" y="4079"/>
                    <a:pt x="3903" y="5113"/>
                  </a:cubicBezTo>
                  <a:cubicBezTo>
                    <a:pt x="3836" y="6147"/>
                    <a:pt x="4036" y="7281"/>
                    <a:pt x="3903" y="8315"/>
                  </a:cubicBezTo>
                  <a:cubicBezTo>
                    <a:pt x="3803" y="9082"/>
                    <a:pt x="3603" y="9183"/>
                    <a:pt x="2836" y="9216"/>
                  </a:cubicBezTo>
                  <a:cubicBezTo>
                    <a:pt x="2632" y="9239"/>
                    <a:pt x="2166" y="9307"/>
                    <a:pt x="1794" y="9307"/>
                  </a:cubicBezTo>
                  <a:cubicBezTo>
                    <a:pt x="1619" y="9307"/>
                    <a:pt x="1464" y="9292"/>
                    <a:pt x="1368" y="9249"/>
                  </a:cubicBezTo>
                  <a:cubicBezTo>
                    <a:pt x="1234" y="9149"/>
                    <a:pt x="1168" y="8982"/>
                    <a:pt x="1101" y="8749"/>
                  </a:cubicBezTo>
                  <a:cubicBezTo>
                    <a:pt x="1034" y="6781"/>
                    <a:pt x="1001" y="4846"/>
                    <a:pt x="934" y="2878"/>
                  </a:cubicBezTo>
                  <a:cubicBezTo>
                    <a:pt x="901" y="2478"/>
                    <a:pt x="834" y="2111"/>
                    <a:pt x="834" y="1744"/>
                  </a:cubicBezTo>
                  <a:cubicBezTo>
                    <a:pt x="834" y="1510"/>
                    <a:pt x="734" y="910"/>
                    <a:pt x="934" y="776"/>
                  </a:cubicBezTo>
                  <a:cubicBezTo>
                    <a:pt x="1001" y="743"/>
                    <a:pt x="1101" y="710"/>
                    <a:pt x="1201" y="710"/>
                  </a:cubicBezTo>
                  <a:cubicBezTo>
                    <a:pt x="1599" y="668"/>
                    <a:pt x="2234" y="560"/>
                    <a:pt x="2799" y="560"/>
                  </a:cubicBezTo>
                  <a:close/>
                  <a:moveTo>
                    <a:pt x="2869" y="1"/>
                  </a:moveTo>
                  <a:cubicBezTo>
                    <a:pt x="2452" y="1"/>
                    <a:pt x="2035" y="26"/>
                    <a:pt x="1668" y="43"/>
                  </a:cubicBezTo>
                  <a:cubicBezTo>
                    <a:pt x="1301" y="76"/>
                    <a:pt x="634" y="9"/>
                    <a:pt x="367" y="309"/>
                  </a:cubicBezTo>
                  <a:cubicBezTo>
                    <a:pt x="0" y="643"/>
                    <a:pt x="200" y="1310"/>
                    <a:pt x="200" y="1677"/>
                  </a:cubicBezTo>
                  <a:cubicBezTo>
                    <a:pt x="234" y="2478"/>
                    <a:pt x="300" y="3278"/>
                    <a:pt x="334" y="4079"/>
                  </a:cubicBezTo>
                  <a:cubicBezTo>
                    <a:pt x="400" y="5013"/>
                    <a:pt x="434" y="5947"/>
                    <a:pt x="501" y="6914"/>
                  </a:cubicBezTo>
                  <a:cubicBezTo>
                    <a:pt x="467" y="7448"/>
                    <a:pt x="467" y="7982"/>
                    <a:pt x="501" y="8515"/>
                  </a:cubicBezTo>
                  <a:cubicBezTo>
                    <a:pt x="534" y="8849"/>
                    <a:pt x="501" y="9416"/>
                    <a:pt x="767" y="9683"/>
                  </a:cubicBezTo>
                  <a:cubicBezTo>
                    <a:pt x="949" y="9864"/>
                    <a:pt x="1252" y="9885"/>
                    <a:pt x="1519" y="9885"/>
                  </a:cubicBezTo>
                  <a:cubicBezTo>
                    <a:pt x="1595" y="9885"/>
                    <a:pt x="1668" y="9883"/>
                    <a:pt x="1735" y="9883"/>
                  </a:cubicBezTo>
                  <a:cubicBezTo>
                    <a:pt x="2021" y="9897"/>
                    <a:pt x="2329" y="9910"/>
                    <a:pt x="2639" y="9910"/>
                  </a:cubicBezTo>
                  <a:cubicBezTo>
                    <a:pt x="3088" y="9910"/>
                    <a:pt x="3542" y="9882"/>
                    <a:pt x="3936" y="9783"/>
                  </a:cubicBezTo>
                  <a:cubicBezTo>
                    <a:pt x="4937" y="9516"/>
                    <a:pt x="4537" y="8315"/>
                    <a:pt x="4503" y="7515"/>
                  </a:cubicBezTo>
                  <a:cubicBezTo>
                    <a:pt x="4403" y="5847"/>
                    <a:pt x="4637" y="4179"/>
                    <a:pt x="4670" y="2478"/>
                  </a:cubicBezTo>
                  <a:cubicBezTo>
                    <a:pt x="4704" y="1744"/>
                    <a:pt x="5004" y="376"/>
                    <a:pt x="4070" y="109"/>
                  </a:cubicBezTo>
                  <a:cubicBezTo>
                    <a:pt x="3703" y="26"/>
                    <a:pt x="3286" y="1"/>
                    <a:pt x="28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8526549" y="3244202"/>
              <a:ext cx="93513" cy="158502"/>
            </a:xfrm>
            <a:custGeom>
              <a:rect b="b" l="l" r="r" t="t"/>
              <a:pathLst>
                <a:path extrusionOk="0" h="6729" w="3970">
                  <a:moveTo>
                    <a:pt x="1175" y="678"/>
                  </a:moveTo>
                  <a:cubicBezTo>
                    <a:pt x="1389" y="678"/>
                    <a:pt x="1665" y="748"/>
                    <a:pt x="1835" y="748"/>
                  </a:cubicBezTo>
                  <a:cubicBezTo>
                    <a:pt x="1968" y="748"/>
                    <a:pt x="2167" y="726"/>
                    <a:pt x="2357" y="726"/>
                  </a:cubicBezTo>
                  <a:cubicBezTo>
                    <a:pt x="2499" y="726"/>
                    <a:pt x="2635" y="739"/>
                    <a:pt x="2736" y="782"/>
                  </a:cubicBezTo>
                  <a:cubicBezTo>
                    <a:pt x="3036" y="948"/>
                    <a:pt x="2936" y="1182"/>
                    <a:pt x="2969" y="1582"/>
                  </a:cubicBezTo>
                  <a:cubicBezTo>
                    <a:pt x="3002" y="2249"/>
                    <a:pt x="3002" y="2883"/>
                    <a:pt x="3002" y="3550"/>
                  </a:cubicBezTo>
                  <a:cubicBezTo>
                    <a:pt x="3002" y="4051"/>
                    <a:pt x="3203" y="5085"/>
                    <a:pt x="3002" y="5552"/>
                  </a:cubicBezTo>
                  <a:cubicBezTo>
                    <a:pt x="2836" y="5852"/>
                    <a:pt x="2235" y="5985"/>
                    <a:pt x="1935" y="5985"/>
                  </a:cubicBezTo>
                  <a:cubicBezTo>
                    <a:pt x="1368" y="5985"/>
                    <a:pt x="934" y="5585"/>
                    <a:pt x="767" y="5051"/>
                  </a:cubicBezTo>
                  <a:cubicBezTo>
                    <a:pt x="634" y="4584"/>
                    <a:pt x="601" y="4017"/>
                    <a:pt x="601" y="3484"/>
                  </a:cubicBezTo>
                  <a:cubicBezTo>
                    <a:pt x="634" y="3450"/>
                    <a:pt x="634" y="3417"/>
                    <a:pt x="634" y="3383"/>
                  </a:cubicBezTo>
                  <a:cubicBezTo>
                    <a:pt x="601" y="2750"/>
                    <a:pt x="567" y="2083"/>
                    <a:pt x="634" y="1449"/>
                  </a:cubicBezTo>
                  <a:cubicBezTo>
                    <a:pt x="667" y="1082"/>
                    <a:pt x="634" y="848"/>
                    <a:pt x="968" y="715"/>
                  </a:cubicBezTo>
                  <a:cubicBezTo>
                    <a:pt x="1022" y="688"/>
                    <a:pt x="1094" y="678"/>
                    <a:pt x="1175" y="678"/>
                  </a:cubicBezTo>
                  <a:close/>
                  <a:moveTo>
                    <a:pt x="1037" y="0"/>
                  </a:moveTo>
                  <a:cubicBezTo>
                    <a:pt x="673" y="0"/>
                    <a:pt x="336" y="70"/>
                    <a:pt x="167" y="315"/>
                  </a:cubicBezTo>
                  <a:cubicBezTo>
                    <a:pt x="0" y="548"/>
                    <a:pt x="67" y="982"/>
                    <a:pt x="67" y="1249"/>
                  </a:cubicBezTo>
                  <a:cubicBezTo>
                    <a:pt x="67" y="1549"/>
                    <a:pt x="67" y="1849"/>
                    <a:pt x="67" y="2183"/>
                  </a:cubicBezTo>
                  <a:cubicBezTo>
                    <a:pt x="67" y="3050"/>
                    <a:pt x="67" y="3951"/>
                    <a:pt x="134" y="4851"/>
                  </a:cubicBezTo>
                  <a:cubicBezTo>
                    <a:pt x="134" y="5485"/>
                    <a:pt x="67" y="6286"/>
                    <a:pt x="767" y="6552"/>
                  </a:cubicBezTo>
                  <a:cubicBezTo>
                    <a:pt x="1035" y="6663"/>
                    <a:pt x="1518" y="6728"/>
                    <a:pt x="2006" y="6728"/>
                  </a:cubicBezTo>
                  <a:cubicBezTo>
                    <a:pt x="2553" y="6728"/>
                    <a:pt x="3105" y="6646"/>
                    <a:pt x="3369" y="6452"/>
                  </a:cubicBezTo>
                  <a:cubicBezTo>
                    <a:pt x="3970" y="6019"/>
                    <a:pt x="3703" y="4784"/>
                    <a:pt x="3670" y="4151"/>
                  </a:cubicBezTo>
                  <a:cubicBezTo>
                    <a:pt x="3636" y="3083"/>
                    <a:pt x="3803" y="1716"/>
                    <a:pt x="3536" y="715"/>
                  </a:cubicBezTo>
                  <a:cubicBezTo>
                    <a:pt x="3336" y="48"/>
                    <a:pt x="2802" y="148"/>
                    <a:pt x="2202" y="114"/>
                  </a:cubicBezTo>
                  <a:cubicBezTo>
                    <a:pt x="1931" y="96"/>
                    <a:pt x="1465" y="0"/>
                    <a:pt x="10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8451928" y="3133518"/>
              <a:ext cx="520142" cy="322704"/>
            </a:xfrm>
            <a:custGeom>
              <a:rect b="b" l="l" r="r" t="t"/>
              <a:pathLst>
                <a:path extrusionOk="0" h="13700" w="22082">
                  <a:moveTo>
                    <a:pt x="1160" y="0"/>
                  </a:moveTo>
                  <a:cubicBezTo>
                    <a:pt x="1085" y="0"/>
                    <a:pt x="1009" y="23"/>
                    <a:pt x="933" y="77"/>
                  </a:cubicBezTo>
                  <a:cubicBezTo>
                    <a:pt x="700" y="210"/>
                    <a:pt x="600" y="577"/>
                    <a:pt x="466" y="811"/>
                  </a:cubicBezTo>
                  <a:cubicBezTo>
                    <a:pt x="300" y="1144"/>
                    <a:pt x="166" y="1478"/>
                    <a:pt x="66" y="1845"/>
                  </a:cubicBezTo>
                  <a:cubicBezTo>
                    <a:pt x="0" y="2063"/>
                    <a:pt x="179" y="2210"/>
                    <a:pt x="356" y="2210"/>
                  </a:cubicBezTo>
                  <a:cubicBezTo>
                    <a:pt x="449" y="2210"/>
                    <a:pt x="542" y="2170"/>
                    <a:pt x="600" y="2078"/>
                  </a:cubicBezTo>
                  <a:cubicBezTo>
                    <a:pt x="700" y="1811"/>
                    <a:pt x="833" y="1578"/>
                    <a:pt x="933" y="1311"/>
                  </a:cubicBezTo>
                  <a:lnTo>
                    <a:pt x="967" y="1311"/>
                  </a:lnTo>
                  <a:cubicBezTo>
                    <a:pt x="1000" y="4113"/>
                    <a:pt x="1067" y="6915"/>
                    <a:pt x="1100" y="9750"/>
                  </a:cubicBezTo>
                  <a:cubicBezTo>
                    <a:pt x="1133" y="10417"/>
                    <a:pt x="833" y="11985"/>
                    <a:pt x="1400" y="12486"/>
                  </a:cubicBezTo>
                  <a:cubicBezTo>
                    <a:pt x="1634" y="12686"/>
                    <a:pt x="2067" y="12686"/>
                    <a:pt x="2368" y="12719"/>
                  </a:cubicBezTo>
                  <a:cubicBezTo>
                    <a:pt x="3035" y="12786"/>
                    <a:pt x="3735" y="12786"/>
                    <a:pt x="4436" y="12786"/>
                  </a:cubicBezTo>
                  <a:cubicBezTo>
                    <a:pt x="7405" y="12853"/>
                    <a:pt x="10373" y="12886"/>
                    <a:pt x="13342" y="12919"/>
                  </a:cubicBezTo>
                  <a:cubicBezTo>
                    <a:pt x="14428" y="12934"/>
                    <a:pt x="15527" y="12962"/>
                    <a:pt x="16628" y="12962"/>
                  </a:cubicBezTo>
                  <a:cubicBezTo>
                    <a:pt x="17995" y="12962"/>
                    <a:pt x="19365" y="12919"/>
                    <a:pt x="20714" y="12752"/>
                  </a:cubicBezTo>
                  <a:lnTo>
                    <a:pt x="20714" y="12752"/>
                  </a:lnTo>
                  <a:cubicBezTo>
                    <a:pt x="20647" y="12853"/>
                    <a:pt x="20581" y="12919"/>
                    <a:pt x="20514" y="12986"/>
                  </a:cubicBezTo>
                  <a:cubicBezTo>
                    <a:pt x="20223" y="13325"/>
                    <a:pt x="20514" y="13700"/>
                    <a:pt x="20835" y="13700"/>
                  </a:cubicBezTo>
                  <a:cubicBezTo>
                    <a:pt x="20956" y="13700"/>
                    <a:pt x="21081" y="13647"/>
                    <a:pt x="21181" y="13520"/>
                  </a:cubicBezTo>
                  <a:cubicBezTo>
                    <a:pt x="21448" y="13153"/>
                    <a:pt x="22082" y="12619"/>
                    <a:pt x="21982" y="12119"/>
                  </a:cubicBezTo>
                  <a:cubicBezTo>
                    <a:pt x="21882" y="11585"/>
                    <a:pt x="21081" y="11051"/>
                    <a:pt x="20714" y="10684"/>
                  </a:cubicBezTo>
                  <a:cubicBezTo>
                    <a:pt x="20629" y="10607"/>
                    <a:pt x="20538" y="10575"/>
                    <a:pt x="20450" y="10575"/>
                  </a:cubicBezTo>
                  <a:cubicBezTo>
                    <a:pt x="20161" y="10575"/>
                    <a:pt x="19924" y="10936"/>
                    <a:pt x="20180" y="11218"/>
                  </a:cubicBezTo>
                  <a:cubicBezTo>
                    <a:pt x="20381" y="11485"/>
                    <a:pt x="20614" y="11752"/>
                    <a:pt x="20781" y="12019"/>
                  </a:cubicBezTo>
                  <a:cubicBezTo>
                    <a:pt x="19269" y="12196"/>
                    <a:pt x="17742" y="12226"/>
                    <a:pt x="16220" y="12226"/>
                  </a:cubicBezTo>
                  <a:cubicBezTo>
                    <a:pt x="15459" y="12226"/>
                    <a:pt x="14699" y="12219"/>
                    <a:pt x="13943" y="12219"/>
                  </a:cubicBezTo>
                  <a:cubicBezTo>
                    <a:pt x="11307" y="12185"/>
                    <a:pt x="8672" y="12152"/>
                    <a:pt x="6070" y="12119"/>
                  </a:cubicBezTo>
                  <a:cubicBezTo>
                    <a:pt x="5503" y="12119"/>
                    <a:pt x="4903" y="12144"/>
                    <a:pt x="4302" y="12144"/>
                  </a:cubicBezTo>
                  <a:cubicBezTo>
                    <a:pt x="3702" y="12144"/>
                    <a:pt x="3102" y="12119"/>
                    <a:pt x="2534" y="12019"/>
                  </a:cubicBezTo>
                  <a:cubicBezTo>
                    <a:pt x="1967" y="11919"/>
                    <a:pt x="2034" y="11885"/>
                    <a:pt x="1901" y="11418"/>
                  </a:cubicBezTo>
                  <a:cubicBezTo>
                    <a:pt x="1834" y="11151"/>
                    <a:pt x="1867" y="10818"/>
                    <a:pt x="1834" y="10584"/>
                  </a:cubicBezTo>
                  <a:lnTo>
                    <a:pt x="1734" y="8483"/>
                  </a:lnTo>
                  <a:cubicBezTo>
                    <a:pt x="1600" y="5948"/>
                    <a:pt x="1467" y="3446"/>
                    <a:pt x="1300" y="911"/>
                  </a:cubicBezTo>
                  <a:lnTo>
                    <a:pt x="1300" y="911"/>
                  </a:lnTo>
                  <a:cubicBezTo>
                    <a:pt x="1367" y="977"/>
                    <a:pt x="1400" y="1044"/>
                    <a:pt x="1434" y="1077"/>
                  </a:cubicBezTo>
                  <a:cubicBezTo>
                    <a:pt x="1600" y="1244"/>
                    <a:pt x="1734" y="1411"/>
                    <a:pt x="1901" y="1578"/>
                  </a:cubicBezTo>
                  <a:cubicBezTo>
                    <a:pt x="1980" y="1665"/>
                    <a:pt x="2072" y="1701"/>
                    <a:pt x="2162" y="1701"/>
                  </a:cubicBezTo>
                  <a:cubicBezTo>
                    <a:pt x="2451" y="1701"/>
                    <a:pt x="2714" y="1324"/>
                    <a:pt x="2434" y="1044"/>
                  </a:cubicBezTo>
                  <a:cubicBezTo>
                    <a:pt x="2168" y="777"/>
                    <a:pt x="1901" y="477"/>
                    <a:pt x="1600" y="210"/>
                  </a:cubicBezTo>
                  <a:cubicBezTo>
                    <a:pt x="1465" y="97"/>
                    <a:pt x="1315" y="0"/>
                    <a:pt x="11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4" name="Google Shape;1184;p44"/>
          <p:cNvGrpSpPr/>
          <p:nvPr/>
        </p:nvGrpSpPr>
        <p:grpSpPr>
          <a:xfrm>
            <a:off x="631105" y="2888637"/>
            <a:ext cx="720423" cy="521885"/>
            <a:chOff x="8283750" y="3540778"/>
            <a:chExt cx="634901" cy="459932"/>
          </a:xfrm>
        </p:grpSpPr>
        <p:sp>
          <p:nvSpPr>
            <p:cNvPr id="1185" name="Google Shape;1185;p44"/>
            <p:cNvSpPr/>
            <p:nvPr/>
          </p:nvSpPr>
          <p:spPr>
            <a:xfrm>
              <a:off x="8377261" y="3703375"/>
              <a:ext cx="44802" cy="232606"/>
            </a:xfrm>
            <a:custGeom>
              <a:rect b="b" l="l" r="r" t="t"/>
              <a:pathLst>
                <a:path extrusionOk="0" h="9875" w="1902">
                  <a:moveTo>
                    <a:pt x="0" y="1"/>
                  </a:moveTo>
                  <a:cubicBezTo>
                    <a:pt x="234" y="3237"/>
                    <a:pt x="67" y="6506"/>
                    <a:pt x="201" y="9741"/>
                  </a:cubicBezTo>
                  <a:cubicBezTo>
                    <a:pt x="201" y="9775"/>
                    <a:pt x="201" y="9775"/>
                    <a:pt x="201" y="9808"/>
                  </a:cubicBezTo>
                  <a:cubicBezTo>
                    <a:pt x="601" y="9841"/>
                    <a:pt x="1001" y="9875"/>
                    <a:pt x="1401" y="9875"/>
                  </a:cubicBezTo>
                  <a:lnTo>
                    <a:pt x="1768" y="9875"/>
                  </a:lnTo>
                  <a:cubicBezTo>
                    <a:pt x="1802" y="6606"/>
                    <a:pt x="1902" y="3303"/>
                    <a:pt x="1902" y="34"/>
                  </a:cubicBezTo>
                  <a:cubicBezTo>
                    <a:pt x="1268" y="1"/>
                    <a:pt x="6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8554838" y="3707309"/>
              <a:ext cx="59735" cy="47181"/>
            </a:xfrm>
            <a:custGeom>
              <a:rect b="b" l="l" r="r" t="t"/>
              <a:pathLst>
                <a:path extrusionOk="0" h="2003" w="2536">
                  <a:moveTo>
                    <a:pt x="0" y="1"/>
                  </a:moveTo>
                  <a:cubicBezTo>
                    <a:pt x="100" y="668"/>
                    <a:pt x="134" y="1335"/>
                    <a:pt x="167" y="2002"/>
                  </a:cubicBezTo>
                  <a:cubicBezTo>
                    <a:pt x="267" y="2002"/>
                    <a:pt x="367" y="2002"/>
                    <a:pt x="467" y="1969"/>
                  </a:cubicBezTo>
                  <a:cubicBezTo>
                    <a:pt x="1134" y="1902"/>
                    <a:pt x="1801" y="1869"/>
                    <a:pt x="2502" y="1802"/>
                  </a:cubicBezTo>
                  <a:cubicBezTo>
                    <a:pt x="2469" y="1235"/>
                    <a:pt x="2469" y="635"/>
                    <a:pt x="2535" y="34"/>
                  </a:cubicBezTo>
                  <a:lnTo>
                    <a:pt x="534" y="34"/>
                  </a:lnTo>
                  <a:cubicBezTo>
                    <a:pt x="367" y="34"/>
                    <a:pt x="20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8480194" y="3705754"/>
              <a:ext cx="68380" cy="229449"/>
            </a:xfrm>
            <a:custGeom>
              <a:rect b="b" l="l" r="r" t="t"/>
              <a:pathLst>
                <a:path extrusionOk="0" h="9741" w="2903">
                  <a:moveTo>
                    <a:pt x="0" y="0"/>
                  </a:moveTo>
                  <a:cubicBezTo>
                    <a:pt x="300" y="3202"/>
                    <a:pt x="134" y="6505"/>
                    <a:pt x="167" y="9740"/>
                  </a:cubicBezTo>
                  <a:cubicBezTo>
                    <a:pt x="467" y="9740"/>
                    <a:pt x="767" y="9707"/>
                    <a:pt x="1068" y="9707"/>
                  </a:cubicBezTo>
                  <a:cubicBezTo>
                    <a:pt x="901" y="7972"/>
                    <a:pt x="934" y="6204"/>
                    <a:pt x="1068" y="4437"/>
                  </a:cubicBezTo>
                  <a:cubicBezTo>
                    <a:pt x="1101" y="3869"/>
                    <a:pt x="1001" y="2902"/>
                    <a:pt x="1501" y="2502"/>
                  </a:cubicBezTo>
                  <a:cubicBezTo>
                    <a:pt x="1768" y="2235"/>
                    <a:pt x="2302" y="2135"/>
                    <a:pt x="2802" y="2102"/>
                  </a:cubicBezTo>
                  <a:cubicBezTo>
                    <a:pt x="2769" y="1434"/>
                    <a:pt x="2769" y="734"/>
                    <a:pt x="2902" y="67"/>
                  </a:cubicBezTo>
                  <a:cubicBezTo>
                    <a:pt x="1935" y="33"/>
                    <a:pt x="968" y="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8405550" y="3600983"/>
              <a:ext cx="255383" cy="65506"/>
            </a:xfrm>
            <a:custGeom>
              <a:rect b="b" l="l" r="r" t="t"/>
              <a:pathLst>
                <a:path extrusionOk="0" h="2781" w="10842">
                  <a:moveTo>
                    <a:pt x="5237" y="0"/>
                  </a:moveTo>
                  <a:cubicBezTo>
                    <a:pt x="5061" y="0"/>
                    <a:pt x="4874" y="24"/>
                    <a:pt x="4670" y="78"/>
                  </a:cubicBezTo>
                  <a:cubicBezTo>
                    <a:pt x="4237" y="278"/>
                    <a:pt x="3770" y="512"/>
                    <a:pt x="3336" y="745"/>
                  </a:cubicBezTo>
                  <a:cubicBezTo>
                    <a:pt x="3069" y="912"/>
                    <a:pt x="2802" y="1112"/>
                    <a:pt x="2502" y="1246"/>
                  </a:cubicBezTo>
                  <a:cubicBezTo>
                    <a:pt x="2485" y="1262"/>
                    <a:pt x="2469" y="1271"/>
                    <a:pt x="2452" y="1271"/>
                  </a:cubicBezTo>
                  <a:cubicBezTo>
                    <a:pt x="2435" y="1271"/>
                    <a:pt x="2419" y="1262"/>
                    <a:pt x="2402" y="1246"/>
                  </a:cubicBezTo>
                  <a:cubicBezTo>
                    <a:pt x="1568" y="1713"/>
                    <a:pt x="767" y="2213"/>
                    <a:pt x="0" y="2713"/>
                  </a:cubicBezTo>
                  <a:cubicBezTo>
                    <a:pt x="1802" y="2763"/>
                    <a:pt x="3611" y="2780"/>
                    <a:pt x="5421" y="2780"/>
                  </a:cubicBezTo>
                  <a:cubicBezTo>
                    <a:pt x="7230" y="2780"/>
                    <a:pt x="9040" y="2763"/>
                    <a:pt x="10841" y="2747"/>
                  </a:cubicBezTo>
                  <a:cubicBezTo>
                    <a:pt x="9707" y="1946"/>
                    <a:pt x="8340" y="1379"/>
                    <a:pt x="7139" y="712"/>
                  </a:cubicBezTo>
                  <a:cubicBezTo>
                    <a:pt x="6448" y="367"/>
                    <a:pt x="5926" y="0"/>
                    <a:pt x="5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8324617" y="3701821"/>
              <a:ext cx="44024" cy="231805"/>
            </a:xfrm>
            <a:custGeom>
              <a:rect b="b" l="l" r="r" t="t"/>
              <a:pathLst>
                <a:path extrusionOk="0" h="9841" w="1869">
                  <a:moveTo>
                    <a:pt x="334" y="0"/>
                  </a:moveTo>
                  <a:cubicBezTo>
                    <a:pt x="334" y="2669"/>
                    <a:pt x="0" y="5304"/>
                    <a:pt x="134" y="7973"/>
                  </a:cubicBezTo>
                  <a:cubicBezTo>
                    <a:pt x="167" y="8573"/>
                    <a:pt x="134" y="8740"/>
                    <a:pt x="501" y="9240"/>
                  </a:cubicBezTo>
                  <a:cubicBezTo>
                    <a:pt x="834" y="9774"/>
                    <a:pt x="1001" y="9741"/>
                    <a:pt x="1602" y="9807"/>
                  </a:cubicBezTo>
                  <a:cubicBezTo>
                    <a:pt x="1702" y="9807"/>
                    <a:pt x="1802" y="9807"/>
                    <a:pt x="1868" y="9841"/>
                  </a:cubicBezTo>
                  <a:cubicBezTo>
                    <a:pt x="1802" y="6605"/>
                    <a:pt x="1535" y="3303"/>
                    <a:pt x="1802" y="67"/>
                  </a:cubicBezTo>
                  <a:cubicBezTo>
                    <a:pt x="1301" y="67"/>
                    <a:pt x="801" y="34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8696258" y="3708887"/>
              <a:ext cx="44802" cy="39313"/>
            </a:xfrm>
            <a:custGeom>
              <a:rect b="b" l="l" r="r" t="t"/>
              <a:pathLst>
                <a:path extrusionOk="0" h="1669" w="1902">
                  <a:moveTo>
                    <a:pt x="0" y="0"/>
                  </a:moveTo>
                  <a:cubicBezTo>
                    <a:pt x="67" y="534"/>
                    <a:pt x="100" y="1101"/>
                    <a:pt x="134" y="1635"/>
                  </a:cubicBezTo>
                  <a:cubicBezTo>
                    <a:pt x="701" y="1668"/>
                    <a:pt x="1268" y="1668"/>
                    <a:pt x="1835" y="1668"/>
                  </a:cubicBezTo>
                  <a:cubicBezTo>
                    <a:pt x="1835" y="1201"/>
                    <a:pt x="1835" y="701"/>
                    <a:pt x="1902" y="201"/>
                  </a:cubicBezTo>
                  <a:cubicBezTo>
                    <a:pt x="1902" y="134"/>
                    <a:pt x="1902" y="101"/>
                    <a:pt x="1902" y="34"/>
                  </a:cubicBezTo>
                  <a:cubicBezTo>
                    <a:pt x="1368" y="34"/>
                    <a:pt x="834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8516326" y="3762380"/>
              <a:ext cx="383452" cy="220969"/>
            </a:xfrm>
            <a:custGeom>
              <a:rect b="b" l="l" r="r" t="t"/>
              <a:pathLst>
                <a:path extrusionOk="0" h="9381" w="16279">
                  <a:moveTo>
                    <a:pt x="14015" y="657"/>
                  </a:moveTo>
                  <a:cubicBezTo>
                    <a:pt x="14161" y="657"/>
                    <a:pt x="14311" y="748"/>
                    <a:pt x="14311" y="932"/>
                  </a:cubicBezTo>
                  <a:cubicBezTo>
                    <a:pt x="14277" y="1032"/>
                    <a:pt x="14277" y="1165"/>
                    <a:pt x="14277" y="1265"/>
                  </a:cubicBezTo>
                  <a:cubicBezTo>
                    <a:pt x="14578" y="1265"/>
                    <a:pt x="14911" y="1399"/>
                    <a:pt x="15111" y="1599"/>
                  </a:cubicBezTo>
                  <a:cubicBezTo>
                    <a:pt x="15291" y="1779"/>
                    <a:pt x="15135" y="1998"/>
                    <a:pt x="14947" y="1998"/>
                  </a:cubicBezTo>
                  <a:cubicBezTo>
                    <a:pt x="14891" y="1998"/>
                    <a:pt x="14832" y="1979"/>
                    <a:pt x="14778" y="1932"/>
                  </a:cubicBezTo>
                  <a:cubicBezTo>
                    <a:pt x="14670" y="1840"/>
                    <a:pt x="14461" y="1768"/>
                    <a:pt x="14275" y="1768"/>
                  </a:cubicBezTo>
                  <a:cubicBezTo>
                    <a:pt x="14060" y="1768"/>
                    <a:pt x="13875" y="1864"/>
                    <a:pt x="13911" y="2133"/>
                  </a:cubicBezTo>
                  <a:cubicBezTo>
                    <a:pt x="13944" y="2433"/>
                    <a:pt x="14244" y="2466"/>
                    <a:pt x="14478" y="2633"/>
                  </a:cubicBezTo>
                  <a:cubicBezTo>
                    <a:pt x="14744" y="2833"/>
                    <a:pt x="14945" y="3167"/>
                    <a:pt x="14878" y="3534"/>
                  </a:cubicBezTo>
                  <a:cubicBezTo>
                    <a:pt x="14778" y="3834"/>
                    <a:pt x="14578" y="4034"/>
                    <a:pt x="14311" y="4067"/>
                  </a:cubicBezTo>
                  <a:cubicBezTo>
                    <a:pt x="14311" y="4167"/>
                    <a:pt x="14277" y="4267"/>
                    <a:pt x="14277" y="4368"/>
                  </a:cubicBezTo>
                  <a:cubicBezTo>
                    <a:pt x="14277" y="4487"/>
                    <a:pt x="14171" y="4606"/>
                    <a:pt x="14029" y="4606"/>
                  </a:cubicBezTo>
                  <a:cubicBezTo>
                    <a:pt x="14012" y="4606"/>
                    <a:pt x="13995" y="4605"/>
                    <a:pt x="13977" y="4601"/>
                  </a:cubicBezTo>
                  <a:cubicBezTo>
                    <a:pt x="13844" y="4601"/>
                    <a:pt x="13710" y="4434"/>
                    <a:pt x="13744" y="4301"/>
                  </a:cubicBezTo>
                  <a:cubicBezTo>
                    <a:pt x="13777" y="4234"/>
                    <a:pt x="13777" y="4167"/>
                    <a:pt x="13810" y="4101"/>
                  </a:cubicBezTo>
                  <a:cubicBezTo>
                    <a:pt x="13510" y="4034"/>
                    <a:pt x="13243" y="3934"/>
                    <a:pt x="13077" y="3767"/>
                  </a:cubicBezTo>
                  <a:cubicBezTo>
                    <a:pt x="12908" y="3599"/>
                    <a:pt x="13070" y="3336"/>
                    <a:pt x="13265" y="3336"/>
                  </a:cubicBezTo>
                  <a:cubicBezTo>
                    <a:pt x="13302" y="3336"/>
                    <a:pt x="13340" y="3346"/>
                    <a:pt x="13377" y="3367"/>
                  </a:cubicBezTo>
                  <a:cubicBezTo>
                    <a:pt x="13510" y="3467"/>
                    <a:pt x="13644" y="3534"/>
                    <a:pt x="13777" y="3567"/>
                  </a:cubicBezTo>
                  <a:cubicBezTo>
                    <a:pt x="13863" y="3588"/>
                    <a:pt x="13931" y="3603"/>
                    <a:pt x="13987" y="3603"/>
                  </a:cubicBezTo>
                  <a:cubicBezTo>
                    <a:pt x="14105" y="3603"/>
                    <a:pt x="14165" y="3538"/>
                    <a:pt x="14211" y="3333"/>
                  </a:cubicBezTo>
                  <a:cubicBezTo>
                    <a:pt x="14277" y="3033"/>
                    <a:pt x="14144" y="3033"/>
                    <a:pt x="13944" y="2900"/>
                  </a:cubicBezTo>
                  <a:cubicBezTo>
                    <a:pt x="13810" y="2833"/>
                    <a:pt x="13710" y="2800"/>
                    <a:pt x="13610" y="2733"/>
                  </a:cubicBezTo>
                  <a:cubicBezTo>
                    <a:pt x="13310" y="2533"/>
                    <a:pt x="13143" y="2199"/>
                    <a:pt x="13310" y="1832"/>
                  </a:cubicBezTo>
                  <a:cubicBezTo>
                    <a:pt x="13410" y="1599"/>
                    <a:pt x="13577" y="1432"/>
                    <a:pt x="13777" y="1365"/>
                  </a:cubicBezTo>
                  <a:cubicBezTo>
                    <a:pt x="13777" y="1199"/>
                    <a:pt x="13744" y="1065"/>
                    <a:pt x="13744" y="932"/>
                  </a:cubicBezTo>
                  <a:cubicBezTo>
                    <a:pt x="13727" y="748"/>
                    <a:pt x="13869" y="657"/>
                    <a:pt x="14015" y="657"/>
                  </a:cubicBezTo>
                  <a:close/>
                  <a:moveTo>
                    <a:pt x="8358" y="983"/>
                  </a:moveTo>
                  <a:cubicBezTo>
                    <a:pt x="9654" y="983"/>
                    <a:pt x="10974" y="1599"/>
                    <a:pt x="11475" y="2733"/>
                  </a:cubicBezTo>
                  <a:cubicBezTo>
                    <a:pt x="12343" y="4668"/>
                    <a:pt x="11642" y="7303"/>
                    <a:pt x="9474" y="8003"/>
                  </a:cubicBezTo>
                  <a:cubicBezTo>
                    <a:pt x="9096" y="8131"/>
                    <a:pt x="8718" y="8191"/>
                    <a:pt x="8349" y="8191"/>
                  </a:cubicBezTo>
                  <a:cubicBezTo>
                    <a:pt x="6599" y="8191"/>
                    <a:pt x="5064" y="6841"/>
                    <a:pt x="4871" y="4968"/>
                  </a:cubicBezTo>
                  <a:cubicBezTo>
                    <a:pt x="4771" y="3934"/>
                    <a:pt x="5171" y="3000"/>
                    <a:pt x="5738" y="2199"/>
                  </a:cubicBezTo>
                  <a:cubicBezTo>
                    <a:pt x="6314" y="1372"/>
                    <a:pt x="7328" y="983"/>
                    <a:pt x="8358" y="983"/>
                  </a:cubicBezTo>
                  <a:close/>
                  <a:moveTo>
                    <a:pt x="2202" y="5026"/>
                  </a:moveTo>
                  <a:cubicBezTo>
                    <a:pt x="2344" y="5026"/>
                    <a:pt x="2486" y="5118"/>
                    <a:pt x="2469" y="5302"/>
                  </a:cubicBezTo>
                  <a:cubicBezTo>
                    <a:pt x="2469" y="5402"/>
                    <a:pt x="2469" y="5535"/>
                    <a:pt x="2436" y="5635"/>
                  </a:cubicBezTo>
                  <a:cubicBezTo>
                    <a:pt x="2769" y="5635"/>
                    <a:pt x="3069" y="5769"/>
                    <a:pt x="3303" y="5969"/>
                  </a:cubicBezTo>
                  <a:cubicBezTo>
                    <a:pt x="3483" y="6149"/>
                    <a:pt x="3326" y="6368"/>
                    <a:pt x="3138" y="6368"/>
                  </a:cubicBezTo>
                  <a:cubicBezTo>
                    <a:pt x="3082" y="6368"/>
                    <a:pt x="3023" y="6348"/>
                    <a:pt x="2969" y="6302"/>
                  </a:cubicBezTo>
                  <a:cubicBezTo>
                    <a:pt x="2861" y="6210"/>
                    <a:pt x="2646" y="6138"/>
                    <a:pt x="2452" y="6138"/>
                  </a:cubicBezTo>
                  <a:cubicBezTo>
                    <a:pt x="2228" y="6138"/>
                    <a:pt x="2033" y="6234"/>
                    <a:pt x="2069" y="6502"/>
                  </a:cubicBezTo>
                  <a:cubicBezTo>
                    <a:pt x="2135" y="6803"/>
                    <a:pt x="2436" y="6836"/>
                    <a:pt x="2669" y="7003"/>
                  </a:cubicBezTo>
                  <a:cubicBezTo>
                    <a:pt x="2936" y="7203"/>
                    <a:pt x="3136" y="7536"/>
                    <a:pt x="3036" y="7903"/>
                  </a:cubicBezTo>
                  <a:cubicBezTo>
                    <a:pt x="2969" y="8204"/>
                    <a:pt x="2769" y="8404"/>
                    <a:pt x="2469" y="8437"/>
                  </a:cubicBezTo>
                  <a:cubicBezTo>
                    <a:pt x="2469" y="8537"/>
                    <a:pt x="2469" y="8637"/>
                    <a:pt x="2469" y="8737"/>
                  </a:cubicBezTo>
                  <a:cubicBezTo>
                    <a:pt x="2436" y="8904"/>
                    <a:pt x="2336" y="9004"/>
                    <a:pt x="2169" y="9004"/>
                  </a:cubicBezTo>
                  <a:cubicBezTo>
                    <a:pt x="2002" y="8971"/>
                    <a:pt x="1902" y="8804"/>
                    <a:pt x="1935" y="8671"/>
                  </a:cubicBezTo>
                  <a:cubicBezTo>
                    <a:pt x="1969" y="8604"/>
                    <a:pt x="1969" y="8537"/>
                    <a:pt x="2002" y="8470"/>
                  </a:cubicBezTo>
                  <a:cubicBezTo>
                    <a:pt x="1702" y="8404"/>
                    <a:pt x="1435" y="8304"/>
                    <a:pt x="1268" y="8137"/>
                  </a:cubicBezTo>
                  <a:cubicBezTo>
                    <a:pt x="1100" y="7969"/>
                    <a:pt x="1262" y="7706"/>
                    <a:pt x="1456" y="7706"/>
                  </a:cubicBezTo>
                  <a:cubicBezTo>
                    <a:pt x="1493" y="7706"/>
                    <a:pt x="1531" y="7715"/>
                    <a:pt x="1568" y="7737"/>
                  </a:cubicBezTo>
                  <a:cubicBezTo>
                    <a:pt x="1668" y="7837"/>
                    <a:pt x="1802" y="7903"/>
                    <a:pt x="1969" y="7937"/>
                  </a:cubicBezTo>
                  <a:cubicBezTo>
                    <a:pt x="2054" y="7958"/>
                    <a:pt x="2123" y="7973"/>
                    <a:pt x="2177" y="7973"/>
                  </a:cubicBezTo>
                  <a:cubicBezTo>
                    <a:pt x="2293" y="7973"/>
                    <a:pt x="2346" y="7907"/>
                    <a:pt x="2369" y="7703"/>
                  </a:cubicBezTo>
                  <a:cubicBezTo>
                    <a:pt x="2436" y="7403"/>
                    <a:pt x="2336" y="7403"/>
                    <a:pt x="2102" y="7270"/>
                  </a:cubicBezTo>
                  <a:cubicBezTo>
                    <a:pt x="2002" y="7203"/>
                    <a:pt x="1869" y="7170"/>
                    <a:pt x="1769" y="7103"/>
                  </a:cubicBezTo>
                  <a:cubicBezTo>
                    <a:pt x="1502" y="6903"/>
                    <a:pt x="1302" y="6569"/>
                    <a:pt x="1468" y="6202"/>
                  </a:cubicBezTo>
                  <a:cubicBezTo>
                    <a:pt x="1568" y="5969"/>
                    <a:pt x="1769" y="5802"/>
                    <a:pt x="1969" y="5735"/>
                  </a:cubicBezTo>
                  <a:cubicBezTo>
                    <a:pt x="1935" y="5568"/>
                    <a:pt x="1935" y="5435"/>
                    <a:pt x="1935" y="5302"/>
                  </a:cubicBezTo>
                  <a:cubicBezTo>
                    <a:pt x="1919" y="5118"/>
                    <a:pt x="2060" y="5026"/>
                    <a:pt x="2202" y="5026"/>
                  </a:cubicBezTo>
                  <a:close/>
                  <a:moveTo>
                    <a:pt x="9384" y="0"/>
                  </a:moveTo>
                  <a:cubicBezTo>
                    <a:pt x="7537" y="0"/>
                    <a:pt x="5691" y="58"/>
                    <a:pt x="3837" y="165"/>
                  </a:cubicBezTo>
                  <a:cubicBezTo>
                    <a:pt x="2903" y="198"/>
                    <a:pt x="1668" y="131"/>
                    <a:pt x="835" y="465"/>
                  </a:cubicBezTo>
                  <a:cubicBezTo>
                    <a:pt x="434" y="598"/>
                    <a:pt x="534" y="398"/>
                    <a:pt x="301" y="798"/>
                  </a:cubicBezTo>
                  <a:cubicBezTo>
                    <a:pt x="167" y="1032"/>
                    <a:pt x="201" y="1199"/>
                    <a:pt x="134" y="1465"/>
                  </a:cubicBezTo>
                  <a:cubicBezTo>
                    <a:pt x="101" y="1832"/>
                    <a:pt x="67" y="2266"/>
                    <a:pt x="67" y="2633"/>
                  </a:cubicBezTo>
                  <a:cubicBezTo>
                    <a:pt x="1" y="4334"/>
                    <a:pt x="67" y="6069"/>
                    <a:pt x="301" y="7770"/>
                  </a:cubicBezTo>
                  <a:cubicBezTo>
                    <a:pt x="401" y="8571"/>
                    <a:pt x="267" y="9138"/>
                    <a:pt x="1201" y="9338"/>
                  </a:cubicBezTo>
                  <a:cubicBezTo>
                    <a:pt x="1368" y="9371"/>
                    <a:pt x="1560" y="9379"/>
                    <a:pt x="1752" y="9379"/>
                  </a:cubicBezTo>
                  <a:cubicBezTo>
                    <a:pt x="1944" y="9379"/>
                    <a:pt x="2135" y="9371"/>
                    <a:pt x="2302" y="9371"/>
                  </a:cubicBezTo>
                  <a:cubicBezTo>
                    <a:pt x="2469" y="9378"/>
                    <a:pt x="2636" y="9380"/>
                    <a:pt x="2803" y="9380"/>
                  </a:cubicBezTo>
                  <a:cubicBezTo>
                    <a:pt x="3470" y="9380"/>
                    <a:pt x="4137" y="9338"/>
                    <a:pt x="4804" y="9338"/>
                  </a:cubicBezTo>
                  <a:cubicBezTo>
                    <a:pt x="6605" y="9304"/>
                    <a:pt x="8407" y="9238"/>
                    <a:pt x="10208" y="9204"/>
                  </a:cubicBezTo>
                  <a:cubicBezTo>
                    <a:pt x="11142" y="9171"/>
                    <a:pt x="12109" y="9171"/>
                    <a:pt x="13077" y="9138"/>
                  </a:cubicBezTo>
                  <a:cubicBezTo>
                    <a:pt x="13145" y="9135"/>
                    <a:pt x="13217" y="9134"/>
                    <a:pt x="13290" y="9134"/>
                  </a:cubicBezTo>
                  <a:cubicBezTo>
                    <a:pt x="13590" y="9134"/>
                    <a:pt x="13928" y="9153"/>
                    <a:pt x="14263" y="9153"/>
                  </a:cubicBezTo>
                  <a:cubicBezTo>
                    <a:pt x="14811" y="9153"/>
                    <a:pt x="15352" y="9102"/>
                    <a:pt x="15712" y="8837"/>
                  </a:cubicBezTo>
                  <a:cubicBezTo>
                    <a:pt x="16212" y="8470"/>
                    <a:pt x="16179" y="7937"/>
                    <a:pt x="16212" y="7303"/>
                  </a:cubicBezTo>
                  <a:cubicBezTo>
                    <a:pt x="16246" y="6836"/>
                    <a:pt x="16246" y="6336"/>
                    <a:pt x="16246" y="5869"/>
                  </a:cubicBezTo>
                  <a:cubicBezTo>
                    <a:pt x="16279" y="5035"/>
                    <a:pt x="16246" y="4201"/>
                    <a:pt x="16212" y="3367"/>
                  </a:cubicBezTo>
                  <a:cubicBezTo>
                    <a:pt x="16212" y="2800"/>
                    <a:pt x="16179" y="2266"/>
                    <a:pt x="16145" y="1699"/>
                  </a:cubicBezTo>
                  <a:cubicBezTo>
                    <a:pt x="16145" y="1365"/>
                    <a:pt x="16212" y="765"/>
                    <a:pt x="16112" y="465"/>
                  </a:cubicBezTo>
                  <a:cubicBezTo>
                    <a:pt x="16045" y="365"/>
                    <a:pt x="16045" y="298"/>
                    <a:pt x="16012" y="265"/>
                  </a:cubicBezTo>
                  <a:cubicBezTo>
                    <a:pt x="13796" y="83"/>
                    <a:pt x="11590" y="0"/>
                    <a:pt x="93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8315972" y="3561058"/>
              <a:ext cx="442386" cy="132921"/>
            </a:xfrm>
            <a:custGeom>
              <a:rect b="b" l="l" r="r" t="t"/>
              <a:pathLst>
                <a:path extrusionOk="0" h="5643" w="18781">
                  <a:moveTo>
                    <a:pt x="9209" y="989"/>
                  </a:moveTo>
                  <a:cubicBezTo>
                    <a:pt x="9583" y="989"/>
                    <a:pt x="9901" y="1207"/>
                    <a:pt x="10275" y="1406"/>
                  </a:cubicBezTo>
                  <a:cubicBezTo>
                    <a:pt x="11242" y="1940"/>
                    <a:pt x="12209" y="2474"/>
                    <a:pt x="13177" y="3007"/>
                  </a:cubicBezTo>
                  <a:cubicBezTo>
                    <a:pt x="13944" y="3441"/>
                    <a:pt x="14811" y="3808"/>
                    <a:pt x="15345" y="4509"/>
                  </a:cubicBezTo>
                  <a:cubicBezTo>
                    <a:pt x="15478" y="4609"/>
                    <a:pt x="15412" y="4842"/>
                    <a:pt x="15211" y="4842"/>
                  </a:cubicBezTo>
                  <a:cubicBezTo>
                    <a:pt x="14760" y="4846"/>
                    <a:pt x="14309" y="4848"/>
                    <a:pt x="13858" y="4848"/>
                  </a:cubicBezTo>
                  <a:cubicBezTo>
                    <a:pt x="10757" y="4848"/>
                    <a:pt x="7654" y="4770"/>
                    <a:pt x="4533" y="4770"/>
                  </a:cubicBezTo>
                  <a:cubicBezTo>
                    <a:pt x="4079" y="4770"/>
                    <a:pt x="3624" y="4772"/>
                    <a:pt x="3169" y="4775"/>
                  </a:cubicBezTo>
                  <a:cubicBezTo>
                    <a:pt x="3003" y="4775"/>
                    <a:pt x="2936" y="4542"/>
                    <a:pt x="3103" y="4442"/>
                  </a:cubicBezTo>
                  <a:cubicBezTo>
                    <a:pt x="4337" y="3541"/>
                    <a:pt x="5638" y="2774"/>
                    <a:pt x="6972" y="2107"/>
                  </a:cubicBezTo>
                  <a:cubicBezTo>
                    <a:pt x="7573" y="1707"/>
                    <a:pt x="8206" y="1306"/>
                    <a:pt x="8807" y="1073"/>
                  </a:cubicBezTo>
                  <a:cubicBezTo>
                    <a:pt x="8950" y="1014"/>
                    <a:pt x="9083" y="989"/>
                    <a:pt x="9209" y="989"/>
                  </a:cubicBezTo>
                  <a:close/>
                  <a:moveTo>
                    <a:pt x="9290" y="1"/>
                  </a:moveTo>
                  <a:cubicBezTo>
                    <a:pt x="8912" y="1"/>
                    <a:pt x="8565" y="113"/>
                    <a:pt x="8206" y="272"/>
                  </a:cubicBezTo>
                  <a:cubicBezTo>
                    <a:pt x="5404" y="1873"/>
                    <a:pt x="2669" y="3541"/>
                    <a:pt x="1" y="5309"/>
                  </a:cubicBezTo>
                  <a:cubicBezTo>
                    <a:pt x="839" y="5452"/>
                    <a:pt x="1728" y="5470"/>
                    <a:pt x="2606" y="5470"/>
                  </a:cubicBezTo>
                  <a:cubicBezTo>
                    <a:pt x="2895" y="5470"/>
                    <a:pt x="3183" y="5468"/>
                    <a:pt x="3467" y="5468"/>
                  </a:cubicBezTo>
                  <a:cubicBezTo>
                    <a:pt x="3727" y="5468"/>
                    <a:pt x="3984" y="5470"/>
                    <a:pt x="4237" y="5476"/>
                  </a:cubicBezTo>
                  <a:cubicBezTo>
                    <a:pt x="5738" y="5509"/>
                    <a:pt x="7272" y="5543"/>
                    <a:pt x="8807" y="5543"/>
                  </a:cubicBezTo>
                  <a:cubicBezTo>
                    <a:pt x="10585" y="5582"/>
                    <a:pt x="12375" y="5598"/>
                    <a:pt x="14162" y="5598"/>
                  </a:cubicBezTo>
                  <a:cubicBezTo>
                    <a:pt x="15426" y="5598"/>
                    <a:pt x="16689" y="5590"/>
                    <a:pt x="17947" y="5576"/>
                  </a:cubicBezTo>
                  <a:cubicBezTo>
                    <a:pt x="18447" y="5543"/>
                    <a:pt x="18781" y="5643"/>
                    <a:pt x="18347" y="5176"/>
                  </a:cubicBezTo>
                  <a:cubicBezTo>
                    <a:pt x="18147" y="4976"/>
                    <a:pt x="17780" y="4809"/>
                    <a:pt x="17546" y="4642"/>
                  </a:cubicBezTo>
                  <a:cubicBezTo>
                    <a:pt x="16879" y="4208"/>
                    <a:pt x="16212" y="3775"/>
                    <a:pt x="15545" y="3374"/>
                  </a:cubicBezTo>
                  <a:cubicBezTo>
                    <a:pt x="14311" y="2607"/>
                    <a:pt x="13077" y="1873"/>
                    <a:pt x="11809" y="1173"/>
                  </a:cubicBezTo>
                  <a:cubicBezTo>
                    <a:pt x="11275" y="839"/>
                    <a:pt x="10708" y="406"/>
                    <a:pt x="10108" y="172"/>
                  </a:cubicBezTo>
                  <a:cubicBezTo>
                    <a:pt x="9813" y="51"/>
                    <a:pt x="9545" y="1"/>
                    <a:pt x="92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8306763" y="3943774"/>
              <a:ext cx="201725" cy="19716"/>
            </a:xfrm>
            <a:custGeom>
              <a:rect b="b" l="l" r="r" t="t"/>
              <a:pathLst>
                <a:path extrusionOk="0" h="837" w="8564">
                  <a:moveTo>
                    <a:pt x="733" y="0"/>
                  </a:moveTo>
                  <a:cubicBezTo>
                    <a:pt x="412" y="0"/>
                    <a:pt x="0" y="45"/>
                    <a:pt x="191" y="536"/>
                  </a:cubicBezTo>
                  <a:cubicBezTo>
                    <a:pt x="358" y="836"/>
                    <a:pt x="2693" y="769"/>
                    <a:pt x="3160" y="803"/>
                  </a:cubicBezTo>
                  <a:cubicBezTo>
                    <a:pt x="3330" y="806"/>
                    <a:pt x="3501" y="807"/>
                    <a:pt x="3671" y="807"/>
                  </a:cubicBezTo>
                  <a:cubicBezTo>
                    <a:pt x="4771" y="807"/>
                    <a:pt x="5872" y="750"/>
                    <a:pt x="6973" y="750"/>
                  </a:cubicBezTo>
                  <a:cubicBezTo>
                    <a:pt x="7503" y="750"/>
                    <a:pt x="8034" y="764"/>
                    <a:pt x="8564" y="803"/>
                  </a:cubicBezTo>
                  <a:cubicBezTo>
                    <a:pt x="8531" y="603"/>
                    <a:pt x="8531" y="403"/>
                    <a:pt x="8497" y="202"/>
                  </a:cubicBezTo>
                  <a:cubicBezTo>
                    <a:pt x="7621" y="298"/>
                    <a:pt x="6738" y="340"/>
                    <a:pt x="5858" y="340"/>
                  </a:cubicBezTo>
                  <a:cubicBezTo>
                    <a:pt x="4894" y="340"/>
                    <a:pt x="3935" y="290"/>
                    <a:pt x="2993" y="202"/>
                  </a:cubicBezTo>
                  <a:cubicBezTo>
                    <a:pt x="2460" y="169"/>
                    <a:pt x="1793" y="169"/>
                    <a:pt x="1259" y="2"/>
                  </a:cubicBezTo>
                  <a:lnTo>
                    <a:pt x="925" y="2"/>
                  </a:lnTo>
                  <a:cubicBezTo>
                    <a:pt x="871" y="2"/>
                    <a:pt x="804" y="0"/>
                    <a:pt x="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8640482" y="3799125"/>
              <a:ext cx="148514" cy="141872"/>
            </a:xfrm>
            <a:custGeom>
              <a:rect b="b" l="l" r="r" t="t"/>
              <a:pathLst>
                <a:path extrusionOk="0" h="6023" w="6305">
                  <a:moveTo>
                    <a:pt x="2913" y="335"/>
                  </a:moveTo>
                  <a:cubicBezTo>
                    <a:pt x="3073" y="335"/>
                    <a:pt x="3263" y="493"/>
                    <a:pt x="3202" y="706"/>
                  </a:cubicBezTo>
                  <a:cubicBezTo>
                    <a:pt x="3169" y="839"/>
                    <a:pt x="3136" y="940"/>
                    <a:pt x="3202" y="1073"/>
                  </a:cubicBezTo>
                  <a:cubicBezTo>
                    <a:pt x="3636" y="1106"/>
                    <a:pt x="4070" y="1340"/>
                    <a:pt x="4303" y="1773"/>
                  </a:cubicBezTo>
                  <a:cubicBezTo>
                    <a:pt x="4401" y="1896"/>
                    <a:pt x="4283" y="2036"/>
                    <a:pt x="4161" y="2036"/>
                  </a:cubicBezTo>
                  <a:cubicBezTo>
                    <a:pt x="4117" y="2036"/>
                    <a:pt x="4072" y="2018"/>
                    <a:pt x="4036" y="1974"/>
                  </a:cubicBezTo>
                  <a:cubicBezTo>
                    <a:pt x="3821" y="1737"/>
                    <a:pt x="3510" y="1570"/>
                    <a:pt x="3191" y="1570"/>
                  </a:cubicBezTo>
                  <a:cubicBezTo>
                    <a:pt x="3014" y="1570"/>
                    <a:pt x="2835" y="1621"/>
                    <a:pt x="2669" y="1740"/>
                  </a:cubicBezTo>
                  <a:cubicBezTo>
                    <a:pt x="2402" y="1940"/>
                    <a:pt x="2268" y="2140"/>
                    <a:pt x="2402" y="2474"/>
                  </a:cubicBezTo>
                  <a:cubicBezTo>
                    <a:pt x="2535" y="2774"/>
                    <a:pt x="2735" y="2808"/>
                    <a:pt x="3036" y="2941"/>
                  </a:cubicBezTo>
                  <a:cubicBezTo>
                    <a:pt x="3469" y="3108"/>
                    <a:pt x="4136" y="3341"/>
                    <a:pt x="4203" y="3875"/>
                  </a:cubicBezTo>
                  <a:cubicBezTo>
                    <a:pt x="4270" y="4409"/>
                    <a:pt x="3769" y="4709"/>
                    <a:pt x="3202" y="4809"/>
                  </a:cubicBezTo>
                  <a:cubicBezTo>
                    <a:pt x="3202" y="4942"/>
                    <a:pt x="3202" y="5109"/>
                    <a:pt x="3202" y="5243"/>
                  </a:cubicBezTo>
                  <a:cubicBezTo>
                    <a:pt x="3202" y="5409"/>
                    <a:pt x="3069" y="5543"/>
                    <a:pt x="2869" y="5543"/>
                  </a:cubicBezTo>
                  <a:cubicBezTo>
                    <a:pt x="2702" y="5509"/>
                    <a:pt x="2602" y="5343"/>
                    <a:pt x="2635" y="5176"/>
                  </a:cubicBezTo>
                  <a:cubicBezTo>
                    <a:pt x="2669" y="5042"/>
                    <a:pt x="2669" y="4942"/>
                    <a:pt x="2702" y="4842"/>
                  </a:cubicBezTo>
                  <a:cubicBezTo>
                    <a:pt x="2335" y="4809"/>
                    <a:pt x="2001" y="4676"/>
                    <a:pt x="1835" y="4475"/>
                  </a:cubicBezTo>
                  <a:cubicBezTo>
                    <a:pt x="1651" y="4265"/>
                    <a:pt x="1818" y="4014"/>
                    <a:pt x="2028" y="4014"/>
                  </a:cubicBezTo>
                  <a:cubicBezTo>
                    <a:pt x="2085" y="4014"/>
                    <a:pt x="2145" y="4032"/>
                    <a:pt x="2202" y="4075"/>
                  </a:cubicBezTo>
                  <a:cubicBezTo>
                    <a:pt x="2403" y="4216"/>
                    <a:pt x="2580" y="4272"/>
                    <a:pt x="2770" y="4272"/>
                  </a:cubicBezTo>
                  <a:cubicBezTo>
                    <a:pt x="2894" y="4272"/>
                    <a:pt x="3024" y="4248"/>
                    <a:pt x="3169" y="4209"/>
                  </a:cubicBezTo>
                  <a:cubicBezTo>
                    <a:pt x="3469" y="4142"/>
                    <a:pt x="3669" y="4042"/>
                    <a:pt x="3436" y="3708"/>
                  </a:cubicBezTo>
                  <a:cubicBezTo>
                    <a:pt x="3236" y="3441"/>
                    <a:pt x="2535" y="3341"/>
                    <a:pt x="2235" y="3141"/>
                  </a:cubicBezTo>
                  <a:cubicBezTo>
                    <a:pt x="1768" y="2841"/>
                    <a:pt x="1635" y="2407"/>
                    <a:pt x="1868" y="1907"/>
                  </a:cubicBezTo>
                  <a:cubicBezTo>
                    <a:pt x="2035" y="1507"/>
                    <a:pt x="2335" y="1273"/>
                    <a:pt x="2669" y="1140"/>
                  </a:cubicBezTo>
                  <a:cubicBezTo>
                    <a:pt x="2602" y="940"/>
                    <a:pt x="2569" y="739"/>
                    <a:pt x="2635" y="539"/>
                  </a:cubicBezTo>
                  <a:cubicBezTo>
                    <a:pt x="2669" y="406"/>
                    <a:pt x="2735" y="339"/>
                    <a:pt x="2869" y="339"/>
                  </a:cubicBezTo>
                  <a:cubicBezTo>
                    <a:pt x="2883" y="336"/>
                    <a:pt x="2898" y="335"/>
                    <a:pt x="2913" y="335"/>
                  </a:cubicBezTo>
                  <a:close/>
                  <a:moveTo>
                    <a:pt x="3035" y="0"/>
                  </a:moveTo>
                  <a:cubicBezTo>
                    <a:pt x="2968" y="0"/>
                    <a:pt x="2902" y="2"/>
                    <a:pt x="2835" y="6"/>
                  </a:cubicBezTo>
                  <a:cubicBezTo>
                    <a:pt x="2468" y="39"/>
                    <a:pt x="2102" y="106"/>
                    <a:pt x="1768" y="239"/>
                  </a:cubicBezTo>
                  <a:cubicBezTo>
                    <a:pt x="734" y="806"/>
                    <a:pt x="0" y="1840"/>
                    <a:pt x="67" y="3141"/>
                  </a:cubicBezTo>
                  <a:cubicBezTo>
                    <a:pt x="133" y="4709"/>
                    <a:pt x="1368" y="5910"/>
                    <a:pt x="2835" y="6010"/>
                  </a:cubicBezTo>
                  <a:cubicBezTo>
                    <a:pt x="2916" y="6019"/>
                    <a:pt x="2996" y="6023"/>
                    <a:pt x="3077" y="6023"/>
                  </a:cubicBezTo>
                  <a:cubicBezTo>
                    <a:pt x="3299" y="6023"/>
                    <a:pt x="3525" y="5992"/>
                    <a:pt x="3769" y="5943"/>
                  </a:cubicBezTo>
                  <a:cubicBezTo>
                    <a:pt x="5604" y="5509"/>
                    <a:pt x="6305" y="3508"/>
                    <a:pt x="5804" y="1807"/>
                  </a:cubicBezTo>
                  <a:cubicBezTo>
                    <a:pt x="5425" y="574"/>
                    <a:pt x="4237" y="0"/>
                    <a:pt x="3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8432261" y="3704176"/>
              <a:ext cx="40868" cy="232135"/>
            </a:xfrm>
            <a:custGeom>
              <a:rect b="b" l="l" r="r" t="t"/>
              <a:pathLst>
                <a:path extrusionOk="0" h="9855" w="1735">
                  <a:moveTo>
                    <a:pt x="0" y="0"/>
                  </a:moveTo>
                  <a:lnTo>
                    <a:pt x="0" y="0"/>
                  </a:lnTo>
                  <a:cubicBezTo>
                    <a:pt x="100" y="3269"/>
                    <a:pt x="134" y="6572"/>
                    <a:pt x="0" y="9841"/>
                  </a:cubicBezTo>
                  <a:cubicBezTo>
                    <a:pt x="157" y="9850"/>
                    <a:pt x="313" y="9855"/>
                    <a:pt x="469" y="9855"/>
                  </a:cubicBezTo>
                  <a:cubicBezTo>
                    <a:pt x="847" y="9855"/>
                    <a:pt x="1224" y="9831"/>
                    <a:pt x="1602" y="9807"/>
                  </a:cubicBezTo>
                  <a:cubicBezTo>
                    <a:pt x="1635" y="6572"/>
                    <a:pt x="1468" y="3269"/>
                    <a:pt x="1735" y="67"/>
                  </a:cubicBezTo>
                  <a:cubicBezTo>
                    <a:pt x="1168" y="34"/>
                    <a:pt x="567" y="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8623970" y="3708110"/>
              <a:ext cx="62091" cy="40868"/>
            </a:xfrm>
            <a:custGeom>
              <a:rect b="b" l="l" r="r" t="t"/>
              <a:pathLst>
                <a:path extrusionOk="0" h="1735" w="2636">
                  <a:moveTo>
                    <a:pt x="1" y="0"/>
                  </a:moveTo>
                  <a:lnTo>
                    <a:pt x="1" y="0"/>
                  </a:lnTo>
                  <a:cubicBezTo>
                    <a:pt x="101" y="601"/>
                    <a:pt x="134" y="1168"/>
                    <a:pt x="134" y="1735"/>
                  </a:cubicBezTo>
                  <a:cubicBezTo>
                    <a:pt x="968" y="1701"/>
                    <a:pt x="1802" y="1668"/>
                    <a:pt x="2636" y="1668"/>
                  </a:cubicBezTo>
                  <a:cubicBezTo>
                    <a:pt x="2602" y="1134"/>
                    <a:pt x="2602" y="567"/>
                    <a:pt x="2636" y="33"/>
                  </a:cubicBezTo>
                  <a:cubicBezTo>
                    <a:pt x="1768" y="33"/>
                    <a:pt x="868" y="33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8821238" y="3777831"/>
              <a:ext cx="56132" cy="93066"/>
            </a:xfrm>
            <a:custGeom>
              <a:rect b="b" l="l" r="r" t="t"/>
              <a:pathLst>
                <a:path extrusionOk="0" h="3951" w="2383">
                  <a:moveTo>
                    <a:pt x="1099" y="1"/>
                  </a:moveTo>
                  <a:cubicBezTo>
                    <a:pt x="957" y="1"/>
                    <a:pt x="815" y="92"/>
                    <a:pt x="832" y="276"/>
                  </a:cubicBezTo>
                  <a:cubicBezTo>
                    <a:pt x="832" y="409"/>
                    <a:pt x="832" y="543"/>
                    <a:pt x="865" y="709"/>
                  </a:cubicBezTo>
                  <a:cubicBezTo>
                    <a:pt x="665" y="776"/>
                    <a:pt x="465" y="943"/>
                    <a:pt x="365" y="1176"/>
                  </a:cubicBezTo>
                  <a:cubicBezTo>
                    <a:pt x="198" y="1510"/>
                    <a:pt x="398" y="1877"/>
                    <a:pt x="665" y="2077"/>
                  </a:cubicBezTo>
                  <a:cubicBezTo>
                    <a:pt x="765" y="2144"/>
                    <a:pt x="899" y="2177"/>
                    <a:pt x="999" y="2244"/>
                  </a:cubicBezTo>
                  <a:cubicBezTo>
                    <a:pt x="1232" y="2377"/>
                    <a:pt x="1332" y="2377"/>
                    <a:pt x="1266" y="2677"/>
                  </a:cubicBezTo>
                  <a:cubicBezTo>
                    <a:pt x="1216" y="2875"/>
                    <a:pt x="1149" y="2926"/>
                    <a:pt x="1023" y="2926"/>
                  </a:cubicBezTo>
                  <a:cubicBezTo>
                    <a:pt x="978" y="2926"/>
                    <a:pt x="926" y="2920"/>
                    <a:pt x="865" y="2911"/>
                  </a:cubicBezTo>
                  <a:cubicBezTo>
                    <a:pt x="699" y="2878"/>
                    <a:pt x="565" y="2811"/>
                    <a:pt x="465" y="2711"/>
                  </a:cubicBezTo>
                  <a:cubicBezTo>
                    <a:pt x="424" y="2681"/>
                    <a:pt x="382" y="2669"/>
                    <a:pt x="341" y="2669"/>
                  </a:cubicBezTo>
                  <a:cubicBezTo>
                    <a:pt x="152" y="2669"/>
                    <a:pt x="0" y="2946"/>
                    <a:pt x="165" y="3111"/>
                  </a:cubicBezTo>
                  <a:cubicBezTo>
                    <a:pt x="332" y="3245"/>
                    <a:pt x="599" y="3378"/>
                    <a:pt x="865" y="3411"/>
                  </a:cubicBezTo>
                  <a:cubicBezTo>
                    <a:pt x="865" y="3511"/>
                    <a:pt x="865" y="3578"/>
                    <a:pt x="832" y="3611"/>
                  </a:cubicBezTo>
                  <a:cubicBezTo>
                    <a:pt x="765" y="3778"/>
                    <a:pt x="899" y="3945"/>
                    <a:pt x="1066" y="3945"/>
                  </a:cubicBezTo>
                  <a:cubicBezTo>
                    <a:pt x="1083" y="3949"/>
                    <a:pt x="1100" y="3950"/>
                    <a:pt x="1116" y="3950"/>
                  </a:cubicBezTo>
                  <a:cubicBezTo>
                    <a:pt x="1253" y="3950"/>
                    <a:pt x="1336" y="3831"/>
                    <a:pt x="1366" y="3712"/>
                  </a:cubicBezTo>
                  <a:cubicBezTo>
                    <a:pt x="1366" y="3611"/>
                    <a:pt x="1366" y="3511"/>
                    <a:pt x="1366" y="3411"/>
                  </a:cubicBezTo>
                  <a:cubicBezTo>
                    <a:pt x="1633" y="3345"/>
                    <a:pt x="1866" y="3178"/>
                    <a:pt x="1933" y="2844"/>
                  </a:cubicBezTo>
                  <a:cubicBezTo>
                    <a:pt x="2000" y="2511"/>
                    <a:pt x="1799" y="2177"/>
                    <a:pt x="1533" y="1977"/>
                  </a:cubicBezTo>
                  <a:cubicBezTo>
                    <a:pt x="1332" y="1777"/>
                    <a:pt x="999" y="1777"/>
                    <a:pt x="966" y="1477"/>
                  </a:cubicBezTo>
                  <a:cubicBezTo>
                    <a:pt x="930" y="1208"/>
                    <a:pt x="1115" y="1112"/>
                    <a:pt x="1335" y="1112"/>
                  </a:cubicBezTo>
                  <a:cubicBezTo>
                    <a:pt x="1526" y="1112"/>
                    <a:pt x="1743" y="1184"/>
                    <a:pt x="1866" y="1276"/>
                  </a:cubicBezTo>
                  <a:cubicBezTo>
                    <a:pt x="1917" y="1320"/>
                    <a:pt x="1972" y="1338"/>
                    <a:pt x="2025" y="1338"/>
                  </a:cubicBezTo>
                  <a:cubicBezTo>
                    <a:pt x="2218" y="1338"/>
                    <a:pt x="2383" y="1100"/>
                    <a:pt x="2200" y="943"/>
                  </a:cubicBezTo>
                  <a:cubicBezTo>
                    <a:pt x="1966" y="743"/>
                    <a:pt x="1666" y="609"/>
                    <a:pt x="1332" y="609"/>
                  </a:cubicBezTo>
                  <a:cubicBezTo>
                    <a:pt x="1366" y="476"/>
                    <a:pt x="1366" y="376"/>
                    <a:pt x="1366" y="276"/>
                  </a:cubicBezTo>
                  <a:cubicBezTo>
                    <a:pt x="1383" y="92"/>
                    <a:pt x="1241" y="1"/>
                    <a:pt x="10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8678969" y="3806992"/>
              <a:ext cx="65177" cy="122698"/>
            </a:xfrm>
            <a:custGeom>
              <a:rect b="b" l="l" r="r" t="t"/>
              <a:pathLst>
                <a:path extrusionOk="0" h="5209" w="2767">
                  <a:moveTo>
                    <a:pt x="1279" y="1"/>
                  </a:moveTo>
                  <a:cubicBezTo>
                    <a:pt x="1264" y="1"/>
                    <a:pt x="1249" y="2"/>
                    <a:pt x="1235" y="5"/>
                  </a:cubicBezTo>
                  <a:cubicBezTo>
                    <a:pt x="1101" y="5"/>
                    <a:pt x="1035" y="72"/>
                    <a:pt x="1001" y="205"/>
                  </a:cubicBezTo>
                  <a:cubicBezTo>
                    <a:pt x="935" y="405"/>
                    <a:pt x="968" y="639"/>
                    <a:pt x="1035" y="806"/>
                  </a:cubicBezTo>
                  <a:cubicBezTo>
                    <a:pt x="701" y="939"/>
                    <a:pt x="401" y="1173"/>
                    <a:pt x="234" y="1573"/>
                  </a:cubicBezTo>
                  <a:cubicBezTo>
                    <a:pt x="1" y="2073"/>
                    <a:pt x="167" y="2507"/>
                    <a:pt x="601" y="2807"/>
                  </a:cubicBezTo>
                  <a:cubicBezTo>
                    <a:pt x="901" y="3007"/>
                    <a:pt x="1602" y="3107"/>
                    <a:pt x="1802" y="3374"/>
                  </a:cubicBezTo>
                  <a:cubicBezTo>
                    <a:pt x="2035" y="3708"/>
                    <a:pt x="1835" y="3808"/>
                    <a:pt x="1535" y="3875"/>
                  </a:cubicBezTo>
                  <a:cubicBezTo>
                    <a:pt x="1394" y="3926"/>
                    <a:pt x="1267" y="3953"/>
                    <a:pt x="1146" y="3953"/>
                  </a:cubicBezTo>
                  <a:cubicBezTo>
                    <a:pt x="953" y="3953"/>
                    <a:pt x="773" y="3885"/>
                    <a:pt x="568" y="3741"/>
                  </a:cubicBezTo>
                  <a:cubicBezTo>
                    <a:pt x="511" y="3698"/>
                    <a:pt x="451" y="3680"/>
                    <a:pt x="394" y="3680"/>
                  </a:cubicBezTo>
                  <a:cubicBezTo>
                    <a:pt x="184" y="3680"/>
                    <a:pt x="17" y="3931"/>
                    <a:pt x="201" y="4141"/>
                  </a:cubicBezTo>
                  <a:cubicBezTo>
                    <a:pt x="367" y="4342"/>
                    <a:pt x="701" y="4475"/>
                    <a:pt x="1068" y="4508"/>
                  </a:cubicBezTo>
                  <a:cubicBezTo>
                    <a:pt x="1035" y="4608"/>
                    <a:pt x="1035" y="4708"/>
                    <a:pt x="1001" y="4842"/>
                  </a:cubicBezTo>
                  <a:cubicBezTo>
                    <a:pt x="935" y="5009"/>
                    <a:pt x="1068" y="5175"/>
                    <a:pt x="1235" y="5209"/>
                  </a:cubicBezTo>
                  <a:cubicBezTo>
                    <a:pt x="1402" y="5209"/>
                    <a:pt x="1568" y="5075"/>
                    <a:pt x="1568" y="4909"/>
                  </a:cubicBezTo>
                  <a:cubicBezTo>
                    <a:pt x="1568" y="4775"/>
                    <a:pt x="1568" y="4642"/>
                    <a:pt x="1568" y="4475"/>
                  </a:cubicBezTo>
                  <a:cubicBezTo>
                    <a:pt x="2135" y="4408"/>
                    <a:pt x="2636" y="4075"/>
                    <a:pt x="2569" y="3541"/>
                  </a:cubicBezTo>
                  <a:cubicBezTo>
                    <a:pt x="2502" y="3007"/>
                    <a:pt x="1835" y="2774"/>
                    <a:pt x="1402" y="2607"/>
                  </a:cubicBezTo>
                  <a:cubicBezTo>
                    <a:pt x="1101" y="2507"/>
                    <a:pt x="901" y="2440"/>
                    <a:pt x="768" y="2140"/>
                  </a:cubicBezTo>
                  <a:cubicBezTo>
                    <a:pt x="634" y="1806"/>
                    <a:pt x="768" y="1606"/>
                    <a:pt x="1035" y="1406"/>
                  </a:cubicBezTo>
                  <a:cubicBezTo>
                    <a:pt x="1201" y="1287"/>
                    <a:pt x="1380" y="1236"/>
                    <a:pt x="1557" y="1236"/>
                  </a:cubicBezTo>
                  <a:cubicBezTo>
                    <a:pt x="1876" y="1236"/>
                    <a:pt x="2187" y="1403"/>
                    <a:pt x="2402" y="1640"/>
                  </a:cubicBezTo>
                  <a:cubicBezTo>
                    <a:pt x="2438" y="1684"/>
                    <a:pt x="2483" y="1702"/>
                    <a:pt x="2527" y="1702"/>
                  </a:cubicBezTo>
                  <a:cubicBezTo>
                    <a:pt x="2649" y="1702"/>
                    <a:pt x="2767" y="1562"/>
                    <a:pt x="2669" y="1439"/>
                  </a:cubicBezTo>
                  <a:cubicBezTo>
                    <a:pt x="2436" y="1006"/>
                    <a:pt x="2002" y="772"/>
                    <a:pt x="1568" y="739"/>
                  </a:cubicBezTo>
                  <a:cubicBezTo>
                    <a:pt x="1502" y="606"/>
                    <a:pt x="1535" y="505"/>
                    <a:pt x="1568" y="372"/>
                  </a:cubicBezTo>
                  <a:cubicBezTo>
                    <a:pt x="1629" y="159"/>
                    <a:pt x="1439" y="1"/>
                    <a:pt x="1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8628681" y="3785534"/>
              <a:ext cx="178382" cy="169808"/>
            </a:xfrm>
            <a:custGeom>
              <a:rect b="b" l="l" r="r" t="t"/>
              <a:pathLst>
                <a:path extrusionOk="0" h="7209" w="7573">
                  <a:moveTo>
                    <a:pt x="3536" y="577"/>
                  </a:moveTo>
                  <a:cubicBezTo>
                    <a:pt x="4738" y="577"/>
                    <a:pt x="5926" y="1151"/>
                    <a:pt x="6305" y="2384"/>
                  </a:cubicBezTo>
                  <a:cubicBezTo>
                    <a:pt x="6806" y="4085"/>
                    <a:pt x="6105" y="6086"/>
                    <a:pt x="4270" y="6520"/>
                  </a:cubicBezTo>
                  <a:cubicBezTo>
                    <a:pt x="4026" y="6569"/>
                    <a:pt x="3800" y="6600"/>
                    <a:pt x="3578" y="6600"/>
                  </a:cubicBezTo>
                  <a:cubicBezTo>
                    <a:pt x="3497" y="6600"/>
                    <a:pt x="3417" y="6596"/>
                    <a:pt x="3336" y="6587"/>
                  </a:cubicBezTo>
                  <a:cubicBezTo>
                    <a:pt x="1869" y="6487"/>
                    <a:pt x="634" y="5286"/>
                    <a:pt x="568" y="3718"/>
                  </a:cubicBezTo>
                  <a:cubicBezTo>
                    <a:pt x="501" y="2417"/>
                    <a:pt x="1235" y="1383"/>
                    <a:pt x="2269" y="816"/>
                  </a:cubicBezTo>
                  <a:cubicBezTo>
                    <a:pt x="2603" y="683"/>
                    <a:pt x="2969" y="616"/>
                    <a:pt x="3336" y="583"/>
                  </a:cubicBezTo>
                  <a:cubicBezTo>
                    <a:pt x="3403" y="579"/>
                    <a:pt x="3469" y="577"/>
                    <a:pt x="3536" y="577"/>
                  </a:cubicBezTo>
                  <a:close/>
                  <a:moveTo>
                    <a:pt x="3588" y="0"/>
                  </a:moveTo>
                  <a:cubicBezTo>
                    <a:pt x="2558" y="0"/>
                    <a:pt x="1544" y="389"/>
                    <a:pt x="968" y="1216"/>
                  </a:cubicBezTo>
                  <a:cubicBezTo>
                    <a:pt x="401" y="2017"/>
                    <a:pt x="1" y="2951"/>
                    <a:pt x="101" y="3985"/>
                  </a:cubicBezTo>
                  <a:cubicBezTo>
                    <a:pt x="294" y="5858"/>
                    <a:pt x="1829" y="7208"/>
                    <a:pt x="3579" y="7208"/>
                  </a:cubicBezTo>
                  <a:cubicBezTo>
                    <a:pt x="3948" y="7208"/>
                    <a:pt x="4326" y="7148"/>
                    <a:pt x="4704" y="7020"/>
                  </a:cubicBezTo>
                  <a:cubicBezTo>
                    <a:pt x="6872" y="6320"/>
                    <a:pt x="7573" y="3685"/>
                    <a:pt x="6705" y="1750"/>
                  </a:cubicBezTo>
                  <a:cubicBezTo>
                    <a:pt x="6204" y="616"/>
                    <a:pt x="4884" y="0"/>
                    <a:pt x="3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8542213" y="3880765"/>
              <a:ext cx="56155" cy="93042"/>
            </a:xfrm>
            <a:custGeom>
              <a:rect b="b" l="l" r="r" t="t"/>
              <a:pathLst>
                <a:path extrusionOk="0" h="3950" w="2384">
                  <a:moveTo>
                    <a:pt x="1103" y="0"/>
                  </a:moveTo>
                  <a:cubicBezTo>
                    <a:pt x="961" y="0"/>
                    <a:pt x="820" y="92"/>
                    <a:pt x="836" y="276"/>
                  </a:cubicBezTo>
                  <a:cubicBezTo>
                    <a:pt x="836" y="409"/>
                    <a:pt x="836" y="542"/>
                    <a:pt x="870" y="709"/>
                  </a:cubicBezTo>
                  <a:cubicBezTo>
                    <a:pt x="670" y="776"/>
                    <a:pt x="469" y="943"/>
                    <a:pt x="369" y="1176"/>
                  </a:cubicBezTo>
                  <a:cubicBezTo>
                    <a:pt x="203" y="1510"/>
                    <a:pt x="403" y="1877"/>
                    <a:pt x="670" y="2077"/>
                  </a:cubicBezTo>
                  <a:cubicBezTo>
                    <a:pt x="770" y="2144"/>
                    <a:pt x="903" y="2177"/>
                    <a:pt x="1003" y="2244"/>
                  </a:cubicBezTo>
                  <a:cubicBezTo>
                    <a:pt x="1237" y="2377"/>
                    <a:pt x="1337" y="2377"/>
                    <a:pt x="1270" y="2677"/>
                  </a:cubicBezTo>
                  <a:cubicBezTo>
                    <a:pt x="1245" y="2874"/>
                    <a:pt x="1184" y="2926"/>
                    <a:pt x="1046" y="2926"/>
                  </a:cubicBezTo>
                  <a:cubicBezTo>
                    <a:pt x="998" y="2926"/>
                    <a:pt x="939" y="2919"/>
                    <a:pt x="870" y="2911"/>
                  </a:cubicBezTo>
                  <a:cubicBezTo>
                    <a:pt x="703" y="2877"/>
                    <a:pt x="569" y="2811"/>
                    <a:pt x="469" y="2711"/>
                  </a:cubicBezTo>
                  <a:cubicBezTo>
                    <a:pt x="432" y="2689"/>
                    <a:pt x="394" y="2680"/>
                    <a:pt x="357" y="2680"/>
                  </a:cubicBezTo>
                  <a:cubicBezTo>
                    <a:pt x="163" y="2680"/>
                    <a:pt x="1" y="2943"/>
                    <a:pt x="169" y="3111"/>
                  </a:cubicBezTo>
                  <a:cubicBezTo>
                    <a:pt x="336" y="3244"/>
                    <a:pt x="603" y="3378"/>
                    <a:pt x="903" y="3444"/>
                  </a:cubicBezTo>
                  <a:cubicBezTo>
                    <a:pt x="870" y="3511"/>
                    <a:pt x="870" y="3578"/>
                    <a:pt x="836" y="3645"/>
                  </a:cubicBezTo>
                  <a:cubicBezTo>
                    <a:pt x="803" y="3778"/>
                    <a:pt x="903" y="3945"/>
                    <a:pt x="1070" y="3945"/>
                  </a:cubicBezTo>
                  <a:cubicBezTo>
                    <a:pt x="1087" y="3948"/>
                    <a:pt x="1104" y="3950"/>
                    <a:pt x="1120" y="3950"/>
                  </a:cubicBezTo>
                  <a:cubicBezTo>
                    <a:pt x="1257" y="3950"/>
                    <a:pt x="1340" y="3831"/>
                    <a:pt x="1370" y="3711"/>
                  </a:cubicBezTo>
                  <a:cubicBezTo>
                    <a:pt x="1370" y="3611"/>
                    <a:pt x="1403" y="3511"/>
                    <a:pt x="1403" y="3411"/>
                  </a:cubicBezTo>
                  <a:cubicBezTo>
                    <a:pt x="1670" y="3344"/>
                    <a:pt x="1870" y="3178"/>
                    <a:pt x="1937" y="2844"/>
                  </a:cubicBezTo>
                  <a:cubicBezTo>
                    <a:pt x="2037" y="2510"/>
                    <a:pt x="1837" y="2177"/>
                    <a:pt x="1570" y="1977"/>
                  </a:cubicBezTo>
                  <a:cubicBezTo>
                    <a:pt x="1337" y="1777"/>
                    <a:pt x="1036" y="1777"/>
                    <a:pt x="970" y="1476"/>
                  </a:cubicBezTo>
                  <a:cubicBezTo>
                    <a:pt x="934" y="1208"/>
                    <a:pt x="1129" y="1112"/>
                    <a:pt x="1353" y="1112"/>
                  </a:cubicBezTo>
                  <a:cubicBezTo>
                    <a:pt x="1547" y="1112"/>
                    <a:pt x="1762" y="1184"/>
                    <a:pt x="1870" y="1276"/>
                  </a:cubicBezTo>
                  <a:cubicBezTo>
                    <a:pt x="1924" y="1322"/>
                    <a:pt x="1983" y="1342"/>
                    <a:pt x="2039" y="1342"/>
                  </a:cubicBezTo>
                  <a:cubicBezTo>
                    <a:pt x="2227" y="1342"/>
                    <a:pt x="2384" y="1123"/>
                    <a:pt x="2204" y="943"/>
                  </a:cubicBezTo>
                  <a:cubicBezTo>
                    <a:pt x="1970" y="743"/>
                    <a:pt x="1670" y="609"/>
                    <a:pt x="1337" y="609"/>
                  </a:cubicBezTo>
                  <a:cubicBezTo>
                    <a:pt x="1370" y="509"/>
                    <a:pt x="1370" y="376"/>
                    <a:pt x="1370" y="276"/>
                  </a:cubicBezTo>
                  <a:cubicBezTo>
                    <a:pt x="1387" y="92"/>
                    <a:pt x="1245" y="0"/>
                    <a:pt x="1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4"/>
            <p:cNvSpPr/>
            <p:nvPr/>
          </p:nvSpPr>
          <p:spPr>
            <a:xfrm>
              <a:off x="8385105" y="3584330"/>
              <a:ext cx="295474" cy="90922"/>
            </a:xfrm>
            <a:custGeom>
              <a:rect b="b" l="l" r="r" t="t"/>
              <a:pathLst>
                <a:path extrusionOk="0" h="3860" w="12544">
                  <a:moveTo>
                    <a:pt x="6105" y="707"/>
                  </a:moveTo>
                  <a:cubicBezTo>
                    <a:pt x="6794" y="707"/>
                    <a:pt x="7316" y="1074"/>
                    <a:pt x="8007" y="1419"/>
                  </a:cubicBezTo>
                  <a:cubicBezTo>
                    <a:pt x="9208" y="2086"/>
                    <a:pt x="10575" y="2653"/>
                    <a:pt x="11709" y="3454"/>
                  </a:cubicBezTo>
                  <a:cubicBezTo>
                    <a:pt x="9891" y="3470"/>
                    <a:pt x="8082" y="3487"/>
                    <a:pt x="6276" y="3487"/>
                  </a:cubicBezTo>
                  <a:cubicBezTo>
                    <a:pt x="4471" y="3487"/>
                    <a:pt x="2670" y="3470"/>
                    <a:pt x="868" y="3420"/>
                  </a:cubicBezTo>
                  <a:cubicBezTo>
                    <a:pt x="1635" y="2920"/>
                    <a:pt x="2436" y="2420"/>
                    <a:pt x="3237" y="1986"/>
                  </a:cubicBezTo>
                  <a:cubicBezTo>
                    <a:pt x="3303" y="1986"/>
                    <a:pt x="3337" y="1986"/>
                    <a:pt x="3370" y="1953"/>
                  </a:cubicBezTo>
                  <a:cubicBezTo>
                    <a:pt x="3637" y="1819"/>
                    <a:pt x="3937" y="1619"/>
                    <a:pt x="4204" y="1452"/>
                  </a:cubicBezTo>
                  <a:cubicBezTo>
                    <a:pt x="4638" y="1219"/>
                    <a:pt x="5105" y="985"/>
                    <a:pt x="5538" y="785"/>
                  </a:cubicBezTo>
                  <a:cubicBezTo>
                    <a:pt x="5742" y="731"/>
                    <a:pt x="5929" y="707"/>
                    <a:pt x="6105" y="707"/>
                  </a:cubicBezTo>
                  <a:close/>
                  <a:moveTo>
                    <a:pt x="6274" y="1"/>
                  </a:moveTo>
                  <a:cubicBezTo>
                    <a:pt x="6148" y="1"/>
                    <a:pt x="6015" y="26"/>
                    <a:pt x="5872" y="85"/>
                  </a:cubicBezTo>
                  <a:cubicBezTo>
                    <a:pt x="5271" y="318"/>
                    <a:pt x="4638" y="719"/>
                    <a:pt x="4037" y="1119"/>
                  </a:cubicBezTo>
                  <a:cubicBezTo>
                    <a:pt x="2703" y="1786"/>
                    <a:pt x="1402" y="2553"/>
                    <a:pt x="168" y="3454"/>
                  </a:cubicBezTo>
                  <a:cubicBezTo>
                    <a:pt x="1" y="3554"/>
                    <a:pt x="68" y="3787"/>
                    <a:pt x="268" y="3787"/>
                  </a:cubicBezTo>
                  <a:cubicBezTo>
                    <a:pt x="719" y="3784"/>
                    <a:pt x="1170" y="3782"/>
                    <a:pt x="1621" y="3782"/>
                  </a:cubicBezTo>
                  <a:cubicBezTo>
                    <a:pt x="4722" y="3782"/>
                    <a:pt x="7822" y="3860"/>
                    <a:pt x="10923" y="3860"/>
                  </a:cubicBezTo>
                  <a:cubicBezTo>
                    <a:pt x="11374" y="3860"/>
                    <a:pt x="11825" y="3858"/>
                    <a:pt x="12276" y="3854"/>
                  </a:cubicBezTo>
                  <a:cubicBezTo>
                    <a:pt x="12477" y="3854"/>
                    <a:pt x="12543" y="3654"/>
                    <a:pt x="12443" y="3521"/>
                  </a:cubicBezTo>
                  <a:cubicBezTo>
                    <a:pt x="11876" y="2820"/>
                    <a:pt x="11009" y="2453"/>
                    <a:pt x="10242" y="2019"/>
                  </a:cubicBezTo>
                  <a:cubicBezTo>
                    <a:pt x="9274" y="1486"/>
                    <a:pt x="8307" y="952"/>
                    <a:pt x="7340" y="418"/>
                  </a:cubicBezTo>
                  <a:cubicBezTo>
                    <a:pt x="6966" y="219"/>
                    <a:pt x="6648" y="1"/>
                    <a:pt x="6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8283750" y="3700243"/>
              <a:ext cx="633323" cy="299690"/>
            </a:xfrm>
            <a:custGeom>
              <a:rect b="b" l="l" r="r" t="t"/>
              <a:pathLst>
                <a:path extrusionOk="0" h="12723" w="26887">
                  <a:moveTo>
                    <a:pt x="1797" y="10341"/>
                  </a:moveTo>
                  <a:cubicBezTo>
                    <a:pt x="1835" y="10341"/>
                    <a:pt x="1871" y="10341"/>
                    <a:pt x="1902" y="10341"/>
                  </a:cubicBezTo>
                  <a:lnTo>
                    <a:pt x="2236" y="10341"/>
                  </a:lnTo>
                  <a:cubicBezTo>
                    <a:pt x="2770" y="10508"/>
                    <a:pt x="3437" y="10508"/>
                    <a:pt x="3970" y="10575"/>
                  </a:cubicBezTo>
                  <a:cubicBezTo>
                    <a:pt x="4911" y="10644"/>
                    <a:pt x="5871" y="10696"/>
                    <a:pt x="6834" y="10696"/>
                  </a:cubicBezTo>
                  <a:cubicBezTo>
                    <a:pt x="7714" y="10696"/>
                    <a:pt x="8598" y="10653"/>
                    <a:pt x="9474" y="10541"/>
                  </a:cubicBezTo>
                  <a:cubicBezTo>
                    <a:pt x="9508" y="10742"/>
                    <a:pt x="9508" y="10942"/>
                    <a:pt x="9541" y="11142"/>
                  </a:cubicBezTo>
                  <a:cubicBezTo>
                    <a:pt x="9104" y="11118"/>
                    <a:pt x="8667" y="11109"/>
                    <a:pt x="8229" y="11109"/>
                  </a:cubicBezTo>
                  <a:cubicBezTo>
                    <a:pt x="7182" y="11109"/>
                    <a:pt x="6136" y="11158"/>
                    <a:pt x="5089" y="11158"/>
                  </a:cubicBezTo>
                  <a:cubicBezTo>
                    <a:pt x="4771" y="11158"/>
                    <a:pt x="4454" y="11154"/>
                    <a:pt x="4137" y="11142"/>
                  </a:cubicBezTo>
                  <a:cubicBezTo>
                    <a:pt x="3670" y="11108"/>
                    <a:pt x="1335" y="11175"/>
                    <a:pt x="1168" y="10875"/>
                  </a:cubicBezTo>
                  <a:cubicBezTo>
                    <a:pt x="959" y="10368"/>
                    <a:pt x="1472" y="10341"/>
                    <a:pt x="1797" y="10341"/>
                  </a:cubicBezTo>
                  <a:close/>
                  <a:moveTo>
                    <a:pt x="19258" y="2638"/>
                  </a:moveTo>
                  <a:cubicBezTo>
                    <a:pt x="21464" y="2638"/>
                    <a:pt x="23670" y="2721"/>
                    <a:pt x="25886" y="2903"/>
                  </a:cubicBezTo>
                  <a:cubicBezTo>
                    <a:pt x="25919" y="2936"/>
                    <a:pt x="25919" y="3003"/>
                    <a:pt x="25953" y="3103"/>
                  </a:cubicBezTo>
                  <a:cubicBezTo>
                    <a:pt x="26086" y="3403"/>
                    <a:pt x="26019" y="4003"/>
                    <a:pt x="26019" y="4337"/>
                  </a:cubicBezTo>
                  <a:cubicBezTo>
                    <a:pt x="26053" y="4904"/>
                    <a:pt x="26086" y="5438"/>
                    <a:pt x="26086" y="6005"/>
                  </a:cubicBezTo>
                  <a:cubicBezTo>
                    <a:pt x="26120" y="6839"/>
                    <a:pt x="26153" y="7673"/>
                    <a:pt x="26120" y="8507"/>
                  </a:cubicBezTo>
                  <a:cubicBezTo>
                    <a:pt x="26120" y="8974"/>
                    <a:pt x="26086" y="9474"/>
                    <a:pt x="26086" y="9941"/>
                  </a:cubicBezTo>
                  <a:cubicBezTo>
                    <a:pt x="26019" y="10575"/>
                    <a:pt x="26086" y="11075"/>
                    <a:pt x="25586" y="11475"/>
                  </a:cubicBezTo>
                  <a:cubicBezTo>
                    <a:pt x="25226" y="11740"/>
                    <a:pt x="24685" y="11791"/>
                    <a:pt x="24137" y="11791"/>
                  </a:cubicBezTo>
                  <a:cubicBezTo>
                    <a:pt x="23802" y="11791"/>
                    <a:pt x="23464" y="11772"/>
                    <a:pt x="23164" y="11772"/>
                  </a:cubicBezTo>
                  <a:cubicBezTo>
                    <a:pt x="23091" y="11772"/>
                    <a:pt x="23019" y="11773"/>
                    <a:pt x="22951" y="11776"/>
                  </a:cubicBezTo>
                  <a:cubicBezTo>
                    <a:pt x="21983" y="11809"/>
                    <a:pt x="21016" y="11809"/>
                    <a:pt x="20049" y="11842"/>
                  </a:cubicBezTo>
                  <a:cubicBezTo>
                    <a:pt x="18281" y="11876"/>
                    <a:pt x="16479" y="11942"/>
                    <a:pt x="14678" y="11976"/>
                  </a:cubicBezTo>
                  <a:cubicBezTo>
                    <a:pt x="13844" y="11976"/>
                    <a:pt x="13010" y="12009"/>
                    <a:pt x="12176" y="12009"/>
                  </a:cubicBezTo>
                  <a:cubicBezTo>
                    <a:pt x="12009" y="12009"/>
                    <a:pt x="11818" y="12017"/>
                    <a:pt x="11626" y="12017"/>
                  </a:cubicBezTo>
                  <a:cubicBezTo>
                    <a:pt x="11434" y="12017"/>
                    <a:pt x="11242" y="12009"/>
                    <a:pt x="11075" y="11976"/>
                  </a:cubicBezTo>
                  <a:cubicBezTo>
                    <a:pt x="10141" y="11776"/>
                    <a:pt x="10275" y="11209"/>
                    <a:pt x="10175" y="10408"/>
                  </a:cubicBezTo>
                  <a:cubicBezTo>
                    <a:pt x="9941" y="8707"/>
                    <a:pt x="9875" y="6972"/>
                    <a:pt x="9941" y="5271"/>
                  </a:cubicBezTo>
                  <a:cubicBezTo>
                    <a:pt x="9941" y="4871"/>
                    <a:pt x="9975" y="4470"/>
                    <a:pt x="10008" y="4103"/>
                  </a:cubicBezTo>
                  <a:cubicBezTo>
                    <a:pt x="10041" y="3837"/>
                    <a:pt x="10041" y="3670"/>
                    <a:pt x="10175" y="3436"/>
                  </a:cubicBezTo>
                  <a:cubicBezTo>
                    <a:pt x="10408" y="3036"/>
                    <a:pt x="10342" y="3236"/>
                    <a:pt x="10675" y="3069"/>
                  </a:cubicBezTo>
                  <a:cubicBezTo>
                    <a:pt x="11542" y="2769"/>
                    <a:pt x="12777" y="2836"/>
                    <a:pt x="13711" y="2803"/>
                  </a:cubicBezTo>
                  <a:cubicBezTo>
                    <a:pt x="15565" y="2696"/>
                    <a:pt x="17411" y="2638"/>
                    <a:pt x="19258" y="2638"/>
                  </a:cubicBezTo>
                  <a:close/>
                  <a:moveTo>
                    <a:pt x="1569" y="1"/>
                  </a:moveTo>
                  <a:cubicBezTo>
                    <a:pt x="1335" y="1568"/>
                    <a:pt x="1268" y="3169"/>
                    <a:pt x="1202" y="4737"/>
                  </a:cubicBezTo>
                  <a:cubicBezTo>
                    <a:pt x="1168" y="5705"/>
                    <a:pt x="1168" y="6639"/>
                    <a:pt x="1202" y="7606"/>
                  </a:cubicBezTo>
                  <a:cubicBezTo>
                    <a:pt x="1235" y="8206"/>
                    <a:pt x="1135" y="9074"/>
                    <a:pt x="1402" y="9607"/>
                  </a:cubicBezTo>
                  <a:cubicBezTo>
                    <a:pt x="1402" y="9641"/>
                    <a:pt x="1402" y="9674"/>
                    <a:pt x="1435" y="9707"/>
                  </a:cubicBezTo>
                  <a:cubicBezTo>
                    <a:pt x="1035" y="9707"/>
                    <a:pt x="668" y="9808"/>
                    <a:pt x="435" y="10074"/>
                  </a:cubicBezTo>
                  <a:cubicBezTo>
                    <a:pt x="1" y="10541"/>
                    <a:pt x="268" y="11075"/>
                    <a:pt x="801" y="11309"/>
                  </a:cubicBezTo>
                  <a:cubicBezTo>
                    <a:pt x="1486" y="11602"/>
                    <a:pt x="2365" y="11655"/>
                    <a:pt x="3225" y="11655"/>
                  </a:cubicBezTo>
                  <a:cubicBezTo>
                    <a:pt x="3704" y="11655"/>
                    <a:pt x="4178" y="11638"/>
                    <a:pt x="4608" y="11638"/>
                  </a:cubicBezTo>
                  <a:cubicBezTo>
                    <a:pt x="4721" y="11638"/>
                    <a:pt x="4831" y="11639"/>
                    <a:pt x="4938" y="11642"/>
                  </a:cubicBezTo>
                  <a:cubicBezTo>
                    <a:pt x="6103" y="11692"/>
                    <a:pt x="7287" y="11778"/>
                    <a:pt x="8448" y="11778"/>
                  </a:cubicBezTo>
                  <a:cubicBezTo>
                    <a:pt x="8849" y="11778"/>
                    <a:pt x="9247" y="11768"/>
                    <a:pt x="9641" y="11742"/>
                  </a:cubicBezTo>
                  <a:cubicBezTo>
                    <a:pt x="9741" y="12076"/>
                    <a:pt x="9875" y="12376"/>
                    <a:pt x="10275" y="12543"/>
                  </a:cubicBezTo>
                  <a:cubicBezTo>
                    <a:pt x="10638" y="12685"/>
                    <a:pt x="11077" y="12722"/>
                    <a:pt x="11522" y="12722"/>
                  </a:cubicBezTo>
                  <a:cubicBezTo>
                    <a:pt x="12018" y="12722"/>
                    <a:pt x="12522" y="12676"/>
                    <a:pt x="12943" y="12676"/>
                  </a:cubicBezTo>
                  <a:cubicBezTo>
                    <a:pt x="15245" y="12643"/>
                    <a:pt x="17547" y="12543"/>
                    <a:pt x="19882" y="12509"/>
                  </a:cubicBezTo>
                  <a:cubicBezTo>
                    <a:pt x="20949" y="12476"/>
                    <a:pt x="22050" y="12476"/>
                    <a:pt x="23184" y="12443"/>
                  </a:cubicBezTo>
                  <a:cubicBezTo>
                    <a:pt x="23241" y="12440"/>
                    <a:pt x="23300" y="12439"/>
                    <a:pt x="23361" y="12439"/>
                  </a:cubicBezTo>
                  <a:cubicBezTo>
                    <a:pt x="23750" y="12439"/>
                    <a:pt x="24218" y="12481"/>
                    <a:pt x="24676" y="12481"/>
                  </a:cubicBezTo>
                  <a:cubicBezTo>
                    <a:pt x="25162" y="12481"/>
                    <a:pt x="25635" y="12434"/>
                    <a:pt x="25986" y="12243"/>
                  </a:cubicBezTo>
                  <a:cubicBezTo>
                    <a:pt x="26420" y="12009"/>
                    <a:pt x="26587" y="11542"/>
                    <a:pt x="26687" y="11042"/>
                  </a:cubicBezTo>
                  <a:cubicBezTo>
                    <a:pt x="26887" y="9908"/>
                    <a:pt x="26853" y="8640"/>
                    <a:pt x="26853" y="7473"/>
                  </a:cubicBezTo>
                  <a:cubicBezTo>
                    <a:pt x="26887" y="6072"/>
                    <a:pt x="26820" y="4671"/>
                    <a:pt x="26720" y="3303"/>
                  </a:cubicBezTo>
                  <a:cubicBezTo>
                    <a:pt x="26687" y="2736"/>
                    <a:pt x="26687" y="2269"/>
                    <a:pt x="26053" y="2135"/>
                  </a:cubicBezTo>
                  <a:cubicBezTo>
                    <a:pt x="25603" y="2060"/>
                    <a:pt x="25119" y="2037"/>
                    <a:pt x="24626" y="2037"/>
                  </a:cubicBezTo>
                  <a:cubicBezTo>
                    <a:pt x="23804" y="2037"/>
                    <a:pt x="22955" y="2102"/>
                    <a:pt x="22183" y="2102"/>
                  </a:cubicBezTo>
                  <a:cubicBezTo>
                    <a:pt x="21616" y="2102"/>
                    <a:pt x="21049" y="2069"/>
                    <a:pt x="20482" y="2069"/>
                  </a:cubicBezTo>
                  <a:lnTo>
                    <a:pt x="19915" y="2069"/>
                  </a:lnTo>
                  <a:cubicBezTo>
                    <a:pt x="19882" y="1568"/>
                    <a:pt x="19882" y="1068"/>
                    <a:pt x="19782" y="601"/>
                  </a:cubicBezTo>
                  <a:lnTo>
                    <a:pt x="19415" y="568"/>
                  </a:lnTo>
                  <a:cubicBezTo>
                    <a:pt x="19348" y="1035"/>
                    <a:pt x="19348" y="1535"/>
                    <a:pt x="19381" y="2035"/>
                  </a:cubicBezTo>
                  <a:cubicBezTo>
                    <a:pt x="18814" y="2035"/>
                    <a:pt x="18214" y="2002"/>
                    <a:pt x="17647" y="2002"/>
                  </a:cubicBezTo>
                  <a:cubicBezTo>
                    <a:pt x="17613" y="1468"/>
                    <a:pt x="17580" y="901"/>
                    <a:pt x="17513" y="367"/>
                  </a:cubicBezTo>
                  <a:lnTo>
                    <a:pt x="17080" y="367"/>
                  </a:lnTo>
                  <a:cubicBezTo>
                    <a:pt x="17046" y="901"/>
                    <a:pt x="17046" y="1468"/>
                    <a:pt x="17080" y="2002"/>
                  </a:cubicBezTo>
                  <a:cubicBezTo>
                    <a:pt x="16246" y="2002"/>
                    <a:pt x="15412" y="2035"/>
                    <a:pt x="14578" y="2069"/>
                  </a:cubicBezTo>
                  <a:cubicBezTo>
                    <a:pt x="14578" y="1502"/>
                    <a:pt x="14545" y="901"/>
                    <a:pt x="14445" y="334"/>
                  </a:cubicBezTo>
                  <a:lnTo>
                    <a:pt x="14044" y="334"/>
                  </a:lnTo>
                  <a:cubicBezTo>
                    <a:pt x="13978" y="901"/>
                    <a:pt x="13978" y="1502"/>
                    <a:pt x="14011" y="2069"/>
                  </a:cubicBezTo>
                  <a:cubicBezTo>
                    <a:pt x="14011" y="2102"/>
                    <a:pt x="14011" y="2102"/>
                    <a:pt x="14011" y="2102"/>
                  </a:cubicBezTo>
                  <a:cubicBezTo>
                    <a:pt x="13344" y="2135"/>
                    <a:pt x="12643" y="2202"/>
                    <a:pt x="11976" y="2269"/>
                  </a:cubicBezTo>
                  <a:cubicBezTo>
                    <a:pt x="11876" y="2269"/>
                    <a:pt x="11776" y="2302"/>
                    <a:pt x="11676" y="2302"/>
                  </a:cubicBezTo>
                  <a:cubicBezTo>
                    <a:pt x="11643" y="1635"/>
                    <a:pt x="11609" y="968"/>
                    <a:pt x="11542" y="301"/>
                  </a:cubicBezTo>
                  <a:lnTo>
                    <a:pt x="11242" y="301"/>
                  </a:lnTo>
                  <a:cubicBezTo>
                    <a:pt x="11109" y="935"/>
                    <a:pt x="11109" y="1668"/>
                    <a:pt x="11142" y="2336"/>
                  </a:cubicBezTo>
                  <a:cubicBezTo>
                    <a:pt x="10642" y="2369"/>
                    <a:pt x="10141" y="2469"/>
                    <a:pt x="9841" y="2702"/>
                  </a:cubicBezTo>
                  <a:cubicBezTo>
                    <a:pt x="9341" y="3136"/>
                    <a:pt x="9441" y="4070"/>
                    <a:pt x="9408" y="4671"/>
                  </a:cubicBezTo>
                  <a:cubicBezTo>
                    <a:pt x="9274" y="6405"/>
                    <a:pt x="9274" y="8173"/>
                    <a:pt x="9408" y="9908"/>
                  </a:cubicBezTo>
                  <a:cubicBezTo>
                    <a:pt x="9107" y="9941"/>
                    <a:pt x="8807" y="9941"/>
                    <a:pt x="8507" y="9941"/>
                  </a:cubicBezTo>
                  <a:cubicBezTo>
                    <a:pt x="8474" y="6739"/>
                    <a:pt x="8640" y="3436"/>
                    <a:pt x="8374" y="234"/>
                  </a:cubicBezTo>
                  <a:lnTo>
                    <a:pt x="8040" y="201"/>
                  </a:lnTo>
                  <a:cubicBezTo>
                    <a:pt x="7773" y="3436"/>
                    <a:pt x="7940" y="6739"/>
                    <a:pt x="7907" y="9941"/>
                  </a:cubicBezTo>
                  <a:cubicBezTo>
                    <a:pt x="7907" y="9974"/>
                    <a:pt x="7907" y="9974"/>
                    <a:pt x="7907" y="9974"/>
                  </a:cubicBezTo>
                  <a:cubicBezTo>
                    <a:pt x="7373" y="10008"/>
                    <a:pt x="6839" y="10008"/>
                    <a:pt x="6305" y="10008"/>
                  </a:cubicBezTo>
                  <a:cubicBezTo>
                    <a:pt x="6439" y="6739"/>
                    <a:pt x="6405" y="3436"/>
                    <a:pt x="6305" y="167"/>
                  </a:cubicBezTo>
                  <a:lnTo>
                    <a:pt x="5905" y="167"/>
                  </a:lnTo>
                  <a:cubicBezTo>
                    <a:pt x="5872" y="3436"/>
                    <a:pt x="5805" y="6739"/>
                    <a:pt x="5772" y="10008"/>
                  </a:cubicBezTo>
                  <a:lnTo>
                    <a:pt x="5405" y="10008"/>
                  </a:lnTo>
                  <a:cubicBezTo>
                    <a:pt x="5004" y="9974"/>
                    <a:pt x="4604" y="9974"/>
                    <a:pt x="4204" y="9941"/>
                  </a:cubicBezTo>
                  <a:cubicBezTo>
                    <a:pt x="4204" y="9908"/>
                    <a:pt x="4204" y="9908"/>
                    <a:pt x="4204" y="9874"/>
                  </a:cubicBezTo>
                  <a:cubicBezTo>
                    <a:pt x="4037" y="6639"/>
                    <a:pt x="4204" y="3370"/>
                    <a:pt x="3970" y="134"/>
                  </a:cubicBezTo>
                  <a:lnTo>
                    <a:pt x="3537" y="134"/>
                  </a:lnTo>
                  <a:cubicBezTo>
                    <a:pt x="3270" y="3336"/>
                    <a:pt x="3570" y="6639"/>
                    <a:pt x="3637" y="9874"/>
                  </a:cubicBezTo>
                  <a:cubicBezTo>
                    <a:pt x="3537" y="9874"/>
                    <a:pt x="3437" y="9874"/>
                    <a:pt x="3370" y="9841"/>
                  </a:cubicBezTo>
                  <a:cubicBezTo>
                    <a:pt x="2770" y="9808"/>
                    <a:pt x="2603" y="9808"/>
                    <a:pt x="2236" y="9307"/>
                  </a:cubicBezTo>
                  <a:cubicBezTo>
                    <a:pt x="1902" y="8807"/>
                    <a:pt x="1902" y="8607"/>
                    <a:pt x="1902" y="8040"/>
                  </a:cubicBezTo>
                  <a:cubicBezTo>
                    <a:pt x="1769" y="5371"/>
                    <a:pt x="2069" y="2702"/>
                    <a:pt x="2069" y="67"/>
                  </a:cubicBezTo>
                  <a:lnTo>
                    <a:pt x="1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4"/>
            <p:cNvSpPr/>
            <p:nvPr/>
          </p:nvSpPr>
          <p:spPr>
            <a:xfrm>
              <a:off x="8288484" y="3540778"/>
              <a:ext cx="490297" cy="173624"/>
            </a:xfrm>
            <a:custGeom>
              <a:rect b="b" l="l" r="r" t="t"/>
              <a:pathLst>
                <a:path extrusionOk="0" h="7371" w="20815">
                  <a:moveTo>
                    <a:pt x="10464" y="862"/>
                  </a:moveTo>
                  <a:cubicBezTo>
                    <a:pt x="10723" y="862"/>
                    <a:pt x="11000" y="912"/>
                    <a:pt x="11308" y="1033"/>
                  </a:cubicBezTo>
                  <a:cubicBezTo>
                    <a:pt x="11875" y="1267"/>
                    <a:pt x="12442" y="1700"/>
                    <a:pt x="13009" y="2034"/>
                  </a:cubicBezTo>
                  <a:cubicBezTo>
                    <a:pt x="14244" y="2734"/>
                    <a:pt x="15478" y="3468"/>
                    <a:pt x="16712" y="4235"/>
                  </a:cubicBezTo>
                  <a:cubicBezTo>
                    <a:pt x="17379" y="4636"/>
                    <a:pt x="18046" y="5069"/>
                    <a:pt x="18713" y="5503"/>
                  </a:cubicBezTo>
                  <a:cubicBezTo>
                    <a:pt x="18980" y="5670"/>
                    <a:pt x="19314" y="5837"/>
                    <a:pt x="19514" y="6037"/>
                  </a:cubicBezTo>
                  <a:cubicBezTo>
                    <a:pt x="19948" y="6504"/>
                    <a:pt x="19614" y="6404"/>
                    <a:pt x="19147" y="6437"/>
                  </a:cubicBezTo>
                  <a:cubicBezTo>
                    <a:pt x="17975" y="6462"/>
                    <a:pt x="16808" y="6473"/>
                    <a:pt x="15641" y="6473"/>
                  </a:cubicBezTo>
                  <a:cubicBezTo>
                    <a:pt x="13754" y="6473"/>
                    <a:pt x="11870" y="6445"/>
                    <a:pt x="9974" y="6404"/>
                  </a:cubicBezTo>
                  <a:cubicBezTo>
                    <a:pt x="8439" y="6404"/>
                    <a:pt x="6938" y="6370"/>
                    <a:pt x="5404" y="6337"/>
                  </a:cubicBezTo>
                  <a:cubicBezTo>
                    <a:pt x="5151" y="6331"/>
                    <a:pt x="4894" y="6329"/>
                    <a:pt x="4634" y="6329"/>
                  </a:cubicBezTo>
                  <a:cubicBezTo>
                    <a:pt x="4350" y="6329"/>
                    <a:pt x="4062" y="6331"/>
                    <a:pt x="3773" y="6331"/>
                  </a:cubicBezTo>
                  <a:cubicBezTo>
                    <a:pt x="2895" y="6331"/>
                    <a:pt x="2006" y="6313"/>
                    <a:pt x="1168" y="6170"/>
                  </a:cubicBezTo>
                  <a:cubicBezTo>
                    <a:pt x="3869" y="4402"/>
                    <a:pt x="6605" y="2734"/>
                    <a:pt x="9373" y="1133"/>
                  </a:cubicBezTo>
                  <a:cubicBezTo>
                    <a:pt x="9732" y="974"/>
                    <a:pt x="10079" y="862"/>
                    <a:pt x="10464" y="862"/>
                  </a:cubicBezTo>
                  <a:close/>
                  <a:moveTo>
                    <a:pt x="10521" y="1"/>
                  </a:moveTo>
                  <a:cubicBezTo>
                    <a:pt x="10107" y="1"/>
                    <a:pt x="9760" y="227"/>
                    <a:pt x="9373" y="433"/>
                  </a:cubicBezTo>
                  <a:cubicBezTo>
                    <a:pt x="8306" y="1033"/>
                    <a:pt x="7239" y="1667"/>
                    <a:pt x="6238" y="2367"/>
                  </a:cubicBezTo>
                  <a:cubicBezTo>
                    <a:pt x="4203" y="3535"/>
                    <a:pt x="2202" y="4769"/>
                    <a:pt x="234" y="6070"/>
                  </a:cubicBezTo>
                  <a:cubicBezTo>
                    <a:pt x="0" y="6203"/>
                    <a:pt x="0" y="6570"/>
                    <a:pt x="300" y="6637"/>
                  </a:cubicBezTo>
                  <a:cubicBezTo>
                    <a:pt x="634" y="6704"/>
                    <a:pt x="1001" y="6771"/>
                    <a:pt x="1368" y="6804"/>
                  </a:cubicBezTo>
                  <a:lnTo>
                    <a:pt x="1835" y="6837"/>
                  </a:lnTo>
                  <a:cubicBezTo>
                    <a:pt x="2335" y="6871"/>
                    <a:pt x="2835" y="6904"/>
                    <a:pt x="3336" y="6904"/>
                  </a:cubicBezTo>
                  <a:lnTo>
                    <a:pt x="3769" y="6904"/>
                  </a:lnTo>
                  <a:cubicBezTo>
                    <a:pt x="4403" y="6904"/>
                    <a:pt x="5037" y="6904"/>
                    <a:pt x="5671" y="6937"/>
                  </a:cubicBezTo>
                  <a:lnTo>
                    <a:pt x="6104" y="6937"/>
                  </a:lnTo>
                  <a:cubicBezTo>
                    <a:pt x="6671" y="6971"/>
                    <a:pt x="7272" y="6971"/>
                    <a:pt x="7839" y="7004"/>
                  </a:cubicBezTo>
                  <a:lnTo>
                    <a:pt x="8139" y="7004"/>
                  </a:lnTo>
                  <a:cubicBezTo>
                    <a:pt x="9107" y="7037"/>
                    <a:pt x="10074" y="7071"/>
                    <a:pt x="11008" y="7071"/>
                  </a:cubicBezTo>
                  <a:lnTo>
                    <a:pt x="11308" y="7071"/>
                  </a:lnTo>
                  <a:cubicBezTo>
                    <a:pt x="11508" y="7104"/>
                    <a:pt x="11675" y="7104"/>
                    <a:pt x="11842" y="7104"/>
                  </a:cubicBezTo>
                  <a:cubicBezTo>
                    <a:pt x="12509" y="7104"/>
                    <a:pt x="13176" y="7104"/>
                    <a:pt x="13843" y="7137"/>
                  </a:cubicBezTo>
                  <a:lnTo>
                    <a:pt x="17679" y="7137"/>
                  </a:lnTo>
                  <a:cubicBezTo>
                    <a:pt x="18146" y="7137"/>
                    <a:pt x="18680" y="7171"/>
                    <a:pt x="19214" y="7171"/>
                  </a:cubicBezTo>
                  <a:cubicBezTo>
                    <a:pt x="19214" y="7238"/>
                    <a:pt x="19214" y="7304"/>
                    <a:pt x="19214" y="7338"/>
                  </a:cubicBezTo>
                  <a:lnTo>
                    <a:pt x="19581" y="7371"/>
                  </a:lnTo>
                  <a:cubicBezTo>
                    <a:pt x="19581" y="7304"/>
                    <a:pt x="19581" y="7238"/>
                    <a:pt x="19547" y="7171"/>
                  </a:cubicBezTo>
                  <a:cubicBezTo>
                    <a:pt x="19814" y="7171"/>
                    <a:pt x="20048" y="7137"/>
                    <a:pt x="20248" y="7071"/>
                  </a:cubicBezTo>
                  <a:cubicBezTo>
                    <a:pt x="20581" y="7004"/>
                    <a:pt x="20815" y="6904"/>
                    <a:pt x="20815" y="6504"/>
                  </a:cubicBezTo>
                  <a:cubicBezTo>
                    <a:pt x="20815" y="6070"/>
                    <a:pt x="20348" y="5770"/>
                    <a:pt x="20048" y="5570"/>
                  </a:cubicBezTo>
                  <a:cubicBezTo>
                    <a:pt x="19280" y="5036"/>
                    <a:pt x="18513" y="4536"/>
                    <a:pt x="17746" y="4035"/>
                  </a:cubicBezTo>
                  <a:cubicBezTo>
                    <a:pt x="16212" y="3001"/>
                    <a:pt x="14644" y="2034"/>
                    <a:pt x="13043" y="1167"/>
                  </a:cubicBezTo>
                  <a:cubicBezTo>
                    <a:pt x="12342" y="800"/>
                    <a:pt x="11642" y="299"/>
                    <a:pt x="10908" y="66"/>
                  </a:cubicBezTo>
                  <a:cubicBezTo>
                    <a:pt x="10771" y="20"/>
                    <a:pt x="10643" y="1"/>
                    <a:pt x="105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8822015" y="3777831"/>
              <a:ext cx="56862" cy="93066"/>
            </a:xfrm>
            <a:custGeom>
              <a:rect b="b" l="l" r="r" t="t"/>
              <a:pathLst>
                <a:path extrusionOk="0" h="3951" w="2414">
                  <a:moveTo>
                    <a:pt x="1133" y="1"/>
                  </a:moveTo>
                  <a:cubicBezTo>
                    <a:pt x="991" y="1"/>
                    <a:pt x="849" y="92"/>
                    <a:pt x="866" y="276"/>
                  </a:cubicBezTo>
                  <a:cubicBezTo>
                    <a:pt x="866" y="409"/>
                    <a:pt x="866" y="543"/>
                    <a:pt x="899" y="709"/>
                  </a:cubicBezTo>
                  <a:cubicBezTo>
                    <a:pt x="666" y="776"/>
                    <a:pt x="499" y="943"/>
                    <a:pt x="399" y="1176"/>
                  </a:cubicBezTo>
                  <a:cubicBezTo>
                    <a:pt x="232" y="1510"/>
                    <a:pt x="432" y="1844"/>
                    <a:pt x="699" y="2077"/>
                  </a:cubicBezTo>
                  <a:cubicBezTo>
                    <a:pt x="799" y="2144"/>
                    <a:pt x="933" y="2177"/>
                    <a:pt x="1033" y="2244"/>
                  </a:cubicBezTo>
                  <a:cubicBezTo>
                    <a:pt x="1233" y="2377"/>
                    <a:pt x="1366" y="2377"/>
                    <a:pt x="1299" y="2677"/>
                  </a:cubicBezTo>
                  <a:cubicBezTo>
                    <a:pt x="1250" y="2875"/>
                    <a:pt x="1183" y="2926"/>
                    <a:pt x="1043" y="2926"/>
                  </a:cubicBezTo>
                  <a:cubicBezTo>
                    <a:pt x="994" y="2926"/>
                    <a:pt x="936" y="2920"/>
                    <a:pt x="866" y="2911"/>
                  </a:cubicBezTo>
                  <a:cubicBezTo>
                    <a:pt x="732" y="2878"/>
                    <a:pt x="599" y="2811"/>
                    <a:pt x="466" y="2711"/>
                  </a:cubicBezTo>
                  <a:cubicBezTo>
                    <a:pt x="424" y="2681"/>
                    <a:pt x="382" y="2669"/>
                    <a:pt x="341" y="2669"/>
                  </a:cubicBezTo>
                  <a:cubicBezTo>
                    <a:pt x="152" y="2669"/>
                    <a:pt x="1" y="2946"/>
                    <a:pt x="165" y="3111"/>
                  </a:cubicBezTo>
                  <a:cubicBezTo>
                    <a:pt x="365" y="3245"/>
                    <a:pt x="632" y="3378"/>
                    <a:pt x="899" y="3411"/>
                  </a:cubicBezTo>
                  <a:cubicBezTo>
                    <a:pt x="899" y="3478"/>
                    <a:pt x="899" y="3545"/>
                    <a:pt x="866" y="3611"/>
                  </a:cubicBezTo>
                  <a:cubicBezTo>
                    <a:pt x="832" y="3778"/>
                    <a:pt x="933" y="3945"/>
                    <a:pt x="1099" y="3945"/>
                  </a:cubicBezTo>
                  <a:cubicBezTo>
                    <a:pt x="1113" y="3949"/>
                    <a:pt x="1128" y="3950"/>
                    <a:pt x="1141" y="3950"/>
                  </a:cubicBezTo>
                  <a:cubicBezTo>
                    <a:pt x="1259" y="3950"/>
                    <a:pt x="1366" y="3831"/>
                    <a:pt x="1366" y="3712"/>
                  </a:cubicBezTo>
                  <a:cubicBezTo>
                    <a:pt x="1400" y="3611"/>
                    <a:pt x="1400" y="3511"/>
                    <a:pt x="1400" y="3411"/>
                  </a:cubicBezTo>
                  <a:cubicBezTo>
                    <a:pt x="1666" y="3345"/>
                    <a:pt x="1900" y="3178"/>
                    <a:pt x="1967" y="2844"/>
                  </a:cubicBezTo>
                  <a:cubicBezTo>
                    <a:pt x="2033" y="2511"/>
                    <a:pt x="1833" y="2177"/>
                    <a:pt x="1566" y="1977"/>
                  </a:cubicBezTo>
                  <a:cubicBezTo>
                    <a:pt x="1366" y="1777"/>
                    <a:pt x="1033" y="1777"/>
                    <a:pt x="999" y="1477"/>
                  </a:cubicBezTo>
                  <a:cubicBezTo>
                    <a:pt x="963" y="1208"/>
                    <a:pt x="1149" y="1112"/>
                    <a:pt x="1369" y="1112"/>
                  </a:cubicBezTo>
                  <a:cubicBezTo>
                    <a:pt x="1560" y="1112"/>
                    <a:pt x="1776" y="1184"/>
                    <a:pt x="1900" y="1276"/>
                  </a:cubicBezTo>
                  <a:cubicBezTo>
                    <a:pt x="1954" y="1323"/>
                    <a:pt x="2013" y="1342"/>
                    <a:pt x="2069" y="1342"/>
                  </a:cubicBezTo>
                  <a:cubicBezTo>
                    <a:pt x="2257" y="1342"/>
                    <a:pt x="2413" y="1123"/>
                    <a:pt x="2233" y="943"/>
                  </a:cubicBezTo>
                  <a:cubicBezTo>
                    <a:pt x="2000" y="743"/>
                    <a:pt x="1700" y="609"/>
                    <a:pt x="1366" y="609"/>
                  </a:cubicBezTo>
                  <a:cubicBezTo>
                    <a:pt x="1400" y="476"/>
                    <a:pt x="1400" y="376"/>
                    <a:pt x="1400" y="276"/>
                  </a:cubicBezTo>
                  <a:cubicBezTo>
                    <a:pt x="1416" y="92"/>
                    <a:pt x="1274" y="1"/>
                    <a:pt x="11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4"/>
            <p:cNvSpPr/>
            <p:nvPr/>
          </p:nvSpPr>
          <p:spPr>
            <a:xfrm>
              <a:off x="8680995" y="3806992"/>
              <a:ext cx="64988" cy="122038"/>
            </a:xfrm>
            <a:custGeom>
              <a:rect b="b" l="l" r="r" t="t"/>
              <a:pathLst>
                <a:path extrusionOk="0" h="5181" w="2759">
                  <a:moveTo>
                    <a:pt x="1267" y="1"/>
                  </a:moveTo>
                  <a:cubicBezTo>
                    <a:pt x="1250" y="1"/>
                    <a:pt x="1233" y="2"/>
                    <a:pt x="1215" y="5"/>
                  </a:cubicBezTo>
                  <a:cubicBezTo>
                    <a:pt x="1115" y="5"/>
                    <a:pt x="1015" y="72"/>
                    <a:pt x="982" y="205"/>
                  </a:cubicBezTo>
                  <a:cubicBezTo>
                    <a:pt x="949" y="405"/>
                    <a:pt x="949" y="606"/>
                    <a:pt x="1015" y="806"/>
                  </a:cubicBezTo>
                  <a:cubicBezTo>
                    <a:pt x="682" y="939"/>
                    <a:pt x="382" y="1173"/>
                    <a:pt x="215" y="1573"/>
                  </a:cubicBezTo>
                  <a:cubicBezTo>
                    <a:pt x="15" y="2073"/>
                    <a:pt x="148" y="2507"/>
                    <a:pt x="582" y="2807"/>
                  </a:cubicBezTo>
                  <a:cubicBezTo>
                    <a:pt x="882" y="3007"/>
                    <a:pt x="1616" y="3107"/>
                    <a:pt x="1816" y="3374"/>
                  </a:cubicBezTo>
                  <a:cubicBezTo>
                    <a:pt x="2049" y="3708"/>
                    <a:pt x="1816" y="3808"/>
                    <a:pt x="1516" y="3875"/>
                  </a:cubicBezTo>
                  <a:cubicBezTo>
                    <a:pt x="1371" y="3914"/>
                    <a:pt x="1241" y="3938"/>
                    <a:pt x="1119" y="3938"/>
                  </a:cubicBezTo>
                  <a:cubicBezTo>
                    <a:pt x="932" y="3938"/>
                    <a:pt x="763" y="3882"/>
                    <a:pt x="582" y="3741"/>
                  </a:cubicBezTo>
                  <a:cubicBezTo>
                    <a:pt x="522" y="3696"/>
                    <a:pt x="456" y="3676"/>
                    <a:pt x="394" y="3676"/>
                  </a:cubicBezTo>
                  <a:cubicBezTo>
                    <a:pt x="180" y="3676"/>
                    <a:pt x="1" y="3909"/>
                    <a:pt x="181" y="4141"/>
                  </a:cubicBezTo>
                  <a:cubicBezTo>
                    <a:pt x="348" y="4342"/>
                    <a:pt x="682" y="4442"/>
                    <a:pt x="1049" y="4475"/>
                  </a:cubicBezTo>
                  <a:cubicBezTo>
                    <a:pt x="1049" y="4608"/>
                    <a:pt x="1015" y="4708"/>
                    <a:pt x="982" y="4842"/>
                  </a:cubicBezTo>
                  <a:cubicBezTo>
                    <a:pt x="949" y="5009"/>
                    <a:pt x="1049" y="5175"/>
                    <a:pt x="1249" y="5175"/>
                  </a:cubicBezTo>
                  <a:cubicBezTo>
                    <a:pt x="1266" y="5179"/>
                    <a:pt x="1283" y="5181"/>
                    <a:pt x="1300" y="5181"/>
                  </a:cubicBezTo>
                  <a:cubicBezTo>
                    <a:pt x="1442" y="5181"/>
                    <a:pt x="1549" y="5058"/>
                    <a:pt x="1549" y="4909"/>
                  </a:cubicBezTo>
                  <a:cubicBezTo>
                    <a:pt x="1582" y="4775"/>
                    <a:pt x="1582" y="4608"/>
                    <a:pt x="1582" y="4475"/>
                  </a:cubicBezTo>
                  <a:cubicBezTo>
                    <a:pt x="2116" y="4375"/>
                    <a:pt x="2616" y="4075"/>
                    <a:pt x="2550" y="3541"/>
                  </a:cubicBezTo>
                  <a:cubicBezTo>
                    <a:pt x="2483" y="2974"/>
                    <a:pt x="1849" y="2774"/>
                    <a:pt x="1416" y="2607"/>
                  </a:cubicBezTo>
                  <a:cubicBezTo>
                    <a:pt x="1115" y="2474"/>
                    <a:pt x="882" y="2440"/>
                    <a:pt x="748" y="2107"/>
                  </a:cubicBezTo>
                  <a:cubicBezTo>
                    <a:pt x="648" y="1806"/>
                    <a:pt x="748" y="1573"/>
                    <a:pt x="1049" y="1406"/>
                  </a:cubicBezTo>
                  <a:cubicBezTo>
                    <a:pt x="1209" y="1283"/>
                    <a:pt x="1388" y="1228"/>
                    <a:pt x="1568" y="1228"/>
                  </a:cubicBezTo>
                  <a:cubicBezTo>
                    <a:pt x="1874" y="1228"/>
                    <a:pt x="2185" y="1387"/>
                    <a:pt x="2416" y="1640"/>
                  </a:cubicBezTo>
                  <a:cubicBezTo>
                    <a:pt x="2441" y="1673"/>
                    <a:pt x="2477" y="1688"/>
                    <a:pt x="2514" y="1688"/>
                  </a:cubicBezTo>
                  <a:cubicBezTo>
                    <a:pt x="2627" y="1688"/>
                    <a:pt x="2758" y="1556"/>
                    <a:pt x="2683" y="1406"/>
                  </a:cubicBezTo>
                  <a:cubicBezTo>
                    <a:pt x="2416" y="1006"/>
                    <a:pt x="1983" y="772"/>
                    <a:pt x="1549" y="739"/>
                  </a:cubicBezTo>
                  <a:cubicBezTo>
                    <a:pt x="1516" y="606"/>
                    <a:pt x="1516" y="505"/>
                    <a:pt x="1549" y="372"/>
                  </a:cubicBezTo>
                  <a:cubicBezTo>
                    <a:pt x="1641" y="159"/>
                    <a:pt x="1453" y="1"/>
                    <a:pt x="1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4"/>
            <p:cNvSpPr/>
            <p:nvPr/>
          </p:nvSpPr>
          <p:spPr>
            <a:xfrm>
              <a:off x="8630259" y="3785534"/>
              <a:ext cx="179159" cy="169808"/>
            </a:xfrm>
            <a:custGeom>
              <a:rect b="b" l="l" r="r" t="t"/>
              <a:pathLst>
                <a:path extrusionOk="0" h="7209" w="7606">
                  <a:moveTo>
                    <a:pt x="3536" y="577"/>
                  </a:moveTo>
                  <a:cubicBezTo>
                    <a:pt x="4738" y="577"/>
                    <a:pt x="5926" y="1151"/>
                    <a:pt x="6305" y="2384"/>
                  </a:cubicBezTo>
                  <a:cubicBezTo>
                    <a:pt x="6839" y="4085"/>
                    <a:pt x="6105" y="6086"/>
                    <a:pt x="4270" y="6520"/>
                  </a:cubicBezTo>
                  <a:cubicBezTo>
                    <a:pt x="4050" y="6569"/>
                    <a:pt x="3831" y="6600"/>
                    <a:pt x="3598" y="6600"/>
                  </a:cubicBezTo>
                  <a:cubicBezTo>
                    <a:pt x="3512" y="6600"/>
                    <a:pt x="3426" y="6596"/>
                    <a:pt x="3336" y="6587"/>
                  </a:cubicBezTo>
                  <a:cubicBezTo>
                    <a:pt x="1868" y="6487"/>
                    <a:pt x="668" y="5286"/>
                    <a:pt x="567" y="3718"/>
                  </a:cubicBezTo>
                  <a:cubicBezTo>
                    <a:pt x="501" y="2417"/>
                    <a:pt x="1235" y="1383"/>
                    <a:pt x="2269" y="816"/>
                  </a:cubicBezTo>
                  <a:cubicBezTo>
                    <a:pt x="2602" y="683"/>
                    <a:pt x="2969" y="616"/>
                    <a:pt x="3336" y="583"/>
                  </a:cubicBezTo>
                  <a:cubicBezTo>
                    <a:pt x="3403" y="579"/>
                    <a:pt x="3469" y="577"/>
                    <a:pt x="3536" y="577"/>
                  </a:cubicBezTo>
                  <a:close/>
                  <a:moveTo>
                    <a:pt x="3607" y="0"/>
                  </a:moveTo>
                  <a:cubicBezTo>
                    <a:pt x="2585" y="0"/>
                    <a:pt x="1577" y="389"/>
                    <a:pt x="1001" y="1216"/>
                  </a:cubicBezTo>
                  <a:cubicBezTo>
                    <a:pt x="401" y="2017"/>
                    <a:pt x="0" y="2951"/>
                    <a:pt x="100" y="3985"/>
                  </a:cubicBezTo>
                  <a:cubicBezTo>
                    <a:pt x="293" y="5858"/>
                    <a:pt x="1828" y="7208"/>
                    <a:pt x="3579" y="7208"/>
                  </a:cubicBezTo>
                  <a:cubicBezTo>
                    <a:pt x="3948" y="7208"/>
                    <a:pt x="4326" y="7148"/>
                    <a:pt x="4704" y="7020"/>
                  </a:cubicBezTo>
                  <a:cubicBezTo>
                    <a:pt x="6905" y="6320"/>
                    <a:pt x="7606" y="3685"/>
                    <a:pt x="6705" y="1750"/>
                  </a:cubicBezTo>
                  <a:cubicBezTo>
                    <a:pt x="6203" y="616"/>
                    <a:pt x="4894" y="0"/>
                    <a:pt x="36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8543791" y="3880765"/>
              <a:ext cx="56226" cy="93725"/>
            </a:xfrm>
            <a:custGeom>
              <a:rect b="b" l="l" r="r" t="t"/>
              <a:pathLst>
                <a:path extrusionOk="0" h="3979" w="2387">
                  <a:moveTo>
                    <a:pt x="1103" y="0"/>
                  </a:moveTo>
                  <a:cubicBezTo>
                    <a:pt x="961" y="0"/>
                    <a:pt x="819" y="92"/>
                    <a:pt x="836" y="276"/>
                  </a:cubicBezTo>
                  <a:cubicBezTo>
                    <a:pt x="836" y="409"/>
                    <a:pt x="869" y="542"/>
                    <a:pt x="869" y="709"/>
                  </a:cubicBezTo>
                  <a:cubicBezTo>
                    <a:pt x="669" y="776"/>
                    <a:pt x="502" y="943"/>
                    <a:pt x="369" y="1176"/>
                  </a:cubicBezTo>
                  <a:cubicBezTo>
                    <a:pt x="236" y="1543"/>
                    <a:pt x="402" y="1877"/>
                    <a:pt x="669" y="2077"/>
                  </a:cubicBezTo>
                  <a:cubicBezTo>
                    <a:pt x="769" y="2144"/>
                    <a:pt x="903" y="2177"/>
                    <a:pt x="1003" y="2244"/>
                  </a:cubicBezTo>
                  <a:cubicBezTo>
                    <a:pt x="1236" y="2377"/>
                    <a:pt x="1336" y="2377"/>
                    <a:pt x="1270" y="2677"/>
                  </a:cubicBezTo>
                  <a:cubicBezTo>
                    <a:pt x="1247" y="2881"/>
                    <a:pt x="1194" y="2947"/>
                    <a:pt x="1078" y="2947"/>
                  </a:cubicBezTo>
                  <a:cubicBezTo>
                    <a:pt x="1023" y="2947"/>
                    <a:pt x="955" y="2932"/>
                    <a:pt x="869" y="2911"/>
                  </a:cubicBezTo>
                  <a:cubicBezTo>
                    <a:pt x="703" y="2877"/>
                    <a:pt x="603" y="2811"/>
                    <a:pt x="469" y="2711"/>
                  </a:cubicBezTo>
                  <a:cubicBezTo>
                    <a:pt x="432" y="2689"/>
                    <a:pt x="394" y="2680"/>
                    <a:pt x="357" y="2680"/>
                  </a:cubicBezTo>
                  <a:cubicBezTo>
                    <a:pt x="163" y="2680"/>
                    <a:pt x="1" y="2943"/>
                    <a:pt x="169" y="3111"/>
                  </a:cubicBezTo>
                  <a:cubicBezTo>
                    <a:pt x="336" y="3278"/>
                    <a:pt x="603" y="3378"/>
                    <a:pt x="903" y="3444"/>
                  </a:cubicBezTo>
                  <a:cubicBezTo>
                    <a:pt x="869" y="3511"/>
                    <a:pt x="869" y="3578"/>
                    <a:pt x="836" y="3645"/>
                  </a:cubicBezTo>
                  <a:cubicBezTo>
                    <a:pt x="803" y="3778"/>
                    <a:pt x="903" y="3945"/>
                    <a:pt x="1070" y="3978"/>
                  </a:cubicBezTo>
                  <a:cubicBezTo>
                    <a:pt x="1236" y="3978"/>
                    <a:pt x="1336" y="3878"/>
                    <a:pt x="1370" y="3711"/>
                  </a:cubicBezTo>
                  <a:cubicBezTo>
                    <a:pt x="1370" y="3611"/>
                    <a:pt x="1370" y="3511"/>
                    <a:pt x="1403" y="3444"/>
                  </a:cubicBezTo>
                  <a:cubicBezTo>
                    <a:pt x="1670" y="3378"/>
                    <a:pt x="1870" y="3211"/>
                    <a:pt x="1937" y="2877"/>
                  </a:cubicBezTo>
                  <a:cubicBezTo>
                    <a:pt x="2037" y="2510"/>
                    <a:pt x="1837" y="2177"/>
                    <a:pt x="1570" y="1977"/>
                  </a:cubicBezTo>
                  <a:cubicBezTo>
                    <a:pt x="1336" y="1810"/>
                    <a:pt x="1036" y="1777"/>
                    <a:pt x="969" y="1476"/>
                  </a:cubicBezTo>
                  <a:cubicBezTo>
                    <a:pt x="935" y="1215"/>
                    <a:pt x="1119" y="1117"/>
                    <a:pt x="1336" y="1117"/>
                  </a:cubicBezTo>
                  <a:cubicBezTo>
                    <a:pt x="1534" y="1117"/>
                    <a:pt x="1759" y="1198"/>
                    <a:pt x="1870" y="1310"/>
                  </a:cubicBezTo>
                  <a:cubicBezTo>
                    <a:pt x="1920" y="1353"/>
                    <a:pt x="1975" y="1371"/>
                    <a:pt x="2028" y="1371"/>
                  </a:cubicBezTo>
                  <a:cubicBezTo>
                    <a:pt x="2221" y="1371"/>
                    <a:pt x="2387" y="1126"/>
                    <a:pt x="2204" y="943"/>
                  </a:cubicBezTo>
                  <a:cubicBezTo>
                    <a:pt x="1970" y="743"/>
                    <a:pt x="1670" y="609"/>
                    <a:pt x="1370" y="609"/>
                  </a:cubicBezTo>
                  <a:cubicBezTo>
                    <a:pt x="1370" y="509"/>
                    <a:pt x="1370" y="376"/>
                    <a:pt x="1370" y="276"/>
                  </a:cubicBezTo>
                  <a:cubicBezTo>
                    <a:pt x="1386" y="92"/>
                    <a:pt x="1245" y="0"/>
                    <a:pt x="11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4"/>
            <p:cNvSpPr/>
            <p:nvPr/>
          </p:nvSpPr>
          <p:spPr>
            <a:xfrm>
              <a:off x="8387484" y="3584330"/>
              <a:ext cx="294649" cy="90922"/>
            </a:xfrm>
            <a:custGeom>
              <a:rect b="b" l="l" r="r" t="t"/>
              <a:pathLst>
                <a:path extrusionOk="0" h="3860" w="12509">
                  <a:moveTo>
                    <a:pt x="6088" y="707"/>
                  </a:moveTo>
                  <a:cubicBezTo>
                    <a:pt x="6760" y="707"/>
                    <a:pt x="7282" y="1074"/>
                    <a:pt x="7972" y="1419"/>
                  </a:cubicBezTo>
                  <a:cubicBezTo>
                    <a:pt x="9173" y="2086"/>
                    <a:pt x="10574" y="2653"/>
                    <a:pt x="11675" y="3454"/>
                  </a:cubicBezTo>
                  <a:cubicBezTo>
                    <a:pt x="9874" y="3470"/>
                    <a:pt x="8064" y="3487"/>
                    <a:pt x="6255" y="3487"/>
                  </a:cubicBezTo>
                  <a:cubicBezTo>
                    <a:pt x="4445" y="3487"/>
                    <a:pt x="2635" y="3470"/>
                    <a:pt x="834" y="3420"/>
                  </a:cubicBezTo>
                  <a:cubicBezTo>
                    <a:pt x="1635" y="2920"/>
                    <a:pt x="2435" y="2420"/>
                    <a:pt x="3236" y="1953"/>
                  </a:cubicBezTo>
                  <a:cubicBezTo>
                    <a:pt x="3252" y="1969"/>
                    <a:pt x="3269" y="1978"/>
                    <a:pt x="3290" y="1978"/>
                  </a:cubicBezTo>
                  <a:cubicBezTo>
                    <a:pt x="3311" y="1978"/>
                    <a:pt x="3336" y="1969"/>
                    <a:pt x="3369" y="1953"/>
                  </a:cubicBezTo>
                  <a:cubicBezTo>
                    <a:pt x="3636" y="1819"/>
                    <a:pt x="3903" y="1619"/>
                    <a:pt x="4170" y="1452"/>
                  </a:cubicBezTo>
                  <a:cubicBezTo>
                    <a:pt x="4637" y="1219"/>
                    <a:pt x="5070" y="985"/>
                    <a:pt x="5537" y="785"/>
                  </a:cubicBezTo>
                  <a:cubicBezTo>
                    <a:pt x="5734" y="731"/>
                    <a:pt x="5916" y="707"/>
                    <a:pt x="6088" y="707"/>
                  </a:cubicBezTo>
                  <a:close/>
                  <a:moveTo>
                    <a:pt x="6268" y="1"/>
                  </a:moveTo>
                  <a:cubicBezTo>
                    <a:pt x="6145" y="1"/>
                    <a:pt x="6014" y="26"/>
                    <a:pt x="5871" y="85"/>
                  </a:cubicBezTo>
                  <a:cubicBezTo>
                    <a:pt x="5270" y="318"/>
                    <a:pt x="4603" y="719"/>
                    <a:pt x="4036" y="1119"/>
                  </a:cubicBezTo>
                  <a:cubicBezTo>
                    <a:pt x="2669" y="1786"/>
                    <a:pt x="1368" y="2553"/>
                    <a:pt x="133" y="3454"/>
                  </a:cubicBezTo>
                  <a:cubicBezTo>
                    <a:pt x="0" y="3554"/>
                    <a:pt x="33" y="3787"/>
                    <a:pt x="234" y="3787"/>
                  </a:cubicBezTo>
                  <a:cubicBezTo>
                    <a:pt x="685" y="3784"/>
                    <a:pt x="1136" y="3782"/>
                    <a:pt x="1587" y="3782"/>
                  </a:cubicBezTo>
                  <a:cubicBezTo>
                    <a:pt x="4688" y="3782"/>
                    <a:pt x="7791" y="3860"/>
                    <a:pt x="10912" y="3860"/>
                  </a:cubicBezTo>
                  <a:cubicBezTo>
                    <a:pt x="11366" y="3860"/>
                    <a:pt x="11821" y="3858"/>
                    <a:pt x="12275" y="3854"/>
                  </a:cubicBezTo>
                  <a:cubicBezTo>
                    <a:pt x="12442" y="3854"/>
                    <a:pt x="12509" y="3621"/>
                    <a:pt x="12409" y="3487"/>
                  </a:cubicBezTo>
                  <a:cubicBezTo>
                    <a:pt x="11842" y="2820"/>
                    <a:pt x="10975" y="2453"/>
                    <a:pt x="10207" y="2019"/>
                  </a:cubicBezTo>
                  <a:cubicBezTo>
                    <a:pt x="9240" y="1486"/>
                    <a:pt x="8273" y="952"/>
                    <a:pt x="7305" y="418"/>
                  </a:cubicBezTo>
                  <a:cubicBezTo>
                    <a:pt x="6931" y="219"/>
                    <a:pt x="6632" y="1"/>
                    <a:pt x="6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4"/>
            <p:cNvSpPr/>
            <p:nvPr/>
          </p:nvSpPr>
          <p:spPr>
            <a:xfrm>
              <a:off x="8285328" y="3701020"/>
              <a:ext cx="633323" cy="299690"/>
            </a:xfrm>
            <a:custGeom>
              <a:rect b="b" l="l" r="r" t="t"/>
              <a:pathLst>
                <a:path extrusionOk="0" h="12723" w="26887">
                  <a:moveTo>
                    <a:pt x="1805" y="10308"/>
                  </a:moveTo>
                  <a:cubicBezTo>
                    <a:pt x="1841" y="10308"/>
                    <a:pt x="1874" y="10308"/>
                    <a:pt x="1902" y="10308"/>
                  </a:cubicBezTo>
                  <a:lnTo>
                    <a:pt x="2236" y="10308"/>
                  </a:lnTo>
                  <a:cubicBezTo>
                    <a:pt x="2769" y="10475"/>
                    <a:pt x="3470" y="10475"/>
                    <a:pt x="3970" y="10508"/>
                  </a:cubicBezTo>
                  <a:cubicBezTo>
                    <a:pt x="4911" y="10596"/>
                    <a:pt x="5880" y="10646"/>
                    <a:pt x="6848" y="10646"/>
                  </a:cubicBezTo>
                  <a:cubicBezTo>
                    <a:pt x="7731" y="10646"/>
                    <a:pt x="8614" y="10604"/>
                    <a:pt x="9474" y="10508"/>
                  </a:cubicBezTo>
                  <a:cubicBezTo>
                    <a:pt x="9507" y="10709"/>
                    <a:pt x="9541" y="10909"/>
                    <a:pt x="9574" y="11109"/>
                  </a:cubicBezTo>
                  <a:cubicBezTo>
                    <a:pt x="9137" y="11085"/>
                    <a:pt x="8698" y="11076"/>
                    <a:pt x="8257" y="11076"/>
                  </a:cubicBezTo>
                  <a:cubicBezTo>
                    <a:pt x="7203" y="11076"/>
                    <a:pt x="6144" y="11125"/>
                    <a:pt x="5091" y="11125"/>
                  </a:cubicBezTo>
                  <a:cubicBezTo>
                    <a:pt x="4772" y="11125"/>
                    <a:pt x="4454" y="11121"/>
                    <a:pt x="4137" y="11109"/>
                  </a:cubicBezTo>
                  <a:cubicBezTo>
                    <a:pt x="4003" y="11109"/>
                    <a:pt x="3718" y="11114"/>
                    <a:pt x="3374" y="11114"/>
                  </a:cubicBezTo>
                  <a:cubicBezTo>
                    <a:pt x="2515" y="11114"/>
                    <a:pt x="1297" y="11080"/>
                    <a:pt x="1201" y="10842"/>
                  </a:cubicBezTo>
                  <a:cubicBezTo>
                    <a:pt x="963" y="10335"/>
                    <a:pt x="1498" y="10308"/>
                    <a:pt x="1805" y="10308"/>
                  </a:cubicBezTo>
                  <a:close/>
                  <a:moveTo>
                    <a:pt x="19257" y="2605"/>
                  </a:moveTo>
                  <a:cubicBezTo>
                    <a:pt x="21464" y="2605"/>
                    <a:pt x="23670" y="2688"/>
                    <a:pt x="25886" y="2870"/>
                  </a:cubicBezTo>
                  <a:cubicBezTo>
                    <a:pt x="25919" y="2903"/>
                    <a:pt x="25952" y="2970"/>
                    <a:pt x="25986" y="3070"/>
                  </a:cubicBezTo>
                  <a:cubicBezTo>
                    <a:pt x="26119" y="3370"/>
                    <a:pt x="26019" y="3970"/>
                    <a:pt x="26053" y="4304"/>
                  </a:cubicBezTo>
                  <a:cubicBezTo>
                    <a:pt x="26053" y="4871"/>
                    <a:pt x="26086" y="5405"/>
                    <a:pt x="26119" y="5972"/>
                  </a:cubicBezTo>
                  <a:cubicBezTo>
                    <a:pt x="26153" y="6806"/>
                    <a:pt x="26153" y="7640"/>
                    <a:pt x="26153" y="8474"/>
                  </a:cubicBezTo>
                  <a:cubicBezTo>
                    <a:pt x="26153" y="8941"/>
                    <a:pt x="26119" y="9441"/>
                    <a:pt x="26086" y="9908"/>
                  </a:cubicBezTo>
                  <a:cubicBezTo>
                    <a:pt x="26053" y="10542"/>
                    <a:pt x="26119" y="11075"/>
                    <a:pt x="25586" y="11442"/>
                  </a:cubicBezTo>
                  <a:cubicBezTo>
                    <a:pt x="25226" y="11707"/>
                    <a:pt x="24684" y="11758"/>
                    <a:pt x="24143" y="11758"/>
                  </a:cubicBezTo>
                  <a:cubicBezTo>
                    <a:pt x="23811" y="11758"/>
                    <a:pt x="23479" y="11739"/>
                    <a:pt x="23189" y="11739"/>
                  </a:cubicBezTo>
                  <a:cubicBezTo>
                    <a:pt x="23118" y="11739"/>
                    <a:pt x="23049" y="11740"/>
                    <a:pt x="22984" y="11743"/>
                  </a:cubicBezTo>
                  <a:cubicBezTo>
                    <a:pt x="22016" y="11776"/>
                    <a:pt x="21049" y="11776"/>
                    <a:pt x="20082" y="11809"/>
                  </a:cubicBezTo>
                  <a:cubicBezTo>
                    <a:pt x="18280" y="11843"/>
                    <a:pt x="16479" y="11909"/>
                    <a:pt x="14711" y="11943"/>
                  </a:cubicBezTo>
                  <a:cubicBezTo>
                    <a:pt x="14044" y="11943"/>
                    <a:pt x="13377" y="11985"/>
                    <a:pt x="12710" y="11985"/>
                  </a:cubicBezTo>
                  <a:cubicBezTo>
                    <a:pt x="12543" y="11985"/>
                    <a:pt x="12376" y="11983"/>
                    <a:pt x="12209" y="11976"/>
                  </a:cubicBezTo>
                  <a:cubicBezTo>
                    <a:pt x="12026" y="11976"/>
                    <a:pt x="11834" y="11984"/>
                    <a:pt x="11642" y="11984"/>
                  </a:cubicBezTo>
                  <a:cubicBezTo>
                    <a:pt x="11450" y="11984"/>
                    <a:pt x="11259" y="11976"/>
                    <a:pt x="11075" y="11943"/>
                  </a:cubicBezTo>
                  <a:cubicBezTo>
                    <a:pt x="10141" y="11743"/>
                    <a:pt x="10275" y="11176"/>
                    <a:pt x="10175" y="10375"/>
                  </a:cubicBezTo>
                  <a:cubicBezTo>
                    <a:pt x="9941" y="8674"/>
                    <a:pt x="9874" y="6939"/>
                    <a:pt x="9941" y="5238"/>
                  </a:cubicBezTo>
                  <a:cubicBezTo>
                    <a:pt x="9974" y="4871"/>
                    <a:pt x="9974" y="4437"/>
                    <a:pt x="10041" y="4070"/>
                  </a:cubicBezTo>
                  <a:cubicBezTo>
                    <a:pt x="10074" y="3804"/>
                    <a:pt x="10041" y="3637"/>
                    <a:pt x="10208" y="3403"/>
                  </a:cubicBezTo>
                  <a:cubicBezTo>
                    <a:pt x="10441" y="3003"/>
                    <a:pt x="10341" y="3203"/>
                    <a:pt x="10708" y="3070"/>
                  </a:cubicBezTo>
                  <a:cubicBezTo>
                    <a:pt x="11576" y="2736"/>
                    <a:pt x="12810" y="2803"/>
                    <a:pt x="13710" y="2770"/>
                  </a:cubicBezTo>
                  <a:cubicBezTo>
                    <a:pt x="15564" y="2663"/>
                    <a:pt x="17411" y="2605"/>
                    <a:pt x="19257" y="2605"/>
                  </a:cubicBezTo>
                  <a:close/>
                  <a:moveTo>
                    <a:pt x="1568" y="1"/>
                  </a:moveTo>
                  <a:cubicBezTo>
                    <a:pt x="1335" y="1569"/>
                    <a:pt x="1268" y="3136"/>
                    <a:pt x="1201" y="4738"/>
                  </a:cubicBezTo>
                  <a:cubicBezTo>
                    <a:pt x="1168" y="5672"/>
                    <a:pt x="1135" y="6639"/>
                    <a:pt x="1201" y="7606"/>
                  </a:cubicBezTo>
                  <a:cubicBezTo>
                    <a:pt x="1201" y="8207"/>
                    <a:pt x="1135" y="9074"/>
                    <a:pt x="1368" y="9608"/>
                  </a:cubicBezTo>
                  <a:cubicBezTo>
                    <a:pt x="1402" y="9641"/>
                    <a:pt x="1402" y="9674"/>
                    <a:pt x="1402" y="9708"/>
                  </a:cubicBezTo>
                  <a:cubicBezTo>
                    <a:pt x="1001" y="9708"/>
                    <a:pt x="634" y="9808"/>
                    <a:pt x="401" y="10075"/>
                  </a:cubicBezTo>
                  <a:cubicBezTo>
                    <a:pt x="1" y="10542"/>
                    <a:pt x="267" y="11075"/>
                    <a:pt x="768" y="11309"/>
                  </a:cubicBezTo>
                  <a:cubicBezTo>
                    <a:pt x="1472" y="11602"/>
                    <a:pt x="2348" y="11655"/>
                    <a:pt x="3208" y="11655"/>
                  </a:cubicBezTo>
                  <a:cubicBezTo>
                    <a:pt x="3688" y="11655"/>
                    <a:pt x="4163" y="11639"/>
                    <a:pt x="4600" y="11639"/>
                  </a:cubicBezTo>
                  <a:cubicBezTo>
                    <a:pt x="4715" y="11639"/>
                    <a:pt x="4828" y="11640"/>
                    <a:pt x="4937" y="11643"/>
                  </a:cubicBezTo>
                  <a:cubicBezTo>
                    <a:pt x="6126" y="11668"/>
                    <a:pt x="7374" y="11774"/>
                    <a:pt x="8589" y="11774"/>
                  </a:cubicBezTo>
                  <a:cubicBezTo>
                    <a:pt x="8943" y="11774"/>
                    <a:pt x="9294" y="11765"/>
                    <a:pt x="9641" y="11743"/>
                  </a:cubicBezTo>
                  <a:cubicBezTo>
                    <a:pt x="9708" y="12076"/>
                    <a:pt x="9874" y="12376"/>
                    <a:pt x="10275" y="12543"/>
                  </a:cubicBezTo>
                  <a:cubicBezTo>
                    <a:pt x="10622" y="12685"/>
                    <a:pt x="11052" y="12723"/>
                    <a:pt x="11494" y="12723"/>
                  </a:cubicBezTo>
                  <a:cubicBezTo>
                    <a:pt x="11984" y="12723"/>
                    <a:pt x="12488" y="12677"/>
                    <a:pt x="12910" y="12677"/>
                  </a:cubicBezTo>
                  <a:cubicBezTo>
                    <a:pt x="15245" y="12610"/>
                    <a:pt x="17546" y="12543"/>
                    <a:pt x="19848" y="12476"/>
                  </a:cubicBezTo>
                  <a:cubicBezTo>
                    <a:pt x="20949" y="12476"/>
                    <a:pt x="22050" y="12443"/>
                    <a:pt x="23184" y="12410"/>
                  </a:cubicBezTo>
                  <a:cubicBezTo>
                    <a:pt x="23602" y="12410"/>
                    <a:pt x="24146" y="12464"/>
                    <a:pt x="24676" y="12464"/>
                  </a:cubicBezTo>
                  <a:cubicBezTo>
                    <a:pt x="25162" y="12464"/>
                    <a:pt x="25635" y="12418"/>
                    <a:pt x="25986" y="12243"/>
                  </a:cubicBezTo>
                  <a:cubicBezTo>
                    <a:pt x="26419" y="11976"/>
                    <a:pt x="26586" y="11509"/>
                    <a:pt x="26686" y="11042"/>
                  </a:cubicBezTo>
                  <a:cubicBezTo>
                    <a:pt x="26886" y="9875"/>
                    <a:pt x="26886" y="8607"/>
                    <a:pt x="26886" y="7440"/>
                  </a:cubicBezTo>
                  <a:cubicBezTo>
                    <a:pt x="26886" y="6039"/>
                    <a:pt x="26820" y="4671"/>
                    <a:pt x="26720" y="3270"/>
                  </a:cubicBezTo>
                  <a:cubicBezTo>
                    <a:pt x="26686" y="2703"/>
                    <a:pt x="26686" y="2236"/>
                    <a:pt x="26053" y="2136"/>
                  </a:cubicBezTo>
                  <a:cubicBezTo>
                    <a:pt x="25595" y="2047"/>
                    <a:pt x="25104" y="2021"/>
                    <a:pt x="24603" y="2021"/>
                  </a:cubicBezTo>
                  <a:cubicBezTo>
                    <a:pt x="23895" y="2021"/>
                    <a:pt x="23166" y="2073"/>
                    <a:pt x="22486" y="2073"/>
                  </a:cubicBezTo>
                  <a:cubicBezTo>
                    <a:pt x="22384" y="2073"/>
                    <a:pt x="22283" y="2072"/>
                    <a:pt x="22183" y="2069"/>
                  </a:cubicBezTo>
                  <a:lnTo>
                    <a:pt x="20482" y="2069"/>
                  </a:lnTo>
                  <a:cubicBezTo>
                    <a:pt x="20282" y="2036"/>
                    <a:pt x="20082" y="2036"/>
                    <a:pt x="19915" y="2036"/>
                  </a:cubicBezTo>
                  <a:cubicBezTo>
                    <a:pt x="19881" y="1569"/>
                    <a:pt x="19881" y="1068"/>
                    <a:pt x="19815" y="568"/>
                  </a:cubicBezTo>
                  <a:lnTo>
                    <a:pt x="19414" y="535"/>
                  </a:lnTo>
                  <a:cubicBezTo>
                    <a:pt x="19348" y="1035"/>
                    <a:pt x="19348" y="1535"/>
                    <a:pt x="19381" y="2002"/>
                  </a:cubicBezTo>
                  <a:cubicBezTo>
                    <a:pt x="18781" y="2002"/>
                    <a:pt x="18214" y="2002"/>
                    <a:pt x="17647" y="1969"/>
                  </a:cubicBezTo>
                  <a:cubicBezTo>
                    <a:pt x="17613" y="1435"/>
                    <a:pt x="17580" y="868"/>
                    <a:pt x="17513" y="334"/>
                  </a:cubicBezTo>
                  <a:lnTo>
                    <a:pt x="17079" y="334"/>
                  </a:lnTo>
                  <a:cubicBezTo>
                    <a:pt x="17046" y="868"/>
                    <a:pt x="17079" y="1435"/>
                    <a:pt x="17079" y="1969"/>
                  </a:cubicBezTo>
                  <a:cubicBezTo>
                    <a:pt x="16246" y="2002"/>
                    <a:pt x="15412" y="2002"/>
                    <a:pt x="14578" y="2036"/>
                  </a:cubicBezTo>
                  <a:cubicBezTo>
                    <a:pt x="14578" y="1469"/>
                    <a:pt x="14544" y="902"/>
                    <a:pt x="14444" y="334"/>
                  </a:cubicBezTo>
                  <a:lnTo>
                    <a:pt x="14044" y="334"/>
                  </a:lnTo>
                  <a:cubicBezTo>
                    <a:pt x="13977" y="902"/>
                    <a:pt x="13977" y="1502"/>
                    <a:pt x="14011" y="2069"/>
                  </a:cubicBezTo>
                  <a:cubicBezTo>
                    <a:pt x="13343" y="2136"/>
                    <a:pt x="12643" y="2169"/>
                    <a:pt x="11976" y="2236"/>
                  </a:cubicBezTo>
                  <a:cubicBezTo>
                    <a:pt x="11876" y="2269"/>
                    <a:pt x="11809" y="2269"/>
                    <a:pt x="11676" y="2269"/>
                  </a:cubicBezTo>
                  <a:cubicBezTo>
                    <a:pt x="11642" y="1602"/>
                    <a:pt x="11609" y="935"/>
                    <a:pt x="11542" y="268"/>
                  </a:cubicBezTo>
                  <a:lnTo>
                    <a:pt x="11242" y="268"/>
                  </a:lnTo>
                  <a:cubicBezTo>
                    <a:pt x="11109" y="935"/>
                    <a:pt x="11109" y="1635"/>
                    <a:pt x="11175" y="2303"/>
                  </a:cubicBezTo>
                  <a:cubicBezTo>
                    <a:pt x="10675" y="2369"/>
                    <a:pt x="10141" y="2436"/>
                    <a:pt x="9841" y="2703"/>
                  </a:cubicBezTo>
                  <a:cubicBezTo>
                    <a:pt x="9341" y="3136"/>
                    <a:pt x="9441" y="4104"/>
                    <a:pt x="9407" y="4671"/>
                  </a:cubicBezTo>
                  <a:cubicBezTo>
                    <a:pt x="9274" y="6405"/>
                    <a:pt x="9241" y="8173"/>
                    <a:pt x="9407" y="9908"/>
                  </a:cubicBezTo>
                  <a:cubicBezTo>
                    <a:pt x="9107" y="9941"/>
                    <a:pt x="8807" y="9941"/>
                    <a:pt x="8507" y="9941"/>
                  </a:cubicBezTo>
                  <a:cubicBezTo>
                    <a:pt x="8473" y="6739"/>
                    <a:pt x="8640" y="3437"/>
                    <a:pt x="8340" y="201"/>
                  </a:cubicBezTo>
                  <a:lnTo>
                    <a:pt x="8040" y="201"/>
                  </a:lnTo>
                  <a:cubicBezTo>
                    <a:pt x="7773" y="3437"/>
                    <a:pt x="7940" y="6739"/>
                    <a:pt x="7906" y="9941"/>
                  </a:cubicBezTo>
                  <a:cubicBezTo>
                    <a:pt x="7906" y="9975"/>
                    <a:pt x="7906" y="9975"/>
                    <a:pt x="7906" y="9975"/>
                  </a:cubicBezTo>
                  <a:cubicBezTo>
                    <a:pt x="7373" y="10008"/>
                    <a:pt x="6839" y="10008"/>
                    <a:pt x="6272" y="10008"/>
                  </a:cubicBezTo>
                  <a:cubicBezTo>
                    <a:pt x="6439" y="6739"/>
                    <a:pt x="6405" y="3437"/>
                    <a:pt x="6305" y="168"/>
                  </a:cubicBezTo>
                  <a:lnTo>
                    <a:pt x="5871" y="168"/>
                  </a:lnTo>
                  <a:cubicBezTo>
                    <a:pt x="5871" y="3437"/>
                    <a:pt x="5771" y="6706"/>
                    <a:pt x="5771" y="10008"/>
                  </a:cubicBezTo>
                  <a:lnTo>
                    <a:pt x="5404" y="10008"/>
                  </a:lnTo>
                  <a:cubicBezTo>
                    <a:pt x="4971" y="9975"/>
                    <a:pt x="4571" y="9941"/>
                    <a:pt x="4170" y="9941"/>
                  </a:cubicBezTo>
                  <a:cubicBezTo>
                    <a:pt x="4170" y="9908"/>
                    <a:pt x="4204" y="9908"/>
                    <a:pt x="4170" y="9875"/>
                  </a:cubicBezTo>
                  <a:cubicBezTo>
                    <a:pt x="4037" y="6639"/>
                    <a:pt x="4204" y="3370"/>
                    <a:pt x="3970" y="134"/>
                  </a:cubicBezTo>
                  <a:lnTo>
                    <a:pt x="3536" y="101"/>
                  </a:lnTo>
                  <a:lnTo>
                    <a:pt x="3536" y="101"/>
                  </a:lnTo>
                  <a:cubicBezTo>
                    <a:pt x="3270" y="3337"/>
                    <a:pt x="3536" y="6639"/>
                    <a:pt x="3603" y="9875"/>
                  </a:cubicBezTo>
                  <a:cubicBezTo>
                    <a:pt x="3536" y="9875"/>
                    <a:pt x="3436" y="9875"/>
                    <a:pt x="3336" y="9841"/>
                  </a:cubicBezTo>
                  <a:cubicBezTo>
                    <a:pt x="2736" y="9775"/>
                    <a:pt x="2569" y="9808"/>
                    <a:pt x="2236" y="9274"/>
                  </a:cubicBezTo>
                  <a:cubicBezTo>
                    <a:pt x="1869" y="8774"/>
                    <a:pt x="1902" y="8607"/>
                    <a:pt x="1869" y="8040"/>
                  </a:cubicBezTo>
                  <a:cubicBezTo>
                    <a:pt x="1735" y="5338"/>
                    <a:pt x="2069" y="2703"/>
                    <a:pt x="2069" y="34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4"/>
            <p:cNvSpPr/>
            <p:nvPr/>
          </p:nvSpPr>
          <p:spPr>
            <a:xfrm>
              <a:off x="8290840" y="3540778"/>
              <a:ext cx="490297" cy="173624"/>
            </a:xfrm>
            <a:custGeom>
              <a:rect b="b" l="l" r="r" t="t"/>
              <a:pathLst>
                <a:path extrusionOk="0" h="7371" w="20815">
                  <a:moveTo>
                    <a:pt x="10431" y="862"/>
                  </a:moveTo>
                  <a:cubicBezTo>
                    <a:pt x="10690" y="862"/>
                    <a:pt x="10966" y="912"/>
                    <a:pt x="11275" y="1033"/>
                  </a:cubicBezTo>
                  <a:cubicBezTo>
                    <a:pt x="11842" y="1267"/>
                    <a:pt x="12409" y="1700"/>
                    <a:pt x="12976" y="2034"/>
                  </a:cubicBezTo>
                  <a:cubicBezTo>
                    <a:pt x="14210" y="2734"/>
                    <a:pt x="15478" y="3468"/>
                    <a:pt x="16679" y="4235"/>
                  </a:cubicBezTo>
                  <a:cubicBezTo>
                    <a:pt x="17346" y="4636"/>
                    <a:pt x="18013" y="5069"/>
                    <a:pt x="18680" y="5503"/>
                  </a:cubicBezTo>
                  <a:cubicBezTo>
                    <a:pt x="18947" y="5670"/>
                    <a:pt x="19281" y="5837"/>
                    <a:pt x="19481" y="6037"/>
                  </a:cubicBezTo>
                  <a:cubicBezTo>
                    <a:pt x="19914" y="6504"/>
                    <a:pt x="19581" y="6404"/>
                    <a:pt x="19114" y="6437"/>
                  </a:cubicBezTo>
                  <a:cubicBezTo>
                    <a:pt x="17817" y="6465"/>
                    <a:pt x="16526" y="6475"/>
                    <a:pt x="15235" y="6475"/>
                  </a:cubicBezTo>
                  <a:cubicBezTo>
                    <a:pt x="13473" y="6475"/>
                    <a:pt x="11712" y="6456"/>
                    <a:pt x="9941" y="6437"/>
                  </a:cubicBezTo>
                  <a:cubicBezTo>
                    <a:pt x="8439" y="6404"/>
                    <a:pt x="6905" y="6370"/>
                    <a:pt x="5371" y="6337"/>
                  </a:cubicBezTo>
                  <a:cubicBezTo>
                    <a:pt x="5118" y="6331"/>
                    <a:pt x="4861" y="6329"/>
                    <a:pt x="4601" y="6329"/>
                  </a:cubicBezTo>
                  <a:cubicBezTo>
                    <a:pt x="4316" y="6329"/>
                    <a:pt x="4029" y="6331"/>
                    <a:pt x="3739" y="6331"/>
                  </a:cubicBezTo>
                  <a:cubicBezTo>
                    <a:pt x="2862" y="6331"/>
                    <a:pt x="1973" y="6313"/>
                    <a:pt x="1134" y="6170"/>
                  </a:cubicBezTo>
                  <a:cubicBezTo>
                    <a:pt x="3836" y="4402"/>
                    <a:pt x="6571" y="2734"/>
                    <a:pt x="9340" y="1133"/>
                  </a:cubicBezTo>
                  <a:cubicBezTo>
                    <a:pt x="9699" y="974"/>
                    <a:pt x="10046" y="862"/>
                    <a:pt x="10431" y="862"/>
                  </a:cubicBezTo>
                  <a:close/>
                  <a:moveTo>
                    <a:pt x="10506" y="1"/>
                  </a:moveTo>
                  <a:cubicBezTo>
                    <a:pt x="10107" y="1"/>
                    <a:pt x="9760" y="227"/>
                    <a:pt x="9373" y="433"/>
                  </a:cubicBezTo>
                  <a:cubicBezTo>
                    <a:pt x="8306" y="1033"/>
                    <a:pt x="7239" y="1667"/>
                    <a:pt x="6238" y="2367"/>
                  </a:cubicBezTo>
                  <a:cubicBezTo>
                    <a:pt x="4203" y="3535"/>
                    <a:pt x="2168" y="4769"/>
                    <a:pt x="200" y="6070"/>
                  </a:cubicBezTo>
                  <a:cubicBezTo>
                    <a:pt x="0" y="6203"/>
                    <a:pt x="0" y="6570"/>
                    <a:pt x="267" y="6637"/>
                  </a:cubicBezTo>
                  <a:cubicBezTo>
                    <a:pt x="634" y="6704"/>
                    <a:pt x="967" y="6771"/>
                    <a:pt x="1334" y="6804"/>
                  </a:cubicBezTo>
                  <a:lnTo>
                    <a:pt x="1835" y="6837"/>
                  </a:lnTo>
                  <a:cubicBezTo>
                    <a:pt x="2335" y="6871"/>
                    <a:pt x="2835" y="6871"/>
                    <a:pt x="3336" y="6904"/>
                  </a:cubicBezTo>
                  <a:lnTo>
                    <a:pt x="3736" y="6904"/>
                  </a:lnTo>
                  <a:cubicBezTo>
                    <a:pt x="4403" y="6904"/>
                    <a:pt x="5037" y="6904"/>
                    <a:pt x="5671" y="6937"/>
                  </a:cubicBezTo>
                  <a:lnTo>
                    <a:pt x="6071" y="6937"/>
                  </a:lnTo>
                  <a:cubicBezTo>
                    <a:pt x="6672" y="6971"/>
                    <a:pt x="7239" y="6971"/>
                    <a:pt x="7839" y="7004"/>
                  </a:cubicBezTo>
                  <a:lnTo>
                    <a:pt x="8139" y="7004"/>
                  </a:lnTo>
                  <a:cubicBezTo>
                    <a:pt x="9107" y="7037"/>
                    <a:pt x="10041" y="7037"/>
                    <a:pt x="11008" y="7071"/>
                  </a:cubicBezTo>
                  <a:lnTo>
                    <a:pt x="11308" y="7071"/>
                  </a:lnTo>
                  <a:cubicBezTo>
                    <a:pt x="11475" y="7071"/>
                    <a:pt x="11642" y="7104"/>
                    <a:pt x="11842" y="7104"/>
                  </a:cubicBezTo>
                  <a:cubicBezTo>
                    <a:pt x="12509" y="7104"/>
                    <a:pt x="13176" y="7104"/>
                    <a:pt x="13843" y="7137"/>
                  </a:cubicBezTo>
                  <a:lnTo>
                    <a:pt x="17646" y="7137"/>
                  </a:lnTo>
                  <a:cubicBezTo>
                    <a:pt x="18113" y="7137"/>
                    <a:pt x="18680" y="7171"/>
                    <a:pt x="19214" y="7171"/>
                  </a:cubicBezTo>
                  <a:cubicBezTo>
                    <a:pt x="19214" y="7238"/>
                    <a:pt x="19180" y="7271"/>
                    <a:pt x="19180" y="7338"/>
                  </a:cubicBezTo>
                  <a:lnTo>
                    <a:pt x="19581" y="7371"/>
                  </a:lnTo>
                  <a:cubicBezTo>
                    <a:pt x="19581" y="7304"/>
                    <a:pt x="19547" y="7238"/>
                    <a:pt x="19547" y="7171"/>
                  </a:cubicBezTo>
                  <a:cubicBezTo>
                    <a:pt x="19781" y="7171"/>
                    <a:pt x="20014" y="7137"/>
                    <a:pt x="20248" y="7071"/>
                  </a:cubicBezTo>
                  <a:cubicBezTo>
                    <a:pt x="20548" y="7004"/>
                    <a:pt x="20815" y="6904"/>
                    <a:pt x="20815" y="6504"/>
                  </a:cubicBezTo>
                  <a:cubicBezTo>
                    <a:pt x="20815" y="6070"/>
                    <a:pt x="20315" y="5770"/>
                    <a:pt x="20014" y="5570"/>
                  </a:cubicBezTo>
                  <a:cubicBezTo>
                    <a:pt x="19281" y="5036"/>
                    <a:pt x="18513" y="4536"/>
                    <a:pt x="17746" y="4035"/>
                  </a:cubicBezTo>
                  <a:cubicBezTo>
                    <a:pt x="16178" y="3035"/>
                    <a:pt x="14644" y="2034"/>
                    <a:pt x="13009" y="1167"/>
                  </a:cubicBezTo>
                  <a:cubicBezTo>
                    <a:pt x="12342" y="800"/>
                    <a:pt x="11608" y="299"/>
                    <a:pt x="10875" y="66"/>
                  </a:cubicBezTo>
                  <a:cubicBezTo>
                    <a:pt x="10745" y="20"/>
                    <a:pt x="10623" y="1"/>
                    <a:pt x="105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1" name="Google Shape;1211;p44"/>
          <p:cNvSpPr txBox="1"/>
          <p:nvPr/>
        </p:nvSpPr>
        <p:spPr>
          <a:xfrm>
            <a:off x="1394024" y="184511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2" name="Google Shape;1212;p44"/>
          <p:cNvSpPr txBox="1"/>
          <p:nvPr/>
        </p:nvSpPr>
        <p:spPr>
          <a:xfrm>
            <a:off x="1391949" y="3869440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3" name="Google Shape;1213;p44"/>
          <p:cNvSpPr txBox="1"/>
          <p:nvPr/>
        </p:nvSpPr>
        <p:spPr>
          <a:xfrm>
            <a:off x="1391949" y="286622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8" name="Google Shape;1218;p45"/>
          <p:cNvCxnSpPr/>
          <p:nvPr/>
        </p:nvCxnSpPr>
        <p:spPr>
          <a:xfrm>
            <a:off x="4573084" y="1775975"/>
            <a:ext cx="0" cy="24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9" name="Google Shape;1219;p45"/>
          <p:cNvCxnSpPr/>
          <p:nvPr/>
        </p:nvCxnSpPr>
        <p:spPr>
          <a:xfrm>
            <a:off x="899299" y="3002850"/>
            <a:ext cx="728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20" name="Google Shape;1220;p45"/>
          <p:cNvGrpSpPr/>
          <p:nvPr/>
        </p:nvGrpSpPr>
        <p:grpSpPr>
          <a:xfrm>
            <a:off x="3894989" y="2342066"/>
            <a:ext cx="1323233" cy="1330318"/>
            <a:chOff x="3252658" y="3849757"/>
            <a:chExt cx="587294" cy="590439"/>
          </a:xfrm>
        </p:grpSpPr>
        <p:sp>
          <p:nvSpPr>
            <p:cNvPr id="1221" name="Google Shape;1221;p45"/>
            <p:cNvSpPr/>
            <p:nvPr/>
          </p:nvSpPr>
          <p:spPr>
            <a:xfrm>
              <a:off x="3553684" y="3849757"/>
              <a:ext cx="286269" cy="590439"/>
            </a:xfrm>
            <a:custGeom>
              <a:rect b="b" l="l" r="r" t="t"/>
              <a:pathLst>
                <a:path extrusionOk="0" h="26353" w="12777">
                  <a:moveTo>
                    <a:pt x="1" y="0"/>
                  </a:moveTo>
                  <a:lnTo>
                    <a:pt x="1" y="26353"/>
                  </a:lnTo>
                  <a:cubicBezTo>
                    <a:pt x="7072" y="26153"/>
                    <a:pt x="12777" y="20315"/>
                    <a:pt x="12777" y="13177"/>
                  </a:cubicBezTo>
                  <a:cubicBezTo>
                    <a:pt x="12777" y="6005"/>
                    <a:pt x="7106" y="20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5"/>
            <p:cNvSpPr/>
            <p:nvPr/>
          </p:nvSpPr>
          <p:spPr>
            <a:xfrm>
              <a:off x="3252658" y="3849757"/>
              <a:ext cx="304193" cy="590439"/>
            </a:xfrm>
            <a:custGeom>
              <a:rect b="b" l="l" r="r" t="t"/>
              <a:pathLst>
                <a:path extrusionOk="0" h="26353" w="13577">
                  <a:moveTo>
                    <a:pt x="13176" y="0"/>
                  </a:moveTo>
                  <a:cubicBezTo>
                    <a:pt x="5905" y="0"/>
                    <a:pt x="0" y="5905"/>
                    <a:pt x="0" y="13177"/>
                  </a:cubicBezTo>
                  <a:cubicBezTo>
                    <a:pt x="0" y="20448"/>
                    <a:pt x="5905" y="26353"/>
                    <a:pt x="13176" y="26353"/>
                  </a:cubicBezTo>
                  <a:lnTo>
                    <a:pt x="13577" y="26353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3" name="Google Shape;1223;p45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Ideas Infographics</a:t>
            </a:r>
            <a:endParaRPr/>
          </a:p>
        </p:txBody>
      </p:sp>
      <p:grpSp>
        <p:nvGrpSpPr>
          <p:cNvPr id="1224" name="Google Shape;1224;p45"/>
          <p:cNvGrpSpPr/>
          <p:nvPr/>
        </p:nvGrpSpPr>
        <p:grpSpPr>
          <a:xfrm>
            <a:off x="2996417" y="1802647"/>
            <a:ext cx="746531" cy="686423"/>
            <a:chOff x="3123223" y="1529460"/>
            <a:chExt cx="689828" cy="634285"/>
          </a:xfrm>
        </p:grpSpPr>
        <p:sp>
          <p:nvSpPr>
            <p:cNvPr id="1225" name="Google Shape;1225;p45"/>
            <p:cNvSpPr/>
            <p:nvPr/>
          </p:nvSpPr>
          <p:spPr>
            <a:xfrm>
              <a:off x="3167316" y="1573306"/>
              <a:ext cx="303453" cy="590439"/>
            </a:xfrm>
            <a:custGeom>
              <a:rect b="b" l="l" r="r" t="t"/>
              <a:pathLst>
                <a:path extrusionOk="0" h="26353" w="13544">
                  <a:moveTo>
                    <a:pt x="13176" y="0"/>
                  </a:moveTo>
                  <a:cubicBezTo>
                    <a:pt x="5904" y="0"/>
                    <a:pt x="0" y="5905"/>
                    <a:pt x="0" y="13177"/>
                  </a:cubicBezTo>
                  <a:cubicBezTo>
                    <a:pt x="0" y="20448"/>
                    <a:pt x="5871" y="26353"/>
                    <a:pt x="13176" y="26353"/>
                  </a:cubicBezTo>
                  <a:lnTo>
                    <a:pt x="13543" y="26353"/>
                  </a:lnTo>
                  <a:lnTo>
                    <a:pt x="135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5"/>
            <p:cNvSpPr/>
            <p:nvPr/>
          </p:nvSpPr>
          <p:spPr>
            <a:xfrm>
              <a:off x="3464204" y="1573306"/>
              <a:ext cx="287008" cy="590439"/>
            </a:xfrm>
            <a:custGeom>
              <a:rect b="b" l="l" r="r" t="t"/>
              <a:pathLst>
                <a:path extrusionOk="0" h="26353" w="12810">
                  <a:moveTo>
                    <a:pt x="0" y="0"/>
                  </a:moveTo>
                  <a:lnTo>
                    <a:pt x="0" y="26353"/>
                  </a:lnTo>
                  <a:cubicBezTo>
                    <a:pt x="7105" y="26152"/>
                    <a:pt x="12809" y="20348"/>
                    <a:pt x="12809" y="13177"/>
                  </a:cubicBezTo>
                  <a:cubicBezTo>
                    <a:pt x="12809" y="6005"/>
                    <a:pt x="7105" y="2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5"/>
            <p:cNvSpPr/>
            <p:nvPr/>
          </p:nvSpPr>
          <p:spPr>
            <a:xfrm>
              <a:off x="3186740" y="1592731"/>
              <a:ext cx="550827" cy="551589"/>
            </a:xfrm>
            <a:custGeom>
              <a:rect b="b" l="l" r="r" t="t"/>
              <a:pathLst>
                <a:path extrusionOk="0" h="24619" w="24585">
                  <a:moveTo>
                    <a:pt x="12309" y="1068"/>
                  </a:moveTo>
                  <a:cubicBezTo>
                    <a:pt x="18514" y="1068"/>
                    <a:pt x="23551" y="6105"/>
                    <a:pt x="23551" y="12310"/>
                  </a:cubicBezTo>
                  <a:cubicBezTo>
                    <a:pt x="23551" y="18514"/>
                    <a:pt x="18514" y="23584"/>
                    <a:pt x="12309" y="23584"/>
                  </a:cubicBezTo>
                  <a:cubicBezTo>
                    <a:pt x="6105" y="23584"/>
                    <a:pt x="1034" y="18514"/>
                    <a:pt x="1034" y="12310"/>
                  </a:cubicBezTo>
                  <a:cubicBezTo>
                    <a:pt x="1034" y="6105"/>
                    <a:pt x="6105" y="1068"/>
                    <a:pt x="12309" y="1068"/>
                  </a:cubicBezTo>
                  <a:close/>
                  <a:moveTo>
                    <a:pt x="12309" y="1"/>
                  </a:moveTo>
                  <a:cubicBezTo>
                    <a:pt x="5538" y="1"/>
                    <a:pt x="0" y="5538"/>
                    <a:pt x="0" y="12310"/>
                  </a:cubicBezTo>
                  <a:cubicBezTo>
                    <a:pt x="0" y="19081"/>
                    <a:pt x="5538" y="24618"/>
                    <a:pt x="12309" y="24618"/>
                  </a:cubicBezTo>
                  <a:cubicBezTo>
                    <a:pt x="19081" y="24618"/>
                    <a:pt x="24585" y="19081"/>
                    <a:pt x="24585" y="12310"/>
                  </a:cubicBezTo>
                  <a:cubicBezTo>
                    <a:pt x="24585" y="5538"/>
                    <a:pt x="19081" y="1"/>
                    <a:pt x="12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5"/>
            <p:cNvSpPr/>
            <p:nvPr/>
          </p:nvSpPr>
          <p:spPr>
            <a:xfrm>
              <a:off x="3318278" y="1851326"/>
              <a:ext cx="49336" cy="124818"/>
            </a:xfrm>
            <a:custGeom>
              <a:rect b="b" l="l" r="r" t="t"/>
              <a:pathLst>
                <a:path extrusionOk="0" h="5571" w="2202">
                  <a:moveTo>
                    <a:pt x="0" y="0"/>
                  </a:moveTo>
                  <a:lnTo>
                    <a:pt x="0" y="5571"/>
                  </a:lnTo>
                  <a:lnTo>
                    <a:pt x="2202" y="5571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5"/>
            <p:cNvSpPr/>
            <p:nvPr/>
          </p:nvSpPr>
          <p:spPr>
            <a:xfrm>
              <a:off x="3398980" y="1816935"/>
              <a:ext cx="50098" cy="159210"/>
            </a:xfrm>
            <a:custGeom>
              <a:rect b="b" l="l" r="r" t="t"/>
              <a:pathLst>
                <a:path extrusionOk="0" h="7106" w="2236">
                  <a:moveTo>
                    <a:pt x="1" y="1"/>
                  </a:moveTo>
                  <a:lnTo>
                    <a:pt x="1" y="7106"/>
                  </a:lnTo>
                  <a:lnTo>
                    <a:pt x="2236" y="7106"/>
                  </a:lnTo>
                  <a:lnTo>
                    <a:pt x="2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5"/>
            <p:cNvSpPr/>
            <p:nvPr/>
          </p:nvSpPr>
          <p:spPr>
            <a:xfrm>
              <a:off x="3476701" y="1867009"/>
              <a:ext cx="50098" cy="109135"/>
            </a:xfrm>
            <a:custGeom>
              <a:rect b="b" l="l" r="r" t="t"/>
              <a:pathLst>
                <a:path extrusionOk="0" h="4871" w="2236">
                  <a:moveTo>
                    <a:pt x="1" y="1"/>
                  </a:moveTo>
                  <a:lnTo>
                    <a:pt x="1" y="4871"/>
                  </a:lnTo>
                  <a:lnTo>
                    <a:pt x="2236" y="4871"/>
                  </a:lnTo>
                  <a:lnTo>
                    <a:pt x="2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5"/>
            <p:cNvSpPr/>
            <p:nvPr/>
          </p:nvSpPr>
          <p:spPr>
            <a:xfrm>
              <a:off x="3555185" y="1782566"/>
              <a:ext cx="50098" cy="193579"/>
            </a:xfrm>
            <a:custGeom>
              <a:rect b="b" l="l" r="r" t="t"/>
              <a:pathLst>
                <a:path extrusionOk="0" h="8640" w="2236">
                  <a:moveTo>
                    <a:pt x="0" y="0"/>
                  </a:moveTo>
                  <a:lnTo>
                    <a:pt x="0" y="8640"/>
                  </a:lnTo>
                  <a:lnTo>
                    <a:pt x="2235" y="8640"/>
                  </a:lnTo>
                  <a:lnTo>
                    <a:pt x="2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5"/>
            <p:cNvSpPr/>
            <p:nvPr/>
          </p:nvSpPr>
          <p:spPr>
            <a:xfrm>
              <a:off x="3279406" y="1994066"/>
              <a:ext cx="353528" cy="11225"/>
            </a:xfrm>
            <a:custGeom>
              <a:rect b="b" l="l" r="r" t="t"/>
              <a:pathLst>
                <a:path extrusionOk="0" h="501" w="15779">
                  <a:moveTo>
                    <a:pt x="1" y="1"/>
                  </a:moveTo>
                  <a:lnTo>
                    <a:pt x="1" y="501"/>
                  </a:lnTo>
                  <a:lnTo>
                    <a:pt x="15779" y="501"/>
                  </a:lnTo>
                  <a:lnTo>
                    <a:pt x="157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5"/>
            <p:cNvSpPr/>
            <p:nvPr/>
          </p:nvSpPr>
          <p:spPr>
            <a:xfrm>
              <a:off x="3480443" y="1713806"/>
              <a:ext cx="50098" cy="45617"/>
            </a:xfrm>
            <a:custGeom>
              <a:rect b="b" l="l" r="r" t="t"/>
              <a:pathLst>
                <a:path extrusionOk="0" h="2036" w="2236">
                  <a:moveTo>
                    <a:pt x="1" y="1"/>
                  </a:moveTo>
                  <a:lnTo>
                    <a:pt x="868" y="2035"/>
                  </a:lnTo>
                  <a:lnTo>
                    <a:pt x="2236" y="2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5"/>
            <p:cNvSpPr/>
            <p:nvPr/>
          </p:nvSpPr>
          <p:spPr>
            <a:xfrm>
              <a:off x="3375074" y="1728011"/>
              <a:ext cx="135304" cy="58320"/>
            </a:xfrm>
            <a:custGeom>
              <a:rect b="b" l="l" r="r" t="t"/>
              <a:pathLst>
                <a:path extrusionOk="0" fill="none" h="2603" w="6039">
                  <a:moveTo>
                    <a:pt x="6038" y="0"/>
                  </a:moveTo>
                  <a:lnTo>
                    <a:pt x="0" y="2602"/>
                  </a:lnTo>
                </a:path>
              </a:pathLst>
            </a:custGeom>
            <a:noFill/>
            <a:ln cap="flat" cmpd="sng" w="835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5"/>
            <p:cNvSpPr/>
            <p:nvPr/>
          </p:nvSpPr>
          <p:spPr>
            <a:xfrm>
              <a:off x="3123223" y="1529460"/>
              <a:ext cx="689828" cy="546996"/>
            </a:xfrm>
            <a:custGeom>
              <a:rect b="b" l="l" r="r" t="t"/>
              <a:pathLst>
                <a:path extrusionOk="0" h="24414" w="30789">
                  <a:moveTo>
                    <a:pt x="15082" y="1"/>
                  </a:moveTo>
                  <a:cubicBezTo>
                    <a:pt x="14813" y="1"/>
                    <a:pt x="14545" y="8"/>
                    <a:pt x="14277" y="23"/>
                  </a:cubicBezTo>
                  <a:cubicBezTo>
                    <a:pt x="10674" y="256"/>
                    <a:pt x="7239" y="1757"/>
                    <a:pt x="4637" y="4259"/>
                  </a:cubicBezTo>
                  <a:cubicBezTo>
                    <a:pt x="1701" y="7094"/>
                    <a:pt x="33" y="11064"/>
                    <a:pt x="0" y="15134"/>
                  </a:cubicBezTo>
                  <a:cubicBezTo>
                    <a:pt x="0" y="15450"/>
                    <a:pt x="250" y="15609"/>
                    <a:pt x="500" y="15609"/>
                  </a:cubicBezTo>
                  <a:cubicBezTo>
                    <a:pt x="751" y="15609"/>
                    <a:pt x="1001" y="15450"/>
                    <a:pt x="1001" y="15134"/>
                  </a:cubicBezTo>
                  <a:cubicBezTo>
                    <a:pt x="1001" y="11731"/>
                    <a:pt x="2235" y="8395"/>
                    <a:pt x="4503" y="5827"/>
                  </a:cubicBezTo>
                  <a:cubicBezTo>
                    <a:pt x="6705" y="3325"/>
                    <a:pt x="9774" y="1624"/>
                    <a:pt x="13109" y="1157"/>
                  </a:cubicBezTo>
                  <a:cubicBezTo>
                    <a:pt x="13769" y="1060"/>
                    <a:pt x="14427" y="1014"/>
                    <a:pt x="15081" y="1014"/>
                  </a:cubicBezTo>
                  <a:cubicBezTo>
                    <a:pt x="21208" y="1014"/>
                    <a:pt x="26909" y="5132"/>
                    <a:pt x="28687" y="11131"/>
                  </a:cubicBezTo>
                  <a:cubicBezTo>
                    <a:pt x="29988" y="15434"/>
                    <a:pt x="29087" y="20137"/>
                    <a:pt x="26386" y="23706"/>
                  </a:cubicBezTo>
                  <a:cubicBezTo>
                    <a:pt x="26102" y="24060"/>
                    <a:pt x="26453" y="24414"/>
                    <a:pt x="26824" y="24414"/>
                  </a:cubicBezTo>
                  <a:cubicBezTo>
                    <a:pt x="26978" y="24414"/>
                    <a:pt x="27136" y="24353"/>
                    <a:pt x="27253" y="24207"/>
                  </a:cubicBezTo>
                  <a:cubicBezTo>
                    <a:pt x="29821" y="20771"/>
                    <a:pt x="30789" y="16368"/>
                    <a:pt x="29955" y="12131"/>
                  </a:cubicBezTo>
                  <a:cubicBezTo>
                    <a:pt x="29288" y="8629"/>
                    <a:pt x="27286" y="5427"/>
                    <a:pt x="24451" y="3225"/>
                  </a:cubicBezTo>
                  <a:cubicBezTo>
                    <a:pt x="21794" y="1155"/>
                    <a:pt x="18450" y="1"/>
                    <a:pt x="15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5"/>
            <p:cNvSpPr/>
            <p:nvPr/>
          </p:nvSpPr>
          <p:spPr>
            <a:xfrm>
              <a:off x="3703168" y="2041856"/>
              <a:ext cx="51576" cy="51644"/>
            </a:xfrm>
            <a:custGeom>
              <a:rect b="b" l="l" r="r" t="t"/>
              <a:pathLst>
                <a:path extrusionOk="0" h="2305" w="2302">
                  <a:moveTo>
                    <a:pt x="1193" y="1"/>
                  </a:moveTo>
                  <a:cubicBezTo>
                    <a:pt x="1174" y="1"/>
                    <a:pt x="1154" y="1"/>
                    <a:pt x="1134" y="2"/>
                  </a:cubicBezTo>
                  <a:cubicBezTo>
                    <a:pt x="501" y="2"/>
                    <a:pt x="0" y="503"/>
                    <a:pt x="0" y="1137"/>
                  </a:cubicBezTo>
                  <a:cubicBezTo>
                    <a:pt x="0" y="1770"/>
                    <a:pt x="501" y="2304"/>
                    <a:pt x="1134" y="2304"/>
                  </a:cubicBezTo>
                  <a:cubicBezTo>
                    <a:pt x="1768" y="2304"/>
                    <a:pt x="2302" y="1770"/>
                    <a:pt x="2302" y="1137"/>
                  </a:cubicBezTo>
                  <a:cubicBezTo>
                    <a:pt x="2302" y="522"/>
                    <a:pt x="1831" y="1"/>
                    <a:pt x="1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7" name="Google Shape;1237;p45"/>
          <p:cNvGrpSpPr/>
          <p:nvPr/>
        </p:nvGrpSpPr>
        <p:grpSpPr>
          <a:xfrm>
            <a:off x="3748296" y="2214787"/>
            <a:ext cx="1582825" cy="1577953"/>
            <a:chOff x="3843667" y="2208569"/>
            <a:chExt cx="1462600" cy="1458098"/>
          </a:xfrm>
        </p:grpSpPr>
        <p:sp>
          <p:nvSpPr>
            <p:cNvPr id="1238" name="Google Shape;1238;p45"/>
            <p:cNvSpPr/>
            <p:nvPr/>
          </p:nvSpPr>
          <p:spPr>
            <a:xfrm>
              <a:off x="4309320" y="2598737"/>
              <a:ext cx="592257" cy="688541"/>
            </a:xfrm>
            <a:custGeom>
              <a:rect b="b" l="l" r="r" t="t"/>
              <a:pathLst>
                <a:path extrusionOk="0" h="36106" w="31057">
                  <a:moveTo>
                    <a:pt x="15439" y="1"/>
                  </a:moveTo>
                  <a:cubicBezTo>
                    <a:pt x="7301" y="1"/>
                    <a:pt x="526" y="6523"/>
                    <a:pt x="201" y="14857"/>
                  </a:cubicBezTo>
                  <a:cubicBezTo>
                    <a:pt x="1" y="19794"/>
                    <a:pt x="2102" y="24931"/>
                    <a:pt x="5505" y="27899"/>
                  </a:cubicBezTo>
                  <a:cubicBezTo>
                    <a:pt x="7139" y="30535"/>
                    <a:pt x="8006" y="34371"/>
                    <a:pt x="8340" y="36105"/>
                  </a:cubicBezTo>
                  <a:lnTo>
                    <a:pt x="22984" y="36105"/>
                  </a:lnTo>
                  <a:cubicBezTo>
                    <a:pt x="23417" y="30868"/>
                    <a:pt x="25986" y="27366"/>
                    <a:pt x="25986" y="27366"/>
                  </a:cubicBezTo>
                  <a:cubicBezTo>
                    <a:pt x="28755" y="24697"/>
                    <a:pt x="30556" y="20294"/>
                    <a:pt x="30723" y="16091"/>
                  </a:cubicBezTo>
                  <a:cubicBezTo>
                    <a:pt x="31056" y="7551"/>
                    <a:pt x="24485" y="346"/>
                    <a:pt x="16046" y="13"/>
                  </a:cubicBezTo>
                  <a:cubicBezTo>
                    <a:pt x="15843" y="5"/>
                    <a:pt x="15641" y="1"/>
                    <a:pt x="154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5"/>
            <p:cNvSpPr/>
            <p:nvPr/>
          </p:nvSpPr>
          <p:spPr>
            <a:xfrm>
              <a:off x="4454052" y="3303695"/>
              <a:ext cx="302813" cy="47084"/>
            </a:xfrm>
            <a:custGeom>
              <a:rect b="b" l="l" r="r" t="t"/>
              <a:pathLst>
                <a:path extrusionOk="0" h="2469" w="15879">
                  <a:moveTo>
                    <a:pt x="834" y="0"/>
                  </a:moveTo>
                  <a:cubicBezTo>
                    <a:pt x="367" y="0"/>
                    <a:pt x="0" y="300"/>
                    <a:pt x="0" y="667"/>
                  </a:cubicBezTo>
                  <a:lnTo>
                    <a:pt x="0" y="1801"/>
                  </a:lnTo>
                  <a:cubicBezTo>
                    <a:pt x="0" y="2168"/>
                    <a:pt x="367" y="2468"/>
                    <a:pt x="834" y="2468"/>
                  </a:cubicBezTo>
                  <a:lnTo>
                    <a:pt x="15078" y="2468"/>
                  </a:lnTo>
                  <a:cubicBezTo>
                    <a:pt x="15511" y="2468"/>
                    <a:pt x="15878" y="2168"/>
                    <a:pt x="15878" y="1801"/>
                  </a:cubicBezTo>
                  <a:lnTo>
                    <a:pt x="15878" y="667"/>
                  </a:lnTo>
                  <a:cubicBezTo>
                    <a:pt x="15878" y="300"/>
                    <a:pt x="15511" y="0"/>
                    <a:pt x="15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5"/>
            <p:cNvSpPr/>
            <p:nvPr/>
          </p:nvSpPr>
          <p:spPr>
            <a:xfrm>
              <a:off x="4475677" y="3368464"/>
              <a:ext cx="260191" cy="47103"/>
            </a:xfrm>
            <a:custGeom>
              <a:rect b="b" l="l" r="r" t="t"/>
              <a:pathLst>
                <a:path extrusionOk="0" h="2470" w="13644">
                  <a:moveTo>
                    <a:pt x="701" y="1"/>
                  </a:moveTo>
                  <a:cubicBezTo>
                    <a:pt x="334" y="1"/>
                    <a:pt x="0" y="301"/>
                    <a:pt x="0" y="668"/>
                  </a:cubicBezTo>
                  <a:lnTo>
                    <a:pt x="0" y="1802"/>
                  </a:lnTo>
                  <a:cubicBezTo>
                    <a:pt x="0" y="2169"/>
                    <a:pt x="334" y="2469"/>
                    <a:pt x="701" y="2469"/>
                  </a:cubicBezTo>
                  <a:lnTo>
                    <a:pt x="12909" y="2469"/>
                  </a:lnTo>
                  <a:cubicBezTo>
                    <a:pt x="13310" y="2469"/>
                    <a:pt x="13643" y="2169"/>
                    <a:pt x="13643" y="1802"/>
                  </a:cubicBezTo>
                  <a:lnTo>
                    <a:pt x="13643" y="668"/>
                  </a:lnTo>
                  <a:cubicBezTo>
                    <a:pt x="13643" y="301"/>
                    <a:pt x="13310" y="1"/>
                    <a:pt x="12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5"/>
            <p:cNvSpPr/>
            <p:nvPr/>
          </p:nvSpPr>
          <p:spPr>
            <a:xfrm>
              <a:off x="4510336" y="2964094"/>
              <a:ext cx="76986" cy="77634"/>
            </a:xfrm>
            <a:custGeom>
              <a:rect b="b" l="l" r="r" t="t"/>
              <a:pathLst>
                <a:path extrusionOk="0" fill="none" h="4071" w="4037">
                  <a:moveTo>
                    <a:pt x="4037" y="2036"/>
                  </a:moveTo>
                  <a:cubicBezTo>
                    <a:pt x="4037" y="3136"/>
                    <a:pt x="3136" y="4070"/>
                    <a:pt x="2035" y="4070"/>
                  </a:cubicBezTo>
                  <a:cubicBezTo>
                    <a:pt x="901" y="4070"/>
                    <a:pt x="1" y="3136"/>
                    <a:pt x="1" y="2036"/>
                  </a:cubicBezTo>
                  <a:cubicBezTo>
                    <a:pt x="1" y="901"/>
                    <a:pt x="901" y="1"/>
                    <a:pt x="2035" y="1"/>
                  </a:cubicBezTo>
                  <a:cubicBezTo>
                    <a:pt x="3136" y="1"/>
                    <a:pt x="4037" y="901"/>
                    <a:pt x="4037" y="2036"/>
                  </a:cubicBezTo>
                  <a:close/>
                </a:path>
              </a:pathLst>
            </a:custGeom>
            <a:noFill/>
            <a:ln cap="rnd" cmpd="sng" w="25025">
              <a:solidFill>
                <a:srgbClr val="FCC5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5"/>
            <p:cNvSpPr/>
            <p:nvPr/>
          </p:nvSpPr>
          <p:spPr>
            <a:xfrm>
              <a:off x="4631202" y="2964094"/>
              <a:ext cx="77634" cy="77634"/>
            </a:xfrm>
            <a:custGeom>
              <a:rect b="b" l="l" r="r" t="t"/>
              <a:pathLst>
                <a:path extrusionOk="0" fill="none" h="4071" w="4071">
                  <a:moveTo>
                    <a:pt x="4070" y="2036"/>
                  </a:moveTo>
                  <a:cubicBezTo>
                    <a:pt x="4070" y="3136"/>
                    <a:pt x="3169" y="4070"/>
                    <a:pt x="2035" y="4070"/>
                  </a:cubicBezTo>
                  <a:cubicBezTo>
                    <a:pt x="901" y="4070"/>
                    <a:pt x="0" y="3136"/>
                    <a:pt x="0" y="2036"/>
                  </a:cubicBezTo>
                  <a:cubicBezTo>
                    <a:pt x="0" y="901"/>
                    <a:pt x="901" y="1"/>
                    <a:pt x="2035" y="1"/>
                  </a:cubicBezTo>
                  <a:cubicBezTo>
                    <a:pt x="3169" y="1"/>
                    <a:pt x="4070" y="901"/>
                    <a:pt x="4070" y="2036"/>
                  </a:cubicBezTo>
                  <a:close/>
                </a:path>
              </a:pathLst>
            </a:custGeom>
            <a:noFill/>
            <a:ln cap="rnd" cmpd="sng" w="25025">
              <a:solidFill>
                <a:srgbClr val="FCC5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5"/>
            <p:cNvSpPr/>
            <p:nvPr/>
          </p:nvSpPr>
          <p:spPr>
            <a:xfrm>
              <a:off x="4452459" y="2998457"/>
              <a:ext cx="92242" cy="279909"/>
            </a:xfrm>
            <a:custGeom>
              <a:rect b="b" l="l" r="r" t="t"/>
              <a:pathLst>
                <a:path extrusionOk="0" fill="none" h="14678" w="4837">
                  <a:moveTo>
                    <a:pt x="3036" y="0"/>
                  </a:moveTo>
                  <a:lnTo>
                    <a:pt x="0" y="0"/>
                  </a:lnTo>
                  <a:lnTo>
                    <a:pt x="4837" y="14677"/>
                  </a:lnTo>
                </a:path>
              </a:pathLst>
            </a:custGeom>
            <a:noFill/>
            <a:ln cap="rnd" cmpd="sng" w="25025">
              <a:solidFill>
                <a:srgbClr val="FCC5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5"/>
            <p:cNvSpPr/>
            <p:nvPr/>
          </p:nvSpPr>
          <p:spPr>
            <a:xfrm>
              <a:off x="4670010" y="2998457"/>
              <a:ext cx="85262" cy="279909"/>
            </a:xfrm>
            <a:custGeom>
              <a:rect b="b" l="l" r="r" t="t"/>
              <a:pathLst>
                <a:path extrusionOk="0" fill="none" h="14678" w="4471">
                  <a:moveTo>
                    <a:pt x="0" y="14677"/>
                  </a:moveTo>
                  <a:lnTo>
                    <a:pt x="4470" y="0"/>
                  </a:lnTo>
                  <a:lnTo>
                    <a:pt x="2035" y="0"/>
                  </a:lnTo>
                </a:path>
              </a:pathLst>
            </a:custGeom>
            <a:noFill/>
            <a:ln cap="rnd" cmpd="sng" w="25025">
              <a:solidFill>
                <a:srgbClr val="FCC5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5"/>
            <p:cNvSpPr/>
            <p:nvPr/>
          </p:nvSpPr>
          <p:spPr>
            <a:xfrm>
              <a:off x="4594950" y="2998457"/>
              <a:ext cx="29902" cy="19"/>
            </a:xfrm>
            <a:custGeom>
              <a:rect b="b" l="l" r="r" t="t"/>
              <a:pathLst>
                <a:path extrusionOk="0" fill="none" h="1" w="1568">
                  <a:moveTo>
                    <a:pt x="0" y="0"/>
                  </a:moveTo>
                  <a:lnTo>
                    <a:pt x="1568" y="0"/>
                  </a:lnTo>
                </a:path>
              </a:pathLst>
            </a:custGeom>
            <a:noFill/>
            <a:ln cap="rnd" cmpd="sng" w="25025">
              <a:solidFill>
                <a:srgbClr val="FCC5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5"/>
            <p:cNvSpPr/>
            <p:nvPr/>
          </p:nvSpPr>
          <p:spPr>
            <a:xfrm>
              <a:off x="4593044" y="2426748"/>
              <a:ext cx="24829" cy="133757"/>
            </a:xfrm>
            <a:custGeom>
              <a:rect b="b" l="l" r="r" t="t"/>
              <a:pathLst>
                <a:path extrusionOk="0" h="7014" w="1302">
                  <a:moveTo>
                    <a:pt x="651" y="0"/>
                  </a:moveTo>
                  <a:cubicBezTo>
                    <a:pt x="326" y="0"/>
                    <a:pt x="1" y="209"/>
                    <a:pt x="1" y="626"/>
                  </a:cubicBezTo>
                  <a:lnTo>
                    <a:pt x="1" y="5663"/>
                  </a:lnTo>
                  <a:lnTo>
                    <a:pt x="1" y="6363"/>
                  </a:lnTo>
                  <a:cubicBezTo>
                    <a:pt x="1" y="6797"/>
                    <a:pt x="326" y="7014"/>
                    <a:pt x="651" y="7014"/>
                  </a:cubicBezTo>
                  <a:cubicBezTo>
                    <a:pt x="977" y="7014"/>
                    <a:pt x="1302" y="6797"/>
                    <a:pt x="1302" y="6363"/>
                  </a:cubicBezTo>
                  <a:lnTo>
                    <a:pt x="1302" y="1326"/>
                  </a:lnTo>
                  <a:lnTo>
                    <a:pt x="1302" y="626"/>
                  </a:lnTo>
                  <a:cubicBezTo>
                    <a:pt x="1302" y="209"/>
                    <a:pt x="977" y="0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5"/>
            <p:cNvSpPr/>
            <p:nvPr/>
          </p:nvSpPr>
          <p:spPr>
            <a:xfrm>
              <a:off x="4449924" y="2476596"/>
              <a:ext cx="52176" cy="105076"/>
            </a:xfrm>
            <a:custGeom>
              <a:rect b="b" l="l" r="r" t="t"/>
              <a:pathLst>
                <a:path extrusionOk="0" h="5510" w="2736">
                  <a:moveTo>
                    <a:pt x="620" y="0"/>
                  </a:moveTo>
                  <a:cubicBezTo>
                    <a:pt x="580" y="0"/>
                    <a:pt x="540" y="4"/>
                    <a:pt x="501" y="13"/>
                  </a:cubicBezTo>
                  <a:cubicBezTo>
                    <a:pt x="201" y="113"/>
                    <a:pt x="1" y="447"/>
                    <a:pt x="101" y="747"/>
                  </a:cubicBezTo>
                  <a:lnTo>
                    <a:pt x="1335" y="4550"/>
                  </a:lnTo>
                  <a:cubicBezTo>
                    <a:pt x="1402" y="4717"/>
                    <a:pt x="1468" y="4917"/>
                    <a:pt x="1535" y="5083"/>
                  </a:cubicBezTo>
                  <a:cubicBezTo>
                    <a:pt x="1617" y="5330"/>
                    <a:pt x="1835" y="5510"/>
                    <a:pt x="2077" y="5510"/>
                  </a:cubicBezTo>
                  <a:cubicBezTo>
                    <a:pt x="2129" y="5510"/>
                    <a:pt x="2182" y="5501"/>
                    <a:pt x="2235" y="5484"/>
                  </a:cubicBezTo>
                  <a:cubicBezTo>
                    <a:pt x="2536" y="5417"/>
                    <a:pt x="2736" y="5083"/>
                    <a:pt x="2636" y="4783"/>
                  </a:cubicBezTo>
                  <a:lnTo>
                    <a:pt x="1402" y="981"/>
                  </a:lnTo>
                  <a:cubicBezTo>
                    <a:pt x="1335" y="780"/>
                    <a:pt x="1268" y="614"/>
                    <a:pt x="1201" y="413"/>
                  </a:cubicBezTo>
                  <a:cubicBezTo>
                    <a:pt x="1143" y="182"/>
                    <a:pt x="884" y="0"/>
                    <a:pt x="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5"/>
            <p:cNvSpPr/>
            <p:nvPr/>
          </p:nvSpPr>
          <p:spPr>
            <a:xfrm>
              <a:off x="4323337" y="2547917"/>
              <a:ext cx="82077" cy="87894"/>
            </a:xfrm>
            <a:custGeom>
              <a:rect b="b" l="l" r="r" t="t"/>
              <a:pathLst>
                <a:path extrusionOk="0" h="4609" w="4304">
                  <a:moveTo>
                    <a:pt x="651" y="1"/>
                  </a:moveTo>
                  <a:cubicBezTo>
                    <a:pt x="492" y="1"/>
                    <a:pt x="334" y="59"/>
                    <a:pt x="234" y="176"/>
                  </a:cubicBezTo>
                  <a:cubicBezTo>
                    <a:pt x="0" y="409"/>
                    <a:pt x="34" y="743"/>
                    <a:pt x="234" y="1010"/>
                  </a:cubicBezTo>
                  <a:cubicBezTo>
                    <a:pt x="1101" y="2011"/>
                    <a:pt x="2002" y="3011"/>
                    <a:pt x="2869" y="4012"/>
                  </a:cubicBezTo>
                  <a:cubicBezTo>
                    <a:pt x="3003" y="4145"/>
                    <a:pt x="3136" y="4312"/>
                    <a:pt x="3236" y="4446"/>
                  </a:cubicBezTo>
                  <a:cubicBezTo>
                    <a:pt x="3332" y="4558"/>
                    <a:pt x="3483" y="4609"/>
                    <a:pt x="3635" y="4609"/>
                  </a:cubicBezTo>
                  <a:cubicBezTo>
                    <a:pt x="3799" y="4609"/>
                    <a:pt x="3966" y="4550"/>
                    <a:pt x="4070" y="4446"/>
                  </a:cubicBezTo>
                  <a:cubicBezTo>
                    <a:pt x="4304" y="4179"/>
                    <a:pt x="4270" y="3879"/>
                    <a:pt x="4070" y="3612"/>
                  </a:cubicBezTo>
                  <a:cubicBezTo>
                    <a:pt x="3169" y="2611"/>
                    <a:pt x="2302" y="1610"/>
                    <a:pt x="1435" y="610"/>
                  </a:cubicBezTo>
                  <a:cubicBezTo>
                    <a:pt x="1301" y="443"/>
                    <a:pt x="1168" y="309"/>
                    <a:pt x="1068" y="176"/>
                  </a:cubicBezTo>
                  <a:cubicBezTo>
                    <a:pt x="968" y="59"/>
                    <a:pt x="809" y="1"/>
                    <a:pt x="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5"/>
            <p:cNvSpPr/>
            <p:nvPr/>
          </p:nvSpPr>
          <p:spPr>
            <a:xfrm>
              <a:off x="4703745" y="2476558"/>
              <a:ext cx="52805" cy="105114"/>
            </a:xfrm>
            <a:custGeom>
              <a:rect b="b" l="l" r="r" t="t"/>
              <a:pathLst>
                <a:path extrusionOk="0" h="5512" w="2769">
                  <a:moveTo>
                    <a:pt x="2123" y="1"/>
                  </a:moveTo>
                  <a:cubicBezTo>
                    <a:pt x="1851" y="1"/>
                    <a:pt x="1620" y="160"/>
                    <a:pt x="1534" y="415"/>
                  </a:cubicBezTo>
                  <a:lnTo>
                    <a:pt x="300" y="4218"/>
                  </a:lnTo>
                  <a:cubicBezTo>
                    <a:pt x="234" y="4418"/>
                    <a:pt x="167" y="4585"/>
                    <a:pt x="100" y="4785"/>
                  </a:cubicBezTo>
                  <a:cubicBezTo>
                    <a:pt x="0" y="5085"/>
                    <a:pt x="234" y="5419"/>
                    <a:pt x="534" y="5486"/>
                  </a:cubicBezTo>
                  <a:cubicBezTo>
                    <a:pt x="587" y="5503"/>
                    <a:pt x="640" y="5512"/>
                    <a:pt x="692" y="5512"/>
                  </a:cubicBezTo>
                  <a:cubicBezTo>
                    <a:pt x="934" y="5512"/>
                    <a:pt x="1152" y="5332"/>
                    <a:pt x="1234" y="5085"/>
                  </a:cubicBezTo>
                  <a:lnTo>
                    <a:pt x="2502" y="1283"/>
                  </a:lnTo>
                  <a:cubicBezTo>
                    <a:pt x="2535" y="1083"/>
                    <a:pt x="2602" y="916"/>
                    <a:pt x="2669" y="749"/>
                  </a:cubicBezTo>
                  <a:cubicBezTo>
                    <a:pt x="2769" y="449"/>
                    <a:pt x="2569" y="115"/>
                    <a:pt x="2268" y="15"/>
                  </a:cubicBezTo>
                  <a:cubicBezTo>
                    <a:pt x="2219" y="5"/>
                    <a:pt x="2171" y="1"/>
                    <a:pt x="2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5"/>
            <p:cNvSpPr/>
            <p:nvPr/>
          </p:nvSpPr>
          <p:spPr>
            <a:xfrm>
              <a:off x="4801059" y="2548164"/>
              <a:ext cx="82077" cy="87646"/>
            </a:xfrm>
            <a:custGeom>
              <a:rect b="b" l="l" r="r" t="t"/>
              <a:pathLst>
                <a:path extrusionOk="0" h="4596" w="4304">
                  <a:moveTo>
                    <a:pt x="3636" y="0"/>
                  </a:moveTo>
                  <a:cubicBezTo>
                    <a:pt x="3492" y="0"/>
                    <a:pt x="3349" y="51"/>
                    <a:pt x="3236" y="163"/>
                  </a:cubicBezTo>
                  <a:cubicBezTo>
                    <a:pt x="2369" y="1164"/>
                    <a:pt x="1502" y="2164"/>
                    <a:pt x="601" y="3198"/>
                  </a:cubicBezTo>
                  <a:lnTo>
                    <a:pt x="234" y="3599"/>
                  </a:lnTo>
                  <a:cubicBezTo>
                    <a:pt x="34" y="3832"/>
                    <a:pt x="1" y="4199"/>
                    <a:pt x="234" y="4433"/>
                  </a:cubicBezTo>
                  <a:cubicBezTo>
                    <a:pt x="355" y="4537"/>
                    <a:pt x="513" y="4596"/>
                    <a:pt x="668" y="4596"/>
                  </a:cubicBezTo>
                  <a:cubicBezTo>
                    <a:pt x="813" y="4596"/>
                    <a:pt x="956" y="4545"/>
                    <a:pt x="1068" y="4433"/>
                  </a:cubicBezTo>
                  <a:cubicBezTo>
                    <a:pt x="1935" y="3432"/>
                    <a:pt x="2803" y="2431"/>
                    <a:pt x="3703" y="1397"/>
                  </a:cubicBezTo>
                  <a:lnTo>
                    <a:pt x="4070" y="997"/>
                  </a:lnTo>
                  <a:cubicBezTo>
                    <a:pt x="4270" y="763"/>
                    <a:pt x="4304" y="396"/>
                    <a:pt x="4070" y="163"/>
                  </a:cubicBezTo>
                  <a:cubicBezTo>
                    <a:pt x="3949" y="59"/>
                    <a:pt x="3792" y="0"/>
                    <a:pt x="3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5"/>
            <p:cNvSpPr/>
            <p:nvPr/>
          </p:nvSpPr>
          <p:spPr>
            <a:xfrm>
              <a:off x="4195667" y="2251160"/>
              <a:ext cx="307195" cy="111375"/>
            </a:xfrm>
            <a:custGeom>
              <a:rect b="b" l="l" r="r" t="t"/>
              <a:pathLst>
                <a:path extrusionOk="0" fill="none" h="4971" w="13711">
                  <a:moveTo>
                    <a:pt x="1" y="4971"/>
                  </a:moveTo>
                  <a:cubicBezTo>
                    <a:pt x="4003" y="2302"/>
                    <a:pt x="8673" y="567"/>
                    <a:pt x="13710" y="0"/>
                  </a:cubicBezTo>
                </a:path>
              </a:pathLst>
            </a:custGeom>
            <a:noFill/>
            <a:ln cap="flat" cmpd="sng" w="17525">
              <a:solidFill>
                <a:srgbClr val="FCBD24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5"/>
            <p:cNvSpPr/>
            <p:nvPr/>
          </p:nvSpPr>
          <p:spPr>
            <a:xfrm>
              <a:off x="4450520" y="2208569"/>
              <a:ext cx="88208" cy="94191"/>
            </a:xfrm>
            <a:custGeom>
              <a:rect b="b" l="l" r="r" t="t"/>
              <a:pathLst>
                <a:path extrusionOk="0" h="4204" w="3937">
                  <a:moveTo>
                    <a:pt x="0" y="0"/>
                  </a:moveTo>
                  <a:lnTo>
                    <a:pt x="567" y="4203"/>
                  </a:lnTo>
                  <a:lnTo>
                    <a:pt x="3936" y="1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5"/>
            <p:cNvSpPr/>
            <p:nvPr/>
          </p:nvSpPr>
          <p:spPr>
            <a:xfrm>
              <a:off x="3885519" y="2482847"/>
              <a:ext cx="171174" cy="396860"/>
            </a:xfrm>
            <a:custGeom>
              <a:rect b="b" l="l" r="r" t="t"/>
              <a:pathLst>
                <a:path extrusionOk="0" fill="none" h="17713" w="7640">
                  <a:moveTo>
                    <a:pt x="0" y="17713"/>
                  </a:moveTo>
                  <a:cubicBezTo>
                    <a:pt x="601" y="10941"/>
                    <a:pt x="3403" y="4804"/>
                    <a:pt x="7639" y="0"/>
                  </a:cubicBezTo>
                </a:path>
              </a:pathLst>
            </a:custGeom>
            <a:noFill/>
            <a:ln cap="flat" cmpd="sng" w="17525">
              <a:solidFill>
                <a:srgbClr val="FCBD24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5"/>
            <p:cNvSpPr/>
            <p:nvPr/>
          </p:nvSpPr>
          <p:spPr>
            <a:xfrm>
              <a:off x="3999111" y="2446977"/>
              <a:ext cx="91950" cy="91188"/>
            </a:xfrm>
            <a:custGeom>
              <a:rect b="b" l="l" r="r" t="t"/>
              <a:pathLst>
                <a:path extrusionOk="0" h="4070" w="4104">
                  <a:moveTo>
                    <a:pt x="4104" y="0"/>
                  </a:moveTo>
                  <a:lnTo>
                    <a:pt x="1" y="1067"/>
                  </a:lnTo>
                  <a:lnTo>
                    <a:pt x="3003" y="4070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5"/>
            <p:cNvSpPr/>
            <p:nvPr/>
          </p:nvSpPr>
          <p:spPr>
            <a:xfrm>
              <a:off x="5061853" y="2446215"/>
              <a:ext cx="198822" cy="384179"/>
            </a:xfrm>
            <a:custGeom>
              <a:rect b="b" l="l" r="r" t="t"/>
              <a:pathLst>
                <a:path extrusionOk="0" fill="none" h="17147" w="8874">
                  <a:moveTo>
                    <a:pt x="0" y="1"/>
                  </a:moveTo>
                  <a:cubicBezTo>
                    <a:pt x="4837" y="4771"/>
                    <a:pt x="7839" y="10808"/>
                    <a:pt x="8873" y="17146"/>
                  </a:cubicBezTo>
                </a:path>
              </a:pathLst>
            </a:custGeom>
            <a:noFill/>
            <a:ln cap="flat" cmpd="sng" w="17525">
              <a:solidFill>
                <a:srgbClr val="FCBD24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5"/>
            <p:cNvSpPr/>
            <p:nvPr/>
          </p:nvSpPr>
          <p:spPr>
            <a:xfrm>
              <a:off x="5212076" y="2792995"/>
              <a:ext cx="94191" cy="86707"/>
            </a:xfrm>
            <a:custGeom>
              <a:rect b="b" l="l" r="r" t="t"/>
              <a:pathLst>
                <a:path extrusionOk="0" h="3870" w="4204">
                  <a:moveTo>
                    <a:pt x="4203" y="0"/>
                  </a:moveTo>
                  <a:lnTo>
                    <a:pt x="0" y="434"/>
                  </a:lnTo>
                  <a:lnTo>
                    <a:pt x="2469" y="3870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5"/>
            <p:cNvSpPr/>
            <p:nvPr/>
          </p:nvSpPr>
          <p:spPr>
            <a:xfrm>
              <a:off x="4651557" y="2250421"/>
              <a:ext cx="275044" cy="88948"/>
            </a:xfrm>
            <a:custGeom>
              <a:rect b="b" l="l" r="r" t="t"/>
              <a:pathLst>
                <a:path extrusionOk="0" fill="none" h="3970" w="12276">
                  <a:moveTo>
                    <a:pt x="0" y="0"/>
                  </a:moveTo>
                  <a:cubicBezTo>
                    <a:pt x="4437" y="467"/>
                    <a:pt x="8573" y="1835"/>
                    <a:pt x="12276" y="3970"/>
                  </a:cubicBezTo>
                </a:path>
              </a:pathLst>
            </a:custGeom>
            <a:noFill/>
            <a:ln cap="flat" cmpd="sng" w="17525">
              <a:solidFill>
                <a:srgbClr val="FCBD24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5"/>
            <p:cNvSpPr/>
            <p:nvPr/>
          </p:nvSpPr>
          <p:spPr>
            <a:xfrm>
              <a:off x="4880241" y="2282549"/>
              <a:ext cx="94952" cy="84467"/>
            </a:xfrm>
            <a:custGeom>
              <a:rect b="b" l="l" r="r" t="t"/>
              <a:pathLst>
                <a:path extrusionOk="0" h="3770" w="4238">
                  <a:moveTo>
                    <a:pt x="2269" y="0"/>
                  </a:moveTo>
                  <a:lnTo>
                    <a:pt x="1" y="3603"/>
                  </a:lnTo>
                  <a:lnTo>
                    <a:pt x="4237" y="3770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5099224" y="3005997"/>
              <a:ext cx="171914" cy="396860"/>
            </a:xfrm>
            <a:custGeom>
              <a:rect b="b" l="l" r="r" t="t"/>
              <a:pathLst>
                <a:path extrusionOk="0" fill="none" h="17713" w="7673">
                  <a:moveTo>
                    <a:pt x="7672" y="0"/>
                  </a:moveTo>
                  <a:cubicBezTo>
                    <a:pt x="7039" y="6772"/>
                    <a:pt x="4270" y="12909"/>
                    <a:pt x="0" y="17713"/>
                  </a:cubicBezTo>
                </a:path>
              </a:pathLst>
            </a:custGeom>
            <a:noFill/>
            <a:ln cap="flat" cmpd="sng" w="17525">
              <a:solidFill>
                <a:srgbClr val="FCBD24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5065595" y="3347534"/>
              <a:ext cx="91950" cy="91211"/>
            </a:xfrm>
            <a:custGeom>
              <a:rect b="b" l="l" r="r" t="t"/>
              <a:pathLst>
                <a:path extrusionOk="0" h="4071" w="4104">
                  <a:moveTo>
                    <a:pt x="1101" y="0"/>
                  </a:moveTo>
                  <a:lnTo>
                    <a:pt x="0" y="4070"/>
                  </a:lnTo>
                  <a:lnTo>
                    <a:pt x="4103" y="3003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3895220" y="3055309"/>
              <a:ext cx="198822" cy="384179"/>
            </a:xfrm>
            <a:custGeom>
              <a:rect b="b" l="l" r="r" t="t"/>
              <a:pathLst>
                <a:path extrusionOk="0" fill="none" h="17147" w="8874">
                  <a:moveTo>
                    <a:pt x="8874" y="17146"/>
                  </a:moveTo>
                  <a:cubicBezTo>
                    <a:pt x="4037" y="12376"/>
                    <a:pt x="1035" y="6339"/>
                    <a:pt x="1" y="1"/>
                  </a:cubicBezTo>
                </a:path>
              </a:pathLst>
            </a:custGeom>
            <a:noFill/>
            <a:ln cap="flat" cmpd="sng" w="17525">
              <a:solidFill>
                <a:srgbClr val="FCBD24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3849649" y="3005997"/>
              <a:ext cx="94930" cy="86707"/>
            </a:xfrm>
            <a:custGeom>
              <a:rect b="b" l="l" r="r" t="t"/>
              <a:pathLst>
                <a:path extrusionOk="0" h="3870" w="4237">
                  <a:moveTo>
                    <a:pt x="1768" y="0"/>
                  </a:moveTo>
                  <a:lnTo>
                    <a:pt x="0" y="3870"/>
                  </a:lnTo>
                  <a:lnTo>
                    <a:pt x="4237" y="3436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4241927" y="3554998"/>
              <a:ext cx="275066" cy="88208"/>
            </a:xfrm>
            <a:custGeom>
              <a:rect b="b" l="l" r="r" t="t"/>
              <a:pathLst>
                <a:path extrusionOk="0" fill="none" h="3937" w="12277">
                  <a:moveTo>
                    <a:pt x="12276" y="3937"/>
                  </a:moveTo>
                  <a:cubicBezTo>
                    <a:pt x="7840" y="3470"/>
                    <a:pt x="3670" y="2102"/>
                    <a:pt x="1" y="1"/>
                  </a:cubicBezTo>
                </a:path>
              </a:pathLst>
            </a:custGeom>
            <a:noFill/>
            <a:ln cap="flat" cmpd="sng" w="17525">
              <a:solidFill>
                <a:srgbClr val="FCBD24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4207559" y="3537813"/>
              <a:ext cx="94930" cy="82226"/>
            </a:xfrm>
            <a:custGeom>
              <a:rect b="b" l="l" r="r" t="t"/>
              <a:pathLst>
                <a:path extrusionOk="0" h="3670" w="4237">
                  <a:moveTo>
                    <a:pt x="1" y="1"/>
                  </a:moveTo>
                  <a:lnTo>
                    <a:pt x="2069" y="3670"/>
                  </a:lnTo>
                  <a:lnTo>
                    <a:pt x="4237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4695649" y="3523164"/>
              <a:ext cx="265342" cy="105393"/>
            </a:xfrm>
            <a:custGeom>
              <a:rect b="b" l="l" r="r" t="t"/>
              <a:pathLst>
                <a:path extrusionOk="0" fill="none" h="4704" w="11843">
                  <a:moveTo>
                    <a:pt x="11842" y="0"/>
                  </a:moveTo>
                  <a:cubicBezTo>
                    <a:pt x="8340" y="2335"/>
                    <a:pt x="4304" y="3970"/>
                    <a:pt x="0" y="4704"/>
                  </a:cubicBezTo>
                </a:path>
              </a:pathLst>
            </a:custGeom>
            <a:noFill/>
            <a:ln cap="flat" cmpd="sng" w="17525">
              <a:solidFill>
                <a:srgbClr val="FCBD24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4671196" y="3572475"/>
              <a:ext cx="87469" cy="94191"/>
            </a:xfrm>
            <a:custGeom>
              <a:rect b="b" l="l" r="r" t="t"/>
              <a:pathLst>
                <a:path extrusionOk="0" h="4204" w="3904">
                  <a:moveTo>
                    <a:pt x="3370" y="1"/>
                  </a:moveTo>
                  <a:lnTo>
                    <a:pt x="1" y="2569"/>
                  </a:lnTo>
                  <a:lnTo>
                    <a:pt x="3904" y="4204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4985633" y="2369995"/>
              <a:ext cx="51576" cy="51576"/>
            </a:xfrm>
            <a:custGeom>
              <a:rect b="b" l="l" r="r" t="t"/>
              <a:pathLst>
                <a:path extrusionOk="0" h="2302" w="2302">
                  <a:moveTo>
                    <a:pt x="1168" y="0"/>
                  </a:moveTo>
                  <a:cubicBezTo>
                    <a:pt x="534" y="0"/>
                    <a:pt x="0" y="501"/>
                    <a:pt x="0" y="1134"/>
                  </a:cubicBezTo>
                  <a:cubicBezTo>
                    <a:pt x="0" y="1768"/>
                    <a:pt x="534" y="2302"/>
                    <a:pt x="1168" y="2302"/>
                  </a:cubicBezTo>
                  <a:cubicBezTo>
                    <a:pt x="1801" y="2302"/>
                    <a:pt x="2302" y="1768"/>
                    <a:pt x="2302" y="1134"/>
                  </a:cubicBezTo>
                  <a:cubicBezTo>
                    <a:pt x="2302" y="501"/>
                    <a:pt x="1801" y="0"/>
                    <a:pt x="1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4580524" y="3615090"/>
              <a:ext cx="51599" cy="51576"/>
            </a:xfrm>
            <a:custGeom>
              <a:rect b="b" l="l" r="r" t="t"/>
              <a:pathLst>
                <a:path extrusionOk="0" h="2302" w="2303">
                  <a:moveTo>
                    <a:pt x="1135" y="0"/>
                  </a:moveTo>
                  <a:cubicBezTo>
                    <a:pt x="501" y="0"/>
                    <a:pt x="1" y="534"/>
                    <a:pt x="1" y="1168"/>
                  </a:cubicBezTo>
                  <a:cubicBezTo>
                    <a:pt x="1" y="1802"/>
                    <a:pt x="501" y="2302"/>
                    <a:pt x="1135" y="2302"/>
                  </a:cubicBezTo>
                  <a:cubicBezTo>
                    <a:pt x="1802" y="2302"/>
                    <a:pt x="2302" y="1802"/>
                    <a:pt x="2302" y="1168"/>
                  </a:cubicBezTo>
                  <a:cubicBezTo>
                    <a:pt x="2302" y="534"/>
                    <a:pt x="1802" y="0"/>
                    <a:pt x="1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4985633" y="3466368"/>
              <a:ext cx="51576" cy="51576"/>
            </a:xfrm>
            <a:custGeom>
              <a:rect b="b" l="l" r="r" t="t"/>
              <a:pathLst>
                <a:path extrusionOk="0" h="2302" w="2302">
                  <a:moveTo>
                    <a:pt x="1168" y="0"/>
                  </a:moveTo>
                  <a:cubicBezTo>
                    <a:pt x="534" y="0"/>
                    <a:pt x="0" y="534"/>
                    <a:pt x="0" y="1168"/>
                  </a:cubicBezTo>
                  <a:cubicBezTo>
                    <a:pt x="0" y="1802"/>
                    <a:pt x="534" y="2302"/>
                    <a:pt x="1168" y="2302"/>
                  </a:cubicBezTo>
                  <a:cubicBezTo>
                    <a:pt x="1801" y="2302"/>
                    <a:pt x="2302" y="1802"/>
                    <a:pt x="2302" y="1168"/>
                  </a:cubicBezTo>
                  <a:cubicBezTo>
                    <a:pt x="2302" y="534"/>
                    <a:pt x="1801" y="0"/>
                    <a:pt x="1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4123170" y="3471566"/>
              <a:ext cx="51599" cy="51576"/>
            </a:xfrm>
            <a:custGeom>
              <a:rect b="b" l="l" r="r" t="t"/>
              <a:pathLst>
                <a:path extrusionOk="0" h="2302" w="2303">
                  <a:moveTo>
                    <a:pt x="1135" y="0"/>
                  </a:moveTo>
                  <a:cubicBezTo>
                    <a:pt x="501" y="0"/>
                    <a:pt x="0" y="534"/>
                    <a:pt x="0" y="1168"/>
                  </a:cubicBezTo>
                  <a:cubicBezTo>
                    <a:pt x="0" y="1802"/>
                    <a:pt x="501" y="2302"/>
                    <a:pt x="1135" y="2302"/>
                  </a:cubicBezTo>
                  <a:cubicBezTo>
                    <a:pt x="1802" y="2302"/>
                    <a:pt x="2302" y="1802"/>
                    <a:pt x="2302" y="1168"/>
                  </a:cubicBezTo>
                  <a:cubicBezTo>
                    <a:pt x="2302" y="534"/>
                    <a:pt x="1802" y="0"/>
                    <a:pt x="1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4579661" y="2217531"/>
              <a:ext cx="51599" cy="51576"/>
            </a:xfrm>
            <a:custGeom>
              <a:rect b="b" l="l" r="r" t="t"/>
              <a:pathLst>
                <a:path extrusionOk="0" h="2302" w="2303">
                  <a:moveTo>
                    <a:pt x="1168" y="0"/>
                  </a:moveTo>
                  <a:cubicBezTo>
                    <a:pt x="535" y="0"/>
                    <a:pt x="1" y="501"/>
                    <a:pt x="1" y="1134"/>
                  </a:cubicBezTo>
                  <a:cubicBezTo>
                    <a:pt x="1" y="1768"/>
                    <a:pt x="535" y="2302"/>
                    <a:pt x="1168" y="2302"/>
                  </a:cubicBezTo>
                  <a:cubicBezTo>
                    <a:pt x="1802" y="2302"/>
                    <a:pt x="2303" y="1768"/>
                    <a:pt x="2303" y="1134"/>
                  </a:cubicBezTo>
                  <a:cubicBezTo>
                    <a:pt x="2303" y="501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4097019" y="2369995"/>
              <a:ext cx="51599" cy="51576"/>
            </a:xfrm>
            <a:custGeom>
              <a:rect b="b" l="l" r="r" t="t"/>
              <a:pathLst>
                <a:path extrusionOk="0" h="2302" w="2303">
                  <a:moveTo>
                    <a:pt x="1135" y="0"/>
                  </a:moveTo>
                  <a:cubicBezTo>
                    <a:pt x="501" y="0"/>
                    <a:pt x="0" y="501"/>
                    <a:pt x="0" y="1134"/>
                  </a:cubicBezTo>
                  <a:cubicBezTo>
                    <a:pt x="0" y="1768"/>
                    <a:pt x="501" y="2302"/>
                    <a:pt x="1135" y="2302"/>
                  </a:cubicBezTo>
                  <a:cubicBezTo>
                    <a:pt x="1802" y="2302"/>
                    <a:pt x="2302" y="1768"/>
                    <a:pt x="2302" y="1134"/>
                  </a:cubicBezTo>
                  <a:cubicBezTo>
                    <a:pt x="2302" y="501"/>
                    <a:pt x="1802" y="0"/>
                    <a:pt x="1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5247207" y="2914070"/>
              <a:ext cx="51576" cy="51576"/>
            </a:xfrm>
            <a:custGeom>
              <a:rect b="b" l="l" r="r" t="t"/>
              <a:pathLst>
                <a:path extrusionOk="0" h="2302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801" y="2302"/>
                    <a:pt x="2302" y="1802"/>
                    <a:pt x="2302" y="1168"/>
                  </a:cubicBezTo>
                  <a:cubicBezTo>
                    <a:pt x="2302" y="501"/>
                    <a:pt x="1801" y="0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3843667" y="2914070"/>
              <a:ext cx="51576" cy="51576"/>
            </a:xfrm>
            <a:custGeom>
              <a:rect b="b" l="l" r="r" t="t"/>
              <a:pathLst>
                <a:path extrusionOk="0" h="2302" w="2302">
                  <a:moveTo>
                    <a:pt x="1168" y="0"/>
                  </a:moveTo>
                  <a:cubicBezTo>
                    <a:pt x="501" y="0"/>
                    <a:pt x="0" y="501"/>
                    <a:pt x="0" y="1168"/>
                  </a:cubicBezTo>
                  <a:cubicBezTo>
                    <a:pt x="0" y="1802"/>
                    <a:pt x="501" y="2302"/>
                    <a:pt x="1168" y="2302"/>
                  </a:cubicBezTo>
                  <a:cubicBezTo>
                    <a:pt x="1802" y="2302"/>
                    <a:pt x="2302" y="1802"/>
                    <a:pt x="2302" y="1168"/>
                  </a:cubicBezTo>
                  <a:cubicBezTo>
                    <a:pt x="2302" y="501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45"/>
          <p:cNvGrpSpPr/>
          <p:nvPr/>
        </p:nvGrpSpPr>
        <p:grpSpPr>
          <a:xfrm>
            <a:off x="3020265" y="3479104"/>
            <a:ext cx="683659" cy="733414"/>
            <a:chOff x="3201684" y="3805844"/>
            <a:chExt cx="631731" cy="677706"/>
          </a:xfrm>
        </p:grpSpPr>
        <p:sp>
          <p:nvSpPr>
            <p:cNvPr id="1276" name="Google Shape;1276;p45"/>
            <p:cNvSpPr/>
            <p:nvPr/>
          </p:nvSpPr>
          <p:spPr>
            <a:xfrm>
              <a:off x="3547146" y="3849757"/>
              <a:ext cx="286269" cy="590439"/>
            </a:xfrm>
            <a:custGeom>
              <a:rect b="b" l="l" r="r" t="t"/>
              <a:pathLst>
                <a:path extrusionOk="0" h="26353" w="12777">
                  <a:moveTo>
                    <a:pt x="1" y="0"/>
                  </a:moveTo>
                  <a:lnTo>
                    <a:pt x="1" y="26353"/>
                  </a:lnTo>
                  <a:cubicBezTo>
                    <a:pt x="7072" y="26153"/>
                    <a:pt x="12777" y="20315"/>
                    <a:pt x="12777" y="13177"/>
                  </a:cubicBezTo>
                  <a:cubicBezTo>
                    <a:pt x="12777" y="6005"/>
                    <a:pt x="7106" y="20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3249518" y="3849757"/>
              <a:ext cx="304193" cy="590439"/>
            </a:xfrm>
            <a:custGeom>
              <a:rect b="b" l="l" r="r" t="t"/>
              <a:pathLst>
                <a:path extrusionOk="0" h="26353" w="13577">
                  <a:moveTo>
                    <a:pt x="13176" y="0"/>
                  </a:moveTo>
                  <a:cubicBezTo>
                    <a:pt x="5905" y="0"/>
                    <a:pt x="0" y="5905"/>
                    <a:pt x="0" y="13177"/>
                  </a:cubicBezTo>
                  <a:cubicBezTo>
                    <a:pt x="0" y="20448"/>
                    <a:pt x="5905" y="26353"/>
                    <a:pt x="13176" y="26353"/>
                  </a:cubicBezTo>
                  <a:lnTo>
                    <a:pt x="13577" y="26353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3201684" y="3805844"/>
              <a:ext cx="554793" cy="677706"/>
            </a:xfrm>
            <a:custGeom>
              <a:rect b="b" l="l" r="r" t="t"/>
              <a:pathLst>
                <a:path extrusionOk="0" h="30248" w="24762">
                  <a:moveTo>
                    <a:pt x="15285" y="1"/>
                  </a:moveTo>
                  <a:cubicBezTo>
                    <a:pt x="14292" y="1"/>
                    <a:pt x="13295" y="97"/>
                    <a:pt x="12309" y="293"/>
                  </a:cubicBezTo>
                  <a:cubicBezTo>
                    <a:pt x="8807" y="993"/>
                    <a:pt x="5605" y="2995"/>
                    <a:pt x="3403" y="5797"/>
                  </a:cubicBezTo>
                  <a:cubicBezTo>
                    <a:pt x="1135" y="8699"/>
                    <a:pt x="1" y="12335"/>
                    <a:pt x="201" y="16004"/>
                  </a:cubicBezTo>
                  <a:cubicBezTo>
                    <a:pt x="434" y="19606"/>
                    <a:pt x="1935" y="23042"/>
                    <a:pt x="4404" y="25644"/>
                  </a:cubicBezTo>
                  <a:cubicBezTo>
                    <a:pt x="7272" y="28580"/>
                    <a:pt x="11209" y="30247"/>
                    <a:pt x="15311" y="30247"/>
                  </a:cubicBezTo>
                  <a:cubicBezTo>
                    <a:pt x="15945" y="30247"/>
                    <a:pt x="15945" y="29280"/>
                    <a:pt x="15311" y="29280"/>
                  </a:cubicBezTo>
                  <a:cubicBezTo>
                    <a:pt x="11909" y="29247"/>
                    <a:pt x="8573" y="28046"/>
                    <a:pt x="6005" y="25778"/>
                  </a:cubicBezTo>
                  <a:cubicBezTo>
                    <a:pt x="3470" y="23576"/>
                    <a:pt x="1802" y="20474"/>
                    <a:pt x="1301" y="17171"/>
                  </a:cubicBezTo>
                  <a:cubicBezTo>
                    <a:pt x="301" y="10300"/>
                    <a:pt x="4637" y="3528"/>
                    <a:pt x="11275" y="1560"/>
                  </a:cubicBezTo>
                  <a:cubicBezTo>
                    <a:pt x="12572" y="1178"/>
                    <a:pt x="13902" y="993"/>
                    <a:pt x="15227" y="993"/>
                  </a:cubicBezTo>
                  <a:cubicBezTo>
                    <a:pt x="18296" y="993"/>
                    <a:pt x="21334" y="1988"/>
                    <a:pt x="23851" y="3828"/>
                  </a:cubicBezTo>
                  <a:cubicBezTo>
                    <a:pt x="23941" y="3901"/>
                    <a:pt x="24032" y="3932"/>
                    <a:pt x="24116" y="3932"/>
                  </a:cubicBezTo>
                  <a:cubicBezTo>
                    <a:pt x="24499" y="3932"/>
                    <a:pt x="24761" y="3295"/>
                    <a:pt x="24351" y="2995"/>
                  </a:cubicBezTo>
                  <a:cubicBezTo>
                    <a:pt x="21721" y="1028"/>
                    <a:pt x="18525" y="1"/>
                    <a:pt x="15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3718851" y="3860220"/>
              <a:ext cx="51599" cy="51599"/>
            </a:xfrm>
            <a:custGeom>
              <a:rect b="b" l="l" r="r" t="t"/>
              <a:pathLst>
                <a:path extrusionOk="0" h="2303" w="2303">
                  <a:moveTo>
                    <a:pt x="1135" y="0"/>
                  </a:moveTo>
                  <a:cubicBezTo>
                    <a:pt x="501" y="0"/>
                    <a:pt x="1" y="501"/>
                    <a:pt x="1" y="1135"/>
                  </a:cubicBezTo>
                  <a:cubicBezTo>
                    <a:pt x="1" y="1802"/>
                    <a:pt x="501" y="2302"/>
                    <a:pt x="1135" y="2302"/>
                  </a:cubicBezTo>
                  <a:cubicBezTo>
                    <a:pt x="1769" y="2302"/>
                    <a:pt x="2302" y="1802"/>
                    <a:pt x="2302" y="1135"/>
                  </a:cubicBezTo>
                  <a:cubicBezTo>
                    <a:pt x="2302" y="501"/>
                    <a:pt x="1769" y="0"/>
                    <a:pt x="1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3268943" y="3869182"/>
              <a:ext cx="550827" cy="550849"/>
            </a:xfrm>
            <a:custGeom>
              <a:rect b="b" l="l" r="r" t="t"/>
              <a:pathLst>
                <a:path extrusionOk="0" h="24586" w="24585">
                  <a:moveTo>
                    <a:pt x="12309" y="1035"/>
                  </a:moveTo>
                  <a:cubicBezTo>
                    <a:pt x="18514" y="1035"/>
                    <a:pt x="23551" y="6105"/>
                    <a:pt x="23551" y="12310"/>
                  </a:cubicBezTo>
                  <a:cubicBezTo>
                    <a:pt x="23551" y="18514"/>
                    <a:pt x="18514" y="23551"/>
                    <a:pt x="12309" y="23551"/>
                  </a:cubicBezTo>
                  <a:cubicBezTo>
                    <a:pt x="6105" y="23551"/>
                    <a:pt x="1035" y="18514"/>
                    <a:pt x="1035" y="12310"/>
                  </a:cubicBezTo>
                  <a:cubicBezTo>
                    <a:pt x="1035" y="6105"/>
                    <a:pt x="6105" y="1035"/>
                    <a:pt x="12309" y="1035"/>
                  </a:cubicBezTo>
                  <a:close/>
                  <a:moveTo>
                    <a:pt x="12309" y="1"/>
                  </a:moveTo>
                  <a:cubicBezTo>
                    <a:pt x="5538" y="1"/>
                    <a:pt x="1" y="5538"/>
                    <a:pt x="1" y="12310"/>
                  </a:cubicBezTo>
                  <a:cubicBezTo>
                    <a:pt x="1" y="19081"/>
                    <a:pt x="5538" y="24585"/>
                    <a:pt x="12309" y="24585"/>
                  </a:cubicBezTo>
                  <a:cubicBezTo>
                    <a:pt x="19081" y="24585"/>
                    <a:pt x="24585" y="19081"/>
                    <a:pt x="24585" y="12310"/>
                  </a:cubicBezTo>
                  <a:cubicBezTo>
                    <a:pt x="24585" y="5538"/>
                    <a:pt x="19081" y="1"/>
                    <a:pt x="12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3410609" y="4020440"/>
              <a:ext cx="216768" cy="194386"/>
            </a:xfrm>
            <a:custGeom>
              <a:rect b="b" l="l" r="r" t="t"/>
              <a:pathLst>
                <a:path extrusionOk="0" h="8676" w="9675">
                  <a:moveTo>
                    <a:pt x="4836" y="1275"/>
                  </a:moveTo>
                  <a:cubicBezTo>
                    <a:pt x="5561" y="1275"/>
                    <a:pt x="6287" y="1527"/>
                    <a:pt x="6872" y="2035"/>
                  </a:cubicBezTo>
                  <a:cubicBezTo>
                    <a:pt x="8140" y="3169"/>
                    <a:pt x="8273" y="5104"/>
                    <a:pt x="7139" y="6371"/>
                  </a:cubicBezTo>
                  <a:cubicBezTo>
                    <a:pt x="6525" y="7058"/>
                    <a:pt x="5676" y="7412"/>
                    <a:pt x="4825" y="7412"/>
                  </a:cubicBezTo>
                  <a:cubicBezTo>
                    <a:pt x="4105" y="7412"/>
                    <a:pt x="3384" y="7158"/>
                    <a:pt x="2803" y="6638"/>
                  </a:cubicBezTo>
                  <a:cubicBezTo>
                    <a:pt x="1535" y="5504"/>
                    <a:pt x="1435" y="3569"/>
                    <a:pt x="2536" y="2302"/>
                  </a:cubicBezTo>
                  <a:cubicBezTo>
                    <a:pt x="3147" y="1619"/>
                    <a:pt x="3990" y="1275"/>
                    <a:pt x="4836" y="1275"/>
                  </a:cubicBezTo>
                  <a:close/>
                  <a:moveTo>
                    <a:pt x="4856" y="1"/>
                  </a:moveTo>
                  <a:cubicBezTo>
                    <a:pt x="3658" y="1"/>
                    <a:pt x="2465" y="497"/>
                    <a:pt x="1602" y="1468"/>
                  </a:cubicBezTo>
                  <a:cubicBezTo>
                    <a:pt x="1" y="3236"/>
                    <a:pt x="167" y="5971"/>
                    <a:pt x="1969" y="7572"/>
                  </a:cubicBezTo>
                  <a:cubicBezTo>
                    <a:pt x="2787" y="8313"/>
                    <a:pt x="3813" y="8676"/>
                    <a:pt x="4837" y="8676"/>
                  </a:cubicBezTo>
                  <a:cubicBezTo>
                    <a:pt x="6026" y="8676"/>
                    <a:pt x="7213" y="8188"/>
                    <a:pt x="8073" y="7239"/>
                  </a:cubicBezTo>
                  <a:cubicBezTo>
                    <a:pt x="9674" y="5437"/>
                    <a:pt x="9507" y="2702"/>
                    <a:pt x="7739" y="1101"/>
                  </a:cubicBezTo>
                  <a:cubicBezTo>
                    <a:pt x="6909" y="363"/>
                    <a:pt x="5881" y="1"/>
                    <a:pt x="4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3566814" y="4159753"/>
              <a:ext cx="127821" cy="115229"/>
            </a:xfrm>
            <a:custGeom>
              <a:rect b="b" l="l" r="r" t="t"/>
              <a:pathLst>
                <a:path extrusionOk="0" h="5143" w="5705">
                  <a:moveTo>
                    <a:pt x="1186" y="1"/>
                  </a:moveTo>
                  <a:cubicBezTo>
                    <a:pt x="956" y="1"/>
                    <a:pt x="670" y="160"/>
                    <a:pt x="434" y="420"/>
                  </a:cubicBezTo>
                  <a:cubicBezTo>
                    <a:pt x="100" y="787"/>
                    <a:pt x="0" y="1254"/>
                    <a:pt x="234" y="1454"/>
                  </a:cubicBezTo>
                  <a:lnTo>
                    <a:pt x="4270" y="5057"/>
                  </a:lnTo>
                  <a:cubicBezTo>
                    <a:pt x="4338" y="5115"/>
                    <a:pt x="4423" y="5142"/>
                    <a:pt x="4518" y="5142"/>
                  </a:cubicBezTo>
                  <a:cubicBezTo>
                    <a:pt x="4748" y="5142"/>
                    <a:pt x="5035" y="4983"/>
                    <a:pt x="5271" y="4723"/>
                  </a:cubicBezTo>
                  <a:cubicBezTo>
                    <a:pt x="5604" y="4356"/>
                    <a:pt x="5704" y="3889"/>
                    <a:pt x="5471" y="3689"/>
                  </a:cubicBezTo>
                  <a:lnTo>
                    <a:pt x="1435" y="87"/>
                  </a:lnTo>
                  <a:cubicBezTo>
                    <a:pt x="1366" y="28"/>
                    <a:pt x="1281" y="1"/>
                    <a:pt x="1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3" name="Google Shape;1283;p45"/>
          <p:cNvGrpSpPr/>
          <p:nvPr/>
        </p:nvGrpSpPr>
        <p:grpSpPr>
          <a:xfrm>
            <a:off x="5426931" y="3479565"/>
            <a:ext cx="694788" cy="733753"/>
            <a:chOff x="5307722" y="3806270"/>
            <a:chExt cx="642014" cy="678020"/>
          </a:xfrm>
        </p:grpSpPr>
        <p:sp>
          <p:nvSpPr>
            <p:cNvPr id="1284" name="Google Shape;1284;p45"/>
            <p:cNvSpPr/>
            <p:nvPr/>
          </p:nvSpPr>
          <p:spPr>
            <a:xfrm>
              <a:off x="5307722" y="3849757"/>
              <a:ext cx="286269" cy="590439"/>
            </a:xfrm>
            <a:custGeom>
              <a:rect b="b" l="l" r="r" t="t"/>
              <a:pathLst>
                <a:path extrusionOk="0" h="26353" w="12777">
                  <a:moveTo>
                    <a:pt x="12777" y="0"/>
                  </a:moveTo>
                  <a:cubicBezTo>
                    <a:pt x="5672" y="201"/>
                    <a:pt x="1" y="6038"/>
                    <a:pt x="1" y="13177"/>
                  </a:cubicBezTo>
                  <a:cubicBezTo>
                    <a:pt x="1" y="20348"/>
                    <a:pt x="5672" y="26153"/>
                    <a:pt x="12777" y="26353"/>
                  </a:cubicBezTo>
                  <a:lnTo>
                    <a:pt x="12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5587426" y="3849757"/>
              <a:ext cx="304215" cy="590439"/>
            </a:xfrm>
            <a:custGeom>
              <a:rect b="b" l="l" r="r" t="t"/>
              <a:pathLst>
                <a:path extrusionOk="0" h="26353" w="13578">
                  <a:moveTo>
                    <a:pt x="1" y="0"/>
                  </a:moveTo>
                  <a:lnTo>
                    <a:pt x="1" y="26353"/>
                  </a:lnTo>
                  <a:lnTo>
                    <a:pt x="401" y="26353"/>
                  </a:lnTo>
                  <a:cubicBezTo>
                    <a:pt x="7673" y="26353"/>
                    <a:pt x="13577" y="20448"/>
                    <a:pt x="13577" y="13177"/>
                  </a:cubicBezTo>
                  <a:cubicBezTo>
                    <a:pt x="13577" y="5905"/>
                    <a:pt x="7673" y="0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5391090" y="3806270"/>
              <a:ext cx="558646" cy="678020"/>
            </a:xfrm>
            <a:custGeom>
              <a:rect b="b" l="l" r="r" t="t"/>
              <a:pathLst>
                <a:path extrusionOk="0" h="30262" w="24934">
                  <a:moveTo>
                    <a:pt x="9519" y="1"/>
                  </a:moveTo>
                  <a:cubicBezTo>
                    <a:pt x="6278" y="1"/>
                    <a:pt x="3057" y="1029"/>
                    <a:pt x="416" y="2976"/>
                  </a:cubicBezTo>
                  <a:cubicBezTo>
                    <a:pt x="0" y="3281"/>
                    <a:pt x="276" y="3932"/>
                    <a:pt x="668" y="3932"/>
                  </a:cubicBezTo>
                  <a:cubicBezTo>
                    <a:pt x="748" y="3932"/>
                    <a:pt x="832" y="3905"/>
                    <a:pt x="917" y="3843"/>
                  </a:cubicBezTo>
                  <a:cubicBezTo>
                    <a:pt x="3415" y="1989"/>
                    <a:pt x="6449" y="970"/>
                    <a:pt x="9530" y="970"/>
                  </a:cubicBezTo>
                  <a:cubicBezTo>
                    <a:pt x="10439" y="970"/>
                    <a:pt x="11353" y="1058"/>
                    <a:pt x="12258" y="1241"/>
                  </a:cubicBezTo>
                  <a:cubicBezTo>
                    <a:pt x="15527" y="1908"/>
                    <a:pt x="18529" y="3743"/>
                    <a:pt x="20597" y="6378"/>
                  </a:cubicBezTo>
                  <a:cubicBezTo>
                    <a:pt x="24900" y="11849"/>
                    <a:pt x="24467" y="19921"/>
                    <a:pt x="19663" y="24925"/>
                  </a:cubicBezTo>
                  <a:cubicBezTo>
                    <a:pt x="16995" y="27693"/>
                    <a:pt x="13292" y="29228"/>
                    <a:pt x="9456" y="29261"/>
                  </a:cubicBezTo>
                  <a:cubicBezTo>
                    <a:pt x="8822" y="29261"/>
                    <a:pt x="8822" y="30262"/>
                    <a:pt x="9456" y="30262"/>
                  </a:cubicBezTo>
                  <a:cubicBezTo>
                    <a:pt x="13125" y="30228"/>
                    <a:pt x="16661" y="28927"/>
                    <a:pt x="19396" y="26526"/>
                  </a:cubicBezTo>
                  <a:cubicBezTo>
                    <a:pt x="22132" y="24157"/>
                    <a:pt x="23933" y="20822"/>
                    <a:pt x="24433" y="17286"/>
                  </a:cubicBezTo>
                  <a:cubicBezTo>
                    <a:pt x="24934" y="13617"/>
                    <a:pt x="24133" y="9847"/>
                    <a:pt x="22098" y="6778"/>
                  </a:cubicBezTo>
                  <a:cubicBezTo>
                    <a:pt x="20130" y="3809"/>
                    <a:pt x="17162" y="1608"/>
                    <a:pt x="13759" y="607"/>
                  </a:cubicBezTo>
                  <a:cubicBezTo>
                    <a:pt x="12373" y="200"/>
                    <a:pt x="10944" y="1"/>
                    <a:pt x="9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5377243" y="3860220"/>
              <a:ext cx="51576" cy="51599"/>
            </a:xfrm>
            <a:custGeom>
              <a:rect b="b" l="l" r="r" t="t"/>
              <a:pathLst>
                <a:path extrusionOk="0" h="2303" w="2302">
                  <a:moveTo>
                    <a:pt x="1168" y="0"/>
                  </a:moveTo>
                  <a:cubicBezTo>
                    <a:pt x="534" y="0"/>
                    <a:pt x="0" y="534"/>
                    <a:pt x="0" y="1168"/>
                  </a:cubicBezTo>
                  <a:cubicBezTo>
                    <a:pt x="0" y="1802"/>
                    <a:pt x="534" y="2302"/>
                    <a:pt x="1168" y="2302"/>
                  </a:cubicBezTo>
                  <a:cubicBezTo>
                    <a:pt x="1801" y="2302"/>
                    <a:pt x="2302" y="1802"/>
                    <a:pt x="2302" y="1168"/>
                  </a:cubicBezTo>
                  <a:cubicBezTo>
                    <a:pt x="2302" y="534"/>
                    <a:pt x="1801" y="0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5327169" y="3869182"/>
              <a:ext cx="551566" cy="551589"/>
            </a:xfrm>
            <a:custGeom>
              <a:rect b="b" l="l" r="r" t="t"/>
              <a:pathLst>
                <a:path extrusionOk="0" h="24619" w="24618">
                  <a:moveTo>
                    <a:pt x="12309" y="1068"/>
                  </a:moveTo>
                  <a:cubicBezTo>
                    <a:pt x="18513" y="1068"/>
                    <a:pt x="23550" y="6105"/>
                    <a:pt x="23550" y="12310"/>
                  </a:cubicBezTo>
                  <a:cubicBezTo>
                    <a:pt x="23550" y="18514"/>
                    <a:pt x="18513" y="23551"/>
                    <a:pt x="12309" y="23551"/>
                  </a:cubicBezTo>
                  <a:cubicBezTo>
                    <a:pt x="6105" y="23551"/>
                    <a:pt x="1068" y="18514"/>
                    <a:pt x="1068" y="12310"/>
                  </a:cubicBezTo>
                  <a:cubicBezTo>
                    <a:pt x="1068" y="6105"/>
                    <a:pt x="6105" y="1068"/>
                    <a:pt x="12309" y="1068"/>
                  </a:cubicBezTo>
                  <a:close/>
                  <a:moveTo>
                    <a:pt x="12309" y="1"/>
                  </a:moveTo>
                  <a:cubicBezTo>
                    <a:pt x="5538" y="1"/>
                    <a:pt x="0" y="5538"/>
                    <a:pt x="0" y="12310"/>
                  </a:cubicBezTo>
                  <a:cubicBezTo>
                    <a:pt x="0" y="19081"/>
                    <a:pt x="5538" y="24618"/>
                    <a:pt x="12309" y="24618"/>
                  </a:cubicBezTo>
                  <a:cubicBezTo>
                    <a:pt x="19081" y="24618"/>
                    <a:pt x="24618" y="19081"/>
                    <a:pt x="24618" y="12310"/>
                  </a:cubicBezTo>
                  <a:cubicBezTo>
                    <a:pt x="24618" y="5538"/>
                    <a:pt x="19081" y="1"/>
                    <a:pt x="12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9" name="Google Shape;1289;p45"/>
            <p:cNvGrpSpPr/>
            <p:nvPr/>
          </p:nvGrpSpPr>
          <p:grpSpPr>
            <a:xfrm>
              <a:off x="5471787" y="3989171"/>
              <a:ext cx="262358" cy="312187"/>
              <a:chOff x="5320597" y="3830069"/>
              <a:chExt cx="219914" cy="261682"/>
            </a:xfrm>
          </p:grpSpPr>
          <p:sp>
            <p:nvSpPr>
              <p:cNvPr id="1290" name="Google Shape;1290;p45"/>
              <p:cNvSpPr/>
              <p:nvPr/>
            </p:nvSpPr>
            <p:spPr>
              <a:xfrm>
                <a:off x="5417071" y="3830069"/>
                <a:ext cx="54537" cy="42424"/>
              </a:xfrm>
              <a:custGeom>
                <a:rect b="b" l="l" r="r" t="t"/>
                <a:pathLst>
                  <a:path extrusionOk="0" h="2259" w="2904">
                    <a:moveTo>
                      <a:pt x="899" y="1"/>
                    </a:moveTo>
                    <a:cubicBezTo>
                      <a:pt x="679" y="1"/>
                      <a:pt x="475" y="97"/>
                      <a:pt x="368" y="290"/>
                    </a:cubicBezTo>
                    <a:lnTo>
                      <a:pt x="1" y="958"/>
                    </a:lnTo>
                    <a:lnTo>
                      <a:pt x="2369" y="2258"/>
                    </a:lnTo>
                    <a:lnTo>
                      <a:pt x="2736" y="1558"/>
                    </a:lnTo>
                    <a:cubicBezTo>
                      <a:pt x="2903" y="1291"/>
                      <a:pt x="2736" y="891"/>
                      <a:pt x="2403" y="724"/>
                    </a:cubicBezTo>
                    <a:lnTo>
                      <a:pt x="1269" y="90"/>
                    </a:lnTo>
                    <a:cubicBezTo>
                      <a:pt x="1149" y="31"/>
                      <a:pt x="1022" y="1"/>
                      <a:pt x="8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45"/>
              <p:cNvSpPr/>
              <p:nvPr/>
            </p:nvSpPr>
            <p:spPr>
              <a:xfrm>
                <a:off x="5325611" y="3856812"/>
                <a:ext cx="131573" cy="184814"/>
              </a:xfrm>
              <a:custGeom>
                <a:rect b="b" l="l" r="r" t="t"/>
                <a:pathLst>
                  <a:path extrusionOk="0" h="9841" w="7006">
                    <a:moveTo>
                      <a:pt x="4637" y="1"/>
                    </a:moveTo>
                    <a:lnTo>
                      <a:pt x="1" y="8573"/>
                    </a:lnTo>
                    <a:lnTo>
                      <a:pt x="2403" y="9841"/>
                    </a:lnTo>
                    <a:lnTo>
                      <a:pt x="7006" y="1268"/>
                    </a:lnTo>
                    <a:lnTo>
                      <a:pt x="46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45"/>
              <p:cNvSpPr/>
              <p:nvPr/>
            </p:nvSpPr>
            <p:spPr>
              <a:xfrm>
                <a:off x="5320597" y="4025964"/>
                <a:ext cx="46387" cy="48866"/>
              </a:xfrm>
              <a:custGeom>
                <a:rect b="b" l="l" r="r" t="t"/>
                <a:pathLst>
                  <a:path extrusionOk="0" h="2602" w="2470">
                    <a:moveTo>
                      <a:pt x="1" y="0"/>
                    </a:moveTo>
                    <a:lnTo>
                      <a:pt x="201" y="2602"/>
                    </a:lnTo>
                    <a:lnTo>
                      <a:pt x="2469" y="13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45"/>
              <p:cNvSpPr/>
              <p:nvPr/>
            </p:nvSpPr>
            <p:spPr>
              <a:xfrm>
                <a:off x="5325611" y="4091732"/>
                <a:ext cx="167292" cy="19"/>
              </a:xfrm>
              <a:custGeom>
                <a:rect b="b" l="l" r="r" t="t"/>
                <a:pathLst>
                  <a:path extrusionOk="0" fill="none" h="1" w="8908">
                    <a:moveTo>
                      <a:pt x="1" y="1"/>
                    </a:moveTo>
                    <a:lnTo>
                      <a:pt x="8907" y="1"/>
                    </a:lnTo>
                  </a:path>
                </a:pathLst>
              </a:custGeom>
              <a:noFill/>
              <a:ln cap="flat" cmpd="sng" w="8350">
                <a:solidFill>
                  <a:srgbClr val="FFFFFF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45"/>
              <p:cNvSpPr/>
              <p:nvPr/>
            </p:nvSpPr>
            <p:spPr>
              <a:xfrm>
                <a:off x="5373858" y="4074811"/>
                <a:ext cx="166654" cy="19"/>
              </a:xfrm>
              <a:custGeom>
                <a:rect b="b" l="l" r="r" t="t"/>
                <a:pathLst>
                  <a:path extrusionOk="0" fill="none" h="1" w="8874">
                    <a:moveTo>
                      <a:pt x="0" y="1"/>
                    </a:moveTo>
                    <a:lnTo>
                      <a:pt x="8873" y="1"/>
                    </a:lnTo>
                  </a:path>
                </a:pathLst>
              </a:custGeom>
              <a:noFill/>
              <a:ln cap="flat" cmpd="sng" w="8350">
                <a:solidFill>
                  <a:srgbClr val="FFFFFF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5" name="Google Shape;1295;p45"/>
          <p:cNvSpPr/>
          <p:nvPr/>
        </p:nvSpPr>
        <p:spPr>
          <a:xfrm>
            <a:off x="897025" y="1746650"/>
            <a:ext cx="1530300" cy="9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6" name="Google Shape;1296;p45"/>
          <p:cNvSpPr/>
          <p:nvPr/>
        </p:nvSpPr>
        <p:spPr>
          <a:xfrm>
            <a:off x="899275" y="3317425"/>
            <a:ext cx="1530300" cy="9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7" name="Google Shape;1297;p45"/>
          <p:cNvSpPr/>
          <p:nvPr/>
        </p:nvSpPr>
        <p:spPr>
          <a:xfrm>
            <a:off x="6649850" y="1746650"/>
            <a:ext cx="1528200" cy="9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98" name="Google Shape;1298;p45"/>
          <p:cNvGrpSpPr/>
          <p:nvPr/>
        </p:nvGrpSpPr>
        <p:grpSpPr>
          <a:xfrm>
            <a:off x="5402666" y="1800174"/>
            <a:ext cx="751405" cy="686493"/>
            <a:chOff x="5402666" y="1800174"/>
            <a:chExt cx="751405" cy="686493"/>
          </a:xfrm>
        </p:grpSpPr>
        <p:sp>
          <p:nvSpPr>
            <p:cNvPr id="1299" name="Google Shape;1299;p45"/>
            <p:cNvSpPr/>
            <p:nvPr/>
          </p:nvSpPr>
          <p:spPr>
            <a:xfrm>
              <a:off x="5786849" y="1846872"/>
              <a:ext cx="319509" cy="639795"/>
            </a:xfrm>
            <a:custGeom>
              <a:rect b="b" l="l" r="r" t="t"/>
              <a:pathLst>
                <a:path extrusionOk="0" h="26386" w="13177">
                  <a:moveTo>
                    <a:pt x="0" y="0"/>
                  </a:moveTo>
                  <a:lnTo>
                    <a:pt x="0" y="26386"/>
                  </a:lnTo>
                  <a:cubicBezTo>
                    <a:pt x="7272" y="26386"/>
                    <a:pt x="13176" y="20481"/>
                    <a:pt x="13176" y="13176"/>
                  </a:cubicBezTo>
                  <a:cubicBezTo>
                    <a:pt x="13176" y="5904"/>
                    <a:pt x="727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5"/>
            <p:cNvSpPr/>
            <p:nvPr/>
          </p:nvSpPr>
          <p:spPr>
            <a:xfrm rot="899858">
              <a:off x="5778420" y="2046408"/>
              <a:ext cx="182009" cy="242451"/>
            </a:xfrm>
            <a:custGeom>
              <a:rect b="b" l="l" r="r" t="t"/>
              <a:pathLst>
                <a:path extrusionOk="0" h="9808" w="7506">
                  <a:moveTo>
                    <a:pt x="6338" y="1368"/>
                  </a:moveTo>
                  <a:lnTo>
                    <a:pt x="6338" y="1802"/>
                  </a:lnTo>
                  <a:lnTo>
                    <a:pt x="1134" y="1802"/>
                  </a:lnTo>
                  <a:lnTo>
                    <a:pt x="1134" y="1368"/>
                  </a:lnTo>
                  <a:close/>
                  <a:moveTo>
                    <a:pt x="6338" y="3069"/>
                  </a:moveTo>
                  <a:lnTo>
                    <a:pt x="6338" y="3336"/>
                  </a:lnTo>
                  <a:lnTo>
                    <a:pt x="1134" y="3336"/>
                  </a:lnTo>
                  <a:lnTo>
                    <a:pt x="1134" y="3069"/>
                  </a:lnTo>
                  <a:close/>
                  <a:moveTo>
                    <a:pt x="6338" y="3770"/>
                  </a:moveTo>
                  <a:lnTo>
                    <a:pt x="6338" y="4037"/>
                  </a:lnTo>
                  <a:lnTo>
                    <a:pt x="1134" y="4037"/>
                  </a:lnTo>
                  <a:lnTo>
                    <a:pt x="1134" y="3770"/>
                  </a:lnTo>
                  <a:close/>
                  <a:moveTo>
                    <a:pt x="6338" y="4470"/>
                  </a:moveTo>
                  <a:lnTo>
                    <a:pt x="6338" y="4737"/>
                  </a:lnTo>
                  <a:lnTo>
                    <a:pt x="1134" y="4737"/>
                  </a:lnTo>
                  <a:lnTo>
                    <a:pt x="1134" y="4470"/>
                  </a:lnTo>
                  <a:close/>
                  <a:moveTo>
                    <a:pt x="6338" y="5138"/>
                  </a:moveTo>
                  <a:lnTo>
                    <a:pt x="6338" y="5404"/>
                  </a:lnTo>
                  <a:lnTo>
                    <a:pt x="1134" y="5404"/>
                  </a:lnTo>
                  <a:lnTo>
                    <a:pt x="1134" y="5138"/>
                  </a:lnTo>
                  <a:close/>
                  <a:moveTo>
                    <a:pt x="6338" y="5838"/>
                  </a:moveTo>
                  <a:lnTo>
                    <a:pt x="6338" y="6105"/>
                  </a:lnTo>
                  <a:lnTo>
                    <a:pt x="1134" y="6105"/>
                  </a:lnTo>
                  <a:lnTo>
                    <a:pt x="1134" y="5838"/>
                  </a:lnTo>
                  <a:close/>
                  <a:moveTo>
                    <a:pt x="6338" y="6539"/>
                  </a:moveTo>
                  <a:lnTo>
                    <a:pt x="6338" y="6805"/>
                  </a:lnTo>
                  <a:lnTo>
                    <a:pt x="1134" y="6805"/>
                  </a:lnTo>
                  <a:lnTo>
                    <a:pt x="1134" y="6539"/>
                  </a:lnTo>
                  <a:close/>
                  <a:moveTo>
                    <a:pt x="6338" y="7239"/>
                  </a:moveTo>
                  <a:lnTo>
                    <a:pt x="6338" y="7506"/>
                  </a:lnTo>
                  <a:lnTo>
                    <a:pt x="1134" y="7506"/>
                  </a:lnTo>
                  <a:lnTo>
                    <a:pt x="1134" y="7239"/>
                  </a:lnTo>
                  <a:close/>
                  <a:moveTo>
                    <a:pt x="6338" y="7940"/>
                  </a:moveTo>
                  <a:lnTo>
                    <a:pt x="6338" y="8206"/>
                  </a:lnTo>
                  <a:lnTo>
                    <a:pt x="1134" y="8206"/>
                  </a:lnTo>
                  <a:lnTo>
                    <a:pt x="1134" y="7940"/>
                  </a:lnTo>
                  <a:close/>
                  <a:moveTo>
                    <a:pt x="0" y="1"/>
                  </a:moveTo>
                  <a:lnTo>
                    <a:pt x="0" y="9808"/>
                  </a:lnTo>
                  <a:lnTo>
                    <a:pt x="7506" y="9808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5"/>
            <p:cNvSpPr/>
            <p:nvPr/>
          </p:nvSpPr>
          <p:spPr>
            <a:xfrm>
              <a:off x="5469148" y="1846872"/>
              <a:ext cx="319509" cy="639795"/>
            </a:xfrm>
            <a:custGeom>
              <a:rect b="b" l="l" r="r" t="t"/>
              <a:pathLst>
                <a:path extrusionOk="0" h="26386" w="13177">
                  <a:moveTo>
                    <a:pt x="13176" y="0"/>
                  </a:moveTo>
                  <a:cubicBezTo>
                    <a:pt x="5904" y="0"/>
                    <a:pt x="0" y="5904"/>
                    <a:pt x="0" y="13176"/>
                  </a:cubicBezTo>
                  <a:cubicBezTo>
                    <a:pt x="0" y="20481"/>
                    <a:pt x="5904" y="26386"/>
                    <a:pt x="13176" y="26386"/>
                  </a:cubicBezTo>
                  <a:lnTo>
                    <a:pt x="131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5"/>
            <p:cNvSpPr/>
            <p:nvPr/>
          </p:nvSpPr>
          <p:spPr>
            <a:xfrm>
              <a:off x="5402666" y="1800174"/>
              <a:ext cx="751405" cy="576344"/>
            </a:xfrm>
            <a:custGeom>
              <a:rect b="b" l="l" r="r" t="t"/>
              <a:pathLst>
                <a:path extrusionOk="0" h="23770" w="30990">
                  <a:moveTo>
                    <a:pt x="15845" y="1"/>
                  </a:moveTo>
                  <a:cubicBezTo>
                    <a:pt x="13035" y="1"/>
                    <a:pt x="10253" y="759"/>
                    <a:pt x="7873" y="2260"/>
                  </a:cubicBezTo>
                  <a:cubicBezTo>
                    <a:pt x="4904" y="4128"/>
                    <a:pt x="2636" y="6996"/>
                    <a:pt x="1502" y="10299"/>
                  </a:cubicBezTo>
                  <a:cubicBezTo>
                    <a:pt x="1" y="14702"/>
                    <a:pt x="701" y="19672"/>
                    <a:pt x="3270" y="23541"/>
                  </a:cubicBezTo>
                  <a:cubicBezTo>
                    <a:pt x="3381" y="23703"/>
                    <a:pt x="3537" y="23770"/>
                    <a:pt x="3692" y="23770"/>
                  </a:cubicBezTo>
                  <a:cubicBezTo>
                    <a:pt x="4048" y="23770"/>
                    <a:pt x="4393" y="23414"/>
                    <a:pt x="4137" y="23041"/>
                  </a:cubicBezTo>
                  <a:cubicBezTo>
                    <a:pt x="1935" y="19739"/>
                    <a:pt x="1168" y="15636"/>
                    <a:pt x="2102" y="11766"/>
                  </a:cubicBezTo>
                  <a:cubicBezTo>
                    <a:pt x="2903" y="8564"/>
                    <a:pt x="4804" y="5662"/>
                    <a:pt x="7473" y="3727"/>
                  </a:cubicBezTo>
                  <a:cubicBezTo>
                    <a:pt x="9940" y="1918"/>
                    <a:pt x="12882" y="1027"/>
                    <a:pt x="15820" y="1027"/>
                  </a:cubicBezTo>
                  <a:cubicBezTo>
                    <a:pt x="19437" y="1027"/>
                    <a:pt x="23047" y="2378"/>
                    <a:pt x="25752" y="5028"/>
                  </a:cubicBezTo>
                  <a:cubicBezTo>
                    <a:pt x="28454" y="7663"/>
                    <a:pt x="29989" y="11333"/>
                    <a:pt x="29989" y="15102"/>
                  </a:cubicBezTo>
                  <a:cubicBezTo>
                    <a:pt x="29989" y="15436"/>
                    <a:pt x="30239" y="15602"/>
                    <a:pt x="30489" y="15602"/>
                  </a:cubicBezTo>
                  <a:cubicBezTo>
                    <a:pt x="30739" y="15602"/>
                    <a:pt x="30989" y="15436"/>
                    <a:pt x="30989" y="15102"/>
                  </a:cubicBezTo>
                  <a:cubicBezTo>
                    <a:pt x="30956" y="11500"/>
                    <a:pt x="29689" y="8030"/>
                    <a:pt x="27320" y="5262"/>
                  </a:cubicBezTo>
                  <a:cubicBezTo>
                    <a:pt x="25052" y="2593"/>
                    <a:pt x="21783" y="725"/>
                    <a:pt x="18280" y="191"/>
                  </a:cubicBezTo>
                  <a:cubicBezTo>
                    <a:pt x="17472" y="64"/>
                    <a:pt x="16657" y="1"/>
                    <a:pt x="15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5"/>
            <p:cNvSpPr/>
            <p:nvPr/>
          </p:nvSpPr>
          <p:spPr>
            <a:xfrm>
              <a:off x="5489201" y="1868694"/>
              <a:ext cx="596129" cy="596105"/>
            </a:xfrm>
            <a:custGeom>
              <a:rect b="b" l="l" r="r" t="t"/>
              <a:pathLst>
                <a:path extrusionOk="0" h="24585" w="24586">
                  <a:moveTo>
                    <a:pt x="12276" y="1035"/>
                  </a:moveTo>
                  <a:cubicBezTo>
                    <a:pt x="18481" y="1035"/>
                    <a:pt x="23518" y="6072"/>
                    <a:pt x="23518" y="12276"/>
                  </a:cubicBezTo>
                  <a:cubicBezTo>
                    <a:pt x="23518" y="18481"/>
                    <a:pt x="18481" y="23551"/>
                    <a:pt x="12276" y="23551"/>
                  </a:cubicBezTo>
                  <a:cubicBezTo>
                    <a:pt x="6072" y="23551"/>
                    <a:pt x="1035" y="18481"/>
                    <a:pt x="1035" y="12276"/>
                  </a:cubicBezTo>
                  <a:cubicBezTo>
                    <a:pt x="1035" y="6072"/>
                    <a:pt x="6072" y="1035"/>
                    <a:pt x="12276" y="1035"/>
                  </a:cubicBezTo>
                  <a:close/>
                  <a:moveTo>
                    <a:pt x="12276" y="1"/>
                  </a:moveTo>
                  <a:cubicBezTo>
                    <a:pt x="5505" y="1"/>
                    <a:pt x="1" y="5505"/>
                    <a:pt x="1" y="12276"/>
                  </a:cubicBezTo>
                  <a:cubicBezTo>
                    <a:pt x="1" y="19081"/>
                    <a:pt x="5505" y="24585"/>
                    <a:pt x="12276" y="24585"/>
                  </a:cubicBezTo>
                  <a:cubicBezTo>
                    <a:pt x="19048" y="24585"/>
                    <a:pt x="24585" y="19081"/>
                    <a:pt x="24585" y="12276"/>
                  </a:cubicBezTo>
                  <a:cubicBezTo>
                    <a:pt x="24585" y="5505"/>
                    <a:pt x="19048" y="1"/>
                    <a:pt x="12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5"/>
            <p:cNvSpPr/>
            <p:nvPr/>
          </p:nvSpPr>
          <p:spPr>
            <a:xfrm>
              <a:off x="5625902" y="2047438"/>
              <a:ext cx="181196" cy="237812"/>
            </a:xfrm>
            <a:custGeom>
              <a:rect b="b" l="l" r="r" t="t"/>
              <a:pathLst>
                <a:path extrusionOk="0" h="9808" w="7473">
                  <a:moveTo>
                    <a:pt x="0" y="1"/>
                  </a:moveTo>
                  <a:lnTo>
                    <a:pt x="0" y="9808"/>
                  </a:lnTo>
                  <a:lnTo>
                    <a:pt x="7472" y="9808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5625900" y="2043200"/>
              <a:ext cx="181996" cy="242455"/>
            </a:xfrm>
            <a:custGeom>
              <a:rect b="b" l="l" r="r" t="t"/>
              <a:pathLst>
                <a:path extrusionOk="0" h="9808" w="7506">
                  <a:moveTo>
                    <a:pt x="6338" y="1368"/>
                  </a:moveTo>
                  <a:lnTo>
                    <a:pt x="6338" y="1802"/>
                  </a:lnTo>
                  <a:lnTo>
                    <a:pt x="1134" y="1802"/>
                  </a:lnTo>
                  <a:lnTo>
                    <a:pt x="1134" y="1368"/>
                  </a:lnTo>
                  <a:close/>
                  <a:moveTo>
                    <a:pt x="6338" y="3069"/>
                  </a:moveTo>
                  <a:lnTo>
                    <a:pt x="6338" y="3336"/>
                  </a:lnTo>
                  <a:lnTo>
                    <a:pt x="1134" y="3336"/>
                  </a:lnTo>
                  <a:lnTo>
                    <a:pt x="1134" y="3069"/>
                  </a:lnTo>
                  <a:close/>
                  <a:moveTo>
                    <a:pt x="6338" y="3770"/>
                  </a:moveTo>
                  <a:lnTo>
                    <a:pt x="6338" y="4037"/>
                  </a:lnTo>
                  <a:lnTo>
                    <a:pt x="1134" y="4037"/>
                  </a:lnTo>
                  <a:lnTo>
                    <a:pt x="1134" y="3770"/>
                  </a:lnTo>
                  <a:close/>
                  <a:moveTo>
                    <a:pt x="6338" y="4470"/>
                  </a:moveTo>
                  <a:lnTo>
                    <a:pt x="6338" y="4737"/>
                  </a:lnTo>
                  <a:lnTo>
                    <a:pt x="1134" y="4737"/>
                  </a:lnTo>
                  <a:lnTo>
                    <a:pt x="1134" y="4470"/>
                  </a:lnTo>
                  <a:close/>
                  <a:moveTo>
                    <a:pt x="6338" y="5138"/>
                  </a:moveTo>
                  <a:lnTo>
                    <a:pt x="6338" y="5404"/>
                  </a:lnTo>
                  <a:lnTo>
                    <a:pt x="1134" y="5404"/>
                  </a:lnTo>
                  <a:lnTo>
                    <a:pt x="1134" y="5138"/>
                  </a:lnTo>
                  <a:close/>
                  <a:moveTo>
                    <a:pt x="6338" y="5838"/>
                  </a:moveTo>
                  <a:lnTo>
                    <a:pt x="6338" y="6105"/>
                  </a:lnTo>
                  <a:lnTo>
                    <a:pt x="1134" y="6105"/>
                  </a:lnTo>
                  <a:lnTo>
                    <a:pt x="1134" y="5838"/>
                  </a:lnTo>
                  <a:close/>
                  <a:moveTo>
                    <a:pt x="6338" y="6539"/>
                  </a:moveTo>
                  <a:lnTo>
                    <a:pt x="6338" y="6805"/>
                  </a:lnTo>
                  <a:lnTo>
                    <a:pt x="1134" y="6805"/>
                  </a:lnTo>
                  <a:lnTo>
                    <a:pt x="1134" y="6539"/>
                  </a:lnTo>
                  <a:close/>
                  <a:moveTo>
                    <a:pt x="6338" y="7239"/>
                  </a:moveTo>
                  <a:lnTo>
                    <a:pt x="6338" y="7506"/>
                  </a:lnTo>
                  <a:lnTo>
                    <a:pt x="1134" y="7506"/>
                  </a:lnTo>
                  <a:lnTo>
                    <a:pt x="1134" y="7239"/>
                  </a:lnTo>
                  <a:close/>
                  <a:moveTo>
                    <a:pt x="6338" y="7940"/>
                  </a:moveTo>
                  <a:lnTo>
                    <a:pt x="6338" y="8206"/>
                  </a:lnTo>
                  <a:lnTo>
                    <a:pt x="1134" y="8206"/>
                  </a:lnTo>
                  <a:lnTo>
                    <a:pt x="1134" y="7940"/>
                  </a:lnTo>
                  <a:close/>
                  <a:moveTo>
                    <a:pt x="0" y="1"/>
                  </a:moveTo>
                  <a:lnTo>
                    <a:pt x="0" y="9808"/>
                  </a:lnTo>
                  <a:lnTo>
                    <a:pt x="7506" y="9808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5"/>
            <p:cNvSpPr/>
            <p:nvPr/>
          </p:nvSpPr>
          <p:spPr>
            <a:xfrm>
              <a:off x="5470604" y="2349111"/>
              <a:ext cx="55840" cy="55840"/>
            </a:xfrm>
            <a:custGeom>
              <a:rect b="b" l="l" r="r" t="t"/>
              <a:pathLst>
                <a:path extrusionOk="0" h="2303" w="2303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69"/>
                    <a:pt x="501" y="2302"/>
                    <a:pt x="1135" y="2302"/>
                  </a:cubicBezTo>
                  <a:cubicBezTo>
                    <a:pt x="1769" y="2302"/>
                    <a:pt x="2302" y="1769"/>
                    <a:pt x="2302" y="1135"/>
                  </a:cubicBezTo>
                  <a:cubicBezTo>
                    <a:pt x="2302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7" name="Google Shape;1307;p45"/>
          <p:cNvSpPr/>
          <p:nvPr/>
        </p:nvSpPr>
        <p:spPr>
          <a:xfrm>
            <a:off x="6652099" y="3317425"/>
            <a:ext cx="1528200" cy="9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6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Infographics</a:t>
            </a:r>
            <a:endParaRPr/>
          </a:p>
        </p:txBody>
      </p:sp>
      <p:grpSp>
        <p:nvGrpSpPr>
          <p:cNvPr id="1313" name="Google Shape;1313;p46"/>
          <p:cNvGrpSpPr/>
          <p:nvPr/>
        </p:nvGrpSpPr>
        <p:grpSpPr>
          <a:xfrm>
            <a:off x="4609426" y="1938958"/>
            <a:ext cx="1414465" cy="2404802"/>
            <a:chOff x="4609426" y="1938958"/>
            <a:chExt cx="1414465" cy="2404802"/>
          </a:xfrm>
        </p:grpSpPr>
        <p:sp>
          <p:nvSpPr>
            <p:cNvPr id="1314" name="Google Shape;1314;p46"/>
            <p:cNvSpPr/>
            <p:nvPr/>
          </p:nvSpPr>
          <p:spPr>
            <a:xfrm>
              <a:off x="4638355" y="1997889"/>
              <a:ext cx="1355009" cy="2316401"/>
            </a:xfrm>
            <a:custGeom>
              <a:rect b="b" l="l" r="r" t="t"/>
              <a:pathLst>
                <a:path extrusionOk="0" h="146840" w="85896">
                  <a:moveTo>
                    <a:pt x="85662" y="86630"/>
                  </a:moveTo>
                  <a:cubicBezTo>
                    <a:pt x="85062" y="85495"/>
                    <a:pt x="84661" y="84328"/>
                    <a:pt x="84461" y="83060"/>
                  </a:cubicBezTo>
                  <a:cubicBezTo>
                    <a:pt x="84428" y="82727"/>
                    <a:pt x="84228" y="82360"/>
                    <a:pt x="83961" y="82126"/>
                  </a:cubicBezTo>
                  <a:cubicBezTo>
                    <a:pt x="82760" y="80925"/>
                    <a:pt x="81893" y="79491"/>
                    <a:pt x="80992" y="78090"/>
                  </a:cubicBezTo>
                  <a:cubicBezTo>
                    <a:pt x="80358" y="77156"/>
                    <a:pt x="79691" y="76255"/>
                    <a:pt x="79324" y="75155"/>
                  </a:cubicBezTo>
                  <a:cubicBezTo>
                    <a:pt x="79224" y="74821"/>
                    <a:pt x="78924" y="74588"/>
                    <a:pt x="78657" y="74254"/>
                  </a:cubicBezTo>
                  <a:cubicBezTo>
                    <a:pt x="78524" y="74454"/>
                    <a:pt x="78390" y="74588"/>
                    <a:pt x="78290" y="74754"/>
                  </a:cubicBezTo>
                  <a:cubicBezTo>
                    <a:pt x="77823" y="75522"/>
                    <a:pt x="77456" y="76356"/>
                    <a:pt x="76856" y="77023"/>
                  </a:cubicBezTo>
                  <a:cubicBezTo>
                    <a:pt x="76255" y="77723"/>
                    <a:pt x="75855" y="78524"/>
                    <a:pt x="75421" y="79291"/>
                  </a:cubicBezTo>
                  <a:cubicBezTo>
                    <a:pt x="75321" y="79424"/>
                    <a:pt x="75321" y="79591"/>
                    <a:pt x="75221" y="79658"/>
                  </a:cubicBezTo>
                  <a:cubicBezTo>
                    <a:pt x="75021" y="79791"/>
                    <a:pt x="74754" y="79991"/>
                    <a:pt x="74521" y="79958"/>
                  </a:cubicBezTo>
                  <a:cubicBezTo>
                    <a:pt x="74287" y="79925"/>
                    <a:pt x="74020" y="79691"/>
                    <a:pt x="73954" y="79491"/>
                  </a:cubicBezTo>
                  <a:cubicBezTo>
                    <a:pt x="73720" y="78824"/>
                    <a:pt x="73687" y="78157"/>
                    <a:pt x="74221" y="77590"/>
                  </a:cubicBezTo>
                  <a:cubicBezTo>
                    <a:pt x="74521" y="77290"/>
                    <a:pt x="74688" y="76923"/>
                    <a:pt x="74921" y="76589"/>
                  </a:cubicBezTo>
                  <a:cubicBezTo>
                    <a:pt x="75388" y="75922"/>
                    <a:pt x="76055" y="75422"/>
                    <a:pt x="76222" y="74588"/>
                  </a:cubicBezTo>
                  <a:cubicBezTo>
                    <a:pt x="76255" y="74554"/>
                    <a:pt x="76289" y="74521"/>
                    <a:pt x="76322" y="74521"/>
                  </a:cubicBezTo>
                  <a:cubicBezTo>
                    <a:pt x="77223" y="73954"/>
                    <a:pt x="77523" y="73087"/>
                    <a:pt x="77623" y="72086"/>
                  </a:cubicBezTo>
                  <a:cubicBezTo>
                    <a:pt x="77656" y="71886"/>
                    <a:pt x="77690" y="71585"/>
                    <a:pt x="77856" y="71485"/>
                  </a:cubicBezTo>
                  <a:cubicBezTo>
                    <a:pt x="78357" y="71118"/>
                    <a:pt x="78323" y="70551"/>
                    <a:pt x="78557" y="70084"/>
                  </a:cubicBezTo>
                  <a:cubicBezTo>
                    <a:pt x="78957" y="69317"/>
                    <a:pt x="78957" y="68550"/>
                    <a:pt x="78991" y="67716"/>
                  </a:cubicBezTo>
                  <a:cubicBezTo>
                    <a:pt x="78991" y="67382"/>
                    <a:pt x="78991" y="66949"/>
                    <a:pt x="79157" y="66682"/>
                  </a:cubicBezTo>
                  <a:cubicBezTo>
                    <a:pt x="79991" y="65214"/>
                    <a:pt x="79124" y="63980"/>
                    <a:pt x="78824" y="62646"/>
                  </a:cubicBezTo>
                  <a:cubicBezTo>
                    <a:pt x="78790" y="62479"/>
                    <a:pt x="78590" y="62379"/>
                    <a:pt x="78490" y="62245"/>
                  </a:cubicBezTo>
                  <a:cubicBezTo>
                    <a:pt x="78290" y="62012"/>
                    <a:pt x="78090" y="61845"/>
                    <a:pt x="77957" y="61612"/>
                  </a:cubicBezTo>
                  <a:cubicBezTo>
                    <a:pt x="77389" y="60678"/>
                    <a:pt x="76756" y="59810"/>
                    <a:pt x="75688" y="59343"/>
                  </a:cubicBezTo>
                  <a:cubicBezTo>
                    <a:pt x="75588" y="59310"/>
                    <a:pt x="75521" y="59243"/>
                    <a:pt x="75455" y="59177"/>
                  </a:cubicBezTo>
                  <a:cubicBezTo>
                    <a:pt x="74087" y="57776"/>
                    <a:pt x="72186" y="57075"/>
                    <a:pt x="70818" y="55674"/>
                  </a:cubicBezTo>
                  <a:cubicBezTo>
                    <a:pt x="70718" y="55574"/>
                    <a:pt x="70585" y="55507"/>
                    <a:pt x="70451" y="55474"/>
                  </a:cubicBezTo>
                  <a:cubicBezTo>
                    <a:pt x="69551" y="55040"/>
                    <a:pt x="68750" y="54507"/>
                    <a:pt x="67916" y="53939"/>
                  </a:cubicBezTo>
                  <a:cubicBezTo>
                    <a:pt x="67349" y="53573"/>
                    <a:pt x="66915" y="53206"/>
                    <a:pt x="66582" y="52639"/>
                  </a:cubicBezTo>
                  <a:cubicBezTo>
                    <a:pt x="66181" y="51871"/>
                    <a:pt x="65247" y="51004"/>
                    <a:pt x="64547" y="50570"/>
                  </a:cubicBezTo>
                  <a:cubicBezTo>
                    <a:pt x="64180" y="50937"/>
                    <a:pt x="64213" y="51404"/>
                    <a:pt x="64213" y="51838"/>
                  </a:cubicBezTo>
                  <a:cubicBezTo>
                    <a:pt x="64213" y="54707"/>
                    <a:pt x="64213" y="57542"/>
                    <a:pt x="64213" y="60411"/>
                  </a:cubicBezTo>
                  <a:cubicBezTo>
                    <a:pt x="64213" y="60678"/>
                    <a:pt x="64180" y="60978"/>
                    <a:pt x="64280" y="61211"/>
                  </a:cubicBezTo>
                  <a:cubicBezTo>
                    <a:pt x="64647" y="62212"/>
                    <a:pt x="65047" y="63213"/>
                    <a:pt x="65514" y="64213"/>
                  </a:cubicBezTo>
                  <a:cubicBezTo>
                    <a:pt x="65848" y="64981"/>
                    <a:pt x="66315" y="65715"/>
                    <a:pt x="66648" y="66515"/>
                  </a:cubicBezTo>
                  <a:cubicBezTo>
                    <a:pt x="66949" y="67116"/>
                    <a:pt x="67182" y="67749"/>
                    <a:pt x="67349" y="68417"/>
                  </a:cubicBezTo>
                  <a:cubicBezTo>
                    <a:pt x="67416" y="68683"/>
                    <a:pt x="67349" y="69050"/>
                    <a:pt x="67282" y="69317"/>
                  </a:cubicBezTo>
                  <a:cubicBezTo>
                    <a:pt x="67182" y="69617"/>
                    <a:pt x="66949" y="69818"/>
                    <a:pt x="66648" y="69751"/>
                  </a:cubicBezTo>
                  <a:cubicBezTo>
                    <a:pt x="66448" y="69717"/>
                    <a:pt x="66181" y="69617"/>
                    <a:pt x="66081" y="69451"/>
                  </a:cubicBezTo>
                  <a:cubicBezTo>
                    <a:pt x="65815" y="68950"/>
                    <a:pt x="65581" y="68383"/>
                    <a:pt x="65314" y="67849"/>
                  </a:cubicBezTo>
                  <a:cubicBezTo>
                    <a:pt x="64547" y="66282"/>
                    <a:pt x="63813" y="64680"/>
                    <a:pt x="63013" y="63113"/>
                  </a:cubicBezTo>
                  <a:cubicBezTo>
                    <a:pt x="62646" y="62412"/>
                    <a:pt x="62045" y="61878"/>
                    <a:pt x="61178" y="61912"/>
                  </a:cubicBezTo>
                  <a:cubicBezTo>
                    <a:pt x="60811" y="61912"/>
                    <a:pt x="60544" y="61745"/>
                    <a:pt x="60344" y="61478"/>
                  </a:cubicBezTo>
                  <a:cubicBezTo>
                    <a:pt x="60010" y="61011"/>
                    <a:pt x="59777" y="60477"/>
                    <a:pt x="59377" y="60044"/>
                  </a:cubicBezTo>
                  <a:cubicBezTo>
                    <a:pt x="59010" y="59610"/>
                    <a:pt x="58276" y="59610"/>
                    <a:pt x="57909" y="59110"/>
                  </a:cubicBezTo>
                  <a:cubicBezTo>
                    <a:pt x="57809" y="58943"/>
                    <a:pt x="57675" y="58843"/>
                    <a:pt x="57542" y="58710"/>
                  </a:cubicBezTo>
                  <a:cubicBezTo>
                    <a:pt x="57208" y="58409"/>
                    <a:pt x="56875" y="58109"/>
                    <a:pt x="56575" y="57742"/>
                  </a:cubicBezTo>
                  <a:cubicBezTo>
                    <a:pt x="56174" y="57275"/>
                    <a:pt x="55574" y="57142"/>
                    <a:pt x="55140" y="56741"/>
                  </a:cubicBezTo>
                  <a:cubicBezTo>
                    <a:pt x="54740" y="56341"/>
                    <a:pt x="54607" y="55707"/>
                    <a:pt x="54140" y="55340"/>
                  </a:cubicBezTo>
                  <a:cubicBezTo>
                    <a:pt x="53306" y="54673"/>
                    <a:pt x="53072" y="53573"/>
                    <a:pt x="52305" y="52839"/>
                  </a:cubicBezTo>
                  <a:cubicBezTo>
                    <a:pt x="52205" y="52772"/>
                    <a:pt x="52138" y="52605"/>
                    <a:pt x="52171" y="52472"/>
                  </a:cubicBezTo>
                  <a:cubicBezTo>
                    <a:pt x="52238" y="51838"/>
                    <a:pt x="51805" y="51371"/>
                    <a:pt x="51571" y="50837"/>
                  </a:cubicBezTo>
                  <a:cubicBezTo>
                    <a:pt x="51304" y="50137"/>
                    <a:pt x="51104" y="49336"/>
                    <a:pt x="50670" y="48736"/>
                  </a:cubicBezTo>
                  <a:cubicBezTo>
                    <a:pt x="50037" y="47835"/>
                    <a:pt x="49636" y="46834"/>
                    <a:pt x="49103" y="45900"/>
                  </a:cubicBezTo>
                  <a:cubicBezTo>
                    <a:pt x="48969" y="45667"/>
                    <a:pt x="48869" y="45400"/>
                    <a:pt x="48869" y="45133"/>
                  </a:cubicBezTo>
                  <a:cubicBezTo>
                    <a:pt x="48869" y="44533"/>
                    <a:pt x="48669" y="43966"/>
                    <a:pt x="48269" y="43532"/>
                  </a:cubicBezTo>
                  <a:cubicBezTo>
                    <a:pt x="47902" y="43132"/>
                    <a:pt x="47735" y="42698"/>
                    <a:pt x="47768" y="42164"/>
                  </a:cubicBezTo>
                  <a:cubicBezTo>
                    <a:pt x="47768" y="41764"/>
                    <a:pt x="47668" y="41431"/>
                    <a:pt x="47301" y="41230"/>
                  </a:cubicBezTo>
                  <a:cubicBezTo>
                    <a:pt x="46734" y="40930"/>
                    <a:pt x="46668" y="40430"/>
                    <a:pt x="46668" y="39863"/>
                  </a:cubicBezTo>
                  <a:cubicBezTo>
                    <a:pt x="46701" y="39062"/>
                    <a:pt x="46968" y="38495"/>
                    <a:pt x="47602" y="37961"/>
                  </a:cubicBezTo>
                  <a:cubicBezTo>
                    <a:pt x="47735" y="38128"/>
                    <a:pt x="47902" y="38295"/>
                    <a:pt x="47968" y="38462"/>
                  </a:cubicBezTo>
                  <a:cubicBezTo>
                    <a:pt x="48235" y="39129"/>
                    <a:pt x="48469" y="39796"/>
                    <a:pt x="48936" y="40396"/>
                  </a:cubicBezTo>
                  <a:cubicBezTo>
                    <a:pt x="49403" y="40930"/>
                    <a:pt x="49336" y="41664"/>
                    <a:pt x="49570" y="42298"/>
                  </a:cubicBezTo>
                  <a:cubicBezTo>
                    <a:pt x="49770" y="42932"/>
                    <a:pt x="50170" y="43499"/>
                    <a:pt x="50470" y="44099"/>
                  </a:cubicBezTo>
                  <a:cubicBezTo>
                    <a:pt x="50537" y="44233"/>
                    <a:pt x="50504" y="44366"/>
                    <a:pt x="50537" y="44499"/>
                  </a:cubicBezTo>
                  <a:cubicBezTo>
                    <a:pt x="50604" y="44766"/>
                    <a:pt x="50670" y="45033"/>
                    <a:pt x="50770" y="45267"/>
                  </a:cubicBezTo>
                  <a:cubicBezTo>
                    <a:pt x="51538" y="46801"/>
                    <a:pt x="52372" y="48302"/>
                    <a:pt x="53072" y="49870"/>
                  </a:cubicBezTo>
                  <a:cubicBezTo>
                    <a:pt x="53372" y="50504"/>
                    <a:pt x="53873" y="51071"/>
                    <a:pt x="53839" y="51871"/>
                  </a:cubicBezTo>
                  <a:cubicBezTo>
                    <a:pt x="53806" y="52038"/>
                    <a:pt x="54006" y="52238"/>
                    <a:pt x="54140" y="52438"/>
                  </a:cubicBezTo>
                  <a:cubicBezTo>
                    <a:pt x="54306" y="52639"/>
                    <a:pt x="54573" y="52805"/>
                    <a:pt x="54673" y="53039"/>
                  </a:cubicBezTo>
                  <a:cubicBezTo>
                    <a:pt x="54907" y="53773"/>
                    <a:pt x="55440" y="54273"/>
                    <a:pt x="55941" y="54773"/>
                  </a:cubicBezTo>
                  <a:cubicBezTo>
                    <a:pt x="56741" y="55574"/>
                    <a:pt x="57542" y="56375"/>
                    <a:pt x="58343" y="57175"/>
                  </a:cubicBezTo>
                  <a:cubicBezTo>
                    <a:pt x="58776" y="57642"/>
                    <a:pt x="59210" y="58076"/>
                    <a:pt x="59844" y="58309"/>
                  </a:cubicBezTo>
                  <a:cubicBezTo>
                    <a:pt x="60144" y="58443"/>
                    <a:pt x="60411" y="58743"/>
                    <a:pt x="60678" y="59010"/>
                  </a:cubicBezTo>
                  <a:cubicBezTo>
                    <a:pt x="60978" y="59310"/>
                    <a:pt x="61278" y="59677"/>
                    <a:pt x="61578" y="60010"/>
                  </a:cubicBezTo>
                  <a:cubicBezTo>
                    <a:pt x="61845" y="59944"/>
                    <a:pt x="62112" y="59877"/>
                    <a:pt x="62412" y="59810"/>
                  </a:cubicBezTo>
                  <a:lnTo>
                    <a:pt x="62412" y="58376"/>
                  </a:lnTo>
                  <a:cubicBezTo>
                    <a:pt x="62412" y="56174"/>
                    <a:pt x="62379" y="53939"/>
                    <a:pt x="62379" y="51738"/>
                  </a:cubicBezTo>
                  <a:cubicBezTo>
                    <a:pt x="62379" y="51071"/>
                    <a:pt x="62445" y="50470"/>
                    <a:pt x="62679" y="49870"/>
                  </a:cubicBezTo>
                  <a:cubicBezTo>
                    <a:pt x="62879" y="49436"/>
                    <a:pt x="62912" y="48903"/>
                    <a:pt x="62912" y="48402"/>
                  </a:cubicBezTo>
                  <a:cubicBezTo>
                    <a:pt x="62946" y="46534"/>
                    <a:pt x="62912" y="44700"/>
                    <a:pt x="62912" y="42832"/>
                  </a:cubicBezTo>
                  <a:cubicBezTo>
                    <a:pt x="62912" y="41931"/>
                    <a:pt x="63046" y="40997"/>
                    <a:pt x="62479" y="40196"/>
                  </a:cubicBezTo>
                  <a:cubicBezTo>
                    <a:pt x="62412" y="40130"/>
                    <a:pt x="62412" y="40030"/>
                    <a:pt x="62412" y="39929"/>
                  </a:cubicBezTo>
                  <a:cubicBezTo>
                    <a:pt x="62512" y="38829"/>
                    <a:pt x="61878" y="37961"/>
                    <a:pt x="61578" y="36961"/>
                  </a:cubicBezTo>
                  <a:cubicBezTo>
                    <a:pt x="61311" y="36060"/>
                    <a:pt x="61078" y="35126"/>
                    <a:pt x="60377" y="34426"/>
                  </a:cubicBezTo>
                  <a:cubicBezTo>
                    <a:pt x="60277" y="34325"/>
                    <a:pt x="60244" y="34159"/>
                    <a:pt x="60244" y="34025"/>
                  </a:cubicBezTo>
                  <a:cubicBezTo>
                    <a:pt x="60244" y="33458"/>
                    <a:pt x="60010" y="32991"/>
                    <a:pt x="59577" y="32624"/>
                  </a:cubicBezTo>
                  <a:cubicBezTo>
                    <a:pt x="59377" y="32424"/>
                    <a:pt x="59310" y="32157"/>
                    <a:pt x="59143" y="31924"/>
                  </a:cubicBezTo>
                  <a:cubicBezTo>
                    <a:pt x="58910" y="31557"/>
                    <a:pt x="58643" y="31190"/>
                    <a:pt x="58376" y="30856"/>
                  </a:cubicBezTo>
                  <a:cubicBezTo>
                    <a:pt x="57976" y="30389"/>
                    <a:pt x="57542" y="29989"/>
                    <a:pt x="57108" y="29589"/>
                  </a:cubicBezTo>
                  <a:cubicBezTo>
                    <a:pt x="56641" y="29155"/>
                    <a:pt x="56208" y="28655"/>
                    <a:pt x="55674" y="28388"/>
                  </a:cubicBezTo>
                  <a:cubicBezTo>
                    <a:pt x="54807" y="27954"/>
                    <a:pt x="53873" y="27554"/>
                    <a:pt x="52939" y="27320"/>
                  </a:cubicBezTo>
                  <a:cubicBezTo>
                    <a:pt x="52238" y="27187"/>
                    <a:pt x="51504" y="27220"/>
                    <a:pt x="50871" y="26753"/>
                  </a:cubicBezTo>
                  <a:cubicBezTo>
                    <a:pt x="50037" y="26853"/>
                    <a:pt x="49536" y="26320"/>
                    <a:pt x="49003" y="25819"/>
                  </a:cubicBezTo>
                  <a:cubicBezTo>
                    <a:pt x="48902" y="25719"/>
                    <a:pt x="48702" y="25653"/>
                    <a:pt x="48402" y="25519"/>
                  </a:cubicBezTo>
                  <a:cubicBezTo>
                    <a:pt x="48302" y="25686"/>
                    <a:pt x="48235" y="25819"/>
                    <a:pt x="48135" y="25986"/>
                  </a:cubicBezTo>
                  <a:cubicBezTo>
                    <a:pt x="47868" y="26453"/>
                    <a:pt x="47535" y="26920"/>
                    <a:pt x="47301" y="27387"/>
                  </a:cubicBezTo>
                  <a:cubicBezTo>
                    <a:pt x="47001" y="28021"/>
                    <a:pt x="46501" y="28354"/>
                    <a:pt x="45900" y="28588"/>
                  </a:cubicBezTo>
                  <a:cubicBezTo>
                    <a:pt x="45433" y="28788"/>
                    <a:pt x="44966" y="28955"/>
                    <a:pt x="44533" y="29188"/>
                  </a:cubicBezTo>
                  <a:cubicBezTo>
                    <a:pt x="43365" y="29755"/>
                    <a:pt x="42198" y="30356"/>
                    <a:pt x="41030" y="30956"/>
                  </a:cubicBezTo>
                  <a:cubicBezTo>
                    <a:pt x="40663" y="31157"/>
                    <a:pt x="40330" y="31357"/>
                    <a:pt x="39996" y="31590"/>
                  </a:cubicBezTo>
                  <a:cubicBezTo>
                    <a:pt x="39696" y="31790"/>
                    <a:pt x="39429" y="32057"/>
                    <a:pt x="39129" y="32257"/>
                  </a:cubicBezTo>
                  <a:cubicBezTo>
                    <a:pt x="38228" y="32824"/>
                    <a:pt x="37861" y="33892"/>
                    <a:pt x="37094" y="34559"/>
                  </a:cubicBezTo>
                  <a:cubicBezTo>
                    <a:pt x="36961" y="34659"/>
                    <a:pt x="36994" y="34926"/>
                    <a:pt x="36927" y="35093"/>
                  </a:cubicBezTo>
                  <a:cubicBezTo>
                    <a:pt x="36861" y="35293"/>
                    <a:pt x="36794" y="35526"/>
                    <a:pt x="36660" y="35693"/>
                  </a:cubicBezTo>
                  <a:cubicBezTo>
                    <a:pt x="36160" y="36227"/>
                    <a:pt x="36093" y="36894"/>
                    <a:pt x="36027" y="37594"/>
                  </a:cubicBezTo>
                  <a:cubicBezTo>
                    <a:pt x="35993" y="38061"/>
                    <a:pt x="35793" y="38528"/>
                    <a:pt x="35593" y="38995"/>
                  </a:cubicBezTo>
                  <a:cubicBezTo>
                    <a:pt x="35493" y="39262"/>
                    <a:pt x="35093" y="39262"/>
                    <a:pt x="34926" y="39029"/>
                  </a:cubicBezTo>
                  <a:cubicBezTo>
                    <a:pt x="34826" y="38862"/>
                    <a:pt x="34726" y="38729"/>
                    <a:pt x="34692" y="38562"/>
                  </a:cubicBezTo>
                  <a:cubicBezTo>
                    <a:pt x="34325" y="37394"/>
                    <a:pt x="34225" y="36227"/>
                    <a:pt x="34926" y="35126"/>
                  </a:cubicBezTo>
                  <a:cubicBezTo>
                    <a:pt x="35026" y="34993"/>
                    <a:pt x="35193" y="34826"/>
                    <a:pt x="35193" y="34659"/>
                  </a:cubicBezTo>
                  <a:cubicBezTo>
                    <a:pt x="35226" y="33858"/>
                    <a:pt x="35726" y="33358"/>
                    <a:pt x="36260" y="32858"/>
                  </a:cubicBezTo>
                  <a:cubicBezTo>
                    <a:pt x="36427" y="32691"/>
                    <a:pt x="36594" y="32524"/>
                    <a:pt x="36694" y="32324"/>
                  </a:cubicBezTo>
                  <a:cubicBezTo>
                    <a:pt x="37027" y="31624"/>
                    <a:pt x="37628" y="31257"/>
                    <a:pt x="38161" y="30790"/>
                  </a:cubicBezTo>
                  <a:cubicBezTo>
                    <a:pt x="39095" y="29922"/>
                    <a:pt x="40163" y="29389"/>
                    <a:pt x="41297" y="28955"/>
                  </a:cubicBezTo>
                  <a:cubicBezTo>
                    <a:pt x="41397" y="28922"/>
                    <a:pt x="41464" y="28888"/>
                    <a:pt x="41564" y="28855"/>
                  </a:cubicBezTo>
                  <a:cubicBezTo>
                    <a:pt x="42831" y="28288"/>
                    <a:pt x="43932" y="27354"/>
                    <a:pt x="45300" y="26953"/>
                  </a:cubicBezTo>
                  <a:cubicBezTo>
                    <a:pt x="45667" y="26853"/>
                    <a:pt x="45834" y="26486"/>
                    <a:pt x="45934" y="26120"/>
                  </a:cubicBezTo>
                  <a:cubicBezTo>
                    <a:pt x="46034" y="25853"/>
                    <a:pt x="46167" y="25519"/>
                    <a:pt x="46367" y="25319"/>
                  </a:cubicBezTo>
                  <a:cubicBezTo>
                    <a:pt x="46734" y="24952"/>
                    <a:pt x="46768" y="24585"/>
                    <a:pt x="46634" y="24085"/>
                  </a:cubicBezTo>
                  <a:cubicBezTo>
                    <a:pt x="46401" y="23418"/>
                    <a:pt x="46134" y="22717"/>
                    <a:pt x="46100" y="22017"/>
                  </a:cubicBezTo>
                  <a:cubicBezTo>
                    <a:pt x="46100" y="21283"/>
                    <a:pt x="45934" y="20716"/>
                    <a:pt x="45633" y="20082"/>
                  </a:cubicBezTo>
                  <a:cubicBezTo>
                    <a:pt x="45400" y="19682"/>
                    <a:pt x="45166" y="19315"/>
                    <a:pt x="44833" y="18981"/>
                  </a:cubicBezTo>
                  <a:cubicBezTo>
                    <a:pt x="44566" y="18681"/>
                    <a:pt x="44166" y="18414"/>
                    <a:pt x="44066" y="18080"/>
                  </a:cubicBezTo>
                  <a:cubicBezTo>
                    <a:pt x="43832" y="17413"/>
                    <a:pt x="43365" y="17013"/>
                    <a:pt x="42965" y="16546"/>
                  </a:cubicBezTo>
                  <a:cubicBezTo>
                    <a:pt x="42698" y="16246"/>
                    <a:pt x="42465" y="15912"/>
                    <a:pt x="42298" y="15545"/>
                  </a:cubicBezTo>
                  <a:cubicBezTo>
                    <a:pt x="41998" y="14978"/>
                    <a:pt x="41631" y="14511"/>
                    <a:pt x="41097" y="14278"/>
                  </a:cubicBezTo>
                  <a:cubicBezTo>
                    <a:pt x="40496" y="14044"/>
                    <a:pt x="40196" y="13577"/>
                    <a:pt x="39863" y="13144"/>
                  </a:cubicBezTo>
                  <a:cubicBezTo>
                    <a:pt x="38528" y="13144"/>
                    <a:pt x="37261" y="13144"/>
                    <a:pt x="35993" y="13110"/>
                  </a:cubicBezTo>
                  <a:cubicBezTo>
                    <a:pt x="35593" y="13110"/>
                    <a:pt x="35159" y="13144"/>
                    <a:pt x="34792" y="13077"/>
                  </a:cubicBezTo>
                  <a:cubicBezTo>
                    <a:pt x="33658" y="12843"/>
                    <a:pt x="32557" y="12743"/>
                    <a:pt x="31490" y="13377"/>
                  </a:cubicBezTo>
                  <a:cubicBezTo>
                    <a:pt x="31257" y="13511"/>
                    <a:pt x="30856" y="13477"/>
                    <a:pt x="30589" y="13577"/>
                  </a:cubicBezTo>
                  <a:cubicBezTo>
                    <a:pt x="29889" y="13811"/>
                    <a:pt x="29188" y="14011"/>
                    <a:pt x="28588" y="14378"/>
                  </a:cubicBezTo>
                  <a:cubicBezTo>
                    <a:pt x="27587" y="15045"/>
                    <a:pt x="26720" y="15946"/>
                    <a:pt x="25686" y="16579"/>
                  </a:cubicBezTo>
                  <a:cubicBezTo>
                    <a:pt x="24785" y="17146"/>
                    <a:pt x="24585" y="17980"/>
                    <a:pt x="24452" y="18848"/>
                  </a:cubicBezTo>
                  <a:cubicBezTo>
                    <a:pt x="24385" y="19348"/>
                    <a:pt x="24452" y="19848"/>
                    <a:pt x="24418" y="20349"/>
                  </a:cubicBezTo>
                  <a:cubicBezTo>
                    <a:pt x="24418" y="20716"/>
                    <a:pt x="24418" y="21116"/>
                    <a:pt x="24252" y="21416"/>
                  </a:cubicBezTo>
                  <a:cubicBezTo>
                    <a:pt x="23885" y="22117"/>
                    <a:pt x="23885" y="22884"/>
                    <a:pt x="23885" y="23651"/>
                  </a:cubicBezTo>
                  <a:cubicBezTo>
                    <a:pt x="23918" y="24485"/>
                    <a:pt x="23885" y="25286"/>
                    <a:pt x="23918" y="26120"/>
                  </a:cubicBezTo>
                  <a:cubicBezTo>
                    <a:pt x="23918" y="26653"/>
                    <a:pt x="23851" y="27154"/>
                    <a:pt x="23551" y="27687"/>
                  </a:cubicBezTo>
                  <a:cubicBezTo>
                    <a:pt x="23351" y="27988"/>
                    <a:pt x="23217" y="28488"/>
                    <a:pt x="23318" y="28821"/>
                  </a:cubicBezTo>
                  <a:cubicBezTo>
                    <a:pt x="23718" y="30189"/>
                    <a:pt x="23751" y="31657"/>
                    <a:pt x="24518" y="32958"/>
                  </a:cubicBezTo>
                  <a:cubicBezTo>
                    <a:pt x="25619" y="34726"/>
                    <a:pt x="26453" y="36660"/>
                    <a:pt x="27387" y="38528"/>
                  </a:cubicBezTo>
                  <a:cubicBezTo>
                    <a:pt x="27487" y="38762"/>
                    <a:pt x="27621" y="39029"/>
                    <a:pt x="27654" y="39296"/>
                  </a:cubicBezTo>
                  <a:cubicBezTo>
                    <a:pt x="27754" y="40063"/>
                    <a:pt x="28221" y="40597"/>
                    <a:pt x="28721" y="41130"/>
                  </a:cubicBezTo>
                  <a:cubicBezTo>
                    <a:pt x="29322" y="41764"/>
                    <a:pt x="29822" y="42465"/>
                    <a:pt x="30389" y="43098"/>
                  </a:cubicBezTo>
                  <a:cubicBezTo>
                    <a:pt x="31190" y="43999"/>
                    <a:pt x="31623" y="45233"/>
                    <a:pt x="32791" y="45800"/>
                  </a:cubicBezTo>
                  <a:cubicBezTo>
                    <a:pt x="32858" y="45834"/>
                    <a:pt x="32924" y="45900"/>
                    <a:pt x="32991" y="46000"/>
                  </a:cubicBezTo>
                  <a:cubicBezTo>
                    <a:pt x="33491" y="46734"/>
                    <a:pt x="34059" y="47468"/>
                    <a:pt x="34425" y="48269"/>
                  </a:cubicBezTo>
                  <a:cubicBezTo>
                    <a:pt x="35093" y="49636"/>
                    <a:pt x="36093" y="50771"/>
                    <a:pt x="36927" y="52005"/>
                  </a:cubicBezTo>
                  <a:cubicBezTo>
                    <a:pt x="37528" y="52839"/>
                    <a:pt x="38128" y="53706"/>
                    <a:pt x="38695" y="54573"/>
                  </a:cubicBezTo>
                  <a:cubicBezTo>
                    <a:pt x="39262" y="55374"/>
                    <a:pt x="39729" y="56274"/>
                    <a:pt x="40363" y="57042"/>
                  </a:cubicBezTo>
                  <a:cubicBezTo>
                    <a:pt x="40897" y="57642"/>
                    <a:pt x="41364" y="58309"/>
                    <a:pt x="41764" y="59010"/>
                  </a:cubicBezTo>
                  <a:cubicBezTo>
                    <a:pt x="42131" y="59644"/>
                    <a:pt x="42598" y="60211"/>
                    <a:pt x="42998" y="60811"/>
                  </a:cubicBezTo>
                  <a:cubicBezTo>
                    <a:pt x="43165" y="61011"/>
                    <a:pt x="43399" y="61245"/>
                    <a:pt x="43399" y="61478"/>
                  </a:cubicBezTo>
                  <a:cubicBezTo>
                    <a:pt x="43432" y="62446"/>
                    <a:pt x="43799" y="63246"/>
                    <a:pt x="44433" y="63947"/>
                  </a:cubicBezTo>
                  <a:cubicBezTo>
                    <a:pt x="44533" y="64080"/>
                    <a:pt x="44533" y="64280"/>
                    <a:pt x="44599" y="64447"/>
                  </a:cubicBezTo>
                  <a:cubicBezTo>
                    <a:pt x="45066" y="65881"/>
                    <a:pt x="45567" y="67282"/>
                    <a:pt x="46034" y="68683"/>
                  </a:cubicBezTo>
                  <a:cubicBezTo>
                    <a:pt x="46467" y="69884"/>
                    <a:pt x="46868" y="71085"/>
                    <a:pt x="47268" y="72286"/>
                  </a:cubicBezTo>
                  <a:cubicBezTo>
                    <a:pt x="47435" y="72853"/>
                    <a:pt x="47702" y="73353"/>
                    <a:pt x="48302" y="73620"/>
                  </a:cubicBezTo>
                  <a:cubicBezTo>
                    <a:pt x="48502" y="73687"/>
                    <a:pt x="48636" y="73920"/>
                    <a:pt x="48769" y="74087"/>
                  </a:cubicBezTo>
                  <a:cubicBezTo>
                    <a:pt x="49003" y="74421"/>
                    <a:pt x="49203" y="74754"/>
                    <a:pt x="49470" y="75055"/>
                  </a:cubicBezTo>
                  <a:cubicBezTo>
                    <a:pt x="50303" y="75955"/>
                    <a:pt x="51204" y="76789"/>
                    <a:pt x="52238" y="77456"/>
                  </a:cubicBezTo>
                  <a:cubicBezTo>
                    <a:pt x="53105" y="77990"/>
                    <a:pt x="53873" y="78624"/>
                    <a:pt x="54373" y="79524"/>
                  </a:cubicBezTo>
                  <a:cubicBezTo>
                    <a:pt x="54673" y="80092"/>
                    <a:pt x="55074" y="80559"/>
                    <a:pt x="55541" y="81026"/>
                  </a:cubicBezTo>
                  <a:cubicBezTo>
                    <a:pt x="55874" y="81359"/>
                    <a:pt x="56241" y="81726"/>
                    <a:pt x="56575" y="82060"/>
                  </a:cubicBezTo>
                  <a:cubicBezTo>
                    <a:pt x="56841" y="82326"/>
                    <a:pt x="57075" y="82660"/>
                    <a:pt x="57042" y="83027"/>
                  </a:cubicBezTo>
                  <a:cubicBezTo>
                    <a:pt x="56975" y="83727"/>
                    <a:pt x="57308" y="84261"/>
                    <a:pt x="57609" y="84828"/>
                  </a:cubicBezTo>
                  <a:cubicBezTo>
                    <a:pt x="58009" y="85662"/>
                    <a:pt x="58476" y="86529"/>
                    <a:pt x="58876" y="87363"/>
                  </a:cubicBezTo>
                  <a:cubicBezTo>
                    <a:pt x="59010" y="87697"/>
                    <a:pt x="59176" y="88064"/>
                    <a:pt x="59210" y="88397"/>
                  </a:cubicBezTo>
                  <a:cubicBezTo>
                    <a:pt x="59243" y="88965"/>
                    <a:pt x="59377" y="89465"/>
                    <a:pt x="59610" y="89965"/>
                  </a:cubicBezTo>
                  <a:cubicBezTo>
                    <a:pt x="59710" y="90199"/>
                    <a:pt x="59777" y="90499"/>
                    <a:pt x="59777" y="90766"/>
                  </a:cubicBezTo>
                  <a:cubicBezTo>
                    <a:pt x="59777" y="92834"/>
                    <a:pt x="59777" y="94935"/>
                    <a:pt x="59710" y="97004"/>
                  </a:cubicBezTo>
                  <a:cubicBezTo>
                    <a:pt x="59710" y="97504"/>
                    <a:pt x="59510" y="97971"/>
                    <a:pt x="59343" y="98438"/>
                  </a:cubicBezTo>
                  <a:cubicBezTo>
                    <a:pt x="59277" y="98605"/>
                    <a:pt x="59043" y="98738"/>
                    <a:pt x="58910" y="98872"/>
                  </a:cubicBezTo>
                  <a:cubicBezTo>
                    <a:pt x="58276" y="97971"/>
                    <a:pt x="58176" y="97771"/>
                    <a:pt x="58142" y="96803"/>
                  </a:cubicBezTo>
                  <a:cubicBezTo>
                    <a:pt x="58109" y="95336"/>
                    <a:pt x="58109" y="93901"/>
                    <a:pt x="58109" y="92434"/>
                  </a:cubicBezTo>
                  <a:cubicBezTo>
                    <a:pt x="58109" y="91533"/>
                    <a:pt x="58209" y="90632"/>
                    <a:pt x="57675" y="89798"/>
                  </a:cubicBezTo>
                  <a:cubicBezTo>
                    <a:pt x="57609" y="89698"/>
                    <a:pt x="57575" y="89532"/>
                    <a:pt x="57575" y="89432"/>
                  </a:cubicBezTo>
                  <a:cubicBezTo>
                    <a:pt x="57675" y="88598"/>
                    <a:pt x="57242" y="87930"/>
                    <a:pt x="56908" y="87230"/>
                  </a:cubicBezTo>
                  <a:cubicBezTo>
                    <a:pt x="56508" y="86463"/>
                    <a:pt x="56108" y="85696"/>
                    <a:pt x="55741" y="84928"/>
                  </a:cubicBezTo>
                  <a:cubicBezTo>
                    <a:pt x="55607" y="84661"/>
                    <a:pt x="55407" y="84328"/>
                    <a:pt x="55440" y="84061"/>
                  </a:cubicBezTo>
                  <a:cubicBezTo>
                    <a:pt x="55440" y="83327"/>
                    <a:pt x="55040" y="82894"/>
                    <a:pt x="54573" y="82427"/>
                  </a:cubicBezTo>
                  <a:cubicBezTo>
                    <a:pt x="53939" y="81793"/>
                    <a:pt x="53306" y="81159"/>
                    <a:pt x="52872" y="80325"/>
                  </a:cubicBezTo>
                  <a:cubicBezTo>
                    <a:pt x="52638" y="79825"/>
                    <a:pt x="52138" y="79424"/>
                    <a:pt x="51671" y="79057"/>
                  </a:cubicBezTo>
                  <a:cubicBezTo>
                    <a:pt x="50971" y="78424"/>
                    <a:pt x="50203" y="77857"/>
                    <a:pt x="49436" y="77290"/>
                  </a:cubicBezTo>
                  <a:cubicBezTo>
                    <a:pt x="49303" y="77189"/>
                    <a:pt x="49069" y="77189"/>
                    <a:pt x="48836" y="77156"/>
                  </a:cubicBezTo>
                  <a:cubicBezTo>
                    <a:pt x="48902" y="77757"/>
                    <a:pt x="48936" y="78257"/>
                    <a:pt x="48936" y="78724"/>
                  </a:cubicBezTo>
                  <a:cubicBezTo>
                    <a:pt x="48969" y="81493"/>
                    <a:pt x="48969" y="84261"/>
                    <a:pt x="48936" y="87030"/>
                  </a:cubicBezTo>
                  <a:cubicBezTo>
                    <a:pt x="48936" y="87497"/>
                    <a:pt x="48969" y="87964"/>
                    <a:pt x="48802" y="88397"/>
                  </a:cubicBezTo>
                  <a:cubicBezTo>
                    <a:pt x="48369" y="89432"/>
                    <a:pt x="48402" y="90499"/>
                    <a:pt x="48369" y="91600"/>
                  </a:cubicBezTo>
                  <a:cubicBezTo>
                    <a:pt x="48369" y="92934"/>
                    <a:pt x="48536" y="94235"/>
                    <a:pt x="49303" y="95369"/>
                  </a:cubicBezTo>
                  <a:cubicBezTo>
                    <a:pt x="49403" y="95469"/>
                    <a:pt x="49470" y="95603"/>
                    <a:pt x="49470" y="95736"/>
                  </a:cubicBezTo>
                  <a:cubicBezTo>
                    <a:pt x="49436" y="95903"/>
                    <a:pt x="49369" y="96070"/>
                    <a:pt x="49269" y="96203"/>
                  </a:cubicBezTo>
                  <a:cubicBezTo>
                    <a:pt x="49203" y="96270"/>
                    <a:pt x="49003" y="96303"/>
                    <a:pt x="48902" y="96270"/>
                  </a:cubicBezTo>
                  <a:cubicBezTo>
                    <a:pt x="48102" y="95903"/>
                    <a:pt x="47435" y="95469"/>
                    <a:pt x="47135" y="94535"/>
                  </a:cubicBezTo>
                  <a:cubicBezTo>
                    <a:pt x="46668" y="93134"/>
                    <a:pt x="46634" y="91700"/>
                    <a:pt x="46634" y="90232"/>
                  </a:cubicBezTo>
                  <a:cubicBezTo>
                    <a:pt x="46634" y="89598"/>
                    <a:pt x="46701" y="88998"/>
                    <a:pt x="46901" y="88364"/>
                  </a:cubicBezTo>
                  <a:cubicBezTo>
                    <a:pt x="47068" y="87897"/>
                    <a:pt x="47135" y="87397"/>
                    <a:pt x="47168" y="86896"/>
                  </a:cubicBezTo>
                  <a:cubicBezTo>
                    <a:pt x="47168" y="84261"/>
                    <a:pt x="47168" y="81659"/>
                    <a:pt x="47168" y="79024"/>
                  </a:cubicBezTo>
                  <a:cubicBezTo>
                    <a:pt x="47168" y="78624"/>
                    <a:pt x="47068" y="78190"/>
                    <a:pt x="46934" y="77823"/>
                  </a:cubicBezTo>
                  <a:cubicBezTo>
                    <a:pt x="46734" y="77356"/>
                    <a:pt x="46601" y="76889"/>
                    <a:pt x="46634" y="76389"/>
                  </a:cubicBezTo>
                  <a:cubicBezTo>
                    <a:pt x="46634" y="76155"/>
                    <a:pt x="46634" y="75922"/>
                    <a:pt x="46534" y="75722"/>
                  </a:cubicBezTo>
                  <a:cubicBezTo>
                    <a:pt x="46000" y="74521"/>
                    <a:pt x="45667" y="73253"/>
                    <a:pt x="45300" y="72019"/>
                  </a:cubicBezTo>
                  <a:cubicBezTo>
                    <a:pt x="45200" y="71752"/>
                    <a:pt x="45133" y="71485"/>
                    <a:pt x="45000" y="71252"/>
                  </a:cubicBezTo>
                  <a:cubicBezTo>
                    <a:pt x="44499" y="70218"/>
                    <a:pt x="44266" y="69117"/>
                    <a:pt x="43866" y="68083"/>
                  </a:cubicBezTo>
                  <a:cubicBezTo>
                    <a:pt x="43365" y="66682"/>
                    <a:pt x="43098" y="65181"/>
                    <a:pt x="42198" y="63947"/>
                  </a:cubicBezTo>
                  <a:cubicBezTo>
                    <a:pt x="42031" y="63680"/>
                    <a:pt x="41831" y="63380"/>
                    <a:pt x="41831" y="63079"/>
                  </a:cubicBezTo>
                  <a:cubicBezTo>
                    <a:pt x="41831" y="62179"/>
                    <a:pt x="41264" y="61578"/>
                    <a:pt x="40830" y="60911"/>
                  </a:cubicBezTo>
                  <a:cubicBezTo>
                    <a:pt x="40530" y="60444"/>
                    <a:pt x="40263" y="59977"/>
                    <a:pt x="39996" y="59510"/>
                  </a:cubicBezTo>
                  <a:cubicBezTo>
                    <a:pt x="39796" y="59210"/>
                    <a:pt x="39629" y="58876"/>
                    <a:pt x="39362" y="58643"/>
                  </a:cubicBezTo>
                  <a:cubicBezTo>
                    <a:pt x="38462" y="57709"/>
                    <a:pt x="37895" y="56575"/>
                    <a:pt x="37194" y="55541"/>
                  </a:cubicBezTo>
                  <a:cubicBezTo>
                    <a:pt x="36660" y="54740"/>
                    <a:pt x="36093" y="53973"/>
                    <a:pt x="35593" y="53172"/>
                  </a:cubicBezTo>
                  <a:cubicBezTo>
                    <a:pt x="34826" y="52038"/>
                    <a:pt x="33892" y="51071"/>
                    <a:pt x="33258" y="49837"/>
                  </a:cubicBezTo>
                  <a:cubicBezTo>
                    <a:pt x="32624" y="48602"/>
                    <a:pt x="31990" y="47335"/>
                    <a:pt x="30723" y="46568"/>
                  </a:cubicBezTo>
                  <a:cubicBezTo>
                    <a:pt x="30523" y="46467"/>
                    <a:pt x="30423" y="46234"/>
                    <a:pt x="30289" y="46067"/>
                  </a:cubicBezTo>
                  <a:cubicBezTo>
                    <a:pt x="29355" y="44633"/>
                    <a:pt x="28421" y="43165"/>
                    <a:pt x="27120" y="41998"/>
                  </a:cubicBezTo>
                  <a:cubicBezTo>
                    <a:pt x="26653" y="41564"/>
                    <a:pt x="26286" y="40997"/>
                    <a:pt x="26153" y="40396"/>
                  </a:cubicBezTo>
                  <a:cubicBezTo>
                    <a:pt x="25853" y="39129"/>
                    <a:pt x="25186" y="38061"/>
                    <a:pt x="24652" y="36927"/>
                  </a:cubicBezTo>
                  <a:cubicBezTo>
                    <a:pt x="24085" y="35760"/>
                    <a:pt x="23618" y="34559"/>
                    <a:pt x="22917" y="33525"/>
                  </a:cubicBezTo>
                  <a:cubicBezTo>
                    <a:pt x="22450" y="32791"/>
                    <a:pt x="22150" y="32124"/>
                    <a:pt x="22183" y="31257"/>
                  </a:cubicBezTo>
                  <a:cubicBezTo>
                    <a:pt x="22183" y="31190"/>
                    <a:pt x="22083" y="31157"/>
                    <a:pt x="21983" y="31056"/>
                  </a:cubicBezTo>
                  <a:cubicBezTo>
                    <a:pt x="21883" y="31123"/>
                    <a:pt x="21716" y="31157"/>
                    <a:pt x="21683" y="31223"/>
                  </a:cubicBezTo>
                  <a:cubicBezTo>
                    <a:pt x="20949" y="32424"/>
                    <a:pt x="20115" y="33558"/>
                    <a:pt x="19515" y="34826"/>
                  </a:cubicBezTo>
                  <a:cubicBezTo>
                    <a:pt x="19248" y="35460"/>
                    <a:pt x="18814" y="35993"/>
                    <a:pt x="18481" y="36560"/>
                  </a:cubicBezTo>
                  <a:cubicBezTo>
                    <a:pt x="17847" y="37528"/>
                    <a:pt x="17313" y="38528"/>
                    <a:pt x="17413" y="39729"/>
                  </a:cubicBezTo>
                  <a:cubicBezTo>
                    <a:pt x="17447" y="40130"/>
                    <a:pt x="17413" y="40597"/>
                    <a:pt x="17247" y="40930"/>
                  </a:cubicBezTo>
                  <a:cubicBezTo>
                    <a:pt x="16780" y="41864"/>
                    <a:pt x="16913" y="42865"/>
                    <a:pt x="16880" y="43866"/>
                  </a:cubicBezTo>
                  <a:cubicBezTo>
                    <a:pt x="16846" y="44366"/>
                    <a:pt x="16980" y="44833"/>
                    <a:pt x="17213" y="45300"/>
                  </a:cubicBezTo>
                  <a:cubicBezTo>
                    <a:pt x="17647" y="46234"/>
                    <a:pt x="18047" y="47201"/>
                    <a:pt x="18381" y="48202"/>
                  </a:cubicBezTo>
                  <a:cubicBezTo>
                    <a:pt x="19315" y="50670"/>
                    <a:pt x="19281" y="50704"/>
                    <a:pt x="21183" y="52572"/>
                  </a:cubicBezTo>
                  <a:lnTo>
                    <a:pt x="21383" y="52772"/>
                  </a:lnTo>
                  <a:cubicBezTo>
                    <a:pt x="22250" y="53673"/>
                    <a:pt x="23251" y="54473"/>
                    <a:pt x="23785" y="55674"/>
                  </a:cubicBezTo>
                  <a:cubicBezTo>
                    <a:pt x="23918" y="55974"/>
                    <a:pt x="24218" y="56174"/>
                    <a:pt x="24418" y="56408"/>
                  </a:cubicBezTo>
                  <a:cubicBezTo>
                    <a:pt x="25186" y="57242"/>
                    <a:pt x="25953" y="58076"/>
                    <a:pt x="26720" y="58910"/>
                  </a:cubicBezTo>
                  <a:cubicBezTo>
                    <a:pt x="26853" y="59076"/>
                    <a:pt x="26987" y="59277"/>
                    <a:pt x="27154" y="59510"/>
                  </a:cubicBezTo>
                  <a:cubicBezTo>
                    <a:pt x="26920" y="59644"/>
                    <a:pt x="26787" y="59777"/>
                    <a:pt x="26653" y="59777"/>
                  </a:cubicBezTo>
                  <a:cubicBezTo>
                    <a:pt x="25986" y="59810"/>
                    <a:pt x="25386" y="59710"/>
                    <a:pt x="24885" y="59210"/>
                  </a:cubicBezTo>
                  <a:cubicBezTo>
                    <a:pt x="24151" y="58509"/>
                    <a:pt x="23351" y="57809"/>
                    <a:pt x="22617" y="57075"/>
                  </a:cubicBezTo>
                  <a:cubicBezTo>
                    <a:pt x="22417" y="56875"/>
                    <a:pt x="22250" y="56675"/>
                    <a:pt x="22117" y="56408"/>
                  </a:cubicBezTo>
                  <a:cubicBezTo>
                    <a:pt x="21850" y="55774"/>
                    <a:pt x="21349" y="55307"/>
                    <a:pt x="20882" y="54840"/>
                  </a:cubicBezTo>
                  <a:cubicBezTo>
                    <a:pt x="20115" y="54106"/>
                    <a:pt x="19381" y="53372"/>
                    <a:pt x="18648" y="52605"/>
                  </a:cubicBezTo>
                  <a:cubicBezTo>
                    <a:pt x="18347" y="52305"/>
                    <a:pt x="18080" y="51938"/>
                    <a:pt x="17814" y="51571"/>
                  </a:cubicBezTo>
                  <a:cubicBezTo>
                    <a:pt x="17680" y="51438"/>
                    <a:pt x="17680" y="51204"/>
                    <a:pt x="17313" y="51338"/>
                  </a:cubicBezTo>
                  <a:lnTo>
                    <a:pt x="17313" y="52372"/>
                  </a:lnTo>
                  <a:cubicBezTo>
                    <a:pt x="17347" y="54873"/>
                    <a:pt x="17347" y="57342"/>
                    <a:pt x="17347" y="59844"/>
                  </a:cubicBezTo>
                  <a:cubicBezTo>
                    <a:pt x="17347" y="60678"/>
                    <a:pt x="17380" y="61478"/>
                    <a:pt x="16946" y="62245"/>
                  </a:cubicBezTo>
                  <a:cubicBezTo>
                    <a:pt x="16846" y="62446"/>
                    <a:pt x="16846" y="62746"/>
                    <a:pt x="16813" y="63013"/>
                  </a:cubicBezTo>
                  <a:cubicBezTo>
                    <a:pt x="16746" y="63346"/>
                    <a:pt x="16746" y="63680"/>
                    <a:pt x="16579" y="63947"/>
                  </a:cubicBezTo>
                  <a:cubicBezTo>
                    <a:pt x="16279" y="64547"/>
                    <a:pt x="16246" y="65148"/>
                    <a:pt x="16246" y="65781"/>
                  </a:cubicBezTo>
                  <a:cubicBezTo>
                    <a:pt x="16246" y="66482"/>
                    <a:pt x="16246" y="67149"/>
                    <a:pt x="16212" y="67816"/>
                  </a:cubicBezTo>
                  <a:cubicBezTo>
                    <a:pt x="16179" y="68350"/>
                    <a:pt x="16279" y="68817"/>
                    <a:pt x="16546" y="69250"/>
                  </a:cubicBezTo>
                  <a:cubicBezTo>
                    <a:pt x="16713" y="69551"/>
                    <a:pt x="16880" y="69884"/>
                    <a:pt x="16980" y="70251"/>
                  </a:cubicBezTo>
                  <a:cubicBezTo>
                    <a:pt x="17013" y="70385"/>
                    <a:pt x="16913" y="70651"/>
                    <a:pt x="16813" y="70718"/>
                  </a:cubicBezTo>
                  <a:cubicBezTo>
                    <a:pt x="16646" y="70785"/>
                    <a:pt x="16279" y="70885"/>
                    <a:pt x="16179" y="70785"/>
                  </a:cubicBezTo>
                  <a:cubicBezTo>
                    <a:pt x="15445" y="70118"/>
                    <a:pt x="14711" y="69417"/>
                    <a:pt x="14645" y="68316"/>
                  </a:cubicBezTo>
                  <a:cubicBezTo>
                    <a:pt x="14611" y="67382"/>
                    <a:pt x="14611" y="66415"/>
                    <a:pt x="14578" y="65481"/>
                  </a:cubicBezTo>
                  <a:cubicBezTo>
                    <a:pt x="14545" y="64781"/>
                    <a:pt x="14578" y="64113"/>
                    <a:pt x="14912" y="63480"/>
                  </a:cubicBezTo>
                  <a:cubicBezTo>
                    <a:pt x="15045" y="63213"/>
                    <a:pt x="15045" y="62879"/>
                    <a:pt x="15112" y="62579"/>
                  </a:cubicBezTo>
                  <a:cubicBezTo>
                    <a:pt x="15178" y="62245"/>
                    <a:pt x="15212" y="61912"/>
                    <a:pt x="15345" y="61645"/>
                  </a:cubicBezTo>
                  <a:cubicBezTo>
                    <a:pt x="15645" y="61045"/>
                    <a:pt x="15679" y="60444"/>
                    <a:pt x="15679" y="59810"/>
                  </a:cubicBezTo>
                  <a:cubicBezTo>
                    <a:pt x="15679" y="56208"/>
                    <a:pt x="15679" y="52639"/>
                    <a:pt x="15712" y="49036"/>
                  </a:cubicBezTo>
                  <a:cubicBezTo>
                    <a:pt x="15712" y="48536"/>
                    <a:pt x="15645" y="48035"/>
                    <a:pt x="15779" y="47568"/>
                  </a:cubicBezTo>
                  <a:cubicBezTo>
                    <a:pt x="15946" y="47035"/>
                    <a:pt x="15846" y="46601"/>
                    <a:pt x="15612" y="46134"/>
                  </a:cubicBezTo>
                  <a:cubicBezTo>
                    <a:pt x="15312" y="45634"/>
                    <a:pt x="15045" y="45100"/>
                    <a:pt x="15078" y="44466"/>
                  </a:cubicBezTo>
                  <a:cubicBezTo>
                    <a:pt x="15078" y="43632"/>
                    <a:pt x="15078" y="42765"/>
                    <a:pt x="15078" y="41898"/>
                  </a:cubicBezTo>
                  <a:cubicBezTo>
                    <a:pt x="15112" y="41597"/>
                    <a:pt x="15145" y="41230"/>
                    <a:pt x="15278" y="40964"/>
                  </a:cubicBezTo>
                  <a:cubicBezTo>
                    <a:pt x="15579" y="40396"/>
                    <a:pt x="15645" y="39763"/>
                    <a:pt x="15612" y="39129"/>
                  </a:cubicBezTo>
                  <a:cubicBezTo>
                    <a:pt x="15579" y="38362"/>
                    <a:pt x="15812" y="37728"/>
                    <a:pt x="16112" y="37061"/>
                  </a:cubicBezTo>
                  <a:cubicBezTo>
                    <a:pt x="16513" y="36160"/>
                    <a:pt x="17180" y="35460"/>
                    <a:pt x="17580" y="34626"/>
                  </a:cubicBezTo>
                  <a:cubicBezTo>
                    <a:pt x="18381" y="33025"/>
                    <a:pt x="19348" y="31557"/>
                    <a:pt x="20249" y="30022"/>
                  </a:cubicBezTo>
                  <a:cubicBezTo>
                    <a:pt x="21016" y="28688"/>
                    <a:pt x="21917" y="27320"/>
                    <a:pt x="21850" y="25653"/>
                  </a:cubicBezTo>
                  <a:cubicBezTo>
                    <a:pt x="21850" y="25519"/>
                    <a:pt x="21850" y="25352"/>
                    <a:pt x="21917" y="25252"/>
                  </a:cubicBezTo>
                  <a:cubicBezTo>
                    <a:pt x="22250" y="24485"/>
                    <a:pt x="22150" y="23651"/>
                    <a:pt x="22183" y="22851"/>
                  </a:cubicBezTo>
                  <a:cubicBezTo>
                    <a:pt x="22217" y="22384"/>
                    <a:pt x="22183" y="21917"/>
                    <a:pt x="22350" y="21516"/>
                  </a:cubicBezTo>
                  <a:cubicBezTo>
                    <a:pt x="22584" y="20916"/>
                    <a:pt x="22784" y="20315"/>
                    <a:pt x="22717" y="19682"/>
                  </a:cubicBezTo>
                  <a:cubicBezTo>
                    <a:pt x="22684" y="19014"/>
                    <a:pt x="22817" y="18314"/>
                    <a:pt x="22684" y="17647"/>
                  </a:cubicBezTo>
                  <a:cubicBezTo>
                    <a:pt x="22484" y="17647"/>
                    <a:pt x="22317" y="17613"/>
                    <a:pt x="22217" y="17647"/>
                  </a:cubicBezTo>
                  <a:cubicBezTo>
                    <a:pt x="21383" y="17980"/>
                    <a:pt x="20449" y="18181"/>
                    <a:pt x="19715" y="18681"/>
                  </a:cubicBezTo>
                  <a:cubicBezTo>
                    <a:pt x="18614" y="19481"/>
                    <a:pt x="17280" y="19882"/>
                    <a:pt x="16146" y="20616"/>
                  </a:cubicBezTo>
                  <a:cubicBezTo>
                    <a:pt x="14811" y="21516"/>
                    <a:pt x="13344" y="21550"/>
                    <a:pt x="11843" y="21450"/>
                  </a:cubicBezTo>
                  <a:cubicBezTo>
                    <a:pt x="11609" y="21450"/>
                    <a:pt x="11376" y="21416"/>
                    <a:pt x="11176" y="21349"/>
                  </a:cubicBezTo>
                  <a:cubicBezTo>
                    <a:pt x="10542" y="21049"/>
                    <a:pt x="9875" y="20716"/>
                    <a:pt x="9241" y="20349"/>
                  </a:cubicBezTo>
                  <a:cubicBezTo>
                    <a:pt x="9007" y="20215"/>
                    <a:pt x="8707" y="19915"/>
                    <a:pt x="8640" y="19648"/>
                  </a:cubicBezTo>
                  <a:cubicBezTo>
                    <a:pt x="8440" y="18781"/>
                    <a:pt x="8440" y="17847"/>
                    <a:pt x="8707" y="16980"/>
                  </a:cubicBezTo>
                  <a:cubicBezTo>
                    <a:pt x="8774" y="16780"/>
                    <a:pt x="9107" y="16546"/>
                    <a:pt x="9308" y="16546"/>
                  </a:cubicBezTo>
                  <a:cubicBezTo>
                    <a:pt x="9508" y="16546"/>
                    <a:pt x="9808" y="16780"/>
                    <a:pt x="9908" y="16980"/>
                  </a:cubicBezTo>
                  <a:cubicBezTo>
                    <a:pt x="10041" y="17247"/>
                    <a:pt x="10008" y="17613"/>
                    <a:pt x="10041" y="17914"/>
                  </a:cubicBezTo>
                  <a:cubicBezTo>
                    <a:pt x="10075" y="18281"/>
                    <a:pt x="10141" y="18614"/>
                    <a:pt x="10175" y="18981"/>
                  </a:cubicBezTo>
                  <a:cubicBezTo>
                    <a:pt x="10642" y="19215"/>
                    <a:pt x="11042" y="19415"/>
                    <a:pt x="11442" y="19615"/>
                  </a:cubicBezTo>
                  <a:cubicBezTo>
                    <a:pt x="12210" y="20015"/>
                    <a:pt x="13010" y="19948"/>
                    <a:pt x="13811" y="19715"/>
                  </a:cubicBezTo>
                  <a:cubicBezTo>
                    <a:pt x="14111" y="19615"/>
                    <a:pt x="14378" y="19515"/>
                    <a:pt x="14678" y="19415"/>
                  </a:cubicBezTo>
                  <a:cubicBezTo>
                    <a:pt x="15846" y="19014"/>
                    <a:pt x="16746" y="18114"/>
                    <a:pt x="17947" y="17814"/>
                  </a:cubicBezTo>
                  <a:cubicBezTo>
                    <a:pt x="18147" y="17747"/>
                    <a:pt x="18347" y="17580"/>
                    <a:pt x="18547" y="17480"/>
                  </a:cubicBezTo>
                  <a:cubicBezTo>
                    <a:pt x="18914" y="17247"/>
                    <a:pt x="19315" y="17013"/>
                    <a:pt x="19682" y="16780"/>
                  </a:cubicBezTo>
                  <a:cubicBezTo>
                    <a:pt x="21116" y="15979"/>
                    <a:pt x="22684" y="15579"/>
                    <a:pt x="24252" y="15145"/>
                  </a:cubicBezTo>
                  <a:cubicBezTo>
                    <a:pt x="24452" y="15078"/>
                    <a:pt x="24719" y="15012"/>
                    <a:pt x="24819" y="14845"/>
                  </a:cubicBezTo>
                  <a:cubicBezTo>
                    <a:pt x="25119" y="14311"/>
                    <a:pt x="25619" y="14178"/>
                    <a:pt x="26153" y="14011"/>
                  </a:cubicBezTo>
                  <a:cubicBezTo>
                    <a:pt x="26520" y="13877"/>
                    <a:pt x="26920" y="13677"/>
                    <a:pt x="27187" y="13377"/>
                  </a:cubicBezTo>
                  <a:cubicBezTo>
                    <a:pt x="27721" y="12843"/>
                    <a:pt x="28321" y="12510"/>
                    <a:pt x="29055" y="12343"/>
                  </a:cubicBezTo>
                  <a:cubicBezTo>
                    <a:pt x="29522" y="12243"/>
                    <a:pt x="29989" y="12043"/>
                    <a:pt x="30489" y="11976"/>
                  </a:cubicBezTo>
                  <a:cubicBezTo>
                    <a:pt x="30890" y="11909"/>
                    <a:pt x="31223" y="11676"/>
                    <a:pt x="31523" y="11309"/>
                  </a:cubicBezTo>
                  <a:cubicBezTo>
                    <a:pt x="30823" y="10942"/>
                    <a:pt x="30289" y="10442"/>
                    <a:pt x="29922" y="9708"/>
                  </a:cubicBezTo>
                  <a:cubicBezTo>
                    <a:pt x="29789" y="9408"/>
                    <a:pt x="29455" y="9141"/>
                    <a:pt x="29155" y="9007"/>
                  </a:cubicBezTo>
                  <a:cubicBezTo>
                    <a:pt x="28354" y="8574"/>
                    <a:pt x="27754" y="8007"/>
                    <a:pt x="27354" y="7206"/>
                  </a:cubicBezTo>
                  <a:cubicBezTo>
                    <a:pt x="26853" y="6072"/>
                    <a:pt x="25586" y="5838"/>
                    <a:pt x="24819" y="5038"/>
                  </a:cubicBezTo>
                  <a:cubicBezTo>
                    <a:pt x="24819" y="5004"/>
                    <a:pt x="24752" y="5004"/>
                    <a:pt x="24685" y="5004"/>
                  </a:cubicBezTo>
                  <a:cubicBezTo>
                    <a:pt x="23651" y="5004"/>
                    <a:pt x="22784" y="4204"/>
                    <a:pt x="21783" y="4271"/>
                  </a:cubicBezTo>
                  <a:cubicBezTo>
                    <a:pt x="20716" y="4704"/>
                    <a:pt x="20049" y="5572"/>
                    <a:pt x="19014" y="6039"/>
                  </a:cubicBezTo>
                  <a:cubicBezTo>
                    <a:pt x="18514" y="6272"/>
                    <a:pt x="18114" y="6739"/>
                    <a:pt x="17847" y="7306"/>
                  </a:cubicBezTo>
                  <a:cubicBezTo>
                    <a:pt x="17613" y="7740"/>
                    <a:pt x="17313" y="8140"/>
                    <a:pt x="17013" y="8507"/>
                  </a:cubicBezTo>
                  <a:cubicBezTo>
                    <a:pt x="16880" y="8674"/>
                    <a:pt x="16613" y="8774"/>
                    <a:pt x="16413" y="8774"/>
                  </a:cubicBezTo>
                  <a:cubicBezTo>
                    <a:pt x="16112" y="8774"/>
                    <a:pt x="15946" y="8507"/>
                    <a:pt x="15912" y="8207"/>
                  </a:cubicBezTo>
                  <a:cubicBezTo>
                    <a:pt x="15912" y="7940"/>
                    <a:pt x="15912" y="7673"/>
                    <a:pt x="16012" y="7406"/>
                  </a:cubicBezTo>
                  <a:cubicBezTo>
                    <a:pt x="16479" y="6039"/>
                    <a:pt x="17380" y="5004"/>
                    <a:pt x="18681" y="4337"/>
                  </a:cubicBezTo>
                  <a:cubicBezTo>
                    <a:pt x="19348" y="4004"/>
                    <a:pt x="19915" y="3503"/>
                    <a:pt x="20382" y="2870"/>
                  </a:cubicBezTo>
                  <a:cubicBezTo>
                    <a:pt x="20249" y="2703"/>
                    <a:pt x="20215" y="2536"/>
                    <a:pt x="20115" y="2503"/>
                  </a:cubicBezTo>
                  <a:cubicBezTo>
                    <a:pt x="19381" y="2202"/>
                    <a:pt x="18981" y="1669"/>
                    <a:pt x="18614" y="1002"/>
                  </a:cubicBezTo>
                  <a:cubicBezTo>
                    <a:pt x="18247" y="401"/>
                    <a:pt x="17647" y="1"/>
                    <a:pt x="16813" y="68"/>
                  </a:cubicBezTo>
                  <a:cubicBezTo>
                    <a:pt x="15779" y="168"/>
                    <a:pt x="14711" y="101"/>
                    <a:pt x="13744" y="101"/>
                  </a:cubicBezTo>
                  <a:cubicBezTo>
                    <a:pt x="12343" y="1168"/>
                    <a:pt x="11276" y="2436"/>
                    <a:pt x="9808" y="3337"/>
                  </a:cubicBezTo>
                  <a:cubicBezTo>
                    <a:pt x="8774" y="3970"/>
                    <a:pt x="7840" y="4904"/>
                    <a:pt x="7073" y="5905"/>
                  </a:cubicBezTo>
                  <a:cubicBezTo>
                    <a:pt x="6906" y="6105"/>
                    <a:pt x="6706" y="6339"/>
                    <a:pt x="6472" y="6472"/>
                  </a:cubicBezTo>
                  <a:cubicBezTo>
                    <a:pt x="5938" y="6739"/>
                    <a:pt x="5638" y="7239"/>
                    <a:pt x="5505" y="7706"/>
                  </a:cubicBezTo>
                  <a:cubicBezTo>
                    <a:pt x="5171" y="8841"/>
                    <a:pt x="4271" y="9741"/>
                    <a:pt x="4204" y="10942"/>
                  </a:cubicBezTo>
                  <a:cubicBezTo>
                    <a:pt x="3704" y="11542"/>
                    <a:pt x="3804" y="12243"/>
                    <a:pt x="3804" y="12910"/>
                  </a:cubicBezTo>
                  <a:cubicBezTo>
                    <a:pt x="3804" y="13377"/>
                    <a:pt x="3837" y="13811"/>
                    <a:pt x="3770" y="14278"/>
                  </a:cubicBezTo>
                  <a:cubicBezTo>
                    <a:pt x="3704" y="14711"/>
                    <a:pt x="3470" y="15112"/>
                    <a:pt x="3337" y="15512"/>
                  </a:cubicBezTo>
                  <a:cubicBezTo>
                    <a:pt x="3537" y="15846"/>
                    <a:pt x="3804" y="16112"/>
                    <a:pt x="3537" y="16513"/>
                  </a:cubicBezTo>
                  <a:cubicBezTo>
                    <a:pt x="3237" y="17013"/>
                    <a:pt x="3303" y="17580"/>
                    <a:pt x="3270" y="18114"/>
                  </a:cubicBezTo>
                  <a:cubicBezTo>
                    <a:pt x="3237" y="19081"/>
                    <a:pt x="3203" y="20015"/>
                    <a:pt x="3136" y="20949"/>
                  </a:cubicBezTo>
                  <a:cubicBezTo>
                    <a:pt x="3003" y="22283"/>
                    <a:pt x="3337" y="23451"/>
                    <a:pt x="4271" y="24418"/>
                  </a:cubicBezTo>
                  <a:cubicBezTo>
                    <a:pt x="4504" y="24652"/>
                    <a:pt x="4604" y="24952"/>
                    <a:pt x="4771" y="25219"/>
                  </a:cubicBezTo>
                  <a:cubicBezTo>
                    <a:pt x="5238" y="25986"/>
                    <a:pt x="5572" y="26853"/>
                    <a:pt x="6472" y="27287"/>
                  </a:cubicBezTo>
                  <a:cubicBezTo>
                    <a:pt x="6839" y="27454"/>
                    <a:pt x="7473" y="28788"/>
                    <a:pt x="7506" y="29255"/>
                  </a:cubicBezTo>
                  <a:cubicBezTo>
                    <a:pt x="7506" y="29856"/>
                    <a:pt x="7540" y="30423"/>
                    <a:pt x="7940" y="30923"/>
                  </a:cubicBezTo>
                  <a:cubicBezTo>
                    <a:pt x="8040" y="31056"/>
                    <a:pt x="8040" y="31290"/>
                    <a:pt x="8040" y="31457"/>
                  </a:cubicBezTo>
                  <a:cubicBezTo>
                    <a:pt x="8073" y="32224"/>
                    <a:pt x="8007" y="32991"/>
                    <a:pt x="7706" y="33725"/>
                  </a:cubicBezTo>
                  <a:cubicBezTo>
                    <a:pt x="7606" y="33925"/>
                    <a:pt x="7506" y="34125"/>
                    <a:pt x="7106" y="34092"/>
                  </a:cubicBezTo>
                  <a:cubicBezTo>
                    <a:pt x="7039" y="33959"/>
                    <a:pt x="6872" y="33792"/>
                    <a:pt x="6806" y="33592"/>
                  </a:cubicBezTo>
                  <a:cubicBezTo>
                    <a:pt x="6506" y="32624"/>
                    <a:pt x="6506" y="31557"/>
                    <a:pt x="5938" y="30623"/>
                  </a:cubicBezTo>
                  <a:cubicBezTo>
                    <a:pt x="5872" y="30489"/>
                    <a:pt x="5905" y="30289"/>
                    <a:pt x="5905" y="30089"/>
                  </a:cubicBezTo>
                  <a:cubicBezTo>
                    <a:pt x="5938" y="29322"/>
                    <a:pt x="5572" y="28721"/>
                    <a:pt x="4971" y="28254"/>
                  </a:cubicBezTo>
                  <a:cubicBezTo>
                    <a:pt x="4738" y="28054"/>
                    <a:pt x="4471" y="27854"/>
                    <a:pt x="4304" y="27587"/>
                  </a:cubicBezTo>
                  <a:cubicBezTo>
                    <a:pt x="3904" y="26920"/>
                    <a:pt x="3537" y="26253"/>
                    <a:pt x="3136" y="25586"/>
                  </a:cubicBezTo>
                  <a:cubicBezTo>
                    <a:pt x="2970" y="25286"/>
                    <a:pt x="2770" y="24985"/>
                    <a:pt x="2269" y="24985"/>
                  </a:cubicBezTo>
                  <a:cubicBezTo>
                    <a:pt x="2236" y="25386"/>
                    <a:pt x="2202" y="25786"/>
                    <a:pt x="2202" y="26186"/>
                  </a:cubicBezTo>
                  <a:cubicBezTo>
                    <a:pt x="2202" y="27854"/>
                    <a:pt x="2202" y="29522"/>
                    <a:pt x="2202" y="31223"/>
                  </a:cubicBezTo>
                  <a:cubicBezTo>
                    <a:pt x="2202" y="31957"/>
                    <a:pt x="2102" y="32624"/>
                    <a:pt x="1836" y="33325"/>
                  </a:cubicBezTo>
                  <a:cubicBezTo>
                    <a:pt x="1502" y="34259"/>
                    <a:pt x="968" y="35126"/>
                    <a:pt x="1035" y="36193"/>
                  </a:cubicBezTo>
                  <a:cubicBezTo>
                    <a:pt x="1068" y="36427"/>
                    <a:pt x="868" y="36694"/>
                    <a:pt x="801" y="36961"/>
                  </a:cubicBezTo>
                  <a:cubicBezTo>
                    <a:pt x="535" y="38228"/>
                    <a:pt x="334" y="39529"/>
                    <a:pt x="34" y="40763"/>
                  </a:cubicBezTo>
                  <a:cubicBezTo>
                    <a:pt x="1" y="40830"/>
                    <a:pt x="1" y="40863"/>
                    <a:pt x="1" y="40930"/>
                  </a:cubicBezTo>
                  <a:cubicBezTo>
                    <a:pt x="1" y="42198"/>
                    <a:pt x="1" y="43465"/>
                    <a:pt x="34" y="44733"/>
                  </a:cubicBezTo>
                  <a:cubicBezTo>
                    <a:pt x="34" y="45066"/>
                    <a:pt x="101" y="45433"/>
                    <a:pt x="234" y="45767"/>
                  </a:cubicBezTo>
                  <a:cubicBezTo>
                    <a:pt x="635" y="46834"/>
                    <a:pt x="668" y="47969"/>
                    <a:pt x="1102" y="49003"/>
                  </a:cubicBezTo>
                  <a:cubicBezTo>
                    <a:pt x="1102" y="49036"/>
                    <a:pt x="1102" y="49103"/>
                    <a:pt x="1102" y="49136"/>
                  </a:cubicBezTo>
                  <a:cubicBezTo>
                    <a:pt x="1102" y="49570"/>
                    <a:pt x="1202" y="49937"/>
                    <a:pt x="1402" y="50304"/>
                  </a:cubicBezTo>
                  <a:cubicBezTo>
                    <a:pt x="1569" y="50570"/>
                    <a:pt x="1602" y="50904"/>
                    <a:pt x="1635" y="51204"/>
                  </a:cubicBezTo>
                  <a:cubicBezTo>
                    <a:pt x="1669" y="51671"/>
                    <a:pt x="1735" y="52105"/>
                    <a:pt x="1969" y="52505"/>
                  </a:cubicBezTo>
                  <a:cubicBezTo>
                    <a:pt x="2169" y="52872"/>
                    <a:pt x="2236" y="53306"/>
                    <a:pt x="2369" y="53739"/>
                  </a:cubicBezTo>
                  <a:cubicBezTo>
                    <a:pt x="2569" y="53573"/>
                    <a:pt x="2603" y="53406"/>
                    <a:pt x="2603" y="53272"/>
                  </a:cubicBezTo>
                  <a:cubicBezTo>
                    <a:pt x="2636" y="52505"/>
                    <a:pt x="2603" y="51705"/>
                    <a:pt x="2636" y="50937"/>
                  </a:cubicBezTo>
                  <a:cubicBezTo>
                    <a:pt x="2636" y="50604"/>
                    <a:pt x="2603" y="50170"/>
                    <a:pt x="2770" y="49903"/>
                  </a:cubicBezTo>
                  <a:cubicBezTo>
                    <a:pt x="3136" y="49303"/>
                    <a:pt x="3170" y="48702"/>
                    <a:pt x="3170" y="48069"/>
                  </a:cubicBezTo>
                  <a:cubicBezTo>
                    <a:pt x="3170" y="47768"/>
                    <a:pt x="3203" y="47401"/>
                    <a:pt x="3337" y="47135"/>
                  </a:cubicBezTo>
                  <a:cubicBezTo>
                    <a:pt x="3637" y="46501"/>
                    <a:pt x="3737" y="45867"/>
                    <a:pt x="3770" y="45167"/>
                  </a:cubicBezTo>
                  <a:cubicBezTo>
                    <a:pt x="3770" y="44900"/>
                    <a:pt x="3870" y="44633"/>
                    <a:pt x="4004" y="44399"/>
                  </a:cubicBezTo>
                  <a:cubicBezTo>
                    <a:pt x="4137" y="44132"/>
                    <a:pt x="4404" y="44032"/>
                    <a:pt x="4671" y="44066"/>
                  </a:cubicBezTo>
                  <a:cubicBezTo>
                    <a:pt x="4938" y="44099"/>
                    <a:pt x="5071" y="44266"/>
                    <a:pt x="5138" y="44533"/>
                  </a:cubicBezTo>
                  <a:cubicBezTo>
                    <a:pt x="5305" y="45333"/>
                    <a:pt x="5438" y="46167"/>
                    <a:pt x="5071" y="46934"/>
                  </a:cubicBezTo>
                  <a:cubicBezTo>
                    <a:pt x="4804" y="47535"/>
                    <a:pt x="4738" y="48135"/>
                    <a:pt x="4771" y="48769"/>
                  </a:cubicBezTo>
                  <a:cubicBezTo>
                    <a:pt x="4771" y="49236"/>
                    <a:pt x="4838" y="49703"/>
                    <a:pt x="4537" y="50103"/>
                  </a:cubicBezTo>
                  <a:cubicBezTo>
                    <a:pt x="4237" y="50470"/>
                    <a:pt x="4237" y="50937"/>
                    <a:pt x="4237" y="51371"/>
                  </a:cubicBezTo>
                  <a:cubicBezTo>
                    <a:pt x="4237" y="52839"/>
                    <a:pt x="4204" y="54273"/>
                    <a:pt x="4237" y="55741"/>
                  </a:cubicBezTo>
                  <a:cubicBezTo>
                    <a:pt x="4304" y="58376"/>
                    <a:pt x="4070" y="60978"/>
                    <a:pt x="4404" y="63613"/>
                  </a:cubicBezTo>
                  <a:cubicBezTo>
                    <a:pt x="4437" y="63880"/>
                    <a:pt x="4371" y="64147"/>
                    <a:pt x="4371" y="64447"/>
                  </a:cubicBezTo>
                  <a:cubicBezTo>
                    <a:pt x="4371" y="65114"/>
                    <a:pt x="4371" y="65781"/>
                    <a:pt x="4371" y="66482"/>
                  </a:cubicBezTo>
                  <a:cubicBezTo>
                    <a:pt x="4404" y="66815"/>
                    <a:pt x="4437" y="67216"/>
                    <a:pt x="4604" y="67516"/>
                  </a:cubicBezTo>
                  <a:cubicBezTo>
                    <a:pt x="4871" y="68016"/>
                    <a:pt x="4904" y="68550"/>
                    <a:pt x="4904" y="69084"/>
                  </a:cubicBezTo>
                  <a:cubicBezTo>
                    <a:pt x="4904" y="70184"/>
                    <a:pt x="4904" y="71285"/>
                    <a:pt x="4938" y="72353"/>
                  </a:cubicBezTo>
                  <a:cubicBezTo>
                    <a:pt x="4938" y="72720"/>
                    <a:pt x="4938" y="73120"/>
                    <a:pt x="5105" y="73420"/>
                  </a:cubicBezTo>
                  <a:cubicBezTo>
                    <a:pt x="5471" y="74054"/>
                    <a:pt x="5505" y="74721"/>
                    <a:pt x="5471" y="75388"/>
                  </a:cubicBezTo>
                  <a:cubicBezTo>
                    <a:pt x="5405" y="76389"/>
                    <a:pt x="5572" y="77356"/>
                    <a:pt x="6005" y="78257"/>
                  </a:cubicBezTo>
                  <a:cubicBezTo>
                    <a:pt x="6105" y="78424"/>
                    <a:pt x="6172" y="78590"/>
                    <a:pt x="6239" y="78757"/>
                  </a:cubicBezTo>
                  <a:cubicBezTo>
                    <a:pt x="6372" y="79391"/>
                    <a:pt x="6539" y="80058"/>
                    <a:pt x="6239" y="80625"/>
                  </a:cubicBezTo>
                  <a:cubicBezTo>
                    <a:pt x="5905" y="81192"/>
                    <a:pt x="5872" y="81726"/>
                    <a:pt x="5838" y="82326"/>
                  </a:cubicBezTo>
                  <a:cubicBezTo>
                    <a:pt x="5838" y="82527"/>
                    <a:pt x="5805" y="82793"/>
                    <a:pt x="5672" y="82960"/>
                  </a:cubicBezTo>
                  <a:cubicBezTo>
                    <a:pt x="5271" y="83427"/>
                    <a:pt x="5305" y="83961"/>
                    <a:pt x="5338" y="84528"/>
                  </a:cubicBezTo>
                  <a:cubicBezTo>
                    <a:pt x="5338" y="85028"/>
                    <a:pt x="5271" y="85495"/>
                    <a:pt x="4971" y="85929"/>
                  </a:cubicBezTo>
                  <a:cubicBezTo>
                    <a:pt x="4838" y="86163"/>
                    <a:pt x="4838" y="86529"/>
                    <a:pt x="4771" y="86930"/>
                  </a:cubicBezTo>
                  <a:cubicBezTo>
                    <a:pt x="6039" y="86596"/>
                    <a:pt x="6839" y="85662"/>
                    <a:pt x="7873" y="85162"/>
                  </a:cubicBezTo>
                  <a:cubicBezTo>
                    <a:pt x="8040" y="85062"/>
                    <a:pt x="8107" y="84795"/>
                    <a:pt x="8240" y="84595"/>
                  </a:cubicBezTo>
                  <a:cubicBezTo>
                    <a:pt x="8374" y="84361"/>
                    <a:pt x="8474" y="84094"/>
                    <a:pt x="8607" y="83861"/>
                  </a:cubicBezTo>
                  <a:cubicBezTo>
                    <a:pt x="9074" y="83027"/>
                    <a:pt x="9741" y="82326"/>
                    <a:pt x="10575" y="81859"/>
                  </a:cubicBezTo>
                  <a:cubicBezTo>
                    <a:pt x="11609" y="81326"/>
                    <a:pt x="12610" y="80725"/>
                    <a:pt x="13444" y="79891"/>
                  </a:cubicBezTo>
                  <a:cubicBezTo>
                    <a:pt x="13577" y="79725"/>
                    <a:pt x="13777" y="79558"/>
                    <a:pt x="13978" y="79491"/>
                  </a:cubicBezTo>
                  <a:cubicBezTo>
                    <a:pt x="14578" y="79324"/>
                    <a:pt x="14978" y="78891"/>
                    <a:pt x="15379" y="78457"/>
                  </a:cubicBezTo>
                  <a:cubicBezTo>
                    <a:pt x="16012" y="77790"/>
                    <a:pt x="16780" y="77323"/>
                    <a:pt x="17714" y="77156"/>
                  </a:cubicBezTo>
                  <a:cubicBezTo>
                    <a:pt x="18214" y="77056"/>
                    <a:pt x="18614" y="76789"/>
                    <a:pt x="19014" y="76489"/>
                  </a:cubicBezTo>
                  <a:cubicBezTo>
                    <a:pt x="19948" y="75788"/>
                    <a:pt x="20949" y="75288"/>
                    <a:pt x="22050" y="74988"/>
                  </a:cubicBezTo>
                  <a:cubicBezTo>
                    <a:pt x="22550" y="74854"/>
                    <a:pt x="22951" y="74621"/>
                    <a:pt x="23384" y="74321"/>
                  </a:cubicBezTo>
                  <a:cubicBezTo>
                    <a:pt x="24552" y="73487"/>
                    <a:pt x="25753" y="72653"/>
                    <a:pt x="26753" y="71619"/>
                  </a:cubicBezTo>
                  <a:cubicBezTo>
                    <a:pt x="27120" y="71219"/>
                    <a:pt x="27587" y="70918"/>
                    <a:pt x="28021" y="70551"/>
                  </a:cubicBezTo>
                  <a:cubicBezTo>
                    <a:pt x="28254" y="70318"/>
                    <a:pt x="28588" y="70285"/>
                    <a:pt x="28888" y="70318"/>
                  </a:cubicBezTo>
                  <a:cubicBezTo>
                    <a:pt x="29856" y="70451"/>
                    <a:pt x="30790" y="71419"/>
                    <a:pt x="30890" y="72419"/>
                  </a:cubicBezTo>
                  <a:cubicBezTo>
                    <a:pt x="30956" y="72886"/>
                    <a:pt x="31023" y="73320"/>
                    <a:pt x="31357" y="73654"/>
                  </a:cubicBezTo>
                  <a:cubicBezTo>
                    <a:pt x="32024" y="74387"/>
                    <a:pt x="32624" y="75155"/>
                    <a:pt x="33525" y="75655"/>
                  </a:cubicBezTo>
                  <a:cubicBezTo>
                    <a:pt x="34292" y="76055"/>
                    <a:pt x="34926" y="76656"/>
                    <a:pt x="35393" y="77390"/>
                  </a:cubicBezTo>
                  <a:cubicBezTo>
                    <a:pt x="35626" y="77723"/>
                    <a:pt x="35660" y="78057"/>
                    <a:pt x="35526" y="78424"/>
                  </a:cubicBezTo>
                  <a:cubicBezTo>
                    <a:pt x="35393" y="78757"/>
                    <a:pt x="34993" y="78891"/>
                    <a:pt x="34726" y="78724"/>
                  </a:cubicBezTo>
                  <a:cubicBezTo>
                    <a:pt x="33925" y="78157"/>
                    <a:pt x="33091" y="77590"/>
                    <a:pt x="32357" y="76956"/>
                  </a:cubicBezTo>
                  <a:cubicBezTo>
                    <a:pt x="31690" y="76422"/>
                    <a:pt x="31090" y="75788"/>
                    <a:pt x="30489" y="75155"/>
                  </a:cubicBezTo>
                  <a:cubicBezTo>
                    <a:pt x="29789" y="74454"/>
                    <a:pt x="29355" y="73654"/>
                    <a:pt x="29288" y="72653"/>
                  </a:cubicBezTo>
                  <a:cubicBezTo>
                    <a:pt x="29255" y="72453"/>
                    <a:pt x="29122" y="72286"/>
                    <a:pt x="29022" y="72019"/>
                  </a:cubicBezTo>
                  <a:cubicBezTo>
                    <a:pt x="28354" y="72486"/>
                    <a:pt x="27687" y="72820"/>
                    <a:pt x="27220" y="73353"/>
                  </a:cubicBezTo>
                  <a:cubicBezTo>
                    <a:pt x="26253" y="74421"/>
                    <a:pt x="24985" y="75055"/>
                    <a:pt x="23951" y="75989"/>
                  </a:cubicBezTo>
                  <a:cubicBezTo>
                    <a:pt x="23584" y="76289"/>
                    <a:pt x="23051" y="76456"/>
                    <a:pt x="22584" y="76589"/>
                  </a:cubicBezTo>
                  <a:cubicBezTo>
                    <a:pt x="21616" y="76856"/>
                    <a:pt x="20749" y="77290"/>
                    <a:pt x="19948" y="77923"/>
                  </a:cubicBezTo>
                  <a:cubicBezTo>
                    <a:pt x="19415" y="78357"/>
                    <a:pt x="18814" y="78691"/>
                    <a:pt x="18147" y="78824"/>
                  </a:cubicBezTo>
                  <a:cubicBezTo>
                    <a:pt x="17480" y="78924"/>
                    <a:pt x="16980" y="79291"/>
                    <a:pt x="16513" y="79758"/>
                  </a:cubicBezTo>
                  <a:cubicBezTo>
                    <a:pt x="15979" y="80292"/>
                    <a:pt x="15479" y="80892"/>
                    <a:pt x="14678" y="81126"/>
                  </a:cubicBezTo>
                  <a:cubicBezTo>
                    <a:pt x="14478" y="81192"/>
                    <a:pt x="14344" y="81392"/>
                    <a:pt x="14178" y="81559"/>
                  </a:cubicBezTo>
                  <a:cubicBezTo>
                    <a:pt x="13577" y="82093"/>
                    <a:pt x="12977" y="82660"/>
                    <a:pt x="12376" y="83194"/>
                  </a:cubicBezTo>
                  <a:cubicBezTo>
                    <a:pt x="12310" y="83260"/>
                    <a:pt x="12210" y="83294"/>
                    <a:pt x="12110" y="83327"/>
                  </a:cubicBezTo>
                  <a:cubicBezTo>
                    <a:pt x="11876" y="83294"/>
                    <a:pt x="11609" y="83260"/>
                    <a:pt x="11276" y="83227"/>
                  </a:cubicBezTo>
                  <a:cubicBezTo>
                    <a:pt x="10809" y="83894"/>
                    <a:pt x="10375" y="84595"/>
                    <a:pt x="9908" y="85229"/>
                  </a:cubicBezTo>
                  <a:cubicBezTo>
                    <a:pt x="9441" y="85929"/>
                    <a:pt x="8907" y="86563"/>
                    <a:pt x="8073" y="86963"/>
                  </a:cubicBezTo>
                  <a:cubicBezTo>
                    <a:pt x="6606" y="87630"/>
                    <a:pt x="5838" y="88831"/>
                    <a:pt x="5672" y="90432"/>
                  </a:cubicBezTo>
                  <a:cubicBezTo>
                    <a:pt x="5638" y="90899"/>
                    <a:pt x="5438" y="91199"/>
                    <a:pt x="4971" y="91266"/>
                  </a:cubicBezTo>
                  <a:cubicBezTo>
                    <a:pt x="4771" y="91300"/>
                    <a:pt x="4604" y="91366"/>
                    <a:pt x="4404" y="91400"/>
                  </a:cubicBezTo>
                  <a:cubicBezTo>
                    <a:pt x="4304" y="92033"/>
                    <a:pt x="4304" y="92567"/>
                    <a:pt x="4070" y="92967"/>
                  </a:cubicBezTo>
                  <a:cubicBezTo>
                    <a:pt x="3804" y="93501"/>
                    <a:pt x="3737" y="94001"/>
                    <a:pt x="3737" y="94535"/>
                  </a:cubicBezTo>
                  <a:cubicBezTo>
                    <a:pt x="3737" y="95769"/>
                    <a:pt x="3737" y="97004"/>
                    <a:pt x="3770" y="98205"/>
                  </a:cubicBezTo>
                  <a:cubicBezTo>
                    <a:pt x="3770" y="98538"/>
                    <a:pt x="3737" y="98905"/>
                    <a:pt x="3870" y="99139"/>
                  </a:cubicBezTo>
                  <a:cubicBezTo>
                    <a:pt x="4204" y="99672"/>
                    <a:pt x="4304" y="100239"/>
                    <a:pt x="4304" y="100840"/>
                  </a:cubicBezTo>
                  <a:cubicBezTo>
                    <a:pt x="4304" y="101040"/>
                    <a:pt x="4337" y="101307"/>
                    <a:pt x="4471" y="101474"/>
                  </a:cubicBezTo>
                  <a:cubicBezTo>
                    <a:pt x="4838" y="101941"/>
                    <a:pt x="4838" y="102474"/>
                    <a:pt x="4838" y="103008"/>
                  </a:cubicBezTo>
                  <a:cubicBezTo>
                    <a:pt x="4804" y="105243"/>
                    <a:pt x="4838" y="107478"/>
                    <a:pt x="4804" y="109679"/>
                  </a:cubicBezTo>
                  <a:cubicBezTo>
                    <a:pt x="4804" y="110914"/>
                    <a:pt x="4838" y="112148"/>
                    <a:pt x="4437" y="113315"/>
                  </a:cubicBezTo>
                  <a:cubicBezTo>
                    <a:pt x="4371" y="113549"/>
                    <a:pt x="4404" y="113782"/>
                    <a:pt x="4404" y="114016"/>
                  </a:cubicBezTo>
                  <a:cubicBezTo>
                    <a:pt x="4404" y="116684"/>
                    <a:pt x="4404" y="119353"/>
                    <a:pt x="4404" y="122022"/>
                  </a:cubicBezTo>
                  <a:cubicBezTo>
                    <a:pt x="4404" y="122355"/>
                    <a:pt x="4437" y="122689"/>
                    <a:pt x="4537" y="122956"/>
                  </a:cubicBezTo>
                  <a:cubicBezTo>
                    <a:pt x="5105" y="124090"/>
                    <a:pt x="5872" y="125090"/>
                    <a:pt x="6639" y="126091"/>
                  </a:cubicBezTo>
                  <a:cubicBezTo>
                    <a:pt x="7139" y="126758"/>
                    <a:pt x="7873" y="127092"/>
                    <a:pt x="8540" y="127592"/>
                  </a:cubicBezTo>
                  <a:cubicBezTo>
                    <a:pt x="8974" y="127892"/>
                    <a:pt x="9374" y="128259"/>
                    <a:pt x="9975" y="128259"/>
                  </a:cubicBezTo>
                  <a:cubicBezTo>
                    <a:pt x="10141" y="128259"/>
                    <a:pt x="10342" y="128326"/>
                    <a:pt x="10475" y="128459"/>
                  </a:cubicBezTo>
                  <a:cubicBezTo>
                    <a:pt x="10842" y="128793"/>
                    <a:pt x="11309" y="128760"/>
                    <a:pt x="11743" y="128760"/>
                  </a:cubicBezTo>
                  <a:cubicBezTo>
                    <a:pt x="13477" y="128760"/>
                    <a:pt x="15212" y="128760"/>
                    <a:pt x="16913" y="128760"/>
                  </a:cubicBezTo>
                  <a:cubicBezTo>
                    <a:pt x="17513" y="128793"/>
                    <a:pt x="17947" y="128560"/>
                    <a:pt x="18447" y="128326"/>
                  </a:cubicBezTo>
                  <a:cubicBezTo>
                    <a:pt x="18881" y="128093"/>
                    <a:pt x="18914" y="127626"/>
                    <a:pt x="19248" y="127425"/>
                  </a:cubicBezTo>
                  <a:cubicBezTo>
                    <a:pt x="19582" y="127192"/>
                    <a:pt x="19915" y="126992"/>
                    <a:pt x="20249" y="126758"/>
                  </a:cubicBezTo>
                  <a:cubicBezTo>
                    <a:pt x="20349" y="126692"/>
                    <a:pt x="20415" y="126558"/>
                    <a:pt x="20482" y="126425"/>
                  </a:cubicBezTo>
                  <a:cubicBezTo>
                    <a:pt x="20716" y="126091"/>
                    <a:pt x="20916" y="125758"/>
                    <a:pt x="21149" y="125424"/>
                  </a:cubicBezTo>
                  <a:cubicBezTo>
                    <a:pt x="21750" y="124557"/>
                    <a:pt x="22183" y="123689"/>
                    <a:pt x="22150" y="122555"/>
                  </a:cubicBezTo>
                  <a:cubicBezTo>
                    <a:pt x="22083" y="121221"/>
                    <a:pt x="22150" y="119853"/>
                    <a:pt x="22117" y="118486"/>
                  </a:cubicBezTo>
                  <a:cubicBezTo>
                    <a:pt x="22117" y="118185"/>
                    <a:pt x="22150" y="117785"/>
                    <a:pt x="22017" y="117552"/>
                  </a:cubicBezTo>
                  <a:cubicBezTo>
                    <a:pt x="21683" y="117018"/>
                    <a:pt x="21583" y="116484"/>
                    <a:pt x="21583" y="115884"/>
                  </a:cubicBezTo>
                  <a:cubicBezTo>
                    <a:pt x="21583" y="115617"/>
                    <a:pt x="21416" y="115383"/>
                    <a:pt x="21349" y="115117"/>
                  </a:cubicBezTo>
                  <a:cubicBezTo>
                    <a:pt x="21249" y="114783"/>
                    <a:pt x="21149" y="114416"/>
                    <a:pt x="21049" y="114083"/>
                  </a:cubicBezTo>
                  <a:cubicBezTo>
                    <a:pt x="20916" y="113515"/>
                    <a:pt x="20916" y="112882"/>
                    <a:pt x="20616" y="112381"/>
                  </a:cubicBezTo>
                  <a:cubicBezTo>
                    <a:pt x="19948" y="111180"/>
                    <a:pt x="19915" y="109880"/>
                    <a:pt x="19982" y="108545"/>
                  </a:cubicBezTo>
                  <a:cubicBezTo>
                    <a:pt x="19982" y="108045"/>
                    <a:pt x="19982" y="107578"/>
                    <a:pt x="19982" y="107078"/>
                  </a:cubicBezTo>
                  <a:cubicBezTo>
                    <a:pt x="19948" y="106377"/>
                    <a:pt x="20082" y="105710"/>
                    <a:pt x="20315" y="105076"/>
                  </a:cubicBezTo>
                  <a:cubicBezTo>
                    <a:pt x="20516" y="104509"/>
                    <a:pt x="20849" y="104042"/>
                    <a:pt x="21183" y="103542"/>
                  </a:cubicBezTo>
                  <a:cubicBezTo>
                    <a:pt x="21516" y="103008"/>
                    <a:pt x="21583" y="102307"/>
                    <a:pt x="21950" y="101840"/>
                  </a:cubicBezTo>
                  <a:cubicBezTo>
                    <a:pt x="22750" y="100840"/>
                    <a:pt x="23451" y="99806"/>
                    <a:pt x="23818" y="98538"/>
                  </a:cubicBezTo>
                  <a:cubicBezTo>
                    <a:pt x="24452" y="97838"/>
                    <a:pt x="24385" y="96970"/>
                    <a:pt x="24418" y="96103"/>
                  </a:cubicBezTo>
                  <a:cubicBezTo>
                    <a:pt x="24418" y="95703"/>
                    <a:pt x="24418" y="95302"/>
                    <a:pt x="24518" y="94902"/>
                  </a:cubicBezTo>
                  <a:cubicBezTo>
                    <a:pt x="24552" y="94635"/>
                    <a:pt x="24719" y="94402"/>
                    <a:pt x="24852" y="94168"/>
                  </a:cubicBezTo>
                  <a:cubicBezTo>
                    <a:pt x="24985" y="93935"/>
                    <a:pt x="25419" y="93935"/>
                    <a:pt x="25552" y="94168"/>
                  </a:cubicBezTo>
                  <a:cubicBezTo>
                    <a:pt x="25719" y="94468"/>
                    <a:pt x="25919" y="94802"/>
                    <a:pt x="25953" y="95136"/>
                  </a:cubicBezTo>
                  <a:cubicBezTo>
                    <a:pt x="26053" y="95736"/>
                    <a:pt x="25986" y="96303"/>
                    <a:pt x="26053" y="96904"/>
                  </a:cubicBezTo>
                  <a:cubicBezTo>
                    <a:pt x="26086" y="97737"/>
                    <a:pt x="26086" y="98538"/>
                    <a:pt x="25486" y="99205"/>
                  </a:cubicBezTo>
                  <a:cubicBezTo>
                    <a:pt x="25319" y="99372"/>
                    <a:pt x="25286" y="99606"/>
                    <a:pt x="25219" y="99839"/>
                  </a:cubicBezTo>
                  <a:cubicBezTo>
                    <a:pt x="24919" y="100439"/>
                    <a:pt x="24652" y="101073"/>
                    <a:pt x="24285" y="101640"/>
                  </a:cubicBezTo>
                  <a:cubicBezTo>
                    <a:pt x="23851" y="102374"/>
                    <a:pt x="23284" y="103041"/>
                    <a:pt x="23051" y="103875"/>
                  </a:cubicBezTo>
                  <a:cubicBezTo>
                    <a:pt x="22951" y="104209"/>
                    <a:pt x="22717" y="104542"/>
                    <a:pt x="22517" y="104809"/>
                  </a:cubicBezTo>
                  <a:cubicBezTo>
                    <a:pt x="22083" y="105310"/>
                    <a:pt x="21850" y="105910"/>
                    <a:pt x="21816" y="106544"/>
                  </a:cubicBezTo>
                  <a:cubicBezTo>
                    <a:pt x="21750" y="107778"/>
                    <a:pt x="21783" y="109012"/>
                    <a:pt x="21816" y="110213"/>
                  </a:cubicBezTo>
                  <a:cubicBezTo>
                    <a:pt x="21816" y="110513"/>
                    <a:pt x="22017" y="110814"/>
                    <a:pt x="22117" y="111114"/>
                  </a:cubicBezTo>
                  <a:cubicBezTo>
                    <a:pt x="22317" y="111714"/>
                    <a:pt x="22584" y="112315"/>
                    <a:pt x="22750" y="112915"/>
                  </a:cubicBezTo>
                  <a:cubicBezTo>
                    <a:pt x="22884" y="113515"/>
                    <a:pt x="23084" y="114116"/>
                    <a:pt x="23251" y="114716"/>
                  </a:cubicBezTo>
                  <a:cubicBezTo>
                    <a:pt x="23484" y="115584"/>
                    <a:pt x="23584" y="116484"/>
                    <a:pt x="23918" y="117318"/>
                  </a:cubicBezTo>
                  <a:cubicBezTo>
                    <a:pt x="23985" y="117485"/>
                    <a:pt x="23951" y="117685"/>
                    <a:pt x="23951" y="117852"/>
                  </a:cubicBezTo>
                  <a:cubicBezTo>
                    <a:pt x="23951" y="119753"/>
                    <a:pt x="23985" y="121655"/>
                    <a:pt x="23951" y="123589"/>
                  </a:cubicBezTo>
                  <a:cubicBezTo>
                    <a:pt x="23951" y="123956"/>
                    <a:pt x="23885" y="124390"/>
                    <a:pt x="23718" y="124757"/>
                  </a:cubicBezTo>
                  <a:cubicBezTo>
                    <a:pt x="23451" y="125424"/>
                    <a:pt x="23151" y="126091"/>
                    <a:pt x="22750" y="126692"/>
                  </a:cubicBezTo>
                  <a:cubicBezTo>
                    <a:pt x="22117" y="127626"/>
                    <a:pt x="21416" y="128560"/>
                    <a:pt x="20349" y="129027"/>
                  </a:cubicBezTo>
                  <a:cubicBezTo>
                    <a:pt x="18848" y="129727"/>
                    <a:pt x="17347" y="130494"/>
                    <a:pt x="15712" y="130761"/>
                  </a:cubicBezTo>
                  <a:cubicBezTo>
                    <a:pt x="15846" y="131695"/>
                    <a:pt x="15879" y="131695"/>
                    <a:pt x="16479" y="132095"/>
                  </a:cubicBezTo>
                  <a:cubicBezTo>
                    <a:pt x="16746" y="132229"/>
                    <a:pt x="17113" y="132396"/>
                    <a:pt x="17213" y="132629"/>
                  </a:cubicBezTo>
                  <a:cubicBezTo>
                    <a:pt x="17714" y="133597"/>
                    <a:pt x="18181" y="134564"/>
                    <a:pt x="18914" y="135398"/>
                  </a:cubicBezTo>
                  <a:cubicBezTo>
                    <a:pt x="19748" y="137299"/>
                    <a:pt x="21316" y="137966"/>
                    <a:pt x="23251" y="138066"/>
                  </a:cubicBezTo>
                  <a:cubicBezTo>
                    <a:pt x="23651" y="138066"/>
                    <a:pt x="24151" y="138000"/>
                    <a:pt x="24452" y="138200"/>
                  </a:cubicBezTo>
                  <a:cubicBezTo>
                    <a:pt x="25519" y="138834"/>
                    <a:pt x="26620" y="138567"/>
                    <a:pt x="27654" y="138533"/>
                  </a:cubicBezTo>
                  <a:cubicBezTo>
                    <a:pt x="27654" y="137266"/>
                    <a:pt x="27621" y="136098"/>
                    <a:pt x="27654" y="134931"/>
                  </a:cubicBezTo>
                  <a:cubicBezTo>
                    <a:pt x="27654" y="134631"/>
                    <a:pt x="27721" y="134230"/>
                    <a:pt x="27921" y="134064"/>
                  </a:cubicBezTo>
                  <a:cubicBezTo>
                    <a:pt x="28421" y="133563"/>
                    <a:pt x="28721" y="132963"/>
                    <a:pt x="28988" y="132362"/>
                  </a:cubicBezTo>
                  <a:cubicBezTo>
                    <a:pt x="29655" y="130794"/>
                    <a:pt x="30723" y="129393"/>
                    <a:pt x="31023" y="127692"/>
                  </a:cubicBezTo>
                  <a:cubicBezTo>
                    <a:pt x="31056" y="127559"/>
                    <a:pt x="31190" y="127459"/>
                    <a:pt x="31223" y="127325"/>
                  </a:cubicBezTo>
                  <a:cubicBezTo>
                    <a:pt x="31290" y="127125"/>
                    <a:pt x="31423" y="126892"/>
                    <a:pt x="31423" y="126692"/>
                  </a:cubicBezTo>
                  <a:cubicBezTo>
                    <a:pt x="31423" y="125291"/>
                    <a:pt x="31423" y="123890"/>
                    <a:pt x="31423" y="122455"/>
                  </a:cubicBezTo>
                  <a:cubicBezTo>
                    <a:pt x="31423" y="122255"/>
                    <a:pt x="31390" y="122022"/>
                    <a:pt x="31290" y="121821"/>
                  </a:cubicBezTo>
                  <a:cubicBezTo>
                    <a:pt x="30890" y="120921"/>
                    <a:pt x="30856" y="119953"/>
                    <a:pt x="30890" y="118986"/>
                  </a:cubicBezTo>
                  <a:cubicBezTo>
                    <a:pt x="30890" y="118552"/>
                    <a:pt x="30923" y="118085"/>
                    <a:pt x="30589" y="117718"/>
                  </a:cubicBezTo>
                  <a:cubicBezTo>
                    <a:pt x="30222" y="117251"/>
                    <a:pt x="30423" y="116651"/>
                    <a:pt x="30323" y="116117"/>
                  </a:cubicBezTo>
                  <a:cubicBezTo>
                    <a:pt x="30222" y="115584"/>
                    <a:pt x="29789" y="115217"/>
                    <a:pt x="29789" y="114616"/>
                  </a:cubicBezTo>
                  <a:cubicBezTo>
                    <a:pt x="29856" y="113616"/>
                    <a:pt x="29822" y="112615"/>
                    <a:pt x="29856" y="111614"/>
                  </a:cubicBezTo>
                  <a:cubicBezTo>
                    <a:pt x="29856" y="111314"/>
                    <a:pt x="29956" y="110980"/>
                    <a:pt x="30089" y="110713"/>
                  </a:cubicBezTo>
                  <a:cubicBezTo>
                    <a:pt x="30356" y="110180"/>
                    <a:pt x="30990" y="110213"/>
                    <a:pt x="31257" y="110747"/>
                  </a:cubicBezTo>
                  <a:cubicBezTo>
                    <a:pt x="31390" y="110980"/>
                    <a:pt x="31457" y="111247"/>
                    <a:pt x="31457" y="111514"/>
                  </a:cubicBezTo>
                  <a:cubicBezTo>
                    <a:pt x="31490" y="112014"/>
                    <a:pt x="31523" y="112515"/>
                    <a:pt x="31490" y="113015"/>
                  </a:cubicBezTo>
                  <a:cubicBezTo>
                    <a:pt x="31357" y="114083"/>
                    <a:pt x="31724" y="115017"/>
                    <a:pt x="32224" y="115917"/>
                  </a:cubicBezTo>
                  <a:cubicBezTo>
                    <a:pt x="32324" y="115817"/>
                    <a:pt x="32457" y="115784"/>
                    <a:pt x="32457" y="115717"/>
                  </a:cubicBezTo>
                  <a:cubicBezTo>
                    <a:pt x="32691" y="115017"/>
                    <a:pt x="33158" y="114349"/>
                    <a:pt x="33191" y="113582"/>
                  </a:cubicBezTo>
                  <a:cubicBezTo>
                    <a:pt x="33858" y="112448"/>
                    <a:pt x="34359" y="111247"/>
                    <a:pt x="35226" y="110246"/>
                  </a:cubicBezTo>
                  <a:cubicBezTo>
                    <a:pt x="35993" y="109413"/>
                    <a:pt x="36460" y="108378"/>
                    <a:pt x="37328" y="107611"/>
                  </a:cubicBezTo>
                  <a:cubicBezTo>
                    <a:pt x="37394" y="107511"/>
                    <a:pt x="37428" y="107344"/>
                    <a:pt x="37461" y="107244"/>
                  </a:cubicBezTo>
                  <a:cubicBezTo>
                    <a:pt x="37694" y="106777"/>
                    <a:pt x="37861" y="106310"/>
                    <a:pt x="38128" y="105910"/>
                  </a:cubicBezTo>
                  <a:cubicBezTo>
                    <a:pt x="38895" y="104709"/>
                    <a:pt x="39129" y="103408"/>
                    <a:pt x="39095" y="102007"/>
                  </a:cubicBezTo>
                  <a:cubicBezTo>
                    <a:pt x="39029" y="99739"/>
                    <a:pt x="39095" y="97471"/>
                    <a:pt x="39129" y="95202"/>
                  </a:cubicBezTo>
                  <a:cubicBezTo>
                    <a:pt x="39129" y="94702"/>
                    <a:pt x="39095" y="94202"/>
                    <a:pt x="39396" y="93768"/>
                  </a:cubicBezTo>
                  <a:cubicBezTo>
                    <a:pt x="39496" y="93601"/>
                    <a:pt x="39729" y="93434"/>
                    <a:pt x="39896" y="93434"/>
                  </a:cubicBezTo>
                  <a:cubicBezTo>
                    <a:pt x="40096" y="93434"/>
                    <a:pt x="40330" y="93601"/>
                    <a:pt x="40430" y="93768"/>
                  </a:cubicBezTo>
                  <a:cubicBezTo>
                    <a:pt x="40730" y="94168"/>
                    <a:pt x="40697" y="94635"/>
                    <a:pt x="40697" y="95069"/>
                  </a:cubicBezTo>
                  <a:cubicBezTo>
                    <a:pt x="40697" y="97437"/>
                    <a:pt x="40697" y="99806"/>
                    <a:pt x="40730" y="102141"/>
                  </a:cubicBezTo>
                  <a:cubicBezTo>
                    <a:pt x="40763" y="103375"/>
                    <a:pt x="40730" y="104609"/>
                    <a:pt x="40196" y="105743"/>
                  </a:cubicBezTo>
                  <a:cubicBezTo>
                    <a:pt x="39729" y="106677"/>
                    <a:pt x="39429" y="107711"/>
                    <a:pt x="38829" y="108512"/>
                  </a:cubicBezTo>
                  <a:cubicBezTo>
                    <a:pt x="38161" y="109346"/>
                    <a:pt x="37461" y="110180"/>
                    <a:pt x="36894" y="111080"/>
                  </a:cubicBezTo>
                  <a:cubicBezTo>
                    <a:pt x="36327" y="112014"/>
                    <a:pt x="35526" y="112748"/>
                    <a:pt x="35159" y="113816"/>
                  </a:cubicBezTo>
                  <a:cubicBezTo>
                    <a:pt x="34892" y="114516"/>
                    <a:pt x="34526" y="115183"/>
                    <a:pt x="34359" y="115917"/>
                  </a:cubicBezTo>
                  <a:cubicBezTo>
                    <a:pt x="34059" y="117018"/>
                    <a:pt x="33458" y="118085"/>
                    <a:pt x="33658" y="119320"/>
                  </a:cubicBezTo>
                  <a:cubicBezTo>
                    <a:pt x="33725" y="119687"/>
                    <a:pt x="33592" y="120154"/>
                    <a:pt x="33391" y="120487"/>
                  </a:cubicBezTo>
                  <a:cubicBezTo>
                    <a:pt x="33158" y="120887"/>
                    <a:pt x="33091" y="121321"/>
                    <a:pt x="33125" y="121755"/>
                  </a:cubicBezTo>
                  <a:cubicBezTo>
                    <a:pt x="33125" y="123256"/>
                    <a:pt x="33058" y="124757"/>
                    <a:pt x="33191" y="126258"/>
                  </a:cubicBezTo>
                  <a:cubicBezTo>
                    <a:pt x="33291" y="127492"/>
                    <a:pt x="32691" y="128526"/>
                    <a:pt x="32391" y="129627"/>
                  </a:cubicBezTo>
                  <a:cubicBezTo>
                    <a:pt x="32124" y="130494"/>
                    <a:pt x="31590" y="131228"/>
                    <a:pt x="31190" y="132062"/>
                  </a:cubicBezTo>
                  <a:cubicBezTo>
                    <a:pt x="30923" y="132562"/>
                    <a:pt x="30589" y="133096"/>
                    <a:pt x="30489" y="133663"/>
                  </a:cubicBezTo>
                  <a:cubicBezTo>
                    <a:pt x="30356" y="134164"/>
                    <a:pt x="30222" y="134597"/>
                    <a:pt x="29822" y="134931"/>
                  </a:cubicBezTo>
                  <a:cubicBezTo>
                    <a:pt x="29155" y="135498"/>
                    <a:pt x="29188" y="136298"/>
                    <a:pt x="29455" y="136932"/>
                  </a:cubicBezTo>
                  <a:cubicBezTo>
                    <a:pt x="29956" y="138166"/>
                    <a:pt x="30689" y="139267"/>
                    <a:pt x="31957" y="139868"/>
                  </a:cubicBezTo>
                  <a:cubicBezTo>
                    <a:pt x="32557" y="140168"/>
                    <a:pt x="32991" y="140702"/>
                    <a:pt x="33458" y="141169"/>
                  </a:cubicBezTo>
                  <a:cubicBezTo>
                    <a:pt x="33958" y="141669"/>
                    <a:pt x="34726" y="141902"/>
                    <a:pt x="35326" y="142269"/>
                  </a:cubicBezTo>
                  <a:cubicBezTo>
                    <a:pt x="35560" y="142403"/>
                    <a:pt x="35726" y="142636"/>
                    <a:pt x="35893" y="142836"/>
                  </a:cubicBezTo>
                  <a:cubicBezTo>
                    <a:pt x="36360" y="143303"/>
                    <a:pt x="36827" y="143704"/>
                    <a:pt x="37428" y="143971"/>
                  </a:cubicBezTo>
                  <a:cubicBezTo>
                    <a:pt x="37928" y="144237"/>
                    <a:pt x="38495" y="144471"/>
                    <a:pt x="38929" y="144838"/>
                  </a:cubicBezTo>
                  <a:cubicBezTo>
                    <a:pt x="39729" y="145538"/>
                    <a:pt x="40697" y="145939"/>
                    <a:pt x="41597" y="146439"/>
                  </a:cubicBezTo>
                  <a:cubicBezTo>
                    <a:pt x="42331" y="146839"/>
                    <a:pt x="43132" y="146839"/>
                    <a:pt x="43832" y="146572"/>
                  </a:cubicBezTo>
                  <a:cubicBezTo>
                    <a:pt x="44599" y="146306"/>
                    <a:pt x="45433" y="145972"/>
                    <a:pt x="46034" y="145305"/>
                  </a:cubicBezTo>
                  <a:cubicBezTo>
                    <a:pt x="46201" y="145071"/>
                    <a:pt x="46401" y="144938"/>
                    <a:pt x="46701" y="144905"/>
                  </a:cubicBezTo>
                  <a:cubicBezTo>
                    <a:pt x="47501" y="144805"/>
                    <a:pt x="48302" y="144671"/>
                    <a:pt x="49103" y="144538"/>
                  </a:cubicBezTo>
                  <a:cubicBezTo>
                    <a:pt x="49803" y="144404"/>
                    <a:pt x="50437" y="144104"/>
                    <a:pt x="51137" y="143770"/>
                  </a:cubicBezTo>
                  <a:cubicBezTo>
                    <a:pt x="50804" y="143404"/>
                    <a:pt x="50570" y="143137"/>
                    <a:pt x="50337" y="142903"/>
                  </a:cubicBezTo>
                  <a:cubicBezTo>
                    <a:pt x="49536" y="142136"/>
                    <a:pt x="48936" y="141235"/>
                    <a:pt x="48802" y="140101"/>
                  </a:cubicBezTo>
                  <a:cubicBezTo>
                    <a:pt x="48802" y="139934"/>
                    <a:pt x="48736" y="139734"/>
                    <a:pt x="48636" y="139601"/>
                  </a:cubicBezTo>
                  <a:cubicBezTo>
                    <a:pt x="48302" y="139234"/>
                    <a:pt x="48269" y="138800"/>
                    <a:pt x="48269" y="138333"/>
                  </a:cubicBezTo>
                  <a:cubicBezTo>
                    <a:pt x="48269" y="138100"/>
                    <a:pt x="48269" y="137833"/>
                    <a:pt x="48169" y="137666"/>
                  </a:cubicBezTo>
                  <a:cubicBezTo>
                    <a:pt x="47635" y="136999"/>
                    <a:pt x="47735" y="136198"/>
                    <a:pt x="47735" y="135431"/>
                  </a:cubicBezTo>
                  <a:cubicBezTo>
                    <a:pt x="47735" y="134897"/>
                    <a:pt x="47802" y="134364"/>
                    <a:pt x="47535" y="133863"/>
                  </a:cubicBezTo>
                  <a:cubicBezTo>
                    <a:pt x="47201" y="133296"/>
                    <a:pt x="47201" y="132729"/>
                    <a:pt x="47201" y="132129"/>
                  </a:cubicBezTo>
                  <a:cubicBezTo>
                    <a:pt x="47201" y="131462"/>
                    <a:pt x="47201" y="130761"/>
                    <a:pt x="47201" y="130094"/>
                  </a:cubicBezTo>
                  <a:cubicBezTo>
                    <a:pt x="47201" y="129560"/>
                    <a:pt x="47201" y="129027"/>
                    <a:pt x="46868" y="128526"/>
                  </a:cubicBezTo>
                  <a:cubicBezTo>
                    <a:pt x="46701" y="128293"/>
                    <a:pt x="46668" y="127926"/>
                    <a:pt x="46668" y="127626"/>
                  </a:cubicBezTo>
                  <a:cubicBezTo>
                    <a:pt x="46701" y="126792"/>
                    <a:pt x="46467" y="126024"/>
                    <a:pt x="46201" y="125224"/>
                  </a:cubicBezTo>
                  <a:cubicBezTo>
                    <a:pt x="45967" y="124490"/>
                    <a:pt x="45800" y="123756"/>
                    <a:pt x="45567" y="123022"/>
                  </a:cubicBezTo>
                  <a:cubicBezTo>
                    <a:pt x="45433" y="122655"/>
                    <a:pt x="45267" y="122288"/>
                    <a:pt x="45033" y="121921"/>
                  </a:cubicBezTo>
                  <a:cubicBezTo>
                    <a:pt x="44833" y="121521"/>
                    <a:pt x="44566" y="121154"/>
                    <a:pt x="44299" y="120787"/>
                  </a:cubicBezTo>
                  <a:cubicBezTo>
                    <a:pt x="43599" y="119920"/>
                    <a:pt x="43165" y="118853"/>
                    <a:pt x="42331" y="118019"/>
                  </a:cubicBezTo>
                  <a:cubicBezTo>
                    <a:pt x="42164" y="117852"/>
                    <a:pt x="41998" y="117585"/>
                    <a:pt x="41931" y="117352"/>
                  </a:cubicBezTo>
                  <a:cubicBezTo>
                    <a:pt x="41797" y="116951"/>
                    <a:pt x="41998" y="116651"/>
                    <a:pt x="42264" y="116384"/>
                  </a:cubicBezTo>
                  <a:cubicBezTo>
                    <a:pt x="42498" y="116184"/>
                    <a:pt x="42831" y="116217"/>
                    <a:pt x="43132" y="116484"/>
                  </a:cubicBezTo>
                  <a:cubicBezTo>
                    <a:pt x="43565" y="116885"/>
                    <a:pt x="44032" y="117285"/>
                    <a:pt x="44366" y="117752"/>
                  </a:cubicBezTo>
                  <a:cubicBezTo>
                    <a:pt x="45166" y="118886"/>
                    <a:pt x="45967" y="120053"/>
                    <a:pt x="46701" y="121254"/>
                  </a:cubicBezTo>
                  <a:cubicBezTo>
                    <a:pt x="46968" y="121621"/>
                    <a:pt x="47135" y="122055"/>
                    <a:pt x="47268" y="122489"/>
                  </a:cubicBezTo>
                  <a:cubicBezTo>
                    <a:pt x="47501" y="123256"/>
                    <a:pt x="47702" y="124056"/>
                    <a:pt x="47935" y="124824"/>
                  </a:cubicBezTo>
                  <a:cubicBezTo>
                    <a:pt x="48169" y="125557"/>
                    <a:pt x="48435" y="126258"/>
                    <a:pt x="48402" y="127058"/>
                  </a:cubicBezTo>
                  <a:cubicBezTo>
                    <a:pt x="48402" y="127292"/>
                    <a:pt x="48435" y="127559"/>
                    <a:pt x="48536" y="127726"/>
                  </a:cubicBezTo>
                  <a:cubicBezTo>
                    <a:pt x="49003" y="128326"/>
                    <a:pt x="48936" y="128993"/>
                    <a:pt x="48936" y="129660"/>
                  </a:cubicBezTo>
                  <a:cubicBezTo>
                    <a:pt x="48969" y="130394"/>
                    <a:pt x="48936" y="131128"/>
                    <a:pt x="48969" y="131862"/>
                  </a:cubicBezTo>
                  <a:cubicBezTo>
                    <a:pt x="48969" y="132195"/>
                    <a:pt x="48969" y="132596"/>
                    <a:pt x="49103" y="132896"/>
                  </a:cubicBezTo>
                  <a:cubicBezTo>
                    <a:pt x="49503" y="133663"/>
                    <a:pt x="49503" y="134464"/>
                    <a:pt x="49503" y="135298"/>
                  </a:cubicBezTo>
                  <a:cubicBezTo>
                    <a:pt x="49503" y="135798"/>
                    <a:pt x="49570" y="136232"/>
                    <a:pt x="49803" y="136732"/>
                  </a:cubicBezTo>
                  <a:cubicBezTo>
                    <a:pt x="50170" y="137533"/>
                    <a:pt x="50337" y="138433"/>
                    <a:pt x="50604" y="139267"/>
                  </a:cubicBezTo>
                  <a:cubicBezTo>
                    <a:pt x="51071" y="140902"/>
                    <a:pt x="52105" y="142103"/>
                    <a:pt x="53572" y="142937"/>
                  </a:cubicBezTo>
                  <a:cubicBezTo>
                    <a:pt x="54273" y="143337"/>
                    <a:pt x="55107" y="143537"/>
                    <a:pt x="55440" y="144371"/>
                  </a:cubicBezTo>
                  <a:cubicBezTo>
                    <a:pt x="55507" y="144471"/>
                    <a:pt x="55674" y="144504"/>
                    <a:pt x="55774" y="144604"/>
                  </a:cubicBezTo>
                  <a:cubicBezTo>
                    <a:pt x="56341" y="144971"/>
                    <a:pt x="56975" y="145138"/>
                    <a:pt x="57675" y="145105"/>
                  </a:cubicBezTo>
                  <a:cubicBezTo>
                    <a:pt x="60077" y="145105"/>
                    <a:pt x="60077" y="145105"/>
                    <a:pt x="62179" y="144037"/>
                  </a:cubicBezTo>
                  <a:cubicBezTo>
                    <a:pt x="62279" y="143971"/>
                    <a:pt x="62345" y="143971"/>
                    <a:pt x="62412" y="143904"/>
                  </a:cubicBezTo>
                  <a:cubicBezTo>
                    <a:pt x="62579" y="143804"/>
                    <a:pt x="62746" y="143670"/>
                    <a:pt x="62812" y="143537"/>
                  </a:cubicBezTo>
                  <a:cubicBezTo>
                    <a:pt x="63213" y="142570"/>
                    <a:pt x="63846" y="141736"/>
                    <a:pt x="64113" y="140735"/>
                  </a:cubicBezTo>
                  <a:cubicBezTo>
                    <a:pt x="64313" y="139901"/>
                    <a:pt x="64747" y="139167"/>
                    <a:pt x="64714" y="138267"/>
                  </a:cubicBezTo>
                  <a:cubicBezTo>
                    <a:pt x="64680" y="138066"/>
                    <a:pt x="64881" y="137866"/>
                    <a:pt x="65014" y="137666"/>
                  </a:cubicBezTo>
                  <a:cubicBezTo>
                    <a:pt x="65481" y="136899"/>
                    <a:pt x="65815" y="136065"/>
                    <a:pt x="65981" y="135164"/>
                  </a:cubicBezTo>
                  <a:cubicBezTo>
                    <a:pt x="66215" y="134097"/>
                    <a:pt x="66815" y="133163"/>
                    <a:pt x="66849" y="132029"/>
                  </a:cubicBezTo>
                  <a:cubicBezTo>
                    <a:pt x="66849" y="131728"/>
                    <a:pt x="67082" y="131462"/>
                    <a:pt x="67216" y="131161"/>
                  </a:cubicBezTo>
                  <a:cubicBezTo>
                    <a:pt x="67449" y="130561"/>
                    <a:pt x="67683" y="129994"/>
                    <a:pt x="67883" y="129393"/>
                  </a:cubicBezTo>
                  <a:cubicBezTo>
                    <a:pt x="68283" y="128259"/>
                    <a:pt x="68817" y="127159"/>
                    <a:pt x="69084" y="125958"/>
                  </a:cubicBezTo>
                  <a:cubicBezTo>
                    <a:pt x="69517" y="125457"/>
                    <a:pt x="69450" y="124857"/>
                    <a:pt x="69450" y="124256"/>
                  </a:cubicBezTo>
                  <a:cubicBezTo>
                    <a:pt x="69450" y="123523"/>
                    <a:pt x="69450" y="122822"/>
                    <a:pt x="69484" y="122088"/>
                  </a:cubicBezTo>
                  <a:cubicBezTo>
                    <a:pt x="69484" y="121721"/>
                    <a:pt x="69484" y="121321"/>
                    <a:pt x="69684" y="121021"/>
                  </a:cubicBezTo>
                  <a:cubicBezTo>
                    <a:pt x="70018" y="120487"/>
                    <a:pt x="70018" y="119920"/>
                    <a:pt x="70018" y="119320"/>
                  </a:cubicBezTo>
                  <a:cubicBezTo>
                    <a:pt x="70018" y="118552"/>
                    <a:pt x="70018" y="117785"/>
                    <a:pt x="70018" y="117018"/>
                  </a:cubicBezTo>
                  <a:lnTo>
                    <a:pt x="70018" y="115917"/>
                  </a:lnTo>
                  <a:cubicBezTo>
                    <a:pt x="70018" y="115617"/>
                    <a:pt x="70018" y="115283"/>
                    <a:pt x="70018" y="114983"/>
                  </a:cubicBezTo>
                  <a:lnTo>
                    <a:pt x="70018" y="113916"/>
                  </a:lnTo>
                  <a:cubicBezTo>
                    <a:pt x="69684" y="114016"/>
                    <a:pt x="69417" y="114049"/>
                    <a:pt x="69184" y="114183"/>
                  </a:cubicBezTo>
                  <a:cubicBezTo>
                    <a:pt x="68316" y="114616"/>
                    <a:pt x="67516" y="115250"/>
                    <a:pt x="66482" y="115317"/>
                  </a:cubicBezTo>
                  <a:cubicBezTo>
                    <a:pt x="66348" y="115317"/>
                    <a:pt x="66248" y="115450"/>
                    <a:pt x="66115" y="115484"/>
                  </a:cubicBezTo>
                  <a:cubicBezTo>
                    <a:pt x="65014" y="115917"/>
                    <a:pt x="64280" y="116784"/>
                    <a:pt x="63513" y="117618"/>
                  </a:cubicBezTo>
                  <a:cubicBezTo>
                    <a:pt x="63246" y="117885"/>
                    <a:pt x="63113" y="118185"/>
                    <a:pt x="63046" y="118552"/>
                  </a:cubicBezTo>
                  <a:cubicBezTo>
                    <a:pt x="62879" y="119420"/>
                    <a:pt x="62412" y="120220"/>
                    <a:pt x="62445" y="121154"/>
                  </a:cubicBezTo>
                  <a:cubicBezTo>
                    <a:pt x="62479" y="121321"/>
                    <a:pt x="62312" y="121488"/>
                    <a:pt x="62245" y="121655"/>
                  </a:cubicBezTo>
                  <a:cubicBezTo>
                    <a:pt x="62145" y="121855"/>
                    <a:pt x="62012" y="122088"/>
                    <a:pt x="62012" y="122288"/>
                  </a:cubicBezTo>
                  <a:cubicBezTo>
                    <a:pt x="62179" y="123222"/>
                    <a:pt x="61578" y="123923"/>
                    <a:pt x="61278" y="124690"/>
                  </a:cubicBezTo>
                  <a:cubicBezTo>
                    <a:pt x="61145" y="125024"/>
                    <a:pt x="60978" y="125357"/>
                    <a:pt x="60844" y="125691"/>
                  </a:cubicBezTo>
                  <a:cubicBezTo>
                    <a:pt x="60411" y="126825"/>
                    <a:pt x="60010" y="127959"/>
                    <a:pt x="59643" y="129093"/>
                  </a:cubicBezTo>
                  <a:cubicBezTo>
                    <a:pt x="59176" y="130361"/>
                    <a:pt x="59243" y="131595"/>
                    <a:pt x="59377" y="132863"/>
                  </a:cubicBezTo>
                  <a:cubicBezTo>
                    <a:pt x="59410" y="133163"/>
                    <a:pt x="59477" y="133463"/>
                    <a:pt x="59510" y="133797"/>
                  </a:cubicBezTo>
                  <a:cubicBezTo>
                    <a:pt x="59510" y="134064"/>
                    <a:pt x="59410" y="134330"/>
                    <a:pt x="59110" y="134430"/>
                  </a:cubicBezTo>
                  <a:cubicBezTo>
                    <a:pt x="58843" y="134564"/>
                    <a:pt x="58576" y="134464"/>
                    <a:pt x="58409" y="134197"/>
                  </a:cubicBezTo>
                  <a:cubicBezTo>
                    <a:pt x="57976" y="133496"/>
                    <a:pt x="57575" y="132796"/>
                    <a:pt x="57575" y="131929"/>
                  </a:cubicBezTo>
                  <a:cubicBezTo>
                    <a:pt x="57575" y="130728"/>
                    <a:pt x="57375" y="129494"/>
                    <a:pt x="58009" y="128326"/>
                  </a:cubicBezTo>
                  <a:cubicBezTo>
                    <a:pt x="58176" y="127992"/>
                    <a:pt x="58076" y="127525"/>
                    <a:pt x="58209" y="127159"/>
                  </a:cubicBezTo>
                  <a:cubicBezTo>
                    <a:pt x="58776" y="125791"/>
                    <a:pt x="59377" y="124423"/>
                    <a:pt x="60010" y="123089"/>
                  </a:cubicBezTo>
                  <a:cubicBezTo>
                    <a:pt x="60144" y="122722"/>
                    <a:pt x="60277" y="122422"/>
                    <a:pt x="60277" y="122055"/>
                  </a:cubicBezTo>
                  <a:cubicBezTo>
                    <a:pt x="60211" y="121454"/>
                    <a:pt x="60544" y="121021"/>
                    <a:pt x="60711" y="120520"/>
                  </a:cubicBezTo>
                  <a:cubicBezTo>
                    <a:pt x="60911" y="120020"/>
                    <a:pt x="60878" y="119453"/>
                    <a:pt x="60978" y="118919"/>
                  </a:cubicBezTo>
                  <a:cubicBezTo>
                    <a:pt x="60978" y="118853"/>
                    <a:pt x="61078" y="118786"/>
                    <a:pt x="61111" y="118686"/>
                  </a:cubicBezTo>
                  <a:cubicBezTo>
                    <a:pt x="61211" y="118452"/>
                    <a:pt x="61345" y="118185"/>
                    <a:pt x="61378" y="117919"/>
                  </a:cubicBezTo>
                  <a:cubicBezTo>
                    <a:pt x="61411" y="117452"/>
                    <a:pt x="61645" y="117085"/>
                    <a:pt x="61945" y="116751"/>
                  </a:cubicBezTo>
                  <a:cubicBezTo>
                    <a:pt x="62179" y="116484"/>
                    <a:pt x="62345" y="116151"/>
                    <a:pt x="62546" y="115850"/>
                  </a:cubicBezTo>
                  <a:cubicBezTo>
                    <a:pt x="62646" y="115717"/>
                    <a:pt x="62746" y="115517"/>
                    <a:pt x="62879" y="115450"/>
                  </a:cubicBezTo>
                  <a:cubicBezTo>
                    <a:pt x="63813" y="115017"/>
                    <a:pt x="64514" y="114149"/>
                    <a:pt x="65514" y="113849"/>
                  </a:cubicBezTo>
                  <a:cubicBezTo>
                    <a:pt x="65948" y="113716"/>
                    <a:pt x="66448" y="113716"/>
                    <a:pt x="66815" y="113482"/>
                  </a:cubicBezTo>
                  <a:cubicBezTo>
                    <a:pt x="68216" y="112682"/>
                    <a:pt x="69817" y="112248"/>
                    <a:pt x="71118" y="111247"/>
                  </a:cubicBezTo>
                  <a:cubicBezTo>
                    <a:pt x="71952" y="110647"/>
                    <a:pt x="72453" y="109946"/>
                    <a:pt x="72753" y="109012"/>
                  </a:cubicBezTo>
                  <a:cubicBezTo>
                    <a:pt x="72920" y="108512"/>
                    <a:pt x="73120" y="107978"/>
                    <a:pt x="73387" y="107511"/>
                  </a:cubicBezTo>
                  <a:cubicBezTo>
                    <a:pt x="73920" y="106644"/>
                    <a:pt x="74321" y="105777"/>
                    <a:pt x="74387" y="104743"/>
                  </a:cubicBezTo>
                  <a:cubicBezTo>
                    <a:pt x="74421" y="104376"/>
                    <a:pt x="74654" y="104075"/>
                    <a:pt x="74888" y="103809"/>
                  </a:cubicBezTo>
                  <a:cubicBezTo>
                    <a:pt x="75455" y="103241"/>
                    <a:pt x="75755" y="102541"/>
                    <a:pt x="75988" y="101807"/>
                  </a:cubicBezTo>
                  <a:cubicBezTo>
                    <a:pt x="76289" y="100773"/>
                    <a:pt x="76589" y="99739"/>
                    <a:pt x="76922" y="98738"/>
                  </a:cubicBezTo>
                  <a:cubicBezTo>
                    <a:pt x="76989" y="98505"/>
                    <a:pt x="77089" y="98305"/>
                    <a:pt x="77089" y="98071"/>
                  </a:cubicBezTo>
                  <a:cubicBezTo>
                    <a:pt x="77123" y="96170"/>
                    <a:pt x="77156" y="94268"/>
                    <a:pt x="76956" y="92467"/>
                  </a:cubicBezTo>
                  <a:cubicBezTo>
                    <a:pt x="76422" y="92100"/>
                    <a:pt x="75955" y="91833"/>
                    <a:pt x="75555" y="91466"/>
                  </a:cubicBezTo>
                  <a:cubicBezTo>
                    <a:pt x="74654" y="90666"/>
                    <a:pt x="73520" y="90332"/>
                    <a:pt x="72486" y="89798"/>
                  </a:cubicBezTo>
                  <a:cubicBezTo>
                    <a:pt x="71719" y="89798"/>
                    <a:pt x="71118" y="89298"/>
                    <a:pt x="70451" y="89031"/>
                  </a:cubicBezTo>
                  <a:cubicBezTo>
                    <a:pt x="69751" y="88764"/>
                    <a:pt x="69050" y="88364"/>
                    <a:pt x="68316" y="88164"/>
                  </a:cubicBezTo>
                  <a:cubicBezTo>
                    <a:pt x="67082" y="87797"/>
                    <a:pt x="66181" y="86863"/>
                    <a:pt x="65081" y="86263"/>
                  </a:cubicBezTo>
                  <a:cubicBezTo>
                    <a:pt x="64981" y="86196"/>
                    <a:pt x="64914" y="86029"/>
                    <a:pt x="64847" y="85929"/>
                  </a:cubicBezTo>
                  <a:cubicBezTo>
                    <a:pt x="64614" y="85595"/>
                    <a:pt x="64380" y="85262"/>
                    <a:pt x="64180" y="84928"/>
                  </a:cubicBezTo>
                  <a:cubicBezTo>
                    <a:pt x="64013" y="84661"/>
                    <a:pt x="63846" y="84395"/>
                    <a:pt x="63713" y="84094"/>
                  </a:cubicBezTo>
                  <a:cubicBezTo>
                    <a:pt x="63580" y="83794"/>
                    <a:pt x="63546" y="83461"/>
                    <a:pt x="63413" y="83194"/>
                  </a:cubicBezTo>
                  <a:cubicBezTo>
                    <a:pt x="62846" y="82293"/>
                    <a:pt x="62679" y="81259"/>
                    <a:pt x="62312" y="80292"/>
                  </a:cubicBezTo>
                  <a:cubicBezTo>
                    <a:pt x="62212" y="80025"/>
                    <a:pt x="62245" y="79658"/>
                    <a:pt x="62345" y="79391"/>
                  </a:cubicBezTo>
                  <a:cubicBezTo>
                    <a:pt x="62546" y="78857"/>
                    <a:pt x="63146" y="78791"/>
                    <a:pt x="63413" y="79258"/>
                  </a:cubicBezTo>
                  <a:cubicBezTo>
                    <a:pt x="63713" y="79758"/>
                    <a:pt x="63980" y="80292"/>
                    <a:pt x="64213" y="80825"/>
                  </a:cubicBezTo>
                  <a:cubicBezTo>
                    <a:pt x="64614" y="81759"/>
                    <a:pt x="65014" y="82727"/>
                    <a:pt x="65414" y="83694"/>
                  </a:cubicBezTo>
                  <a:cubicBezTo>
                    <a:pt x="65481" y="83861"/>
                    <a:pt x="65614" y="83994"/>
                    <a:pt x="65748" y="84128"/>
                  </a:cubicBezTo>
                  <a:cubicBezTo>
                    <a:pt x="66648" y="85229"/>
                    <a:pt x="67749" y="86062"/>
                    <a:pt x="69117" y="86529"/>
                  </a:cubicBezTo>
                  <a:cubicBezTo>
                    <a:pt x="69951" y="86830"/>
                    <a:pt x="70785" y="87230"/>
                    <a:pt x="71619" y="87564"/>
                  </a:cubicBezTo>
                  <a:cubicBezTo>
                    <a:pt x="72453" y="87897"/>
                    <a:pt x="73287" y="88197"/>
                    <a:pt x="74120" y="88564"/>
                  </a:cubicBezTo>
                  <a:cubicBezTo>
                    <a:pt x="74754" y="88831"/>
                    <a:pt x="75388" y="89231"/>
                    <a:pt x="76055" y="89532"/>
                  </a:cubicBezTo>
                  <a:cubicBezTo>
                    <a:pt x="76289" y="89665"/>
                    <a:pt x="76589" y="89698"/>
                    <a:pt x="76989" y="89798"/>
                  </a:cubicBezTo>
                  <a:cubicBezTo>
                    <a:pt x="76989" y="89165"/>
                    <a:pt x="76989" y="88664"/>
                    <a:pt x="77023" y="88197"/>
                  </a:cubicBezTo>
                  <a:cubicBezTo>
                    <a:pt x="77023" y="87830"/>
                    <a:pt x="77023" y="87463"/>
                    <a:pt x="77089" y="87097"/>
                  </a:cubicBezTo>
                  <a:cubicBezTo>
                    <a:pt x="77189" y="86563"/>
                    <a:pt x="77456" y="86296"/>
                    <a:pt x="77823" y="86296"/>
                  </a:cubicBezTo>
                  <a:cubicBezTo>
                    <a:pt x="78223" y="86296"/>
                    <a:pt x="78490" y="86563"/>
                    <a:pt x="78524" y="87130"/>
                  </a:cubicBezTo>
                  <a:cubicBezTo>
                    <a:pt x="78557" y="87497"/>
                    <a:pt x="78557" y="87864"/>
                    <a:pt x="78557" y="88231"/>
                  </a:cubicBezTo>
                  <a:cubicBezTo>
                    <a:pt x="78557" y="89999"/>
                    <a:pt x="78557" y="91767"/>
                    <a:pt x="78557" y="93534"/>
                  </a:cubicBezTo>
                  <a:cubicBezTo>
                    <a:pt x="78590" y="94202"/>
                    <a:pt x="78624" y="94902"/>
                    <a:pt x="78757" y="95536"/>
                  </a:cubicBezTo>
                  <a:cubicBezTo>
                    <a:pt x="79191" y="97571"/>
                    <a:pt x="78690" y="99505"/>
                    <a:pt x="78090" y="101373"/>
                  </a:cubicBezTo>
                  <a:cubicBezTo>
                    <a:pt x="77823" y="102174"/>
                    <a:pt x="77656" y="103041"/>
                    <a:pt x="77189" y="103775"/>
                  </a:cubicBezTo>
                  <a:cubicBezTo>
                    <a:pt x="76656" y="104709"/>
                    <a:pt x="76155" y="105643"/>
                    <a:pt x="75822" y="106711"/>
                  </a:cubicBezTo>
                  <a:cubicBezTo>
                    <a:pt x="75588" y="107378"/>
                    <a:pt x="75388" y="108045"/>
                    <a:pt x="74888" y="108612"/>
                  </a:cubicBezTo>
                  <a:cubicBezTo>
                    <a:pt x="74688" y="108845"/>
                    <a:pt x="74654" y="109212"/>
                    <a:pt x="74521" y="109513"/>
                  </a:cubicBezTo>
                  <a:cubicBezTo>
                    <a:pt x="74387" y="109880"/>
                    <a:pt x="74287" y="110280"/>
                    <a:pt x="74120" y="110647"/>
                  </a:cubicBezTo>
                  <a:cubicBezTo>
                    <a:pt x="73587" y="111581"/>
                    <a:pt x="72953" y="112481"/>
                    <a:pt x="72820" y="113582"/>
                  </a:cubicBezTo>
                  <a:cubicBezTo>
                    <a:pt x="72753" y="113916"/>
                    <a:pt x="72519" y="114249"/>
                    <a:pt x="72319" y="114550"/>
                  </a:cubicBezTo>
                  <a:cubicBezTo>
                    <a:pt x="71852" y="115217"/>
                    <a:pt x="71785" y="115951"/>
                    <a:pt x="71819" y="116718"/>
                  </a:cubicBezTo>
                  <a:cubicBezTo>
                    <a:pt x="71852" y="117852"/>
                    <a:pt x="71819" y="118986"/>
                    <a:pt x="71819" y="120120"/>
                  </a:cubicBezTo>
                  <a:cubicBezTo>
                    <a:pt x="71819" y="120687"/>
                    <a:pt x="71819" y="121221"/>
                    <a:pt x="71519" y="121721"/>
                  </a:cubicBezTo>
                  <a:cubicBezTo>
                    <a:pt x="71352" y="121955"/>
                    <a:pt x="71318" y="122322"/>
                    <a:pt x="71318" y="122622"/>
                  </a:cubicBezTo>
                  <a:cubicBezTo>
                    <a:pt x="71285" y="123156"/>
                    <a:pt x="71218" y="123723"/>
                    <a:pt x="71318" y="124256"/>
                  </a:cubicBezTo>
                  <a:cubicBezTo>
                    <a:pt x="71519" y="125557"/>
                    <a:pt x="70952" y="126725"/>
                    <a:pt x="70585" y="127926"/>
                  </a:cubicBezTo>
                  <a:cubicBezTo>
                    <a:pt x="70051" y="129460"/>
                    <a:pt x="69350" y="130928"/>
                    <a:pt x="68717" y="132429"/>
                  </a:cubicBezTo>
                  <a:cubicBezTo>
                    <a:pt x="68683" y="132496"/>
                    <a:pt x="68717" y="132596"/>
                    <a:pt x="68683" y="132796"/>
                  </a:cubicBezTo>
                  <a:cubicBezTo>
                    <a:pt x="68983" y="133029"/>
                    <a:pt x="69317" y="133330"/>
                    <a:pt x="69617" y="133563"/>
                  </a:cubicBezTo>
                  <a:cubicBezTo>
                    <a:pt x="70685" y="133263"/>
                    <a:pt x="71452" y="132596"/>
                    <a:pt x="72486" y="132462"/>
                  </a:cubicBezTo>
                  <a:cubicBezTo>
                    <a:pt x="72653" y="132462"/>
                    <a:pt x="72886" y="132262"/>
                    <a:pt x="72986" y="132062"/>
                  </a:cubicBezTo>
                  <a:cubicBezTo>
                    <a:pt x="73387" y="131462"/>
                    <a:pt x="73754" y="130861"/>
                    <a:pt x="74120" y="130261"/>
                  </a:cubicBezTo>
                  <a:cubicBezTo>
                    <a:pt x="74187" y="129760"/>
                    <a:pt x="74154" y="129227"/>
                    <a:pt x="74387" y="128793"/>
                  </a:cubicBezTo>
                  <a:cubicBezTo>
                    <a:pt x="74688" y="128259"/>
                    <a:pt x="74721" y="127692"/>
                    <a:pt x="74721" y="127125"/>
                  </a:cubicBezTo>
                  <a:cubicBezTo>
                    <a:pt x="74754" y="125991"/>
                    <a:pt x="74554" y="124824"/>
                    <a:pt x="75255" y="123823"/>
                  </a:cubicBezTo>
                  <a:cubicBezTo>
                    <a:pt x="75321" y="123723"/>
                    <a:pt x="75255" y="123556"/>
                    <a:pt x="75288" y="123423"/>
                  </a:cubicBezTo>
                  <a:cubicBezTo>
                    <a:pt x="75321" y="123256"/>
                    <a:pt x="75355" y="123022"/>
                    <a:pt x="75488" y="122922"/>
                  </a:cubicBezTo>
                  <a:cubicBezTo>
                    <a:pt x="76022" y="122388"/>
                    <a:pt x="76422" y="121721"/>
                    <a:pt x="77189" y="121388"/>
                  </a:cubicBezTo>
                  <a:cubicBezTo>
                    <a:pt x="77823" y="121121"/>
                    <a:pt x="78557" y="120854"/>
                    <a:pt x="78991" y="120254"/>
                  </a:cubicBezTo>
                  <a:cubicBezTo>
                    <a:pt x="79558" y="119520"/>
                    <a:pt x="80125" y="118753"/>
                    <a:pt x="80558" y="117919"/>
                  </a:cubicBezTo>
                  <a:cubicBezTo>
                    <a:pt x="81159" y="116851"/>
                    <a:pt x="81592" y="115717"/>
                    <a:pt x="82160" y="114650"/>
                  </a:cubicBezTo>
                  <a:cubicBezTo>
                    <a:pt x="82560" y="113916"/>
                    <a:pt x="82693" y="113215"/>
                    <a:pt x="82660" y="112415"/>
                  </a:cubicBezTo>
                  <a:cubicBezTo>
                    <a:pt x="82660" y="108979"/>
                    <a:pt x="82660" y="105510"/>
                    <a:pt x="82660" y="102074"/>
                  </a:cubicBezTo>
                  <a:cubicBezTo>
                    <a:pt x="82660" y="101440"/>
                    <a:pt x="82693" y="100806"/>
                    <a:pt x="82960" y="100206"/>
                  </a:cubicBezTo>
                  <a:cubicBezTo>
                    <a:pt x="83127" y="99872"/>
                    <a:pt x="83160" y="99439"/>
                    <a:pt x="83194" y="99038"/>
                  </a:cubicBezTo>
                  <a:cubicBezTo>
                    <a:pt x="83227" y="98571"/>
                    <a:pt x="83260" y="98138"/>
                    <a:pt x="83527" y="97737"/>
                  </a:cubicBezTo>
                  <a:cubicBezTo>
                    <a:pt x="83627" y="97604"/>
                    <a:pt x="83661" y="97404"/>
                    <a:pt x="83727" y="97237"/>
                  </a:cubicBezTo>
                  <a:cubicBezTo>
                    <a:pt x="84028" y="96003"/>
                    <a:pt x="84428" y="94835"/>
                    <a:pt x="84995" y="93701"/>
                  </a:cubicBezTo>
                  <a:cubicBezTo>
                    <a:pt x="85195" y="93301"/>
                    <a:pt x="85362" y="92901"/>
                    <a:pt x="85629" y="92500"/>
                  </a:cubicBezTo>
                  <a:cubicBezTo>
                    <a:pt x="85829" y="92167"/>
                    <a:pt x="85896" y="91833"/>
                    <a:pt x="85896" y="91466"/>
                  </a:cubicBezTo>
                  <a:cubicBezTo>
                    <a:pt x="85862" y="90199"/>
                    <a:pt x="85896" y="88931"/>
                    <a:pt x="85862" y="87664"/>
                  </a:cubicBezTo>
                  <a:cubicBezTo>
                    <a:pt x="85862" y="87330"/>
                    <a:pt x="85829" y="86930"/>
                    <a:pt x="85662" y="86630"/>
                  </a:cubicBezTo>
                  <a:close/>
                  <a:moveTo>
                    <a:pt x="60678" y="112348"/>
                  </a:moveTo>
                  <a:cubicBezTo>
                    <a:pt x="60611" y="112648"/>
                    <a:pt x="60377" y="112982"/>
                    <a:pt x="60044" y="113015"/>
                  </a:cubicBezTo>
                  <a:cubicBezTo>
                    <a:pt x="59277" y="113048"/>
                    <a:pt x="58509" y="113249"/>
                    <a:pt x="57809" y="112715"/>
                  </a:cubicBezTo>
                  <a:cubicBezTo>
                    <a:pt x="57609" y="112581"/>
                    <a:pt x="57308" y="112515"/>
                    <a:pt x="57042" y="112515"/>
                  </a:cubicBezTo>
                  <a:cubicBezTo>
                    <a:pt x="55841" y="112481"/>
                    <a:pt x="54607" y="112515"/>
                    <a:pt x="53372" y="112515"/>
                  </a:cubicBezTo>
                  <a:cubicBezTo>
                    <a:pt x="52739" y="113716"/>
                    <a:pt x="52105" y="114916"/>
                    <a:pt x="51471" y="116084"/>
                  </a:cubicBezTo>
                  <a:cubicBezTo>
                    <a:pt x="51404" y="116217"/>
                    <a:pt x="51371" y="116351"/>
                    <a:pt x="51304" y="116451"/>
                  </a:cubicBezTo>
                  <a:cubicBezTo>
                    <a:pt x="51137" y="116584"/>
                    <a:pt x="50904" y="116751"/>
                    <a:pt x="50737" y="116751"/>
                  </a:cubicBezTo>
                  <a:cubicBezTo>
                    <a:pt x="50570" y="116718"/>
                    <a:pt x="50337" y="116518"/>
                    <a:pt x="50237" y="116351"/>
                  </a:cubicBezTo>
                  <a:cubicBezTo>
                    <a:pt x="50003" y="115750"/>
                    <a:pt x="49970" y="115183"/>
                    <a:pt x="50270" y="114516"/>
                  </a:cubicBezTo>
                  <a:cubicBezTo>
                    <a:pt x="50670" y="113549"/>
                    <a:pt x="51338" y="112748"/>
                    <a:pt x="52005" y="111981"/>
                  </a:cubicBezTo>
                  <a:cubicBezTo>
                    <a:pt x="53506" y="110113"/>
                    <a:pt x="53773" y="109746"/>
                    <a:pt x="54607" y="107845"/>
                  </a:cubicBezTo>
                  <a:cubicBezTo>
                    <a:pt x="54873" y="107244"/>
                    <a:pt x="54873" y="106644"/>
                    <a:pt x="54940" y="106010"/>
                  </a:cubicBezTo>
                  <a:cubicBezTo>
                    <a:pt x="55007" y="105310"/>
                    <a:pt x="55374" y="104943"/>
                    <a:pt x="56041" y="104843"/>
                  </a:cubicBezTo>
                  <a:cubicBezTo>
                    <a:pt x="56341" y="104809"/>
                    <a:pt x="56608" y="105043"/>
                    <a:pt x="56608" y="105310"/>
                  </a:cubicBezTo>
                  <a:cubicBezTo>
                    <a:pt x="56475" y="106877"/>
                    <a:pt x="56341" y="108445"/>
                    <a:pt x="55507" y="109846"/>
                  </a:cubicBezTo>
                  <a:cubicBezTo>
                    <a:pt x="55340" y="110113"/>
                    <a:pt x="55307" y="110447"/>
                    <a:pt x="55174" y="110814"/>
                  </a:cubicBezTo>
                  <a:cubicBezTo>
                    <a:pt x="55974" y="110947"/>
                    <a:pt x="56675" y="110880"/>
                    <a:pt x="57375" y="110880"/>
                  </a:cubicBezTo>
                  <a:cubicBezTo>
                    <a:pt x="57976" y="110914"/>
                    <a:pt x="58543" y="110880"/>
                    <a:pt x="59076" y="111281"/>
                  </a:cubicBezTo>
                  <a:cubicBezTo>
                    <a:pt x="59343" y="111447"/>
                    <a:pt x="59777" y="111414"/>
                    <a:pt x="60110" y="111514"/>
                  </a:cubicBezTo>
                  <a:cubicBezTo>
                    <a:pt x="60477" y="111614"/>
                    <a:pt x="60711" y="112014"/>
                    <a:pt x="60678" y="1123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6"/>
            <p:cNvSpPr/>
            <p:nvPr/>
          </p:nvSpPr>
          <p:spPr>
            <a:xfrm>
              <a:off x="4689399" y="1938958"/>
              <a:ext cx="243645" cy="326274"/>
            </a:xfrm>
            <a:custGeom>
              <a:rect b="b" l="l" r="r" t="t"/>
              <a:pathLst>
                <a:path extrusionOk="0" h="20683" w="15445">
                  <a:moveTo>
                    <a:pt x="15145" y="4904"/>
                  </a:moveTo>
                  <a:cubicBezTo>
                    <a:pt x="13777" y="1"/>
                    <a:pt x="7940" y="4137"/>
                    <a:pt x="5938" y="6072"/>
                  </a:cubicBezTo>
                  <a:cubicBezTo>
                    <a:pt x="4137" y="7773"/>
                    <a:pt x="3069" y="9741"/>
                    <a:pt x="2002" y="11943"/>
                  </a:cubicBezTo>
                  <a:cubicBezTo>
                    <a:pt x="868" y="14278"/>
                    <a:pt x="1" y="17780"/>
                    <a:pt x="1268" y="20215"/>
                  </a:cubicBezTo>
                  <a:cubicBezTo>
                    <a:pt x="1502" y="20649"/>
                    <a:pt x="2002" y="20682"/>
                    <a:pt x="2402" y="20516"/>
                  </a:cubicBezTo>
                  <a:cubicBezTo>
                    <a:pt x="2469" y="20482"/>
                    <a:pt x="2536" y="20449"/>
                    <a:pt x="2602" y="20415"/>
                  </a:cubicBezTo>
                  <a:cubicBezTo>
                    <a:pt x="2969" y="20249"/>
                    <a:pt x="3036" y="19748"/>
                    <a:pt x="2869" y="19448"/>
                  </a:cubicBezTo>
                  <a:cubicBezTo>
                    <a:pt x="3370" y="15679"/>
                    <a:pt x="4070" y="11943"/>
                    <a:pt x="6639" y="8974"/>
                  </a:cubicBezTo>
                  <a:cubicBezTo>
                    <a:pt x="7573" y="7907"/>
                    <a:pt x="8640" y="6939"/>
                    <a:pt x="9808" y="6139"/>
                  </a:cubicBezTo>
                  <a:cubicBezTo>
                    <a:pt x="11142" y="5205"/>
                    <a:pt x="12109" y="4771"/>
                    <a:pt x="13243" y="6039"/>
                  </a:cubicBezTo>
                  <a:cubicBezTo>
                    <a:pt x="14011" y="6872"/>
                    <a:pt x="15445" y="5972"/>
                    <a:pt x="15145" y="4904"/>
                  </a:cubicBezTo>
                  <a:close/>
                </a:path>
              </a:pathLst>
            </a:custGeom>
            <a:solidFill>
              <a:srgbClr val="FFDD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6"/>
            <p:cNvSpPr/>
            <p:nvPr/>
          </p:nvSpPr>
          <p:spPr>
            <a:xfrm>
              <a:off x="4893023" y="2054202"/>
              <a:ext cx="158413" cy="111040"/>
            </a:xfrm>
            <a:custGeom>
              <a:rect b="b" l="l" r="r" t="t"/>
              <a:pathLst>
                <a:path extrusionOk="0" h="7039" w="10042">
                  <a:moveTo>
                    <a:pt x="4504" y="867"/>
                  </a:moveTo>
                  <a:cubicBezTo>
                    <a:pt x="2136" y="1835"/>
                    <a:pt x="34" y="3736"/>
                    <a:pt x="1" y="6371"/>
                  </a:cubicBezTo>
                  <a:cubicBezTo>
                    <a:pt x="1" y="6905"/>
                    <a:pt x="801" y="7038"/>
                    <a:pt x="935" y="6505"/>
                  </a:cubicBezTo>
                  <a:cubicBezTo>
                    <a:pt x="1268" y="4804"/>
                    <a:pt x="3370" y="3769"/>
                    <a:pt x="4771" y="3002"/>
                  </a:cubicBezTo>
                  <a:cubicBezTo>
                    <a:pt x="5605" y="2569"/>
                    <a:pt x="6772" y="2235"/>
                    <a:pt x="7673" y="2702"/>
                  </a:cubicBezTo>
                  <a:cubicBezTo>
                    <a:pt x="8340" y="3069"/>
                    <a:pt x="8574" y="3369"/>
                    <a:pt x="9374" y="3436"/>
                  </a:cubicBezTo>
                  <a:cubicBezTo>
                    <a:pt x="9708" y="3436"/>
                    <a:pt x="10041" y="3102"/>
                    <a:pt x="10008" y="2769"/>
                  </a:cubicBezTo>
                  <a:cubicBezTo>
                    <a:pt x="9808" y="0"/>
                    <a:pt x="6439" y="67"/>
                    <a:pt x="4504" y="867"/>
                  </a:cubicBezTo>
                  <a:close/>
                </a:path>
              </a:pathLst>
            </a:custGeom>
            <a:solidFill>
              <a:srgbClr val="FFDD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6"/>
            <p:cNvSpPr/>
            <p:nvPr/>
          </p:nvSpPr>
          <p:spPr>
            <a:xfrm>
              <a:off x="4803050" y="2184684"/>
              <a:ext cx="554113" cy="190499"/>
            </a:xfrm>
            <a:custGeom>
              <a:rect b="b" l="l" r="r" t="t"/>
              <a:pathLst>
                <a:path extrusionOk="0" h="12076" w="35126">
                  <a:moveTo>
                    <a:pt x="34759" y="5671"/>
                  </a:moveTo>
                  <a:cubicBezTo>
                    <a:pt x="34092" y="5004"/>
                    <a:pt x="33625" y="4237"/>
                    <a:pt x="32924" y="3603"/>
                  </a:cubicBezTo>
                  <a:cubicBezTo>
                    <a:pt x="32057" y="2803"/>
                    <a:pt x="30956" y="2236"/>
                    <a:pt x="29922" y="1669"/>
                  </a:cubicBezTo>
                  <a:cubicBezTo>
                    <a:pt x="27754" y="501"/>
                    <a:pt x="25552" y="1"/>
                    <a:pt x="23117" y="1"/>
                  </a:cubicBezTo>
                  <a:cubicBezTo>
                    <a:pt x="20749" y="1"/>
                    <a:pt x="18647" y="801"/>
                    <a:pt x="16713" y="2102"/>
                  </a:cubicBezTo>
                  <a:cubicBezTo>
                    <a:pt x="15879" y="2669"/>
                    <a:pt x="15078" y="3370"/>
                    <a:pt x="14344" y="4037"/>
                  </a:cubicBezTo>
                  <a:cubicBezTo>
                    <a:pt x="13844" y="4504"/>
                    <a:pt x="13544" y="5171"/>
                    <a:pt x="13143" y="5738"/>
                  </a:cubicBezTo>
                  <a:cubicBezTo>
                    <a:pt x="12676" y="4771"/>
                    <a:pt x="11876" y="4137"/>
                    <a:pt x="10608" y="4170"/>
                  </a:cubicBezTo>
                  <a:cubicBezTo>
                    <a:pt x="9040" y="4204"/>
                    <a:pt x="7573" y="5671"/>
                    <a:pt x="6405" y="6539"/>
                  </a:cubicBezTo>
                  <a:cubicBezTo>
                    <a:pt x="5371" y="7306"/>
                    <a:pt x="4437" y="8040"/>
                    <a:pt x="3136" y="8140"/>
                  </a:cubicBezTo>
                  <a:cubicBezTo>
                    <a:pt x="2236" y="8207"/>
                    <a:pt x="1302" y="8407"/>
                    <a:pt x="501" y="8740"/>
                  </a:cubicBezTo>
                  <a:cubicBezTo>
                    <a:pt x="1" y="8940"/>
                    <a:pt x="1" y="9507"/>
                    <a:pt x="501" y="9708"/>
                  </a:cubicBezTo>
                  <a:cubicBezTo>
                    <a:pt x="2836" y="10642"/>
                    <a:pt x="5038" y="10508"/>
                    <a:pt x="7206" y="9207"/>
                  </a:cubicBezTo>
                  <a:cubicBezTo>
                    <a:pt x="8173" y="8640"/>
                    <a:pt x="9074" y="8006"/>
                    <a:pt x="10008" y="7373"/>
                  </a:cubicBezTo>
                  <a:cubicBezTo>
                    <a:pt x="11342" y="6405"/>
                    <a:pt x="11075" y="10408"/>
                    <a:pt x="11009" y="11175"/>
                  </a:cubicBezTo>
                  <a:cubicBezTo>
                    <a:pt x="10908" y="11943"/>
                    <a:pt x="12009" y="12076"/>
                    <a:pt x="12376" y="11542"/>
                  </a:cubicBezTo>
                  <a:cubicBezTo>
                    <a:pt x="13243" y="10208"/>
                    <a:pt x="13911" y="8740"/>
                    <a:pt x="13610" y="7139"/>
                  </a:cubicBezTo>
                  <a:cubicBezTo>
                    <a:pt x="14344" y="6939"/>
                    <a:pt x="14878" y="6405"/>
                    <a:pt x="15478" y="5805"/>
                  </a:cubicBezTo>
                  <a:cubicBezTo>
                    <a:pt x="17280" y="4037"/>
                    <a:pt x="19915" y="2936"/>
                    <a:pt x="22417" y="2703"/>
                  </a:cubicBezTo>
                  <a:cubicBezTo>
                    <a:pt x="25019" y="2502"/>
                    <a:pt x="27420" y="3403"/>
                    <a:pt x="29689" y="4571"/>
                  </a:cubicBezTo>
                  <a:cubicBezTo>
                    <a:pt x="31223" y="5371"/>
                    <a:pt x="32491" y="6705"/>
                    <a:pt x="34258" y="6872"/>
                  </a:cubicBezTo>
                  <a:cubicBezTo>
                    <a:pt x="34892" y="6939"/>
                    <a:pt x="35126" y="6072"/>
                    <a:pt x="34759" y="5671"/>
                  </a:cubicBezTo>
                  <a:close/>
                </a:path>
              </a:pathLst>
            </a:custGeom>
            <a:solidFill>
              <a:srgbClr val="FFDD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6"/>
            <p:cNvSpPr/>
            <p:nvPr/>
          </p:nvSpPr>
          <p:spPr>
            <a:xfrm>
              <a:off x="4676244" y="2392001"/>
              <a:ext cx="115789" cy="170512"/>
            </a:xfrm>
            <a:custGeom>
              <a:rect b="b" l="l" r="r" t="t"/>
              <a:pathLst>
                <a:path extrusionOk="0" h="10809" w="7340">
                  <a:moveTo>
                    <a:pt x="1268" y="401"/>
                  </a:moveTo>
                  <a:cubicBezTo>
                    <a:pt x="801" y="0"/>
                    <a:pt x="1" y="534"/>
                    <a:pt x="368" y="1101"/>
                  </a:cubicBezTo>
                  <a:cubicBezTo>
                    <a:pt x="1302" y="2536"/>
                    <a:pt x="1602" y="4570"/>
                    <a:pt x="2236" y="6172"/>
                  </a:cubicBezTo>
                  <a:cubicBezTo>
                    <a:pt x="2803" y="7573"/>
                    <a:pt x="2869" y="9374"/>
                    <a:pt x="4070" y="10408"/>
                  </a:cubicBezTo>
                  <a:cubicBezTo>
                    <a:pt x="4537" y="10808"/>
                    <a:pt x="5271" y="10775"/>
                    <a:pt x="5605" y="10208"/>
                  </a:cubicBezTo>
                  <a:cubicBezTo>
                    <a:pt x="7339" y="7239"/>
                    <a:pt x="3470" y="2235"/>
                    <a:pt x="1268" y="401"/>
                  </a:cubicBezTo>
                  <a:close/>
                </a:path>
              </a:pathLst>
            </a:custGeom>
            <a:solidFill>
              <a:srgbClr val="FFDD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6"/>
            <p:cNvSpPr/>
            <p:nvPr/>
          </p:nvSpPr>
          <p:spPr>
            <a:xfrm>
              <a:off x="4899869" y="2476186"/>
              <a:ext cx="141044" cy="366264"/>
            </a:xfrm>
            <a:custGeom>
              <a:rect b="b" l="l" r="r" t="t"/>
              <a:pathLst>
                <a:path extrusionOk="0" h="23218" w="8941">
                  <a:moveTo>
                    <a:pt x="8873" y="7006"/>
                  </a:moveTo>
                  <a:cubicBezTo>
                    <a:pt x="8673" y="5871"/>
                    <a:pt x="7839" y="4804"/>
                    <a:pt x="7306" y="3803"/>
                  </a:cubicBezTo>
                  <a:cubicBezTo>
                    <a:pt x="6672" y="2602"/>
                    <a:pt x="5971" y="1468"/>
                    <a:pt x="5104" y="434"/>
                  </a:cubicBezTo>
                  <a:cubicBezTo>
                    <a:pt x="4737" y="1"/>
                    <a:pt x="4070" y="534"/>
                    <a:pt x="4337" y="1001"/>
                  </a:cubicBezTo>
                  <a:cubicBezTo>
                    <a:pt x="4437" y="1168"/>
                    <a:pt x="4537" y="1368"/>
                    <a:pt x="4604" y="1535"/>
                  </a:cubicBezTo>
                  <a:cubicBezTo>
                    <a:pt x="3403" y="2703"/>
                    <a:pt x="2536" y="3436"/>
                    <a:pt x="1768" y="5071"/>
                  </a:cubicBezTo>
                  <a:cubicBezTo>
                    <a:pt x="934" y="6839"/>
                    <a:pt x="534" y="8707"/>
                    <a:pt x="334" y="10642"/>
                  </a:cubicBezTo>
                  <a:cubicBezTo>
                    <a:pt x="0" y="14778"/>
                    <a:pt x="1902" y="18981"/>
                    <a:pt x="4303" y="22183"/>
                  </a:cubicBezTo>
                  <a:cubicBezTo>
                    <a:pt x="5104" y="23217"/>
                    <a:pt x="6672" y="22617"/>
                    <a:pt x="6405" y="21316"/>
                  </a:cubicBezTo>
                  <a:cubicBezTo>
                    <a:pt x="5738" y="17680"/>
                    <a:pt x="4003" y="14378"/>
                    <a:pt x="3836" y="10642"/>
                  </a:cubicBezTo>
                  <a:cubicBezTo>
                    <a:pt x="3770" y="8974"/>
                    <a:pt x="4203" y="7139"/>
                    <a:pt x="4637" y="5538"/>
                  </a:cubicBezTo>
                  <a:cubicBezTo>
                    <a:pt x="4837" y="4771"/>
                    <a:pt x="5237" y="4037"/>
                    <a:pt x="5471" y="3303"/>
                  </a:cubicBezTo>
                  <a:cubicBezTo>
                    <a:pt x="5638" y="3703"/>
                    <a:pt x="5838" y="4104"/>
                    <a:pt x="6038" y="4504"/>
                  </a:cubicBezTo>
                  <a:cubicBezTo>
                    <a:pt x="6538" y="5605"/>
                    <a:pt x="7005" y="6972"/>
                    <a:pt x="8106" y="7606"/>
                  </a:cubicBezTo>
                  <a:cubicBezTo>
                    <a:pt x="8540" y="7840"/>
                    <a:pt x="8940" y="7439"/>
                    <a:pt x="8873" y="7006"/>
                  </a:cubicBezTo>
                  <a:close/>
                </a:path>
              </a:pathLst>
            </a:custGeom>
            <a:solidFill>
              <a:srgbClr val="FFDD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6"/>
            <p:cNvSpPr/>
            <p:nvPr/>
          </p:nvSpPr>
          <p:spPr>
            <a:xfrm>
              <a:off x="5229243" y="2464088"/>
              <a:ext cx="212079" cy="144720"/>
            </a:xfrm>
            <a:custGeom>
              <a:rect b="b" l="l" r="r" t="t"/>
              <a:pathLst>
                <a:path extrusionOk="0" h="9174" w="13444">
                  <a:moveTo>
                    <a:pt x="12243" y="367"/>
                  </a:moveTo>
                  <a:cubicBezTo>
                    <a:pt x="8240" y="0"/>
                    <a:pt x="5038" y="801"/>
                    <a:pt x="1936" y="3470"/>
                  </a:cubicBezTo>
                  <a:cubicBezTo>
                    <a:pt x="868" y="4370"/>
                    <a:pt x="34" y="5704"/>
                    <a:pt x="1" y="7105"/>
                  </a:cubicBezTo>
                  <a:cubicBezTo>
                    <a:pt x="1" y="7739"/>
                    <a:pt x="701" y="9174"/>
                    <a:pt x="1569" y="8873"/>
                  </a:cubicBezTo>
                  <a:cubicBezTo>
                    <a:pt x="2136" y="8673"/>
                    <a:pt x="2336" y="8306"/>
                    <a:pt x="2569" y="7773"/>
                  </a:cubicBezTo>
                  <a:cubicBezTo>
                    <a:pt x="3103" y="6705"/>
                    <a:pt x="3937" y="5871"/>
                    <a:pt x="4904" y="5171"/>
                  </a:cubicBezTo>
                  <a:cubicBezTo>
                    <a:pt x="7006" y="3670"/>
                    <a:pt x="10008" y="2802"/>
                    <a:pt x="12477" y="2102"/>
                  </a:cubicBezTo>
                  <a:cubicBezTo>
                    <a:pt x="13444" y="1802"/>
                    <a:pt x="13177" y="467"/>
                    <a:pt x="12243" y="367"/>
                  </a:cubicBezTo>
                  <a:close/>
                </a:path>
              </a:pathLst>
            </a:custGeom>
            <a:solidFill>
              <a:srgbClr val="FFDD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6"/>
            <p:cNvSpPr/>
            <p:nvPr/>
          </p:nvSpPr>
          <p:spPr>
            <a:xfrm>
              <a:off x="5171905" y="2716644"/>
              <a:ext cx="371517" cy="524645"/>
            </a:xfrm>
            <a:custGeom>
              <a:rect b="b" l="l" r="r" t="t"/>
              <a:pathLst>
                <a:path extrusionOk="0" h="33258" w="23551">
                  <a:moveTo>
                    <a:pt x="18847" y="24685"/>
                  </a:moveTo>
                  <a:cubicBezTo>
                    <a:pt x="15911" y="22217"/>
                    <a:pt x="14477" y="18681"/>
                    <a:pt x="13009" y="15245"/>
                  </a:cubicBezTo>
                  <a:cubicBezTo>
                    <a:pt x="11575" y="11943"/>
                    <a:pt x="9840" y="8941"/>
                    <a:pt x="7706" y="6038"/>
                  </a:cubicBezTo>
                  <a:cubicBezTo>
                    <a:pt x="5904" y="3603"/>
                    <a:pt x="3703" y="1002"/>
                    <a:pt x="667" y="134"/>
                  </a:cubicBezTo>
                  <a:cubicBezTo>
                    <a:pt x="234" y="1"/>
                    <a:pt x="0" y="635"/>
                    <a:pt x="367" y="868"/>
                  </a:cubicBezTo>
                  <a:cubicBezTo>
                    <a:pt x="1768" y="1802"/>
                    <a:pt x="2735" y="3737"/>
                    <a:pt x="3669" y="5038"/>
                  </a:cubicBezTo>
                  <a:cubicBezTo>
                    <a:pt x="4637" y="6439"/>
                    <a:pt x="5404" y="7973"/>
                    <a:pt x="6305" y="9374"/>
                  </a:cubicBezTo>
                  <a:cubicBezTo>
                    <a:pt x="8139" y="12176"/>
                    <a:pt x="9273" y="15445"/>
                    <a:pt x="10508" y="18514"/>
                  </a:cubicBezTo>
                  <a:cubicBezTo>
                    <a:pt x="11675" y="21416"/>
                    <a:pt x="13143" y="24151"/>
                    <a:pt x="15344" y="26386"/>
                  </a:cubicBezTo>
                  <a:cubicBezTo>
                    <a:pt x="16412" y="27454"/>
                    <a:pt x="17713" y="28288"/>
                    <a:pt x="18880" y="29288"/>
                  </a:cubicBezTo>
                  <a:cubicBezTo>
                    <a:pt x="20014" y="30289"/>
                    <a:pt x="20782" y="31590"/>
                    <a:pt x="21816" y="32658"/>
                  </a:cubicBezTo>
                  <a:cubicBezTo>
                    <a:pt x="22449" y="33258"/>
                    <a:pt x="23550" y="32824"/>
                    <a:pt x="23550" y="31924"/>
                  </a:cubicBezTo>
                  <a:cubicBezTo>
                    <a:pt x="23550" y="28855"/>
                    <a:pt x="21048" y="26520"/>
                    <a:pt x="18847" y="24685"/>
                  </a:cubicBezTo>
                  <a:close/>
                </a:path>
              </a:pathLst>
            </a:custGeom>
            <a:solidFill>
              <a:srgbClr val="FFDD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6"/>
            <p:cNvSpPr/>
            <p:nvPr/>
          </p:nvSpPr>
          <p:spPr>
            <a:xfrm>
              <a:off x="5747524" y="2890820"/>
              <a:ext cx="125254" cy="301523"/>
            </a:xfrm>
            <a:custGeom>
              <a:rect b="b" l="l" r="r" t="t"/>
              <a:pathLst>
                <a:path extrusionOk="0" h="19114" w="7940">
                  <a:moveTo>
                    <a:pt x="7206" y="7739"/>
                  </a:moveTo>
                  <a:cubicBezTo>
                    <a:pt x="6806" y="5537"/>
                    <a:pt x="2336" y="0"/>
                    <a:pt x="201" y="3302"/>
                  </a:cubicBezTo>
                  <a:cubicBezTo>
                    <a:pt x="1" y="3569"/>
                    <a:pt x="101" y="3970"/>
                    <a:pt x="334" y="4170"/>
                  </a:cubicBezTo>
                  <a:cubicBezTo>
                    <a:pt x="868" y="4837"/>
                    <a:pt x="1702" y="5104"/>
                    <a:pt x="2336" y="5671"/>
                  </a:cubicBezTo>
                  <a:cubicBezTo>
                    <a:pt x="3470" y="6705"/>
                    <a:pt x="3937" y="8006"/>
                    <a:pt x="4037" y="9507"/>
                  </a:cubicBezTo>
                  <a:cubicBezTo>
                    <a:pt x="4237" y="12309"/>
                    <a:pt x="3503" y="14477"/>
                    <a:pt x="2369" y="17012"/>
                  </a:cubicBezTo>
                  <a:cubicBezTo>
                    <a:pt x="2002" y="17880"/>
                    <a:pt x="2836" y="19114"/>
                    <a:pt x="3803" y="18447"/>
                  </a:cubicBezTo>
                  <a:cubicBezTo>
                    <a:pt x="7473" y="15911"/>
                    <a:pt x="7940" y="11942"/>
                    <a:pt x="7206" y="7739"/>
                  </a:cubicBezTo>
                  <a:close/>
                </a:path>
              </a:pathLst>
            </a:custGeom>
            <a:solidFill>
              <a:srgbClr val="FFDD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6"/>
            <p:cNvSpPr/>
            <p:nvPr/>
          </p:nvSpPr>
          <p:spPr>
            <a:xfrm>
              <a:off x="4720962" y="2728222"/>
              <a:ext cx="65277" cy="299425"/>
            </a:xfrm>
            <a:custGeom>
              <a:rect b="b" l="l" r="r" t="t"/>
              <a:pathLst>
                <a:path extrusionOk="0" h="18981" w="4138">
                  <a:moveTo>
                    <a:pt x="3503" y="14611"/>
                  </a:moveTo>
                  <a:cubicBezTo>
                    <a:pt x="3403" y="14578"/>
                    <a:pt x="3337" y="14511"/>
                    <a:pt x="3270" y="14411"/>
                  </a:cubicBezTo>
                  <a:cubicBezTo>
                    <a:pt x="3503" y="12810"/>
                    <a:pt x="3437" y="11175"/>
                    <a:pt x="3503" y="9507"/>
                  </a:cubicBezTo>
                  <a:cubicBezTo>
                    <a:pt x="3570" y="6639"/>
                    <a:pt x="3637" y="3503"/>
                    <a:pt x="2903" y="701"/>
                  </a:cubicBezTo>
                  <a:cubicBezTo>
                    <a:pt x="2736" y="1"/>
                    <a:pt x="1669" y="1"/>
                    <a:pt x="1469" y="701"/>
                  </a:cubicBezTo>
                  <a:cubicBezTo>
                    <a:pt x="501" y="4237"/>
                    <a:pt x="601" y="7906"/>
                    <a:pt x="101" y="11509"/>
                  </a:cubicBezTo>
                  <a:cubicBezTo>
                    <a:pt x="1" y="12209"/>
                    <a:pt x="34" y="12810"/>
                    <a:pt x="168" y="13477"/>
                  </a:cubicBezTo>
                  <a:cubicBezTo>
                    <a:pt x="301" y="14144"/>
                    <a:pt x="301" y="13444"/>
                    <a:pt x="168" y="14411"/>
                  </a:cubicBezTo>
                  <a:cubicBezTo>
                    <a:pt x="68" y="15178"/>
                    <a:pt x="401" y="15779"/>
                    <a:pt x="902" y="16279"/>
                  </a:cubicBezTo>
                  <a:cubicBezTo>
                    <a:pt x="935" y="16412"/>
                    <a:pt x="968" y="16546"/>
                    <a:pt x="1002" y="16679"/>
                  </a:cubicBezTo>
                  <a:cubicBezTo>
                    <a:pt x="1135" y="17080"/>
                    <a:pt x="1902" y="17647"/>
                    <a:pt x="1836" y="17947"/>
                  </a:cubicBezTo>
                  <a:cubicBezTo>
                    <a:pt x="1736" y="18414"/>
                    <a:pt x="2169" y="18981"/>
                    <a:pt x="2670" y="18781"/>
                  </a:cubicBezTo>
                  <a:cubicBezTo>
                    <a:pt x="3070" y="18614"/>
                    <a:pt x="3503" y="18481"/>
                    <a:pt x="3637" y="18014"/>
                  </a:cubicBezTo>
                  <a:cubicBezTo>
                    <a:pt x="3770" y="17547"/>
                    <a:pt x="3570" y="16979"/>
                    <a:pt x="3537" y="16512"/>
                  </a:cubicBezTo>
                  <a:cubicBezTo>
                    <a:pt x="4004" y="15979"/>
                    <a:pt x="4137" y="15178"/>
                    <a:pt x="3503" y="14611"/>
                  </a:cubicBezTo>
                  <a:close/>
                </a:path>
              </a:pathLst>
            </a:custGeom>
            <a:solidFill>
              <a:srgbClr val="FFDD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6"/>
            <p:cNvSpPr/>
            <p:nvPr/>
          </p:nvSpPr>
          <p:spPr>
            <a:xfrm>
              <a:off x="4719921" y="3189672"/>
              <a:ext cx="430973" cy="280495"/>
            </a:xfrm>
            <a:custGeom>
              <a:rect b="b" l="l" r="r" t="t"/>
              <a:pathLst>
                <a:path extrusionOk="0" h="17781" w="27320">
                  <a:moveTo>
                    <a:pt x="22850" y="935"/>
                  </a:moveTo>
                  <a:cubicBezTo>
                    <a:pt x="20048" y="1"/>
                    <a:pt x="15845" y="2870"/>
                    <a:pt x="13677" y="4271"/>
                  </a:cubicBezTo>
                  <a:cubicBezTo>
                    <a:pt x="10675" y="6172"/>
                    <a:pt x="7739" y="8407"/>
                    <a:pt x="5004" y="10609"/>
                  </a:cubicBezTo>
                  <a:cubicBezTo>
                    <a:pt x="3336" y="11943"/>
                    <a:pt x="0" y="14445"/>
                    <a:pt x="868" y="16913"/>
                  </a:cubicBezTo>
                  <a:cubicBezTo>
                    <a:pt x="1134" y="17614"/>
                    <a:pt x="2035" y="17780"/>
                    <a:pt x="2469" y="17113"/>
                  </a:cubicBezTo>
                  <a:cubicBezTo>
                    <a:pt x="4937" y="13277"/>
                    <a:pt x="8973" y="10942"/>
                    <a:pt x="12609" y="8307"/>
                  </a:cubicBezTo>
                  <a:cubicBezTo>
                    <a:pt x="14611" y="6873"/>
                    <a:pt x="16579" y="5572"/>
                    <a:pt x="18814" y="4504"/>
                  </a:cubicBezTo>
                  <a:cubicBezTo>
                    <a:pt x="20148" y="3870"/>
                    <a:pt x="21582" y="3203"/>
                    <a:pt x="23017" y="3904"/>
                  </a:cubicBezTo>
                  <a:cubicBezTo>
                    <a:pt x="23684" y="4237"/>
                    <a:pt x="24117" y="4871"/>
                    <a:pt x="24785" y="5205"/>
                  </a:cubicBezTo>
                  <a:cubicBezTo>
                    <a:pt x="25585" y="5605"/>
                    <a:pt x="26419" y="5271"/>
                    <a:pt x="26719" y="4437"/>
                  </a:cubicBezTo>
                  <a:cubicBezTo>
                    <a:pt x="27320" y="2770"/>
                    <a:pt x="23917" y="1302"/>
                    <a:pt x="22850" y="935"/>
                  </a:cubicBezTo>
                  <a:close/>
                </a:path>
              </a:pathLst>
            </a:custGeom>
            <a:solidFill>
              <a:srgbClr val="FFDD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6"/>
            <p:cNvSpPr/>
            <p:nvPr/>
          </p:nvSpPr>
          <p:spPr>
            <a:xfrm>
              <a:off x="4720962" y="3695337"/>
              <a:ext cx="293652" cy="339935"/>
            </a:xfrm>
            <a:custGeom>
              <a:rect b="b" l="l" r="r" t="t"/>
              <a:pathLst>
                <a:path extrusionOk="0" h="21549" w="18615">
                  <a:moveTo>
                    <a:pt x="16780" y="14377"/>
                  </a:moveTo>
                  <a:cubicBezTo>
                    <a:pt x="16613" y="13710"/>
                    <a:pt x="15612" y="13310"/>
                    <a:pt x="15112" y="13944"/>
                  </a:cubicBezTo>
                  <a:cubicBezTo>
                    <a:pt x="13978" y="15378"/>
                    <a:pt x="12376" y="15778"/>
                    <a:pt x="10742" y="16345"/>
                  </a:cubicBezTo>
                  <a:cubicBezTo>
                    <a:pt x="9641" y="16712"/>
                    <a:pt x="8440" y="16312"/>
                    <a:pt x="7340" y="16145"/>
                  </a:cubicBezTo>
                  <a:cubicBezTo>
                    <a:pt x="5939" y="15945"/>
                    <a:pt x="5171" y="15711"/>
                    <a:pt x="4604" y="14310"/>
                  </a:cubicBezTo>
                  <a:cubicBezTo>
                    <a:pt x="3904" y="12576"/>
                    <a:pt x="3704" y="10675"/>
                    <a:pt x="3370" y="8840"/>
                  </a:cubicBezTo>
                  <a:cubicBezTo>
                    <a:pt x="2903" y="6338"/>
                    <a:pt x="2269" y="4070"/>
                    <a:pt x="2770" y="1535"/>
                  </a:cubicBezTo>
                  <a:cubicBezTo>
                    <a:pt x="2970" y="434"/>
                    <a:pt x="1469" y="0"/>
                    <a:pt x="1068" y="1068"/>
                  </a:cubicBezTo>
                  <a:cubicBezTo>
                    <a:pt x="1" y="4137"/>
                    <a:pt x="101" y="7172"/>
                    <a:pt x="268" y="10374"/>
                  </a:cubicBezTo>
                  <a:cubicBezTo>
                    <a:pt x="401" y="13343"/>
                    <a:pt x="601" y="16846"/>
                    <a:pt x="3170" y="18847"/>
                  </a:cubicBezTo>
                  <a:cubicBezTo>
                    <a:pt x="6606" y="21549"/>
                    <a:pt x="18614" y="20848"/>
                    <a:pt x="16780" y="14377"/>
                  </a:cubicBezTo>
                  <a:close/>
                </a:path>
              </a:pathLst>
            </a:custGeom>
            <a:solidFill>
              <a:srgbClr val="FFDD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6"/>
            <p:cNvSpPr/>
            <p:nvPr/>
          </p:nvSpPr>
          <p:spPr>
            <a:xfrm>
              <a:off x="4983534" y="3486443"/>
              <a:ext cx="135239" cy="270494"/>
            </a:xfrm>
            <a:custGeom>
              <a:rect b="b" l="l" r="r" t="t"/>
              <a:pathLst>
                <a:path extrusionOk="0" h="17147" w="8573">
                  <a:moveTo>
                    <a:pt x="6838" y="801"/>
                  </a:moveTo>
                  <a:cubicBezTo>
                    <a:pt x="6205" y="2302"/>
                    <a:pt x="4970" y="3470"/>
                    <a:pt x="4070" y="4804"/>
                  </a:cubicBezTo>
                  <a:cubicBezTo>
                    <a:pt x="3236" y="6038"/>
                    <a:pt x="2369" y="7639"/>
                    <a:pt x="1868" y="9074"/>
                  </a:cubicBezTo>
                  <a:cubicBezTo>
                    <a:pt x="1068" y="11242"/>
                    <a:pt x="0" y="14711"/>
                    <a:pt x="1735" y="16712"/>
                  </a:cubicBezTo>
                  <a:cubicBezTo>
                    <a:pt x="2102" y="17146"/>
                    <a:pt x="2902" y="17146"/>
                    <a:pt x="3303" y="16712"/>
                  </a:cubicBezTo>
                  <a:cubicBezTo>
                    <a:pt x="4737" y="15078"/>
                    <a:pt x="4537" y="12009"/>
                    <a:pt x="5204" y="9974"/>
                  </a:cubicBezTo>
                  <a:cubicBezTo>
                    <a:pt x="6171" y="7139"/>
                    <a:pt x="7239" y="4237"/>
                    <a:pt x="8273" y="1401"/>
                  </a:cubicBezTo>
                  <a:cubicBezTo>
                    <a:pt x="8573" y="567"/>
                    <a:pt x="7205" y="0"/>
                    <a:pt x="6838" y="801"/>
                  </a:cubicBezTo>
                  <a:close/>
                </a:path>
              </a:pathLst>
            </a:custGeom>
            <a:solidFill>
              <a:srgbClr val="FFDD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6"/>
            <p:cNvSpPr/>
            <p:nvPr/>
          </p:nvSpPr>
          <p:spPr>
            <a:xfrm>
              <a:off x="4955646" y="3835299"/>
              <a:ext cx="112097" cy="247336"/>
            </a:xfrm>
            <a:custGeom>
              <a:rect b="b" l="l" r="r" t="t"/>
              <a:pathLst>
                <a:path extrusionOk="0" h="15679" w="7106">
                  <a:moveTo>
                    <a:pt x="6972" y="4170"/>
                  </a:moveTo>
                  <a:cubicBezTo>
                    <a:pt x="6838" y="2769"/>
                    <a:pt x="6205" y="1735"/>
                    <a:pt x="5738" y="401"/>
                  </a:cubicBezTo>
                  <a:cubicBezTo>
                    <a:pt x="5571" y="0"/>
                    <a:pt x="5004" y="167"/>
                    <a:pt x="5071" y="567"/>
                  </a:cubicBezTo>
                  <a:cubicBezTo>
                    <a:pt x="5538" y="3269"/>
                    <a:pt x="4403" y="5671"/>
                    <a:pt x="3169" y="7939"/>
                  </a:cubicBezTo>
                  <a:cubicBezTo>
                    <a:pt x="2168" y="9841"/>
                    <a:pt x="534" y="11942"/>
                    <a:pt x="167" y="14110"/>
                  </a:cubicBezTo>
                  <a:cubicBezTo>
                    <a:pt x="0" y="14911"/>
                    <a:pt x="634" y="15678"/>
                    <a:pt x="1535" y="15445"/>
                  </a:cubicBezTo>
                  <a:cubicBezTo>
                    <a:pt x="4403" y="14744"/>
                    <a:pt x="5471" y="10941"/>
                    <a:pt x="6305" y="8440"/>
                  </a:cubicBezTo>
                  <a:cubicBezTo>
                    <a:pt x="6805" y="7005"/>
                    <a:pt x="7105" y="5671"/>
                    <a:pt x="6972" y="4170"/>
                  </a:cubicBezTo>
                  <a:close/>
                </a:path>
              </a:pathLst>
            </a:custGeom>
            <a:solidFill>
              <a:srgbClr val="FFDD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6"/>
            <p:cNvSpPr/>
            <p:nvPr/>
          </p:nvSpPr>
          <p:spPr>
            <a:xfrm>
              <a:off x="5094550" y="3542740"/>
              <a:ext cx="235237" cy="657786"/>
            </a:xfrm>
            <a:custGeom>
              <a:rect b="b" l="l" r="r" t="t"/>
              <a:pathLst>
                <a:path extrusionOk="0" h="41698" w="14912">
                  <a:moveTo>
                    <a:pt x="14077" y="701"/>
                  </a:moveTo>
                  <a:cubicBezTo>
                    <a:pt x="14044" y="1"/>
                    <a:pt x="13010" y="1"/>
                    <a:pt x="13010" y="701"/>
                  </a:cubicBezTo>
                  <a:cubicBezTo>
                    <a:pt x="12943" y="4737"/>
                    <a:pt x="10675" y="8273"/>
                    <a:pt x="8407" y="11509"/>
                  </a:cubicBezTo>
                  <a:cubicBezTo>
                    <a:pt x="6405" y="14311"/>
                    <a:pt x="4971" y="17380"/>
                    <a:pt x="4804" y="20882"/>
                  </a:cubicBezTo>
                  <a:cubicBezTo>
                    <a:pt x="4570" y="24752"/>
                    <a:pt x="6872" y="28388"/>
                    <a:pt x="4871" y="32024"/>
                  </a:cubicBezTo>
                  <a:cubicBezTo>
                    <a:pt x="3536" y="34459"/>
                    <a:pt x="1" y="37494"/>
                    <a:pt x="935" y="40496"/>
                  </a:cubicBezTo>
                  <a:cubicBezTo>
                    <a:pt x="1201" y="41464"/>
                    <a:pt x="2336" y="41697"/>
                    <a:pt x="3069" y="41063"/>
                  </a:cubicBezTo>
                  <a:cubicBezTo>
                    <a:pt x="5504" y="38962"/>
                    <a:pt x="7539" y="35593"/>
                    <a:pt x="8907" y="32724"/>
                  </a:cubicBezTo>
                  <a:cubicBezTo>
                    <a:pt x="10675" y="29121"/>
                    <a:pt x="8940" y="25285"/>
                    <a:pt x="8740" y="21549"/>
                  </a:cubicBezTo>
                  <a:cubicBezTo>
                    <a:pt x="8540" y="17880"/>
                    <a:pt x="10908" y="14778"/>
                    <a:pt x="12509" y="11676"/>
                  </a:cubicBezTo>
                  <a:cubicBezTo>
                    <a:pt x="13310" y="10075"/>
                    <a:pt x="13910" y="8340"/>
                    <a:pt x="14344" y="6639"/>
                  </a:cubicBezTo>
                  <a:cubicBezTo>
                    <a:pt x="14911" y="4404"/>
                    <a:pt x="14244" y="2869"/>
                    <a:pt x="14077" y="701"/>
                  </a:cubicBezTo>
                  <a:close/>
                </a:path>
              </a:pathLst>
            </a:custGeom>
            <a:solidFill>
              <a:srgbClr val="FFDD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6"/>
            <p:cNvSpPr/>
            <p:nvPr/>
          </p:nvSpPr>
          <p:spPr>
            <a:xfrm>
              <a:off x="5363951" y="3830030"/>
              <a:ext cx="187344" cy="419410"/>
            </a:xfrm>
            <a:custGeom>
              <a:rect b="b" l="l" r="r" t="t"/>
              <a:pathLst>
                <a:path extrusionOk="0" h="26587" w="11876">
                  <a:moveTo>
                    <a:pt x="11809" y="23284"/>
                  </a:moveTo>
                  <a:cubicBezTo>
                    <a:pt x="11509" y="21383"/>
                    <a:pt x="8807" y="20415"/>
                    <a:pt x="7873" y="18747"/>
                  </a:cubicBezTo>
                  <a:cubicBezTo>
                    <a:pt x="6572" y="16546"/>
                    <a:pt x="5838" y="14211"/>
                    <a:pt x="5604" y="11676"/>
                  </a:cubicBezTo>
                  <a:cubicBezTo>
                    <a:pt x="5371" y="9241"/>
                    <a:pt x="4637" y="6472"/>
                    <a:pt x="3836" y="4170"/>
                  </a:cubicBezTo>
                  <a:cubicBezTo>
                    <a:pt x="3369" y="2736"/>
                    <a:pt x="2602" y="1035"/>
                    <a:pt x="1201" y="334"/>
                  </a:cubicBezTo>
                  <a:cubicBezTo>
                    <a:pt x="534" y="1"/>
                    <a:pt x="0" y="935"/>
                    <a:pt x="634" y="1335"/>
                  </a:cubicBezTo>
                  <a:cubicBezTo>
                    <a:pt x="1668" y="1969"/>
                    <a:pt x="1802" y="4004"/>
                    <a:pt x="1902" y="5104"/>
                  </a:cubicBezTo>
                  <a:cubicBezTo>
                    <a:pt x="2069" y="6539"/>
                    <a:pt x="2002" y="8006"/>
                    <a:pt x="2102" y="9441"/>
                  </a:cubicBezTo>
                  <a:cubicBezTo>
                    <a:pt x="2235" y="11909"/>
                    <a:pt x="2502" y="14311"/>
                    <a:pt x="2902" y="16746"/>
                  </a:cubicBezTo>
                  <a:cubicBezTo>
                    <a:pt x="3403" y="19748"/>
                    <a:pt x="7372" y="26586"/>
                    <a:pt x="11275" y="24685"/>
                  </a:cubicBezTo>
                  <a:cubicBezTo>
                    <a:pt x="11775" y="24418"/>
                    <a:pt x="11876" y="23818"/>
                    <a:pt x="11809" y="23284"/>
                  </a:cubicBezTo>
                  <a:close/>
                </a:path>
              </a:pathLst>
            </a:custGeom>
            <a:solidFill>
              <a:srgbClr val="FFDD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6"/>
            <p:cNvSpPr/>
            <p:nvPr/>
          </p:nvSpPr>
          <p:spPr>
            <a:xfrm>
              <a:off x="5416037" y="3262816"/>
              <a:ext cx="69473" cy="261550"/>
            </a:xfrm>
            <a:custGeom>
              <a:rect b="b" l="l" r="r" t="t"/>
              <a:pathLst>
                <a:path extrusionOk="0" h="16580" w="4404">
                  <a:moveTo>
                    <a:pt x="4104" y="7206"/>
                  </a:moveTo>
                  <a:cubicBezTo>
                    <a:pt x="4104" y="5071"/>
                    <a:pt x="3637" y="2436"/>
                    <a:pt x="2369" y="701"/>
                  </a:cubicBezTo>
                  <a:cubicBezTo>
                    <a:pt x="1902" y="34"/>
                    <a:pt x="735" y="1"/>
                    <a:pt x="534" y="935"/>
                  </a:cubicBezTo>
                  <a:cubicBezTo>
                    <a:pt x="1" y="3136"/>
                    <a:pt x="735" y="5705"/>
                    <a:pt x="701" y="7940"/>
                  </a:cubicBezTo>
                  <a:cubicBezTo>
                    <a:pt x="635" y="10675"/>
                    <a:pt x="168" y="14077"/>
                    <a:pt x="2503" y="16045"/>
                  </a:cubicBezTo>
                  <a:cubicBezTo>
                    <a:pt x="3170" y="16579"/>
                    <a:pt x="4004" y="16179"/>
                    <a:pt x="4104" y="15378"/>
                  </a:cubicBezTo>
                  <a:cubicBezTo>
                    <a:pt x="4404" y="12743"/>
                    <a:pt x="4104" y="9841"/>
                    <a:pt x="4104" y="7206"/>
                  </a:cubicBezTo>
                  <a:close/>
                </a:path>
              </a:pathLst>
            </a:custGeom>
            <a:solidFill>
              <a:srgbClr val="FFDD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6"/>
            <p:cNvSpPr/>
            <p:nvPr/>
          </p:nvSpPr>
          <p:spPr>
            <a:xfrm>
              <a:off x="5717538" y="3418031"/>
              <a:ext cx="144199" cy="332064"/>
            </a:xfrm>
            <a:custGeom>
              <a:rect b="b" l="l" r="r" t="t"/>
              <a:pathLst>
                <a:path extrusionOk="0" h="21050" w="9141">
                  <a:moveTo>
                    <a:pt x="6972" y="2369"/>
                  </a:moveTo>
                  <a:cubicBezTo>
                    <a:pt x="5237" y="935"/>
                    <a:pt x="3236" y="1135"/>
                    <a:pt x="1301" y="301"/>
                  </a:cubicBezTo>
                  <a:cubicBezTo>
                    <a:pt x="601" y="1"/>
                    <a:pt x="67" y="868"/>
                    <a:pt x="701" y="1335"/>
                  </a:cubicBezTo>
                  <a:cubicBezTo>
                    <a:pt x="1101" y="1635"/>
                    <a:pt x="1468" y="2203"/>
                    <a:pt x="1935" y="2469"/>
                  </a:cubicBezTo>
                  <a:cubicBezTo>
                    <a:pt x="2636" y="2836"/>
                    <a:pt x="3336" y="3103"/>
                    <a:pt x="4003" y="3570"/>
                  </a:cubicBezTo>
                  <a:cubicBezTo>
                    <a:pt x="5738" y="4771"/>
                    <a:pt x="5604" y="6305"/>
                    <a:pt x="5471" y="8240"/>
                  </a:cubicBezTo>
                  <a:cubicBezTo>
                    <a:pt x="5237" y="12176"/>
                    <a:pt x="1602" y="15078"/>
                    <a:pt x="434" y="18781"/>
                  </a:cubicBezTo>
                  <a:cubicBezTo>
                    <a:pt x="0" y="20249"/>
                    <a:pt x="1835" y="21049"/>
                    <a:pt x="2869" y="20182"/>
                  </a:cubicBezTo>
                  <a:cubicBezTo>
                    <a:pt x="4871" y="18481"/>
                    <a:pt x="6138" y="16246"/>
                    <a:pt x="7439" y="14011"/>
                  </a:cubicBezTo>
                  <a:cubicBezTo>
                    <a:pt x="8673" y="11910"/>
                    <a:pt x="9140" y="10042"/>
                    <a:pt x="9074" y="7640"/>
                  </a:cubicBezTo>
                  <a:cubicBezTo>
                    <a:pt x="9040" y="5605"/>
                    <a:pt x="8573" y="3704"/>
                    <a:pt x="6972" y="2369"/>
                  </a:cubicBezTo>
                  <a:close/>
                </a:path>
              </a:pathLst>
            </a:custGeom>
            <a:solidFill>
              <a:srgbClr val="FFDD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6"/>
            <p:cNvSpPr/>
            <p:nvPr/>
          </p:nvSpPr>
          <p:spPr>
            <a:xfrm>
              <a:off x="5791722" y="3214942"/>
              <a:ext cx="99998" cy="95249"/>
            </a:xfrm>
            <a:custGeom>
              <a:rect b="b" l="l" r="r" t="t"/>
              <a:pathLst>
                <a:path extrusionOk="0" h="6038" w="6339">
                  <a:moveTo>
                    <a:pt x="5104" y="234"/>
                  </a:moveTo>
                  <a:cubicBezTo>
                    <a:pt x="4504" y="0"/>
                    <a:pt x="3937" y="167"/>
                    <a:pt x="3370" y="434"/>
                  </a:cubicBezTo>
                  <a:cubicBezTo>
                    <a:pt x="3103" y="567"/>
                    <a:pt x="2936" y="667"/>
                    <a:pt x="2703" y="867"/>
                  </a:cubicBezTo>
                  <a:cubicBezTo>
                    <a:pt x="2669" y="901"/>
                    <a:pt x="2202" y="1268"/>
                    <a:pt x="2402" y="1134"/>
                  </a:cubicBezTo>
                  <a:cubicBezTo>
                    <a:pt x="1869" y="1535"/>
                    <a:pt x="1368" y="2002"/>
                    <a:pt x="968" y="2502"/>
                  </a:cubicBezTo>
                  <a:cubicBezTo>
                    <a:pt x="534" y="3036"/>
                    <a:pt x="1" y="3870"/>
                    <a:pt x="101" y="4603"/>
                  </a:cubicBezTo>
                  <a:cubicBezTo>
                    <a:pt x="168" y="5271"/>
                    <a:pt x="635" y="6038"/>
                    <a:pt x="1435" y="5971"/>
                  </a:cubicBezTo>
                  <a:cubicBezTo>
                    <a:pt x="2636" y="5838"/>
                    <a:pt x="3570" y="5004"/>
                    <a:pt x="4471" y="4270"/>
                  </a:cubicBezTo>
                  <a:cubicBezTo>
                    <a:pt x="5138" y="3736"/>
                    <a:pt x="5505" y="2835"/>
                    <a:pt x="5905" y="2135"/>
                  </a:cubicBezTo>
                  <a:cubicBezTo>
                    <a:pt x="6339" y="1334"/>
                    <a:pt x="5905" y="500"/>
                    <a:pt x="5104" y="234"/>
                  </a:cubicBezTo>
                  <a:close/>
                </a:path>
              </a:pathLst>
            </a:custGeom>
            <a:solidFill>
              <a:srgbClr val="FFDD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6"/>
            <p:cNvSpPr/>
            <p:nvPr/>
          </p:nvSpPr>
          <p:spPr>
            <a:xfrm>
              <a:off x="5572308" y="3864228"/>
              <a:ext cx="95265" cy="230504"/>
            </a:xfrm>
            <a:custGeom>
              <a:rect b="b" l="l" r="r" t="t"/>
              <a:pathLst>
                <a:path extrusionOk="0" h="14612" w="6039">
                  <a:moveTo>
                    <a:pt x="4704" y="635"/>
                  </a:moveTo>
                  <a:cubicBezTo>
                    <a:pt x="3070" y="2503"/>
                    <a:pt x="2269" y="4204"/>
                    <a:pt x="1435" y="6539"/>
                  </a:cubicBezTo>
                  <a:cubicBezTo>
                    <a:pt x="601" y="8874"/>
                    <a:pt x="1" y="11909"/>
                    <a:pt x="768" y="14311"/>
                  </a:cubicBezTo>
                  <a:cubicBezTo>
                    <a:pt x="835" y="14611"/>
                    <a:pt x="1235" y="14578"/>
                    <a:pt x="1335" y="14311"/>
                  </a:cubicBezTo>
                  <a:cubicBezTo>
                    <a:pt x="2202" y="12143"/>
                    <a:pt x="2803" y="10008"/>
                    <a:pt x="3503" y="7806"/>
                  </a:cubicBezTo>
                  <a:cubicBezTo>
                    <a:pt x="4204" y="5638"/>
                    <a:pt x="5605" y="3603"/>
                    <a:pt x="5938" y="1369"/>
                  </a:cubicBezTo>
                  <a:cubicBezTo>
                    <a:pt x="6038" y="701"/>
                    <a:pt x="5238" y="1"/>
                    <a:pt x="4704" y="635"/>
                  </a:cubicBezTo>
                  <a:close/>
                </a:path>
              </a:pathLst>
            </a:custGeom>
            <a:solidFill>
              <a:srgbClr val="FFDD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6"/>
            <p:cNvSpPr/>
            <p:nvPr/>
          </p:nvSpPr>
          <p:spPr>
            <a:xfrm>
              <a:off x="5457080" y="3787409"/>
              <a:ext cx="115252" cy="74742"/>
            </a:xfrm>
            <a:custGeom>
              <a:rect b="b" l="l" r="r" t="t"/>
              <a:pathLst>
                <a:path extrusionOk="0" h="4738" w="7306">
                  <a:moveTo>
                    <a:pt x="6972" y="1535"/>
                  </a:moveTo>
                  <a:cubicBezTo>
                    <a:pt x="6105" y="168"/>
                    <a:pt x="3937" y="1"/>
                    <a:pt x="2569" y="735"/>
                  </a:cubicBezTo>
                  <a:cubicBezTo>
                    <a:pt x="1535" y="1335"/>
                    <a:pt x="1" y="2636"/>
                    <a:pt x="401" y="4004"/>
                  </a:cubicBezTo>
                  <a:cubicBezTo>
                    <a:pt x="601" y="4604"/>
                    <a:pt x="1435" y="4737"/>
                    <a:pt x="1769" y="4170"/>
                  </a:cubicBezTo>
                  <a:cubicBezTo>
                    <a:pt x="2169" y="3503"/>
                    <a:pt x="2736" y="2903"/>
                    <a:pt x="3403" y="2503"/>
                  </a:cubicBezTo>
                  <a:cubicBezTo>
                    <a:pt x="4137" y="2036"/>
                    <a:pt x="5471" y="2336"/>
                    <a:pt x="6238" y="2503"/>
                  </a:cubicBezTo>
                  <a:cubicBezTo>
                    <a:pt x="6772" y="2636"/>
                    <a:pt x="7306" y="2036"/>
                    <a:pt x="6972" y="1535"/>
                  </a:cubicBezTo>
                  <a:close/>
                </a:path>
              </a:pathLst>
            </a:custGeom>
            <a:solidFill>
              <a:srgbClr val="FFDD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6"/>
            <p:cNvSpPr/>
            <p:nvPr/>
          </p:nvSpPr>
          <p:spPr>
            <a:xfrm>
              <a:off x="4901967" y="2918692"/>
              <a:ext cx="69473" cy="172626"/>
            </a:xfrm>
            <a:custGeom>
              <a:rect b="b" l="l" r="r" t="t"/>
              <a:pathLst>
                <a:path extrusionOk="0" h="10943" w="4404">
                  <a:moveTo>
                    <a:pt x="3937" y="902"/>
                  </a:moveTo>
                  <a:cubicBezTo>
                    <a:pt x="2503" y="1"/>
                    <a:pt x="1268" y="1602"/>
                    <a:pt x="801" y="2803"/>
                  </a:cubicBezTo>
                  <a:cubicBezTo>
                    <a:pt x="1" y="4771"/>
                    <a:pt x="1" y="7006"/>
                    <a:pt x="134" y="9108"/>
                  </a:cubicBezTo>
                  <a:cubicBezTo>
                    <a:pt x="1" y="10942"/>
                    <a:pt x="2903" y="10942"/>
                    <a:pt x="3003" y="9108"/>
                  </a:cubicBezTo>
                  <a:cubicBezTo>
                    <a:pt x="3070" y="7640"/>
                    <a:pt x="3070" y="6139"/>
                    <a:pt x="3236" y="4671"/>
                  </a:cubicBezTo>
                  <a:cubicBezTo>
                    <a:pt x="3370" y="3570"/>
                    <a:pt x="4037" y="2836"/>
                    <a:pt x="4304" y="1836"/>
                  </a:cubicBezTo>
                  <a:cubicBezTo>
                    <a:pt x="4404" y="1469"/>
                    <a:pt x="4237" y="1102"/>
                    <a:pt x="3937" y="902"/>
                  </a:cubicBezTo>
                  <a:close/>
                </a:path>
              </a:pathLst>
            </a:custGeom>
            <a:solidFill>
              <a:srgbClr val="FFDD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6"/>
            <p:cNvSpPr/>
            <p:nvPr/>
          </p:nvSpPr>
          <p:spPr>
            <a:xfrm>
              <a:off x="5273977" y="3075501"/>
              <a:ext cx="105787" cy="369419"/>
            </a:xfrm>
            <a:custGeom>
              <a:rect b="b" l="l" r="r" t="t"/>
              <a:pathLst>
                <a:path extrusionOk="0" h="23418" w="6706">
                  <a:moveTo>
                    <a:pt x="6271" y="17880"/>
                  </a:moveTo>
                  <a:cubicBezTo>
                    <a:pt x="6238" y="15845"/>
                    <a:pt x="5905" y="13744"/>
                    <a:pt x="5471" y="11742"/>
                  </a:cubicBezTo>
                  <a:cubicBezTo>
                    <a:pt x="5037" y="9674"/>
                    <a:pt x="4770" y="7539"/>
                    <a:pt x="4237" y="5504"/>
                  </a:cubicBezTo>
                  <a:cubicBezTo>
                    <a:pt x="3703" y="3503"/>
                    <a:pt x="2435" y="2235"/>
                    <a:pt x="1268" y="568"/>
                  </a:cubicBezTo>
                  <a:cubicBezTo>
                    <a:pt x="868" y="0"/>
                    <a:pt x="0" y="501"/>
                    <a:pt x="301" y="1135"/>
                  </a:cubicBezTo>
                  <a:cubicBezTo>
                    <a:pt x="2169" y="4971"/>
                    <a:pt x="1935" y="9174"/>
                    <a:pt x="2669" y="13277"/>
                  </a:cubicBezTo>
                  <a:cubicBezTo>
                    <a:pt x="3002" y="15278"/>
                    <a:pt x="3036" y="17279"/>
                    <a:pt x="3069" y="19314"/>
                  </a:cubicBezTo>
                  <a:cubicBezTo>
                    <a:pt x="3069" y="20749"/>
                    <a:pt x="3103" y="22283"/>
                    <a:pt x="4437" y="23117"/>
                  </a:cubicBezTo>
                  <a:cubicBezTo>
                    <a:pt x="4937" y="23417"/>
                    <a:pt x="5504" y="23184"/>
                    <a:pt x="5804" y="22750"/>
                  </a:cubicBezTo>
                  <a:cubicBezTo>
                    <a:pt x="6705" y="21482"/>
                    <a:pt x="6305" y="19381"/>
                    <a:pt x="6271" y="17880"/>
                  </a:cubicBezTo>
                  <a:close/>
                </a:path>
              </a:pathLst>
            </a:custGeom>
            <a:solidFill>
              <a:srgbClr val="FFDD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6"/>
            <p:cNvSpPr/>
            <p:nvPr/>
          </p:nvSpPr>
          <p:spPr>
            <a:xfrm>
              <a:off x="4609426" y="1968960"/>
              <a:ext cx="1414465" cy="2374800"/>
            </a:xfrm>
            <a:custGeom>
              <a:rect b="b" l="l" r="r" t="t"/>
              <a:pathLst>
                <a:path extrusionOk="0" h="150542" w="89665">
                  <a:moveTo>
                    <a:pt x="89631" y="89197"/>
                  </a:moveTo>
                  <a:cubicBezTo>
                    <a:pt x="89631" y="88730"/>
                    <a:pt x="89564" y="88263"/>
                    <a:pt x="89364" y="87863"/>
                  </a:cubicBezTo>
                  <a:cubicBezTo>
                    <a:pt x="88730" y="86696"/>
                    <a:pt x="88330" y="85461"/>
                    <a:pt x="88130" y="84160"/>
                  </a:cubicBezTo>
                  <a:cubicBezTo>
                    <a:pt x="88063" y="83693"/>
                    <a:pt x="87896" y="83260"/>
                    <a:pt x="87563" y="82960"/>
                  </a:cubicBezTo>
                  <a:cubicBezTo>
                    <a:pt x="86796" y="82226"/>
                    <a:pt x="86262" y="81325"/>
                    <a:pt x="85595" y="80525"/>
                  </a:cubicBezTo>
                  <a:cubicBezTo>
                    <a:pt x="84294" y="78923"/>
                    <a:pt x="83493" y="77055"/>
                    <a:pt x="82392" y="75321"/>
                  </a:cubicBezTo>
                  <a:cubicBezTo>
                    <a:pt x="82326" y="75187"/>
                    <a:pt x="82226" y="74987"/>
                    <a:pt x="82226" y="74820"/>
                  </a:cubicBezTo>
                  <a:cubicBezTo>
                    <a:pt x="82259" y="73886"/>
                    <a:pt x="82025" y="72919"/>
                    <a:pt x="82526" y="72018"/>
                  </a:cubicBezTo>
                  <a:cubicBezTo>
                    <a:pt x="82726" y="71685"/>
                    <a:pt x="82726" y="71251"/>
                    <a:pt x="82726" y="70851"/>
                  </a:cubicBezTo>
                  <a:cubicBezTo>
                    <a:pt x="82759" y="70117"/>
                    <a:pt x="82693" y="69383"/>
                    <a:pt x="83126" y="68749"/>
                  </a:cubicBezTo>
                  <a:cubicBezTo>
                    <a:pt x="83260" y="68516"/>
                    <a:pt x="83260" y="68216"/>
                    <a:pt x="83260" y="67949"/>
                  </a:cubicBezTo>
                  <a:cubicBezTo>
                    <a:pt x="83226" y="66881"/>
                    <a:pt x="83460" y="65747"/>
                    <a:pt x="82793" y="64780"/>
                  </a:cubicBezTo>
                  <a:cubicBezTo>
                    <a:pt x="82726" y="64713"/>
                    <a:pt x="82726" y="64613"/>
                    <a:pt x="82726" y="64513"/>
                  </a:cubicBezTo>
                  <a:cubicBezTo>
                    <a:pt x="82693" y="63813"/>
                    <a:pt x="82292" y="63346"/>
                    <a:pt x="81825" y="62879"/>
                  </a:cubicBezTo>
                  <a:cubicBezTo>
                    <a:pt x="81659" y="62745"/>
                    <a:pt x="81492" y="62578"/>
                    <a:pt x="81358" y="62378"/>
                  </a:cubicBezTo>
                  <a:cubicBezTo>
                    <a:pt x="80658" y="61144"/>
                    <a:pt x="79724" y="60110"/>
                    <a:pt x="78423" y="59476"/>
                  </a:cubicBezTo>
                  <a:cubicBezTo>
                    <a:pt x="76989" y="58142"/>
                    <a:pt x="75154" y="57341"/>
                    <a:pt x="73753" y="56007"/>
                  </a:cubicBezTo>
                  <a:cubicBezTo>
                    <a:pt x="73553" y="55807"/>
                    <a:pt x="73253" y="55740"/>
                    <a:pt x="73019" y="55607"/>
                  </a:cubicBezTo>
                  <a:cubicBezTo>
                    <a:pt x="72185" y="55073"/>
                    <a:pt x="71318" y="54573"/>
                    <a:pt x="70484" y="54039"/>
                  </a:cubicBezTo>
                  <a:cubicBezTo>
                    <a:pt x="70317" y="53972"/>
                    <a:pt x="70184" y="53839"/>
                    <a:pt x="70117" y="53672"/>
                  </a:cubicBezTo>
                  <a:cubicBezTo>
                    <a:pt x="69783" y="53005"/>
                    <a:pt x="69250" y="52504"/>
                    <a:pt x="68749" y="52004"/>
                  </a:cubicBezTo>
                  <a:cubicBezTo>
                    <a:pt x="68583" y="51837"/>
                    <a:pt x="68416" y="51637"/>
                    <a:pt x="68382" y="51437"/>
                  </a:cubicBezTo>
                  <a:cubicBezTo>
                    <a:pt x="68116" y="50603"/>
                    <a:pt x="67915" y="49803"/>
                    <a:pt x="67682" y="48969"/>
                  </a:cubicBezTo>
                  <a:cubicBezTo>
                    <a:pt x="67615" y="48668"/>
                    <a:pt x="67582" y="48301"/>
                    <a:pt x="67415" y="48068"/>
                  </a:cubicBezTo>
                  <a:cubicBezTo>
                    <a:pt x="67215" y="47768"/>
                    <a:pt x="66915" y="47601"/>
                    <a:pt x="66614" y="47334"/>
                  </a:cubicBezTo>
                  <a:cubicBezTo>
                    <a:pt x="66614" y="46067"/>
                    <a:pt x="66548" y="44799"/>
                    <a:pt x="66614" y="43531"/>
                  </a:cubicBezTo>
                  <a:cubicBezTo>
                    <a:pt x="66715" y="42197"/>
                    <a:pt x="65947" y="41030"/>
                    <a:pt x="65914" y="39695"/>
                  </a:cubicBezTo>
                  <a:cubicBezTo>
                    <a:pt x="65881" y="39595"/>
                    <a:pt x="65747" y="39495"/>
                    <a:pt x="65714" y="39362"/>
                  </a:cubicBezTo>
                  <a:cubicBezTo>
                    <a:pt x="65447" y="38695"/>
                    <a:pt x="65180" y="37994"/>
                    <a:pt x="64947" y="37327"/>
                  </a:cubicBezTo>
                  <a:cubicBezTo>
                    <a:pt x="64780" y="36960"/>
                    <a:pt x="64713" y="36526"/>
                    <a:pt x="64480" y="36193"/>
                  </a:cubicBezTo>
                  <a:cubicBezTo>
                    <a:pt x="64113" y="35659"/>
                    <a:pt x="63979" y="35059"/>
                    <a:pt x="63779" y="34458"/>
                  </a:cubicBezTo>
                  <a:cubicBezTo>
                    <a:pt x="63546" y="33858"/>
                    <a:pt x="63079" y="33324"/>
                    <a:pt x="62712" y="32757"/>
                  </a:cubicBezTo>
                  <a:cubicBezTo>
                    <a:pt x="62512" y="32457"/>
                    <a:pt x="62378" y="32123"/>
                    <a:pt x="62211" y="31823"/>
                  </a:cubicBezTo>
                  <a:cubicBezTo>
                    <a:pt x="62145" y="31723"/>
                    <a:pt x="62145" y="31623"/>
                    <a:pt x="62078" y="31556"/>
                  </a:cubicBezTo>
                  <a:cubicBezTo>
                    <a:pt x="61711" y="31323"/>
                    <a:pt x="61311" y="31122"/>
                    <a:pt x="61010" y="30789"/>
                  </a:cubicBezTo>
                  <a:cubicBezTo>
                    <a:pt x="60677" y="30455"/>
                    <a:pt x="60510" y="29888"/>
                    <a:pt x="60110" y="29655"/>
                  </a:cubicBezTo>
                  <a:cubicBezTo>
                    <a:pt x="59609" y="29321"/>
                    <a:pt x="59176" y="28921"/>
                    <a:pt x="58709" y="28621"/>
                  </a:cubicBezTo>
                  <a:cubicBezTo>
                    <a:pt x="58142" y="28254"/>
                    <a:pt x="57508" y="27920"/>
                    <a:pt x="56874" y="27787"/>
                  </a:cubicBezTo>
                  <a:cubicBezTo>
                    <a:pt x="56074" y="27653"/>
                    <a:pt x="55406" y="27086"/>
                    <a:pt x="54539" y="27120"/>
                  </a:cubicBezTo>
                  <a:cubicBezTo>
                    <a:pt x="54139" y="26819"/>
                    <a:pt x="53705" y="26653"/>
                    <a:pt x="53172" y="26653"/>
                  </a:cubicBezTo>
                  <a:cubicBezTo>
                    <a:pt x="52971" y="26619"/>
                    <a:pt x="52738" y="26486"/>
                    <a:pt x="52604" y="26352"/>
                  </a:cubicBezTo>
                  <a:cubicBezTo>
                    <a:pt x="52037" y="25819"/>
                    <a:pt x="51337" y="25452"/>
                    <a:pt x="51237" y="24551"/>
                  </a:cubicBezTo>
                  <a:cubicBezTo>
                    <a:pt x="51237" y="24318"/>
                    <a:pt x="50937" y="24117"/>
                    <a:pt x="50803" y="23884"/>
                  </a:cubicBezTo>
                  <a:cubicBezTo>
                    <a:pt x="50603" y="23650"/>
                    <a:pt x="50403" y="23384"/>
                    <a:pt x="50236" y="23117"/>
                  </a:cubicBezTo>
                  <a:cubicBezTo>
                    <a:pt x="49536" y="21782"/>
                    <a:pt x="49069" y="20281"/>
                    <a:pt x="47801" y="19281"/>
                  </a:cubicBezTo>
                  <a:cubicBezTo>
                    <a:pt x="47734" y="19214"/>
                    <a:pt x="47668" y="19114"/>
                    <a:pt x="47668" y="19047"/>
                  </a:cubicBezTo>
                  <a:cubicBezTo>
                    <a:pt x="47434" y="18313"/>
                    <a:pt x="46900" y="17846"/>
                    <a:pt x="46367" y="17313"/>
                  </a:cubicBezTo>
                  <a:cubicBezTo>
                    <a:pt x="46233" y="17146"/>
                    <a:pt x="46033" y="16979"/>
                    <a:pt x="45966" y="16779"/>
                  </a:cubicBezTo>
                  <a:cubicBezTo>
                    <a:pt x="45766" y="16078"/>
                    <a:pt x="45233" y="15645"/>
                    <a:pt x="44766" y="15178"/>
                  </a:cubicBezTo>
                  <a:cubicBezTo>
                    <a:pt x="44299" y="14677"/>
                    <a:pt x="43798" y="14210"/>
                    <a:pt x="43331" y="13743"/>
                  </a:cubicBezTo>
                  <a:cubicBezTo>
                    <a:pt x="42898" y="13276"/>
                    <a:pt x="42397" y="13043"/>
                    <a:pt x="41763" y="13076"/>
                  </a:cubicBezTo>
                  <a:cubicBezTo>
                    <a:pt x="40629" y="13076"/>
                    <a:pt x="39495" y="13043"/>
                    <a:pt x="38361" y="13076"/>
                  </a:cubicBezTo>
                  <a:cubicBezTo>
                    <a:pt x="37027" y="13076"/>
                    <a:pt x="35926" y="12709"/>
                    <a:pt x="34892" y="11842"/>
                  </a:cubicBezTo>
                  <a:cubicBezTo>
                    <a:pt x="34225" y="11275"/>
                    <a:pt x="33524" y="10808"/>
                    <a:pt x="33091" y="10041"/>
                  </a:cubicBezTo>
                  <a:cubicBezTo>
                    <a:pt x="33057" y="9907"/>
                    <a:pt x="32924" y="9807"/>
                    <a:pt x="32824" y="9741"/>
                  </a:cubicBezTo>
                  <a:cubicBezTo>
                    <a:pt x="31656" y="9140"/>
                    <a:pt x="30856" y="8206"/>
                    <a:pt x="30188" y="7105"/>
                  </a:cubicBezTo>
                  <a:cubicBezTo>
                    <a:pt x="29988" y="6805"/>
                    <a:pt x="29688" y="6605"/>
                    <a:pt x="29421" y="6338"/>
                  </a:cubicBezTo>
                  <a:cubicBezTo>
                    <a:pt x="29121" y="6071"/>
                    <a:pt x="28787" y="5838"/>
                    <a:pt x="28521" y="5538"/>
                  </a:cubicBezTo>
                  <a:cubicBezTo>
                    <a:pt x="28120" y="5104"/>
                    <a:pt x="27687" y="4837"/>
                    <a:pt x="27086" y="4904"/>
                  </a:cubicBezTo>
                  <a:cubicBezTo>
                    <a:pt x="26653" y="4937"/>
                    <a:pt x="26286" y="4837"/>
                    <a:pt x="25919" y="4570"/>
                  </a:cubicBezTo>
                  <a:cubicBezTo>
                    <a:pt x="25752" y="4470"/>
                    <a:pt x="25518" y="4370"/>
                    <a:pt x="25285" y="4370"/>
                  </a:cubicBezTo>
                  <a:cubicBezTo>
                    <a:pt x="24685" y="4370"/>
                    <a:pt x="24318" y="4003"/>
                    <a:pt x="23917" y="3603"/>
                  </a:cubicBezTo>
                  <a:cubicBezTo>
                    <a:pt x="22983" y="2602"/>
                    <a:pt x="22016" y="1668"/>
                    <a:pt x="21082" y="701"/>
                  </a:cubicBezTo>
                  <a:cubicBezTo>
                    <a:pt x="20648" y="234"/>
                    <a:pt x="20148" y="0"/>
                    <a:pt x="19514" y="0"/>
                  </a:cubicBezTo>
                  <a:cubicBezTo>
                    <a:pt x="18213" y="34"/>
                    <a:pt x="16879" y="0"/>
                    <a:pt x="15578" y="0"/>
                  </a:cubicBezTo>
                  <a:cubicBezTo>
                    <a:pt x="15111" y="0"/>
                    <a:pt x="14677" y="134"/>
                    <a:pt x="14310" y="434"/>
                  </a:cubicBezTo>
                  <a:cubicBezTo>
                    <a:pt x="13443" y="1168"/>
                    <a:pt x="12376" y="1735"/>
                    <a:pt x="11609" y="2669"/>
                  </a:cubicBezTo>
                  <a:cubicBezTo>
                    <a:pt x="11408" y="2902"/>
                    <a:pt x="11142" y="3102"/>
                    <a:pt x="10875" y="3236"/>
                  </a:cubicBezTo>
                  <a:cubicBezTo>
                    <a:pt x="10007" y="3603"/>
                    <a:pt x="9374" y="4237"/>
                    <a:pt x="8807" y="4937"/>
                  </a:cubicBezTo>
                  <a:cubicBezTo>
                    <a:pt x="8206" y="5638"/>
                    <a:pt x="7706" y="6405"/>
                    <a:pt x="7005" y="6972"/>
                  </a:cubicBezTo>
                  <a:cubicBezTo>
                    <a:pt x="6171" y="7572"/>
                    <a:pt x="5871" y="8440"/>
                    <a:pt x="5504" y="9307"/>
                  </a:cubicBezTo>
                  <a:cubicBezTo>
                    <a:pt x="5404" y="9640"/>
                    <a:pt x="5271" y="10007"/>
                    <a:pt x="5037" y="10274"/>
                  </a:cubicBezTo>
                  <a:cubicBezTo>
                    <a:pt x="4704" y="10708"/>
                    <a:pt x="4403" y="11142"/>
                    <a:pt x="4403" y="11742"/>
                  </a:cubicBezTo>
                  <a:cubicBezTo>
                    <a:pt x="4403" y="11942"/>
                    <a:pt x="4237" y="12142"/>
                    <a:pt x="4170" y="12342"/>
                  </a:cubicBezTo>
                  <a:cubicBezTo>
                    <a:pt x="4036" y="12676"/>
                    <a:pt x="3936" y="13043"/>
                    <a:pt x="3903" y="13376"/>
                  </a:cubicBezTo>
                  <a:cubicBezTo>
                    <a:pt x="3870" y="13910"/>
                    <a:pt x="3903" y="14477"/>
                    <a:pt x="3870" y="15011"/>
                  </a:cubicBezTo>
                  <a:cubicBezTo>
                    <a:pt x="3870" y="15311"/>
                    <a:pt x="3870" y="15678"/>
                    <a:pt x="3703" y="15912"/>
                  </a:cubicBezTo>
                  <a:cubicBezTo>
                    <a:pt x="3336" y="16445"/>
                    <a:pt x="3336" y="17012"/>
                    <a:pt x="3336" y="17613"/>
                  </a:cubicBezTo>
                  <a:cubicBezTo>
                    <a:pt x="3336" y="18380"/>
                    <a:pt x="3336" y="19147"/>
                    <a:pt x="3336" y="19914"/>
                  </a:cubicBezTo>
                  <a:cubicBezTo>
                    <a:pt x="3336" y="20615"/>
                    <a:pt x="3436" y="21282"/>
                    <a:pt x="2936" y="21883"/>
                  </a:cubicBezTo>
                  <a:cubicBezTo>
                    <a:pt x="2769" y="22049"/>
                    <a:pt x="2802" y="22383"/>
                    <a:pt x="2802" y="22650"/>
                  </a:cubicBezTo>
                  <a:cubicBezTo>
                    <a:pt x="2769" y="23217"/>
                    <a:pt x="2802" y="23751"/>
                    <a:pt x="2769" y="24284"/>
                  </a:cubicBezTo>
                  <a:cubicBezTo>
                    <a:pt x="2769" y="24618"/>
                    <a:pt x="2736" y="24951"/>
                    <a:pt x="2602" y="25218"/>
                  </a:cubicBezTo>
                  <a:cubicBezTo>
                    <a:pt x="2235" y="25752"/>
                    <a:pt x="2235" y="26319"/>
                    <a:pt x="2235" y="26919"/>
                  </a:cubicBezTo>
                  <a:cubicBezTo>
                    <a:pt x="2235" y="28888"/>
                    <a:pt x="2235" y="30889"/>
                    <a:pt x="2235" y="32890"/>
                  </a:cubicBezTo>
                  <a:cubicBezTo>
                    <a:pt x="2269" y="33491"/>
                    <a:pt x="2168" y="34058"/>
                    <a:pt x="1902" y="34592"/>
                  </a:cubicBezTo>
                  <a:cubicBezTo>
                    <a:pt x="1468" y="35526"/>
                    <a:pt x="1001" y="36460"/>
                    <a:pt x="1134" y="37560"/>
                  </a:cubicBezTo>
                  <a:cubicBezTo>
                    <a:pt x="1134" y="37761"/>
                    <a:pt x="1001" y="37994"/>
                    <a:pt x="901" y="38194"/>
                  </a:cubicBezTo>
                  <a:cubicBezTo>
                    <a:pt x="534" y="38828"/>
                    <a:pt x="667" y="39529"/>
                    <a:pt x="601" y="40196"/>
                  </a:cubicBezTo>
                  <a:cubicBezTo>
                    <a:pt x="534" y="40863"/>
                    <a:pt x="0" y="41430"/>
                    <a:pt x="67" y="42130"/>
                  </a:cubicBezTo>
                  <a:cubicBezTo>
                    <a:pt x="67" y="42331"/>
                    <a:pt x="67" y="42497"/>
                    <a:pt x="67" y="42697"/>
                  </a:cubicBezTo>
                  <a:lnTo>
                    <a:pt x="67" y="46767"/>
                  </a:lnTo>
                  <a:cubicBezTo>
                    <a:pt x="67" y="47401"/>
                    <a:pt x="34" y="48035"/>
                    <a:pt x="467" y="48602"/>
                  </a:cubicBezTo>
                  <a:cubicBezTo>
                    <a:pt x="601" y="48802"/>
                    <a:pt x="567" y="49102"/>
                    <a:pt x="601" y="49369"/>
                  </a:cubicBezTo>
                  <a:cubicBezTo>
                    <a:pt x="701" y="50470"/>
                    <a:pt x="1335" y="51404"/>
                    <a:pt x="1301" y="52504"/>
                  </a:cubicBezTo>
                  <a:cubicBezTo>
                    <a:pt x="1301" y="52538"/>
                    <a:pt x="1335" y="52605"/>
                    <a:pt x="1368" y="52638"/>
                  </a:cubicBezTo>
                  <a:cubicBezTo>
                    <a:pt x="1668" y="53005"/>
                    <a:pt x="1701" y="53438"/>
                    <a:pt x="1701" y="53905"/>
                  </a:cubicBezTo>
                  <a:cubicBezTo>
                    <a:pt x="1701" y="54139"/>
                    <a:pt x="1701" y="54406"/>
                    <a:pt x="1802" y="54573"/>
                  </a:cubicBezTo>
                  <a:cubicBezTo>
                    <a:pt x="2202" y="55106"/>
                    <a:pt x="2102" y="55840"/>
                    <a:pt x="2435" y="56341"/>
                  </a:cubicBezTo>
                  <a:cubicBezTo>
                    <a:pt x="2802" y="56941"/>
                    <a:pt x="2736" y="57541"/>
                    <a:pt x="2836" y="58175"/>
                  </a:cubicBezTo>
                  <a:cubicBezTo>
                    <a:pt x="2836" y="58242"/>
                    <a:pt x="2836" y="58342"/>
                    <a:pt x="2902" y="58409"/>
                  </a:cubicBezTo>
                  <a:cubicBezTo>
                    <a:pt x="3403" y="59042"/>
                    <a:pt x="3303" y="59776"/>
                    <a:pt x="3336" y="60510"/>
                  </a:cubicBezTo>
                  <a:cubicBezTo>
                    <a:pt x="3336" y="60944"/>
                    <a:pt x="3336" y="61444"/>
                    <a:pt x="3536" y="61811"/>
                  </a:cubicBezTo>
                  <a:cubicBezTo>
                    <a:pt x="3836" y="62345"/>
                    <a:pt x="3836" y="62845"/>
                    <a:pt x="3870" y="63379"/>
                  </a:cubicBezTo>
                  <a:cubicBezTo>
                    <a:pt x="3903" y="63779"/>
                    <a:pt x="3903" y="64246"/>
                    <a:pt x="4103" y="64546"/>
                  </a:cubicBezTo>
                  <a:cubicBezTo>
                    <a:pt x="4403" y="65080"/>
                    <a:pt x="4403" y="65580"/>
                    <a:pt x="4403" y="66114"/>
                  </a:cubicBezTo>
                  <a:cubicBezTo>
                    <a:pt x="4403" y="66848"/>
                    <a:pt x="4403" y="67582"/>
                    <a:pt x="4403" y="68316"/>
                  </a:cubicBezTo>
                  <a:cubicBezTo>
                    <a:pt x="4403" y="69016"/>
                    <a:pt x="4337" y="69750"/>
                    <a:pt x="4804" y="70384"/>
                  </a:cubicBezTo>
                  <a:cubicBezTo>
                    <a:pt x="4970" y="70617"/>
                    <a:pt x="4937" y="71018"/>
                    <a:pt x="4937" y="71318"/>
                  </a:cubicBezTo>
                  <a:cubicBezTo>
                    <a:pt x="4970" y="72452"/>
                    <a:pt x="4937" y="73586"/>
                    <a:pt x="4970" y="74720"/>
                  </a:cubicBezTo>
                  <a:cubicBezTo>
                    <a:pt x="4970" y="75087"/>
                    <a:pt x="4904" y="75521"/>
                    <a:pt x="5071" y="75788"/>
                  </a:cubicBezTo>
                  <a:cubicBezTo>
                    <a:pt x="5571" y="76522"/>
                    <a:pt x="5471" y="77356"/>
                    <a:pt x="5504" y="78156"/>
                  </a:cubicBezTo>
                  <a:cubicBezTo>
                    <a:pt x="5504" y="78823"/>
                    <a:pt x="5404" y="79524"/>
                    <a:pt x="5871" y="80124"/>
                  </a:cubicBezTo>
                  <a:cubicBezTo>
                    <a:pt x="6005" y="80291"/>
                    <a:pt x="6038" y="80558"/>
                    <a:pt x="6005" y="80758"/>
                  </a:cubicBezTo>
                  <a:cubicBezTo>
                    <a:pt x="5904" y="82092"/>
                    <a:pt x="6438" y="83493"/>
                    <a:pt x="5604" y="84728"/>
                  </a:cubicBezTo>
                  <a:cubicBezTo>
                    <a:pt x="5571" y="85762"/>
                    <a:pt x="5437" y="86796"/>
                    <a:pt x="5004" y="87730"/>
                  </a:cubicBezTo>
                  <a:cubicBezTo>
                    <a:pt x="5037" y="89031"/>
                    <a:pt x="4804" y="90365"/>
                    <a:pt x="5237" y="91599"/>
                  </a:cubicBezTo>
                  <a:cubicBezTo>
                    <a:pt x="4637" y="92366"/>
                    <a:pt x="4637" y="92366"/>
                    <a:pt x="4437" y="93300"/>
                  </a:cubicBezTo>
                  <a:cubicBezTo>
                    <a:pt x="4403" y="93467"/>
                    <a:pt x="4337" y="93667"/>
                    <a:pt x="4237" y="93801"/>
                  </a:cubicBezTo>
                  <a:cubicBezTo>
                    <a:pt x="3903" y="94234"/>
                    <a:pt x="3903" y="94735"/>
                    <a:pt x="3903" y="95235"/>
                  </a:cubicBezTo>
                  <a:cubicBezTo>
                    <a:pt x="3903" y="97003"/>
                    <a:pt x="3903" y="98771"/>
                    <a:pt x="3870" y="100539"/>
                  </a:cubicBezTo>
                  <a:cubicBezTo>
                    <a:pt x="3870" y="101206"/>
                    <a:pt x="4137" y="101740"/>
                    <a:pt x="4337" y="102340"/>
                  </a:cubicBezTo>
                  <a:cubicBezTo>
                    <a:pt x="4537" y="102907"/>
                    <a:pt x="4470" y="103574"/>
                    <a:pt x="4503" y="104208"/>
                  </a:cubicBezTo>
                  <a:cubicBezTo>
                    <a:pt x="4537" y="104275"/>
                    <a:pt x="4537" y="104308"/>
                    <a:pt x="4570" y="104342"/>
                  </a:cubicBezTo>
                  <a:cubicBezTo>
                    <a:pt x="5071" y="104875"/>
                    <a:pt x="4970" y="105509"/>
                    <a:pt x="4970" y="106143"/>
                  </a:cubicBezTo>
                  <a:cubicBezTo>
                    <a:pt x="4970" y="107110"/>
                    <a:pt x="4937" y="108044"/>
                    <a:pt x="4904" y="109012"/>
                  </a:cubicBezTo>
                  <a:cubicBezTo>
                    <a:pt x="4904" y="109345"/>
                    <a:pt x="4904" y="109779"/>
                    <a:pt x="4737" y="110046"/>
                  </a:cubicBezTo>
                  <a:cubicBezTo>
                    <a:pt x="4403" y="110579"/>
                    <a:pt x="4403" y="111146"/>
                    <a:pt x="4403" y="111747"/>
                  </a:cubicBezTo>
                  <a:cubicBezTo>
                    <a:pt x="4403" y="116017"/>
                    <a:pt x="4403" y="120286"/>
                    <a:pt x="4370" y="124556"/>
                  </a:cubicBezTo>
                  <a:cubicBezTo>
                    <a:pt x="4370" y="125757"/>
                    <a:pt x="4837" y="126724"/>
                    <a:pt x="5604" y="127592"/>
                  </a:cubicBezTo>
                  <a:cubicBezTo>
                    <a:pt x="5838" y="127858"/>
                    <a:pt x="6071" y="128125"/>
                    <a:pt x="6338" y="128392"/>
                  </a:cubicBezTo>
                  <a:cubicBezTo>
                    <a:pt x="7739" y="129860"/>
                    <a:pt x="9107" y="131394"/>
                    <a:pt x="11142" y="132061"/>
                  </a:cubicBezTo>
                  <a:cubicBezTo>
                    <a:pt x="11709" y="132562"/>
                    <a:pt x="12409" y="132462"/>
                    <a:pt x="13076" y="132428"/>
                  </a:cubicBezTo>
                  <a:cubicBezTo>
                    <a:pt x="13843" y="132428"/>
                    <a:pt x="14511" y="132462"/>
                    <a:pt x="15044" y="133129"/>
                  </a:cubicBezTo>
                  <a:cubicBezTo>
                    <a:pt x="15244" y="133396"/>
                    <a:pt x="15711" y="133496"/>
                    <a:pt x="15845" y="133763"/>
                  </a:cubicBezTo>
                  <a:cubicBezTo>
                    <a:pt x="16178" y="134396"/>
                    <a:pt x="16679" y="134830"/>
                    <a:pt x="17146" y="135297"/>
                  </a:cubicBezTo>
                  <a:cubicBezTo>
                    <a:pt x="17446" y="135597"/>
                    <a:pt x="17746" y="135898"/>
                    <a:pt x="17946" y="136231"/>
                  </a:cubicBezTo>
                  <a:cubicBezTo>
                    <a:pt x="18380" y="136965"/>
                    <a:pt x="18780" y="137732"/>
                    <a:pt x="19114" y="138499"/>
                  </a:cubicBezTo>
                  <a:cubicBezTo>
                    <a:pt x="19247" y="138866"/>
                    <a:pt x="19414" y="139133"/>
                    <a:pt x="19681" y="139400"/>
                  </a:cubicBezTo>
                  <a:cubicBezTo>
                    <a:pt x="21015" y="140834"/>
                    <a:pt x="22716" y="141468"/>
                    <a:pt x="24618" y="141635"/>
                  </a:cubicBezTo>
                  <a:cubicBezTo>
                    <a:pt x="25018" y="141668"/>
                    <a:pt x="25452" y="141668"/>
                    <a:pt x="25785" y="141835"/>
                  </a:cubicBezTo>
                  <a:cubicBezTo>
                    <a:pt x="26252" y="142102"/>
                    <a:pt x="26753" y="142235"/>
                    <a:pt x="27220" y="142135"/>
                  </a:cubicBezTo>
                  <a:cubicBezTo>
                    <a:pt x="28454" y="141935"/>
                    <a:pt x="29555" y="142502"/>
                    <a:pt x="30589" y="142869"/>
                  </a:cubicBezTo>
                  <a:cubicBezTo>
                    <a:pt x="31623" y="143236"/>
                    <a:pt x="32657" y="143770"/>
                    <a:pt x="33558" y="144504"/>
                  </a:cubicBezTo>
                  <a:cubicBezTo>
                    <a:pt x="34025" y="144904"/>
                    <a:pt x="34625" y="145338"/>
                    <a:pt x="35325" y="145371"/>
                  </a:cubicBezTo>
                  <a:cubicBezTo>
                    <a:pt x="35792" y="145404"/>
                    <a:pt x="36093" y="145638"/>
                    <a:pt x="36393" y="145938"/>
                  </a:cubicBezTo>
                  <a:cubicBezTo>
                    <a:pt x="36960" y="146538"/>
                    <a:pt x="37594" y="147005"/>
                    <a:pt x="38294" y="147439"/>
                  </a:cubicBezTo>
                  <a:cubicBezTo>
                    <a:pt x="39228" y="148040"/>
                    <a:pt x="40196" y="148640"/>
                    <a:pt x="41063" y="149374"/>
                  </a:cubicBezTo>
                  <a:cubicBezTo>
                    <a:pt x="41797" y="150041"/>
                    <a:pt x="42697" y="150508"/>
                    <a:pt x="43765" y="150408"/>
                  </a:cubicBezTo>
                  <a:cubicBezTo>
                    <a:pt x="44032" y="150375"/>
                    <a:pt x="44332" y="150375"/>
                    <a:pt x="44599" y="150408"/>
                  </a:cubicBezTo>
                  <a:cubicBezTo>
                    <a:pt x="45866" y="150541"/>
                    <a:pt x="46967" y="150108"/>
                    <a:pt x="48035" y="149407"/>
                  </a:cubicBezTo>
                  <a:cubicBezTo>
                    <a:pt x="48435" y="149140"/>
                    <a:pt x="48935" y="149007"/>
                    <a:pt x="49402" y="148840"/>
                  </a:cubicBezTo>
                  <a:cubicBezTo>
                    <a:pt x="49702" y="148740"/>
                    <a:pt x="50036" y="148740"/>
                    <a:pt x="50336" y="148607"/>
                  </a:cubicBezTo>
                  <a:cubicBezTo>
                    <a:pt x="51304" y="148106"/>
                    <a:pt x="52338" y="148140"/>
                    <a:pt x="53372" y="148140"/>
                  </a:cubicBezTo>
                  <a:cubicBezTo>
                    <a:pt x="54106" y="148140"/>
                    <a:pt x="54839" y="148140"/>
                    <a:pt x="55540" y="148140"/>
                  </a:cubicBezTo>
                  <a:cubicBezTo>
                    <a:pt x="56107" y="148140"/>
                    <a:pt x="56607" y="148106"/>
                    <a:pt x="57108" y="148473"/>
                  </a:cubicBezTo>
                  <a:cubicBezTo>
                    <a:pt x="57341" y="148640"/>
                    <a:pt x="57708" y="148640"/>
                    <a:pt x="58008" y="148673"/>
                  </a:cubicBezTo>
                  <a:cubicBezTo>
                    <a:pt x="58642" y="148707"/>
                    <a:pt x="59276" y="148673"/>
                    <a:pt x="59943" y="148673"/>
                  </a:cubicBezTo>
                  <a:cubicBezTo>
                    <a:pt x="60777" y="148673"/>
                    <a:pt x="61678" y="148773"/>
                    <a:pt x="62512" y="148607"/>
                  </a:cubicBezTo>
                  <a:cubicBezTo>
                    <a:pt x="63312" y="148406"/>
                    <a:pt x="64046" y="147906"/>
                    <a:pt x="64813" y="147539"/>
                  </a:cubicBezTo>
                  <a:cubicBezTo>
                    <a:pt x="65547" y="147172"/>
                    <a:pt x="66081" y="146639"/>
                    <a:pt x="66448" y="145938"/>
                  </a:cubicBezTo>
                  <a:cubicBezTo>
                    <a:pt x="66848" y="145238"/>
                    <a:pt x="67215" y="144504"/>
                    <a:pt x="67548" y="143770"/>
                  </a:cubicBezTo>
                  <a:cubicBezTo>
                    <a:pt x="67949" y="142903"/>
                    <a:pt x="68349" y="142069"/>
                    <a:pt x="68182" y="141068"/>
                  </a:cubicBezTo>
                  <a:cubicBezTo>
                    <a:pt x="68116" y="140668"/>
                    <a:pt x="68349" y="140367"/>
                    <a:pt x="68516" y="140067"/>
                  </a:cubicBezTo>
                  <a:cubicBezTo>
                    <a:pt x="68783" y="139667"/>
                    <a:pt x="69083" y="139267"/>
                    <a:pt x="69283" y="138833"/>
                  </a:cubicBezTo>
                  <a:cubicBezTo>
                    <a:pt x="69483" y="138333"/>
                    <a:pt x="69583" y="137766"/>
                    <a:pt x="69750" y="137265"/>
                  </a:cubicBezTo>
                  <a:cubicBezTo>
                    <a:pt x="69783" y="137165"/>
                    <a:pt x="69850" y="137132"/>
                    <a:pt x="69917" y="137032"/>
                  </a:cubicBezTo>
                  <a:cubicBezTo>
                    <a:pt x="71018" y="137399"/>
                    <a:pt x="72118" y="137565"/>
                    <a:pt x="73186" y="136865"/>
                  </a:cubicBezTo>
                  <a:cubicBezTo>
                    <a:pt x="73319" y="136798"/>
                    <a:pt x="73553" y="136832"/>
                    <a:pt x="73720" y="136765"/>
                  </a:cubicBezTo>
                  <a:cubicBezTo>
                    <a:pt x="74687" y="136398"/>
                    <a:pt x="75688" y="136064"/>
                    <a:pt x="76321" y="135197"/>
                  </a:cubicBezTo>
                  <a:cubicBezTo>
                    <a:pt x="76855" y="134496"/>
                    <a:pt x="77322" y="133796"/>
                    <a:pt x="77789" y="133095"/>
                  </a:cubicBezTo>
                  <a:cubicBezTo>
                    <a:pt x="77822" y="133062"/>
                    <a:pt x="77856" y="132995"/>
                    <a:pt x="77856" y="132962"/>
                  </a:cubicBezTo>
                  <a:cubicBezTo>
                    <a:pt x="77822" y="131995"/>
                    <a:pt x="78289" y="131161"/>
                    <a:pt x="78490" y="130227"/>
                  </a:cubicBezTo>
                  <a:cubicBezTo>
                    <a:pt x="78523" y="130060"/>
                    <a:pt x="78490" y="129860"/>
                    <a:pt x="78490" y="129693"/>
                  </a:cubicBezTo>
                  <a:cubicBezTo>
                    <a:pt x="78490" y="129326"/>
                    <a:pt x="78523" y="128959"/>
                    <a:pt x="78490" y="128592"/>
                  </a:cubicBezTo>
                  <a:cubicBezTo>
                    <a:pt x="78423" y="127825"/>
                    <a:pt x="78623" y="127091"/>
                    <a:pt x="78957" y="126391"/>
                  </a:cubicBezTo>
                  <a:cubicBezTo>
                    <a:pt x="79223" y="125824"/>
                    <a:pt x="79590" y="125423"/>
                    <a:pt x="80124" y="125123"/>
                  </a:cubicBezTo>
                  <a:cubicBezTo>
                    <a:pt x="81458" y="124389"/>
                    <a:pt x="82526" y="123389"/>
                    <a:pt x="83293" y="122088"/>
                  </a:cubicBezTo>
                  <a:cubicBezTo>
                    <a:pt x="83760" y="121287"/>
                    <a:pt x="84394" y="120653"/>
                    <a:pt x="84561" y="119719"/>
                  </a:cubicBezTo>
                  <a:cubicBezTo>
                    <a:pt x="84594" y="119552"/>
                    <a:pt x="84761" y="119419"/>
                    <a:pt x="84861" y="119286"/>
                  </a:cubicBezTo>
                  <a:cubicBezTo>
                    <a:pt x="85528" y="118252"/>
                    <a:pt x="85828" y="117051"/>
                    <a:pt x="86362" y="115950"/>
                  </a:cubicBezTo>
                  <a:cubicBezTo>
                    <a:pt x="86462" y="115750"/>
                    <a:pt x="86429" y="115516"/>
                    <a:pt x="86429" y="115283"/>
                  </a:cubicBezTo>
                  <a:cubicBezTo>
                    <a:pt x="86462" y="114916"/>
                    <a:pt x="86462" y="114549"/>
                    <a:pt x="86462" y="114182"/>
                  </a:cubicBezTo>
                  <a:cubicBezTo>
                    <a:pt x="86462" y="110880"/>
                    <a:pt x="86495" y="107577"/>
                    <a:pt x="86429" y="104242"/>
                  </a:cubicBezTo>
                  <a:cubicBezTo>
                    <a:pt x="86395" y="103074"/>
                    <a:pt x="87162" y="102107"/>
                    <a:pt x="87029" y="100939"/>
                  </a:cubicBezTo>
                  <a:cubicBezTo>
                    <a:pt x="86996" y="100739"/>
                    <a:pt x="87196" y="100539"/>
                    <a:pt x="87263" y="100339"/>
                  </a:cubicBezTo>
                  <a:cubicBezTo>
                    <a:pt x="87363" y="100105"/>
                    <a:pt x="87429" y="99905"/>
                    <a:pt x="87496" y="99705"/>
                  </a:cubicBezTo>
                  <a:cubicBezTo>
                    <a:pt x="87830" y="98571"/>
                    <a:pt x="88130" y="97470"/>
                    <a:pt x="88664" y="96403"/>
                  </a:cubicBezTo>
                  <a:cubicBezTo>
                    <a:pt x="88864" y="96002"/>
                    <a:pt x="89030" y="95602"/>
                    <a:pt x="89297" y="95202"/>
                  </a:cubicBezTo>
                  <a:cubicBezTo>
                    <a:pt x="89598" y="94768"/>
                    <a:pt x="89664" y="94301"/>
                    <a:pt x="89664" y="93801"/>
                  </a:cubicBezTo>
                  <a:cubicBezTo>
                    <a:pt x="89631" y="92266"/>
                    <a:pt x="89664" y="90732"/>
                    <a:pt x="89631" y="89197"/>
                  </a:cubicBezTo>
                  <a:close/>
                  <a:moveTo>
                    <a:pt x="87696" y="93334"/>
                  </a:moveTo>
                  <a:cubicBezTo>
                    <a:pt x="87696" y="93701"/>
                    <a:pt x="87663" y="94034"/>
                    <a:pt x="87429" y="94368"/>
                  </a:cubicBezTo>
                  <a:cubicBezTo>
                    <a:pt x="87196" y="94735"/>
                    <a:pt x="87029" y="95168"/>
                    <a:pt x="86829" y="95569"/>
                  </a:cubicBezTo>
                  <a:cubicBezTo>
                    <a:pt x="86262" y="96703"/>
                    <a:pt x="85828" y="97870"/>
                    <a:pt x="85561" y="99104"/>
                  </a:cubicBezTo>
                  <a:cubicBezTo>
                    <a:pt x="85495" y="99271"/>
                    <a:pt x="85428" y="99438"/>
                    <a:pt x="85361" y="99605"/>
                  </a:cubicBezTo>
                  <a:cubicBezTo>
                    <a:pt x="85094" y="100005"/>
                    <a:pt x="85061" y="100439"/>
                    <a:pt x="85028" y="100906"/>
                  </a:cubicBezTo>
                  <a:cubicBezTo>
                    <a:pt x="84994" y="101306"/>
                    <a:pt x="84961" y="101706"/>
                    <a:pt x="84794" y="102073"/>
                  </a:cubicBezTo>
                  <a:cubicBezTo>
                    <a:pt x="84527" y="102674"/>
                    <a:pt x="84494" y="103308"/>
                    <a:pt x="84494" y="103941"/>
                  </a:cubicBezTo>
                  <a:cubicBezTo>
                    <a:pt x="84494" y="107377"/>
                    <a:pt x="84461" y="110846"/>
                    <a:pt x="84494" y="114282"/>
                  </a:cubicBezTo>
                  <a:cubicBezTo>
                    <a:pt x="84494" y="115083"/>
                    <a:pt x="84360" y="115783"/>
                    <a:pt x="83994" y="116484"/>
                  </a:cubicBezTo>
                  <a:cubicBezTo>
                    <a:pt x="83426" y="117584"/>
                    <a:pt x="82993" y="118719"/>
                    <a:pt x="82392" y="119786"/>
                  </a:cubicBezTo>
                  <a:cubicBezTo>
                    <a:pt x="81959" y="120620"/>
                    <a:pt x="81392" y="121387"/>
                    <a:pt x="80825" y="122121"/>
                  </a:cubicBezTo>
                  <a:cubicBezTo>
                    <a:pt x="80391" y="122721"/>
                    <a:pt x="79657" y="122988"/>
                    <a:pt x="79023" y="123255"/>
                  </a:cubicBezTo>
                  <a:cubicBezTo>
                    <a:pt x="78256" y="123589"/>
                    <a:pt x="77822" y="124222"/>
                    <a:pt x="77289" y="124790"/>
                  </a:cubicBezTo>
                  <a:cubicBezTo>
                    <a:pt x="77189" y="124890"/>
                    <a:pt x="77155" y="125090"/>
                    <a:pt x="77122" y="125290"/>
                  </a:cubicBezTo>
                  <a:cubicBezTo>
                    <a:pt x="77089" y="125423"/>
                    <a:pt x="77122" y="125590"/>
                    <a:pt x="77055" y="125690"/>
                  </a:cubicBezTo>
                  <a:cubicBezTo>
                    <a:pt x="76388" y="126691"/>
                    <a:pt x="76588" y="127858"/>
                    <a:pt x="76555" y="128959"/>
                  </a:cubicBezTo>
                  <a:cubicBezTo>
                    <a:pt x="76555" y="129560"/>
                    <a:pt x="76522" y="130127"/>
                    <a:pt x="76221" y="130660"/>
                  </a:cubicBezTo>
                  <a:cubicBezTo>
                    <a:pt x="75988" y="131061"/>
                    <a:pt x="76021" y="131628"/>
                    <a:pt x="75954" y="132128"/>
                  </a:cubicBezTo>
                  <a:cubicBezTo>
                    <a:pt x="75588" y="132729"/>
                    <a:pt x="75221" y="133329"/>
                    <a:pt x="74820" y="133929"/>
                  </a:cubicBezTo>
                  <a:cubicBezTo>
                    <a:pt x="74720" y="134096"/>
                    <a:pt x="74487" y="134296"/>
                    <a:pt x="74320" y="134330"/>
                  </a:cubicBezTo>
                  <a:cubicBezTo>
                    <a:pt x="73286" y="134430"/>
                    <a:pt x="72519" y="135130"/>
                    <a:pt x="71451" y="135431"/>
                  </a:cubicBezTo>
                  <a:cubicBezTo>
                    <a:pt x="71151" y="135164"/>
                    <a:pt x="70817" y="134897"/>
                    <a:pt x="70517" y="134630"/>
                  </a:cubicBezTo>
                  <a:cubicBezTo>
                    <a:pt x="70551" y="134463"/>
                    <a:pt x="70517" y="134363"/>
                    <a:pt x="70551" y="134263"/>
                  </a:cubicBezTo>
                  <a:cubicBezTo>
                    <a:pt x="71184" y="132762"/>
                    <a:pt x="71885" y="131294"/>
                    <a:pt x="72385" y="129760"/>
                  </a:cubicBezTo>
                  <a:cubicBezTo>
                    <a:pt x="72786" y="128592"/>
                    <a:pt x="73353" y="127425"/>
                    <a:pt x="73152" y="126090"/>
                  </a:cubicBezTo>
                  <a:cubicBezTo>
                    <a:pt x="73052" y="125557"/>
                    <a:pt x="73119" y="125023"/>
                    <a:pt x="73152" y="124456"/>
                  </a:cubicBezTo>
                  <a:cubicBezTo>
                    <a:pt x="73152" y="124156"/>
                    <a:pt x="73186" y="123822"/>
                    <a:pt x="73353" y="123555"/>
                  </a:cubicBezTo>
                  <a:cubicBezTo>
                    <a:pt x="73653" y="123055"/>
                    <a:pt x="73653" y="122521"/>
                    <a:pt x="73653" y="121988"/>
                  </a:cubicBezTo>
                  <a:cubicBezTo>
                    <a:pt x="73653" y="120853"/>
                    <a:pt x="73686" y="119719"/>
                    <a:pt x="73653" y="118585"/>
                  </a:cubicBezTo>
                  <a:cubicBezTo>
                    <a:pt x="73619" y="117818"/>
                    <a:pt x="73686" y="117051"/>
                    <a:pt x="74153" y="116384"/>
                  </a:cubicBezTo>
                  <a:cubicBezTo>
                    <a:pt x="74353" y="116117"/>
                    <a:pt x="74587" y="115783"/>
                    <a:pt x="74620" y="115450"/>
                  </a:cubicBezTo>
                  <a:cubicBezTo>
                    <a:pt x="74787" y="114315"/>
                    <a:pt x="75421" y="113448"/>
                    <a:pt x="75954" y="112481"/>
                  </a:cubicBezTo>
                  <a:cubicBezTo>
                    <a:pt x="76121" y="112147"/>
                    <a:pt x="76221" y="111747"/>
                    <a:pt x="76355" y="111347"/>
                  </a:cubicBezTo>
                  <a:cubicBezTo>
                    <a:pt x="76455" y="111046"/>
                    <a:pt x="76522" y="110713"/>
                    <a:pt x="76722" y="110479"/>
                  </a:cubicBezTo>
                  <a:cubicBezTo>
                    <a:pt x="77189" y="109912"/>
                    <a:pt x="77422" y="109245"/>
                    <a:pt x="77656" y="108545"/>
                  </a:cubicBezTo>
                  <a:cubicBezTo>
                    <a:pt x="77989" y="107511"/>
                    <a:pt x="78456" y="106543"/>
                    <a:pt x="79023" y="105643"/>
                  </a:cubicBezTo>
                  <a:cubicBezTo>
                    <a:pt x="79490" y="104875"/>
                    <a:pt x="79657" y="104041"/>
                    <a:pt x="79924" y="103241"/>
                  </a:cubicBezTo>
                  <a:cubicBezTo>
                    <a:pt x="80524" y="101339"/>
                    <a:pt x="81025" y="99438"/>
                    <a:pt x="80591" y="97403"/>
                  </a:cubicBezTo>
                  <a:cubicBezTo>
                    <a:pt x="80458" y="96736"/>
                    <a:pt x="80391" y="96069"/>
                    <a:pt x="80391" y="95368"/>
                  </a:cubicBezTo>
                  <a:cubicBezTo>
                    <a:pt x="80391" y="93601"/>
                    <a:pt x="80391" y="91833"/>
                    <a:pt x="80391" y="90065"/>
                  </a:cubicBezTo>
                  <a:cubicBezTo>
                    <a:pt x="80391" y="89698"/>
                    <a:pt x="80391" y="89364"/>
                    <a:pt x="80358" y="88997"/>
                  </a:cubicBezTo>
                  <a:cubicBezTo>
                    <a:pt x="80324" y="88430"/>
                    <a:pt x="80057" y="88130"/>
                    <a:pt x="79657" y="88130"/>
                  </a:cubicBezTo>
                  <a:cubicBezTo>
                    <a:pt x="79290" y="88130"/>
                    <a:pt x="79023" y="88397"/>
                    <a:pt x="78923" y="88964"/>
                  </a:cubicBezTo>
                  <a:cubicBezTo>
                    <a:pt x="78857" y="89331"/>
                    <a:pt x="78857" y="89698"/>
                    <a:pt x="78823" y="90031"/>
                  </a:cubicBezTo>
                  <a:cubicBezTo>
                    <a:pt x="78823" y="90532"/>
                    <a:pt x="78823" y="91032"/>
                    <a:pt x="78823" y="91632"/>
                  </a:cubicBezTo>
                  <a:cubicBezTo>
                    <a:pt x="78423" y="91532"/>
                    <a:pt x="78123" y="91499"/>
                    <a:pt x="77856" y="91399"/>
                  </a:cubicBezTo>
                  <a:cubicBezTo>
                    <a:pt x="77222" y="91065"/>
                    <a:pt x="76588" y="90698"/>
                    <a:pt x="75921" y="90398"/>
                  </a:cubicBezTo>
                  <a:cubicBezTo>
                    <a:pt x="75121" y="90031"/>
                    <a:pt x="74287" y="89731"/>
                    <a:pt x="73453" y="89398"/>
                  </a:cubicBezTo>
                  <a:cubicBezTo>
                    <a:pt x="72619" y="89064"/>
                    <a:pt x="71785" y="88697"/>
                    <a:pt x="70951" y="88397"/>
                  </a:cubicBezTo>
                  <a:cubicBezTo>
                    <a:pt x="69583" y="87930"/>
                    <a:pt x="68482" y="87096"/>
                    <a:pt x="67582" y="85995"/>
                  </a:cubicBezTo>
                  <a:cubicBezTo>
                    <a:pt x="67448" y="85828"/>
                    <a:pt x="67315" y="85728"/>
                    <a:pt x="67248" y="85561"/>
                  </a:cubicBezTo>
                  <a:cubicBezTo>
                    <a:pt x="66815" y="84594"/>
                    <a:pt x="66448" y="83627"/>
                    <a:pt x="66047" y="82659"/>
                  </a:cubicBezTo>
                  <a:cubicBezTo>
                    <a:pt x="65814" y="82126"/>
                    <a:pt x="65547" y="81592"/>
                    <a:pt x="65247" y="81092"/>
                  </a:cubicBezTo>
                  <a:cubicBezTo>
                    <a:pt x="64980" y="80658"/>
                    <a:pt x="64380" y="80725"/>
                    <a:pt x="64179" y="81225"/>
                  </a:cubicBezTo>
                  <a:cubicBezTo>
                    <a:pt x="64079" y="81525"/>
                    <a:pt x="64046" y="81892"/>
                    <a:pt x="64146" y="82126"/>
                  </a:cubicBezTo>
                  <a:cubicBezTo>
                    <a:pt x="64513" y="83093"/>
                    <a:pt x="64646" y="84160"/>
                    <a:pt x="65213" y="85061"/>
                  </a:cubicBezTo>
                  <a:cubicBezTo>
                    <a:pt x="65380" y="85328"/>
                    <a:pt x="65414" y="85662"/>
                    <a:pt x="65547" y="85962"/>
                  </a:cubicBezTo>
                  <a:cubicBezTo>
                    <a:pt x="65680" y="86229"/>
                    <a:pt x="65814" y="86495"/>
                    <a:pt x="65981" y="86762"/>
                  </a:cubicBezTo>
                  <a:cubicBezTo>
                    <a:pt x="66214" y="87129"/>
                    <a:pt x="66448" y="87429"/>
                    <a:pt x="66681" y="87763"/>
                  </a:cubicBezTo>
                  <a:cubicBezTo>
                    <a:pt x="66748" y="87896"/>
                    <a:pt x="66781" y="88030"/>
                    <a:pt x="66915" y="88097"/>
                  </a:cubicBezTo>
                  <a:cubicBezTo>
                    <a:pt x="68015" y="88697"/>
                    <a:pt x="68916" y="89631"/>
                    <a:pt x="70150" y="89998"/>
                  </a:cubicBezTo>
                  <a:cubicBezTo>
                    <a:pt x="70884" y="90231"/>
                    <a:pt x="71585" y="90598"/>
                    <a:pt x="72285" y="90899"/>
                  </a:cubicBezTo>
                  <a:cubicBezTo>
                    <a:pt x="72952" y="91132"/>
                    <a:pt x="73553" y="91632"/>
                    <a:pt x="74320" y="91632"/>
                  </a:cubicBezTo>
                  <a:cubicBezTo>
                    <a:pt x="75354" y="92166"/>
                    <a:pt x="76488" y="92533"/>
                    <a:pt x="77389" y="93334"/>
                  </a:cubicBezTo>
                  <a:cubicBezTo>
                    <a:pt x="77789" y="93667"/>
                    <a:pt x="78256" y="93967"/>
                    <a:pt x="78790" y="94334"/>
                  </a:cubicBezTo>
                  <a:cubicBezTo>
                    <a:pt x="78990" y="96136"/>
                    <a:pt x="78957" y="98037"/>
                    <a:pt x="78923" y="99938"/>
                  </a:cubicBezTo>
                  <a:cubicBezTo>
                    <a:pt x="78923" y="100139"/>
                    <a:pt x="78823" y="100372"/>
                    <a:pt x="78756" y="100572"/>
                  </a:cubicBezTo>
                  <a:cubicBezTo>
                    <a:pt x="78423" y="101606"/>
                    <a:pt x="78123" y="102640"/>
                    <a:pt x="77822" y="103674"/>
                  </a:cubicBezTo>
                  <a:cubicBezTo>
                    <a:pt x="77589" y="104375"/>
                    <a:pt x="77289" y="105109"/>
                    <a:pt x="76722" y="105676"/>
                  </a:cubicBezTo>
                  <a:cubicBezTo>
                    <a:pt x="76488" y="105943"/>
                    <a:pt x="76255" y="106210"/>
                    <a:pt x="76221" y="106610"/>
                  </a:cubicBezTo>
                  <a:cubicBezTo>
                    <a:pt x="76155" y="107644"/>
                    <a:pt x="75721" y="108511"/>
                    <a:pt x="75221" y="109379"/>
                  </a:cubicBezTo>
                  <a:cubicBezTo>
                    <a:pt x="74954" y="109846"/>
                    <a:pt x="74754" y="110346"/>
                    <a:pt x="74587" y="110880"/>
                  </a:cubicBezTo>
                  <a:cubicBezTo>
                    <a:pt x="74287" y="111814"/>
                    <a:pt x="73753" y="112481"/>
                    <a:pt x="72952" y="113081"/>
                  </a:cubicBezTo>
                  <a:cubicBezTo>
                    <a:pt x="71651" y="114082"/>
                    <a:pt x="70050" y="114516"/>
                    <a:pt x="68649" y="115349"/>
                  </a:cubicBezTo>
                  <a:cubicBezTo>
                    <a:pt x="68282" y="115550"/>
                    <a:pt x="67782" y="115550"/>
                    <a:pt x="67348" y="115683"/>
                  </a:cubicBezTo>
                  <a:cubicBezTo>
                    <a:pt x="66348" y="116017"/>
                    <a:pt x="65647" y="116851"/>
                    <a:pt x="64713" y="117284"/>
                  </a:cubicBezTo>
                  <a:cubicBezTo>
                    <a:pt x="64580" y="117351"/>
                    <a:pt x="64480" y="117551"/>
                    <a:pt x="64380" y="117718"/>
                  </a:cubicBezTo>
                  <a:cubicBezTo>
                    <a:pt x="64179" y="118018"/>
                    <a:pt x="64013" y="118318"/>
                    <a:pt x="63779" y="118585"/>
                  </a:cubicBezTo>
                  <a:cubicBezTo>
                    <a:pt x="63446" y="118952"/>
                    <a:pt x="63212" y="119286"/>
                    <a:pt x="63179" y="119786"/>
                  </a:cubicBezTo>
                  <a:cubicBezTo>
                    <a:pt x="63179" y="120053"/>
                    <a:pt x="63045" y="120286"/>
                    <a:pt x="62945" y="120553"/>
                  </a:cubicBezTo>
                  <a:cubicBezTo>
                    <a:pt x="62912" y="120620"/>
                    <a:pt x="62812" y="120687"/>
                    <a:pt x="62812" y="120787"/>
                  </a:cubicBezTo>
                  <a:cubicBezTo>
                    <a:pt x="62712" y="121320"/>
                    <a:pt x="62745" y="121887"/>
                    <a:pt x="62545" y="122354"/>
                  </a:cubicBezTo>
                  <a:cubicBezTo>
                    <a:pt x="62345" y="122888"/>
                    <a:pt x="62045" y="123322"/>
                    <a:pt x="62078" y="123889"/>
                  </a:cubicBezTo>
                  <a:cubicBezTo>
                    <a:pt x="62111" y="124256"/>
                    <a:pt x="61978" y="124589"/>
                    <a:pt x="61844" y="124923"/>
                  </a:cubicBezTo>
                  <a:cubicBezTo>
                    <a:pt x="61211" y="126257"/>
                    <a:pt x="60610" y="127625"/>
                    <a:pt x="60043" y="128993"/>
                  </a:cubicBezTo>
                  <a:cubicBezTo>
                    <a:pt x="59876" y="129359"/>
                    <a:pt x="60010" y="129860"/>
                    <a:pt x="59843" y="130193"/>
                  </a:cubicBezTo>
                  <a:cubicBezTo>
                    <a:pt x="59209" y="131361"/>
                    <a:pt x="59409" y="132595"/>
                    <a:pt x="59409" y="133796"/>
                  </a:cubicBezTo>
                  <a:cubicBezTo>
                    <a:pt x="59376" y="134663"/>
                    <a:pt x="59810" y="135364"/>
                    <a:pt x="60243" y="136064"/>
                  </a:cubicBezTo>
                  <a:cubicBezTo>
                    <a:pt x="60377" y="136298"/>
                    <a:pt x="60644" y="136398"/>
                    <a:pt x="60944" y="136298"/>
                  </a:cubicBezTo>
                  <a:cubicBezTo>
                    <a:pt x="61244" y="136198"/>
                    <a:pt x="61344" y="135931"/>
                    <a:pt x="61344" y="135631"/>
                  </a:cubicBezTo>
                  <a:cubicBezTo>
                    <a:pt x="61311" y="135330"/>
                    <a:pt x="61244" y="135030"/>
                    <a:pt x="61211" y="134697"/>
                  </a:cubicBezTo>
                  <a:cubicBezTo>
                    <a:pt x="61077" y="133429"/>
                    <a:pt x="61010" y="132228"/>
                    <a:pt x="61444" y="130961"/>
                  </a:cubicBezTo>
                  <a:cubicBezTo>
                    <a:pt x="61844" y="129826"/>
                    <a:pt x="62211" y="128659"/>
                    <a:pt x="62678" y="127525"/>
                  </a:cubicBezTo>
                  <a:cubicBezTo>
                    <a:pt x="62778" y="127191"/>
                    <a:pt x="62979" y="126891"/>
                    <a:pt x="63112" y="126557"/>
                  </a:cubicBezTo>
                  <a:cubicBezTo>
                    <a:pt x="63412" y="125757"/>
                    <a:pt x="64013" y="125056"/>
                    <a:pt x="63846" y="124122"/>
                  </a:cubicBezTo>
                  <a:cubicBezTo>
                    <a:pt x="63812" y="123922"/>
                    <a:pt x="63979" y="123722"/>
                    <a:pt x="64046" y="123489"/>
                  </a:cubicBezTo>
                  <a:cubicBezTo>
                    <a:pt x="64113" y="123322"/>
                    <a:pt x="64313" y="123188"/>
                    <a:pt x="64279" y="123022"/>
                  </a:cubicBezTo>
                  <a:cubicBezTo>
                    <a:pt x="64246" y="122088"/>
                    <a:pt x="64713" y="121287"/>
                    <a:pt x="64880" y="120420"/>
                  </a:cubicBezTo>
                  <a:cubicBezTo>
                    <a:pt x="64947" y="120019"/>
                    <a:pt x="65080" y="119753"/>
                    <a:pt x="65347" y="119452"/>
                  </a:cubicBezTo>
                  <a:cubicBezTo>
                    <a:pt x="66114" y="118618"/>
                    <a:pt x="66848" y="117751"/>
                    <a:pt x="67949" y="117351"/>
                  </a:cubicBezTo>
                  <a:cubicBezTo>
                    <a:pt x="68082" y="117318"/>
                    <a:pt x="68182" y="117151"/>
                    <a:pt x="68282" y="117151"/>
                  </a:cubicBezTo>
                  <a:cubicBezTo>
                    <a:pt x="69350" y="117117"/>
                    <a:pt x="70150" y="116484"/>
                    <a:pt x="71018" y="116017"/>
                  </a:cubicBezTo>
                  <a:cubicBezTo>
                    <a:pt x="71251" y="115917"/>
                    <a:pt x="71518" y="115883"/>
                    <a:pt x="71852" y="115783"/>
                  </a:cubicBezTo>
                  <a:lnTo>
                    <a:pt x="71852" y="116851"/>
                  </a:lnTo>
                  <a:cubicBezTo>
                    <a:pt x="71852" y="117151"/>
                    <a:pt x="71852" y="117484"/>
                    <a:pt x="71852" y="117785"/>
                  </a:cubicBezTo>
                  <a:lnTo>
                    <a:pt x="71852" y="118885"/>
                  </a:lnTo>
                  <a:cubicBezTo>
                    <a:pt x="71852" y="119653"/>
                    <a:pt x="71852" y="120420"/>
                    <a:pt x="71852" y="121187"/>
                  </a:cubicBezTo>
                  <a:cubicBezTo>
                    <a:pt x="71852" y="121787"/>
                    <a:pt x="71852" y="122354"/>
                    <a:pt x="71485" y="122888"/>
                  </a:cubicBezTo>
                  <a:cubicBezTo>
                    <a:pt x="71318" y="123155"/>
                    <a:pt x="71318" y="123589"/>
                    <a:pt x="71318" y="123956"/>
                  </a:cubicBezTo>
                  <a:cubicBezTo>
                    <a:pt x="71284" y="124656"/>
                    <a:pt x="71284" y="125390"/>
                    <a:pt x="71284" y="126124"/>
                  </a:cubicBezTo>
                  <a:cubicBezTo>
                    <a:pt x="71284" y="126691"/>
                    <a:pt x="71351" y="127325"/>
                    <a:pt x="70918" y="127792"/>
                  </a:cubicBezTo>
                  <a:cubicBezTo>
                    <a:pt x="70651" y="128993"/>
                    <a:pt x="70117" y="130093"/>
                    <a:pt x="69717" y="131261"/>
                  </a:cubicBezTo>
                  <a:cubicBezTo>
                    <a:pt x="69517" y="131828"/>
                    <a:pt x="69283" y="132428"/>
                    <a:pt x="69050" y="133029"/>
                  </a:cubicBezTo>
                  <a:cubicBezTo>
                    <a:pt x="68916" y="133296"/>
                    <a:pt x="68683" y="133596"/>
                    <a:pt x="68683" y="133896"/>
                  </a:cubicBezTo>
                  <a:cubicBezTo>
                    <a:pt x="68649" y="134997"/>
                    <a:pt x="68049" y="135964"/>
                    <a:pt x="67815" y="137032"/>
                  </a:cubicBezTo>
                  <a:cubicBezTo>
                    <a:pt x="67649" y="137899"/>
                    <a:pt x="67315" y="138733"/>
                    <a:pt x="66815" y="139533"/>
                  </a:cubicBezTo>
                  <a:cubicBezTo>
                    <a:pt x="66715" y="139734"/>
                    <a:pt x="66514" y="139934"/>
                    <a:pt x="66548" y="140134"/>
                  </a:cubicBezTo>
                  <a:cubicBezTo>
                    <a:pt x="66581" y="141001"/>
                    <a:pt x="66147" y="141768"/>
                    <a:pt x="65914" y="142569"/>
                  </a:cubicBezTo>
                  <a:cubicBezTo>
                    <a:pt x="65647" y="143603"/>
                    <a:pt x="65047" y="144437"/>
                    <a:pt x="64646" y="145371"/>
                  </a:cubicBezTo>
                  <a:cubicBezTo>
                    <a:pt x="64580" y="145538"/>
                    <a:pt x="64380" y="145638"/>
                    <a:pt x="64246" y="145771"/>
                  </a:cubicBezTo>
                  <a:cubicBezTo>
                    <a:pt x="64179" y="145805"/>
                    <a:pt x="64079" y="145838"/>
                    <a:pt x="64013" y="145871"/>
                  </a:cubicBezTo>
                  <a:cubicBezTo>
                    <a:pt x="61878" y="146972"/>
                    <a:pt x="61878" y="146939"/>
                    <a:pt x="59509" y="146972"/>
                  </a:cubicBezTo>
                  <a:cubicBezTo>
                    <a:pt x="58809" y="146972"/>
                    <a:pt x="58175" y="146839"/>
                    <a:pt x="57608" y="146438"/>
                  </a:cubicBezTo>
                  <a:cubicBezTo>
                    <a:pt x="57508" y="146372"/>
                    <a:pt x="57341" y="146338"/>
                    <a:pt x="57274" y="146238"/>
                  </a:cubicBezTo>
                  <a:cubicBezTo>
                    <a:pt x="56941" y="145371"/>
                    <a:pt x="56074" y="145204"/>
                    <a:pt x="55406" y="144804"/>
                  </a:cubicBezTo>
                  <a:cubicBezTo>
                    <a:pt x="53939" y="143970"/>
                    <a:pt x="52905" y="142769"/>
                    <a:pt x="52404" y="141135"/>
                  </a:cubicBezTo>
                  <a:cubicBezTo>
                    <a:pt x="52171" y="140267"/>
                    <a:pt x="51971" y="139400"/>
                    <a:pt x="51637" y="138599"/>
                  </a:cubicBezTo>
                  <a:cubicBezTo>
                    <a:pt x="51404" y="138099"/>
                    <a:pt x="51337" y="137632"/>
                    <a:pt x="51337" y="137165"/>
                  </a:cubicBezTo>
                  <a:cubicBezTo>
                    <a:pt x="51337" y="136331"/>
                    <a:pt x="51337" y="135531"/>
                    <a:pt x="50937" y="134763"/>
                  </a:cubicBezTo>
                  <a:cubicBezTo>
                    <a:pt x="50770" y="134463"/>
                    <a:pt x="50803" y="134063"/>
                    <a:pt x="50803" y="133696"/>
                  </a:cubicBezTo>
                  <a:cubicBezTo>
                    <a:pt x="50770" y="132962"/>
                    <a:pt x="50770" y="132262"/>
                    <a:pt x="50770" y="131528"/>
                  </a:cubicBezTo>
                  <a:cubicBezTo>
                    <a:pt x="50770" y="130861"/>
                    <a:pt x="50837" y="130160"/>
                    <a:pt x="50370" y="129560"/>
                  </a:cubicBezTo>
                  <a:cubicBezTo>
                    <a:pt x="50269" y="129393"/>
                    <a:pt x="50236" y="129126"/>
                    <a:pt x="50236" y="128926"/>
                  </a:cubicBezTo>
                  <a:cubicBezTo>
                    <a:pt x="50269" y="128125"/>
                    <a:pt x="50003" y="127391"/>
                    <a:pt x="49769" y="126658"/>
                  </a:cubicBezTo>
                  <a:cubicBezTo>
                    <a:pt x="49536" y="125890"/>
                    <a:pt x="49335" y="125090"/>
                    <a:pt x="49102" y="124323"/>
                  </a:cubicBezTo>
                  <a:cubicBezTo>
                    <a:pt x="48969" y="123889"/>
                    <a:pt x="48768" y="123455"/>
                    <a:pt x="48535" y="123088"/>
                  </a:cubicBezTo>
                  <a:cubicBezTo>
                    <a:pt x="47768" y="121921"/>
                    <a:pt x="47000" y="120753"/>
                    <a:pt x="46200" y="119619"/>
                  </a:cubicBezTo>
                  <a:cubicBezTo>
                    <a:pt x="45866" y="119152"/>
                    <a:pt x="45399" y="118752"/>
                    <a:pt x="44966" y="118352"/>
                  </a:cubicBezTo>
                  <a:cubicBezTo>
                    <a:pt x="44665" y="118085"/>
                    <a:pt x="44332" y="118051"/>
                    <a:pt x="44098" y="118252"/>
                  </a:cubicBezTo>
                  <a:cubicBezTo>
                    <a:pt x="43832" y="118518"/>
                    <a:pt x="43631" y="118819"/>
                    <a:pt x="43765" y="119219"/>
                  </a:cubicBezTo>
                  <a:cubicBezTo>
                    <a:pt x="43832" y="119452"/>
                    <a:pt x="43998" y="119719"/>
                    <a:pt x="44165" y="119886"/>
                  </a:cubicBezTo>
                  <a:cubicBezTo>
                    <a:pt x="44999" y="120687"/>
                    <a:pt x="45433" y="121754"/>
                    <a:pt x="46133" y="122655"/>
                  </a:cubicBezTo>
                  <a:cubicBezTo>
                    <a:pt x="46400" y="123022"/>
                    <a:pt x="46667" y="123389"/>
                    <a:pt x="46867" y="123789"/>
                  </a:cubicBezTo>
                  <a:cubicBezTo>
                    <a:pt x="47067" y="124122"/>
                    <a:pt x="47267" y="124489"/>
                    <a:pt x="47401" y="124890"/>
                  </a:cubicBezTo>
                  <a:cubicBezTo>
                    <a:pt x="47634" y="125623"/>
                    <a:pt x="47801" y="126357"/>
                    <a:pt x="48035" y="127091"/>
                  </a:cubicBezTo>
                  <a:cubicBezTo>
                    <a:pt x="48301" y="127858"/>
                    <a:pt x="48535" y="128626"/>
                    <a:pt x="48502" y="129493"/>
                  </a:cubicBezTo>
                  <a:cubicBezTo>
                    <a:pt x="48502" y="129793"/>
                    <a:pt x="48535" y="130160"/>
                    <a:pt x="48702" y="130394"/>
                  </a:cubicBezTo>
                  <a:cubicBezTo>
                    <a:pt x="49035" y="130894"/>
                    <a:pt x="49035" y="131394"/>
                    <a:pt x="49035" y="131961"/>
                  </a:cubicBezTo>
                  <a:cubicBezTo>
                    <a:pt x="49035" y="132628"/>
                    <a:pt x="49035" y="133296"/>
                    <a:pt x="49035" y="133996"/>
                  </a:cubicBezTo>
                  <a:cubicBezTo>
                    <a:pt x="49035" y="134597"/>
                    <a:pt x="49035" y="135164"/>
                    <a:pt x="49335" y="135697"/>
                  </a:cubicBezTo>
                  <a:cubicBezTo>
                    <a:pt x="49636" y="136198"/>
                    <a:pt x="49569" y="136765"/>
                    <a:pt x="49569" y="137299"/>
                  </a:cubicBezTo>
                  <a:cubicBezTo>
                    <a:pt x="49569" y="138066"/>
                    <a:pt x="49469" y="138833"/>
                    <a:pt x="50003" y="139533"/>
                  </a:cubicBezTo>
                  <a:cubicBezTo>
                    <a:pt x="50103" y="139700"/>
                    <a:pt x="50103" y="139967"/>
                    <a:pt x="50103" y="140201"/>
                  </a:cubicBezTo>
                  <a:cubicBezTo>
                    <a:pt x="50103" y="140634"/>
                    <a:pt x="50136" y="141101"/>
                    <a:pt x="50470" y="141468"/>
                  </a:cubicBezTo>
                  <a:cubicBezTo>
                    <a:pt x="50570" y="141602"/>
                    <a:pt x="50636" y="141802"/>
                    <a:pt x="50636" y="141969"/>
                  </a:cubicBezTo>
                  <a:cubicBezTo>
                    <a:pt x="50770" y="143103"/>
                    <a:pt x="51370" y="143970"/>
                    <a:pt x="52171" y="144737"/>
                  </a:cubicBezTo>
                  <a:cubicBezTo>
                    <a:pt x="52404" y="145004"/>
                    <a:pt x="52638" y="145271"/>
                    <a:pt x="52971" y="145604"/>
                  </a:cubicBezTo>
                  <a:cubicBezTo>
                    <a:pt x="52271" y="145971"/>
                    <a:pt x="51637" y="146272"/>
                    <a:pt x="50937" y="146405"/>
                  </a:cubicBezTo>
                  <a:cubicBezTo>
                    <a:pt x="50136" y="146538"/>
                    <a:pt x="49335" y="146639"/>
                    <a:pt x="48535" y="146772"/>
                  </a:cubicBezTo>
                  <a:cubicBezTo>
                    <a:pt x="48235" y="146805"/>
                    <a:pt x="48035" y="146939"/>
                    <a:pt x="47868" y="147139"/>
                  </a:cubicBezTo>
                  <a:cubicBezTo>
                    <a:pt x="47267" y="147839"/>
                    <a:pt x="46433" y="148140"/>
                    <a:pt x="45666" y="148440"/>
                  </a:cubicBezTo>
                  <a:cubicBezTo>
                    <a:pt x="44966" y="148707"/>
                    <a:pt x="44165" y="148707"/>
                    <a:pt x="43431" y="148306"/>
                  </a:cubicBezTo>
                  <a:cubicBezTo>
                    <a:pt x="42497" y="147806"/>
                    <a:pt x="41563" y="147406"/>
                    <a:pt x="40763" y="146705"/>
                  </a:cubicBezTo>
                  <a:cubicBezTo>
                    <a:pt x="40329" y="146338"/>
                    <a:pt x="39762" y="146105"/>
                    <a:pt x="39228" y="145838"/>
                  </a:cubicBezTo>
                  <a:cubicBezTo>
                    <a:pt x="38661" y="145571"/>
                    <a:pt x="38161" y="145171"/>
                    <a:pt x="37727" y="144704"/>
                  </a:cubicBezTo>
                  <a:cubicBezTo>
                    <a:pt x="37560" y="144504"/>
                    <a:pt x="37394" y="144270"/>
                    <a:pt x="37160" y="144137"/>
                  </a:cubicBezTo>
                  <a:cubicBezTo>
                    <a:pt x="36526" y="143736"/>
                    <a:pt x="35792" y="143536"/>
                    <a:pt x="35292" y="143036"/>
                  </a:cubicBezTo>
                  <a:cubicBezTo>
                    <a:pt x="34825" y="142569"/>
                    <a:pt x="34391" y="142035"/>
                    <a:pt x="33758" y="141735"/>
                  </a:cubicBezTo>
                  <a:cubicBezTo>
                    <a:pt x="32523" y="141135"/>
                    <a:pt x="31790" y="140000"/>
                    <a:pt x="31289" y="138800"/>
                  </a:cubicBezTo>
                  <a:cubicBezTo>
                    <a:pt x="31022" y="138166"/>
                    <a:pt x="30989" y="137365"/>
                    <a:pt x="31656" y="136798"/>
                  </a:cubicBezTo>
                  <a:cubicBezTo>
                    <a:pt x="32023" y="136431"/>
                    <a:pt x="32190" y="136031"/>
                    <a:pt x="32323" y="135497"/>
                  </a:cubicBezTo>
                  <a:cubicBezTo>
                    <a:pt x="32423" y="134964"/>
                    <a:pt x="32757" y="134430"/>
                    <a:pt x="33024" y="133896"/>
                  </a:cubicBezTo>
                  <a:cubicBezTo>
                    <a:pt x="33424" y="133095"/>
                    <a:pt x="33958" y="132328"/>
                    <a:pt x="34225" y="131494"/>
                  </a:cubicBezTo>
                  <a:cubicBezTo>
                    <a:pt x="34525" y="130394"/>
                    <a:pt x="35125" y="129359"/>
                    <a:pt x="35025" y="128125"/>
                  </a:cubicBezTo>
                  <a:cubicBezTo>
                    <a:pt x="34892" y="126624"/>
                    <a:pt x="34959" y="125123"/>
                    <a:pt x="34959" y="123622"/>
                  </a:cubicBezTo>
                  <a:cubicBezTo>
                    <a:pt x="34925" y="123155"/>
                    <a:pt x="34992" y="122755"/>
                    <a:pt x="35225" y="122321"/>
                  </a:cubicBezTo>
                  <a:cubicBezTo>
                    <a:pt x="35426" y="121988"/>
                    <a:pt x="35559" y="121554"/>
                    <a:pt x="35492" y="121187"/>
                  </a:cubicBezTo>
                  <a:cubicBezTo>
                    <a:pt x="35292" y="119953"/>
                    <a:pt x="35893" y="118885"/>
                    <a:pt x="36159" y="117785"/>
                  </a:cubicBezTo>
                  <a:cubicBezTo>
                    <a:pt x="36360" y="117051"/>
                    <a:pt x="36726" y="116384"/>
                    <a:pt x="36993" y="115650"/>
                  </a:cubicBezTo>
                  <a:cubicBezTo>
                    <a:pt x="37360" y="114616"/>
                    <a:pt x="38161" y="113848"/>
                    <a:pt x="38728" y="112948"/>
                  </a:cubicBezTo>
                  <a:cubicBezTo>
                    <a:pt x="39295" y="112014"/>
                    <a:pt x="39995" y="111213"/>
                    <a:pt x="40629" y="110346"/>
                  </a:cubicBezTo>
                  <a:cubicBezTo>
                    <a:pt x="41263" y="109545"/>
                    <a:pt x="41563" y="108511"/>
                    <a:pt x="42030" y="107577"/>
                  </a:cubicBezTo>
                  <a:cubicBezTo>
                    <a:pt x="42564" y="106443"/>
                    <a:pt x="42597" y="105242"/>
                    <a:pt x="42564" y="104008"/>
                  </a:cubicBezTo>
                  <a:cubicBezTo>
                    <a:pt x="42531" y="101640"/>
                    <a:pt x="42531" y="99305"/>
                    <a:pt x="42531" y="96936"/>
                  </a:cubicBezTo>
                  <a:cubicBezTo>
                    <a:pt x="42531" y="96469"/>
                    <a:pt x="42564" y="96002"/>
                    <a:pt x="42264" y="95635"/>
                  </a:cubicBezTo>
                  <a:cubicBezTo>
                    <a:pt x="42164" y="95469"/>
                    <a:pt x="41930" y="95302"/>
                    <a:pt x="41730" y="95302"/>
                  </a:cubicBezTo>
                  <a:cubicBezTo>
                    <a:pt x="41563" y="95302"/>
                    <a:pt x="41330" y="95469"/>
                    <a:pt x="41230" y="95635"/>
                  </a:cubicBezTo>
                  <a:cubicBezTo>
                    <a:pt x="40929" y="96069"/>
                    <a:pt x="40963" y="96569"/>
                    <a:pt x="40929" y="97070"/>
                  </a:cubicBezTo>
                  <a:cubicBezTo>
                    <a:pt x="40929" y="99338"/>
                    <a:pt x="40863" y="101606"/>
                    <a:pt x="40929" y="103875"/>
                  </a:cubicBezTo>
                  <a:cubicBezTo>
                    <a:pt x="40963" y="105276"/>
                    <a:pt x="40696" y="106577"/>
                    <a:pt x="39962" y="107744"/>
                  </a:cubicBezTo>
                  <a:cubicBezTo>
                    <a:pt x="39695" y="108178"/>
                    <a:pt x="39528" y="108645"/>
                    <a:pt x="39295" y="109078"/>
                  </a:cubicBezTo>
                  <a:cubicBezTo>
                    <a:pt x="39262" y="109212"/>
                    <a:pt x="39228" y="109379"/>
                    <a:pt x="39162" y="109445"/>
                  </a:cubicBezTo>
                  <a:cubicBezTo>
                    <a:pt x="38294" y="110212"/>
                    <a:pt x="37794" y="111247"/>
                    <a:pt x="37060" y="112080"/>
                  </a:cubicBezTo>
                  <a:cubicBezTo>
                    <a:pt x="36193" y="113081"/>
                    <a:pt x="35692" y="114315"/>
                    <a:pt x="35025" y="115416"/>
                  </a:cubicBezTo>
                  <a:cubicBezTo>
                    <a:pt x="34992" y="116217"/>
                    <a:pt x="34525" y="116851"/>
                    <a:pt x="34291" y="117584"/>
                  </a:cubicBezTo>
                  <a:cubicBezTo>
                    <a:pt x="34291" y="117651"/>
                    <a:pt x="34158" y="117684"/>
                    <a:pt x="34058" y="117751"/>
                  </a:cubicBezTo>
                  <a:cubicBezTo>
                    <a:pt x="33558" y="116851"/>
                    <a:pt x="33191" y="115950"/>
                    <a:pt x="33291" y="114882"/>
                  </a:cubicBezTo>
                  <a:cubicBezTo>
                    <a:pt x="33357" y="114382"/>
                    <a:pt x="33324" y="113882"/>
                    <a:pt x="33291" y="113381"/>
                  </a:cubicBezTo>
                  <a:cubicBezTo>
                    <a:pt x="33257" y="113115"/>
                    <a:pt x="33224" y="112848"/>
                    <a:pt x="33091" y="112614"/>
                  </a:cubicBezTo>
                  <a:cubicBezTo>
                    <a:pt x="32824" y="112080"/>
                    <a:pt x="32190" y="112047"/>
                    <a:pt x="31923" y="112581"/>
                  </a:cubicBezTo>
                  <a:cubicBezTo>
                    <a:pt x="31790" y="112848"/>
                    <a:pt x="31690" y="113148"/>
                    <a:pt x="31690" y="113481"/>
                  </a:cubicBezTo>
                  <a:cubicBezTo>
                    <a:pt x="31656" y="114449"/>
                    <a:pt x="31690" y="115450"/>
                    <a:pt x="31623" y="116450"/>
                  </a:cubicBezTo>
                  <a:cubicBezTo>
                    <a:pt x="31589" y="117051"/>
                    <a:pt x="32056" y="117451"/>
                    <a:pt x="32157" y="117985"/>
                  </a:cubicBezTo>
                  <a:cubicBezTo>
                    <a:pt x="32257" y="118518"/>
                    <a:pt x="32056" y="119085"/>
                    <a:pt x="32423" y="119552"/>
                  </a:cubicBezTo>
                  <a:cubicBezTo>
                    <a:pt x="32757" y="119953"/>
                    <a:pt x="32724" y="120386"/>
                    <a:pt x="32724" y="120853"/>
                  </a:cubicBezTo>
                  <a:cubicBezTo>
                    <a:pt x="32690" y="121821"/>
                    <a:pt x="32724" y="122755"/>
                    <a:pt x="33124" y="123655"/>
                  </a:cubicBezTo>
                  <a:cubicBezTo>
                    <a:pt x="33191" y="123856"/>
                    <a:pt x="33257" y="124089"/>
                    <a:pt x="33257" y="124323"/>
                  </a:cubicBezTo>
                  <a:cubicBezTo>
                    <a:pt x="33257" y="125724"/>
                    <a:pt x="33257" y="127125"/>
                    <a:pt x="33257" y="128559"/>
                  </a:cubicBezTo>
                  <a:cubicBezTo>
                    <a:pt x="33257" y="128759"/>
                    <a:pt x="33124" y="128959"/>
                    <a:pt x="33057" y="129193"/>
                  </a:cubicBezTo>
                  <a:cubicBezTo>
                    <a:pt x="32990" y="129293"/>
                    <a:pt x="32890" y="129393"/>
                    <a:pt x="32857" y="129526"/>
                  </a:cubicBezTo>
                  <a:cubicBezTo>
                    <a:pt x="32557" y="131261"/>
                    <a:pt x="31489" y="132628"/>
                    <a:pt x="30822" y="134196"/>
                  </a:cubicBezTo>
                  <a:cubicBezTo>
                    <a:pt x="30522" y="134830"/>
                    <a:pt x="30255" y="135431"/>
                    <a:pt x="29755" y="135898"/>
                  </a:cubicBezTo>
                  <a:cubicBezTo>
                    <a:pt x="29555" y="136098"/>
                    <a:pt x="29488" y="136465"/>
                    <a:pt x="29455" y="136765"/>
                  </a:cubicBezTo>
                  <a:cubicBezTo>
                    <a:pt x="29455" y="137966"/>
                    <a:pt x="29488" y="139133"/>
                    <a:pt x="29488" y="140367"/>
                  </a:cubicBezTo>
                  <a:cubicBezTo>
                    <a:pt x="28454" y="140434"/>
                    <a:pt x="27353" y="140701"/>
                    <a:pt x="26286" y="140034"/>
                  </a:cubicBezTo>
                  <a:cubicBezTo>
                    <a:pt x="25952" y="139867"/>
                    <a:pt x="25485" y="139934"/>
                    <a:pt x="25085" y="139900"/>
                  </a:cubicBezTo>
                  <a:cubicBezTo>
                    <a:pt x="23150" y="139800"/>
                    <a:pt x="21582" y="139133"/>
                    <a:pt x="20748" y="137232"/>
                  </a:cubicBezTo>
                  <a:cubicBezTo>
                    <a:pt x="20015" y="136431"/>
                    <a:pt x="19548" y="135464"/>
                    <a:pt x="19047" y="134496"/>
                  </a:cubicBezTo>
                  <a:cubicBezTo>
                    <a:pt x="18947" y="134230"/>
                    <a:pt x="18580" y="134096"/>
                    <a:pt x="18313" y="133929"/>
                  </a:cubicBezTo>
                  <a:cubicBezTo>
                    <a:pt x="17713" y="133562"/>
                    <a:pt x="17680" y="133562"/>
                    <a:pt x="17546" y="132628"/>
                  </a:cubicBezTo>
                  <a:cubicBezTo>
                    <a:pt x="19181" y="132328"/>
                    <a:pt x="20682" y="131594"/>
                    <a:pt x="22183" y="130894"/>
                  </a:cubicBezTo>
                  <a:cubicBezTo>
                    <a:pt x="23250" y="130394"/>
                    <a:pt x="23951" y="129460"/>
                    <a:pt x="24584" y="128526"/>
                  </a:cubicBezTo>
                  <a:cubicBezTo>
                    <a:pt x="24985" y="127958"/>
                    <a:pt x="25285" y="127291"/>
                    <a:pt x="25552" y="126624"/>
                  </a:cubicBezTo>
                  <a:cubicBezTo>
                    <a:pt x="25719" y="126257"/>
                    <a:pt x="25785" y="125824"/>
                    <a:pt x="25785" y="125423"/>
                  </a:cubicBezTo>
                  <a:cubicBezTo>
                    <a:pt x="25819" y="123522"/>
                    <a:pt x="25785" y="121621"/>
                    <a:pt x="25785" y="119719"/>
                  </a:cubicBezTo>
                  <a:cubicBezTo>
                    <a:pt x="25785" y="119519"/>
                    <a:pt x="25819" y="119319"/>
                    <a:pt x="25752" y="119186"/>
                  </a:cubicBezTo>
                  <a:cubicBezTo>
                    <a:pt x="25418" y="118318"/>
                    <a:pt x="25318" y="117451"/>
                    <a:pt x="25085" y="116584"/>
                  </a:cubicBezTo>
                  <a:cubicBezTo>
                    <a:pt x="24918" y="115983"/>
                    <a:pt x="24718" y="115383"/>
                    <a:pt x="24551" y="114782"/>
                  </a:cubicBezTo>
                  <a:cubicBezTo>
                    <a:pt x="24418" y="114149"/>
                    <a:pt x="24151" y="113582"/>
                    <a:pt x="23951" y="112981"/>
                  </a:cubicBezTo>
                  <a:cubicBezTo>
                    <a:pt x="23851" y="112681"/>
                    <a:pt x="23650" y="112381"/>
                    <a:pt x="23650" y="112080"/>
                  </a:cubicBezTo>
                  <a:cubicBezTo>
                    <a:pt x="23584" y="110846"/>
                    <a:pt x="23584" y="109612"/>
                    <a:pt x="23650" y="108411"/>
                  </a:cubicBezTo>
                  <a:cubicBezTo>
                    <a:pt x="23684" y="107777"/>
                    <a:pt x="23917" y="107177"/>
                    <a:pt x="24318" y="106677"/>
                  </a:cubicBezTo>
                  <a:cubicBezTo>
                    <a:pt x="24551" y="106376"/>
                    <a:pt x="24785" y="106076"/>
                    <a:pt x="24885" y="105743"/>
                  </a:cubicBezTo>
                  <a:cubicBezTo>
                    <a:pt x="25118" y="104875"/>
                    <a:pt x="25685" y="104242"/>
                    <a:pt x="26119" y="103508"/>
                  </a:cubicBezTo>
                  <a:cubicBezTo>
                    <a:pt x="26486" y="102907"/>
                    <a:pt x="26753" y="102273"/>
                    <a:pt x="27020" y="101673"/>
                  </a:cubicBezTo>
                  <a:cubicBezTo>
                    <a:pt x="27120" y="101473"/>
                    <a:pt x="27153" y="101206"/>
                    <a:pt x="27286" y="101073"/>
                  </a:cubicBezTo>
                  <a:cubicBezTo>
                    <a:pt x="27920" y="100405"/>
                    <a:pt x="27920" y="99571"/>
                    <a:pt x="27853" y="98771"/>
                  </a:cubicBezTo>
                  <a:cubicBezTo>
                    <a:pt x="27820" y="98170"/>
                    <a:pt x="27853" y="97570"/>
                    <a:pt x="27787" y="97003"/>
                  </a:cubicBezTo>
                  <a:cubicBezTo>
                    <a:pt x="27753" y="96669"/>
                    <a:pt x="27553" y="96336"/>
                    <a:pt x="27386" y="96002"/>
                  </a:cubicBezTo>
                  <a:cubicBezTo>
                    <a:pt x="27253" y="95769"/>
                    <a:pt x="26819" y="95802"/>
                    <a:pt x="26686" y="96036"/>
                  </a:cubicBezTo>
                  <a:cubicBezTo>
                    <a:pt x="26519" y="96236"/>
                    <a:pt x="26386" y="96503"/>
                    <a:pt x="26319" y="96736"/>
                  </a:cubicBezTo>
                  <a:cubicBezTo>
                    <a:pt x="26252" y="97136"/>
                    <a:pt x="26252" y="97570"/>
                    <a:pt x="26219" y="97970"/>
                  </a:cubicBezTo>
                  <a:cubicBezTo>
                    <a:pt x="26219" y="98838"/>
                    <a:pt x="26286" y="99705"/>
                    <a:pt x="25652" y="100405"/>
                  </a:cubicBezTo>
                  <a:cubicBezTo>
                    <a:pt x="25285" y="101640"/>
                    <a:pt x="24584" y="102674"/>
                    <a:pt x="23784" y="103708"/>
                  </a:cubicBezTo>
                  <a:cubicBezTo>
                    <a:pt x="23417" y="104175"/>
                    <a:pt x="23350" y="104875"/>
                    <a:pt x="23017" y="105409"/>
                  </a:cubicBezTo>
                  <a:cubicBezTo>
                    <a:pt x="22683" y="105876"/>
                    <a:pt x="22350" y="106343"/>
                    <a:pt x="22149" y="106910"/>
                  </a:cubicBezTo>
                  <a:cubicBezTo>
                    <a:pt x="21916" y="107577"/>
                    <a:pt x="21782" y="108211"/>
                    <a:pt x="21816" y="108912"/>
                  </a:cubicBezTo>
                  <a:cubicBezTo>
                    <a:pt x="21816" y="109412"/>
                    <a:pt x="21816" y="109912"/>
                    <a:pt x="21782" y="110413"/>
                  </a:cubicBezTo>
                  <a:cubicBezTo>
                    <a:pt x="21749" y="111747"/>
                    <a:pt x="21782" y="113014"/>
                    <a:pt x="22450" y="114249"/>
                  </a:cubicBezTo>
                  <a:cubicBezTo>
                    <a:pt x="22716" y="114749"/>
                    <a:pt x="22750" y="115383"/>
                    <a:pt x="22883" y="115950"/>
                  </a:cubicBezTo>
                  <a:cubicBezTo>
                    <a:pt x="22983" y="116283"/>
                    <a:pt x="23083" y="116617"/>
                    <a:pt x="23183" y="116984"/>
                  </a:cubicBezTo>
                  <a:cubicBezTo>
                    <a:pt x="23250" y="117217"/>
                    <a:pt x="23384" y="117484"/>
                    <a:pt x="23417" y="117718"/>
                  </a:cubicBezTo>
                  <a:cubicBezTo>
                    <a:pt x="23417" y="118318"/>
                    <a:pt x="23517" y="118885"/>
                    <a:pt x="23851" y="119419"/>
                  </a:cubicBezTo>
                  <a:cubicBezTo>
                    <a:pt x="23984" y="119653"/>
                    <a:pt x="23951" y="120019"/>
                    <a:pt x="23951" y="120353"/>
                  </a:cubicBezTo>
                  <a:cubicBezTo>
                    <a:pt x="23984" y="121687"/>
                    <a:pt x="23917" y="123055"/>
                    <a:pt x="23984" y="124423"/>
                  </a:cubicBezTo>
                  <a:cubicBezTo>
                    <a:pt x="24017" y="125523"/>
                    <a:pt x="23584" y="126424"/>
                    <a:pt x="22983" y="127291"/>
                  </a:cubicBezTo>
                  <a:cubicBezTo>
                    <a:pt x="22750" y="127625"/>
                    <a:pt x="22550" y="127958"/>
                    <a:pt x="22316" y="128292"/>
                  </a:cubicBezTo>
                  <a:cubicBezTo>
                    <a:pt x="22249" y="128392"/>
                    <a:pt x="22183" y="128559"/>
                    <a:pt x="22083" y="128626"/>
                  </a:cubicBezTo>
                  <a:cubicBezTo>
                    <a:pt x="21749" y="128859"/>
                    <a:pt x="21382" y="129059"/>
                    <a:pt x="21049" y="129259"/>
                  </a:cubicBezTo>
                  <a:cubicBezTo>
                    <a:pt x="20715" y="129493"/>
                    <a:pt x="20715" y="129960"/>
                    <a:pt x="20281" y="130160"/>
                  </a:cubicBezTo>
                  <a:cubicBezTo>
                    <a:pt x="19781" y="130427"/>
                    <a:pt x="19347" y="130627"/>
                    <a:pt x="18747" y="130627"/>
                  </a:cubicBezTo>
                  <a:cubicBezTo>
                    <a:pt x="17046" y="130594"/>
                    <a:pt x="15311" y="130627"/>
                    <a:pt x="13577" y="130627"/>
                  </a:cubicBezTo>
                  <a:cubicBezTo>
                    <a:pt x="13143" y="130627"/>
                    <a:pt x="12676" y="130660"/>
                    <a:pt x="12309" y="130293"/>
                  </a:cubicBezTo>
                  <a:cubicBezTo>
                    <a:pt x="12176" y="130193"/>
                    <a:pt x="11975" y="130127"/>
                    <a:pt x="11809" y="130127"/>
                  </a:cubicBezTo>
                  <a:cubicBezTo>
                    <a:pt x="11208" y="130093"/>
                    <a:pt x="10808" y="129760"/>
                    <a:pt x="10374" y="129426"/>
                  </a:cubicBezTo>
                  <a:cubicBezTo>
                    <a:pt x="9707" y="128959"/>
                    <a:pt x="8973" y="128592"/>
                    <a:pt x="8473" y="127958"/>
                  </a:cubicBezTo>
                  <a:cubicBezTo>
                    <a:pt x="7672" y="126958"/>
                    <a:pt x="6939" y="125957"/>
                    <a:pt x="6371" y="124823"/>
                  </a:cubicBezTo>
                  <a:cubicBezTo>
                    <a:pt x="6238" y="124556"/>
                    <a:pt x="6238" y="124189"/>
                    <a:pt x="6238" y="123889"/>
                  </a:cubicBezTo>
                  <a:cubicBezTo>
                    <a:pt x="6238" y="121220"/>
                    <a:pt x="6238" y="118552"/>
                    <a:pt x="6238" y="115850"/>
                  </a:cubicBezTo>
                  <a:cubicBezTo>
                    <a:pt x="6238" y="115650"/>
                    <a:pt x="6205" y="115383"/>
                    <a:pt x="6271" y="115183"/>
                  </a:cubicBezTo>
                  <a:cubicBezTo>
                    <a:pt x="6672" y="113982"/>
                    <a:pt x="6605" y="112748"/>
                    <a:pt x="6638" y="111547"/>
                  </a:cubicBezTo>
                  <a:cubicBezTo>
                    <a:pt x="6672" y="109312"/>
                    <a:pt x="6638" y="107110"/>
                    <a:pt x="6672" y="104875"/>
                  </a:cubicBezTo>
                  <a:cubicBezTo>
                    <a:pt x="6672" y="104342"/>
                    <a:pt x="6672" y="103808"/>
                    <a:pt x="6305" y="103308"/>
                  </a:cubicBezTo>
                  <a:cubicBezTo>
                    <a:pt x="6171" y="103174"/>
                    <a:pt x="6138" y="102907"/>
                    <a:pt x="6138" y="102674"/>
                  </a:cubicBezTo>
                  <a:cubicBezTo>
                    <a:pt x="6138" y="102073"/>
                    <a:pt x="6038" y="101540"/>
                    <a:pt x="5704" y="101006"/>
                  </a:cubicBezTo>
                  <a:cubicBezTo>
                    <a:pt x="5571" y="100739"/>
                    <a:pt x="5604" y="100372"/>
                    <a:pt x="5604" y="100072"/>
                  </a:cubicBezTo>
                  <a:cubicBezTo>
                    <a:pt x="5571" y="98838"/>
                    <a:pt x="5571" y="97603"/>
                    <a:pt x="5571" y="96403"/>
                  </a:cubicBezTo>
                  <a:cubicBezTo>
                    <a:pt x="5571" y="95835"/>
                    <a:pt x="5604" y="95335"/>
                    <a:pt x="5904" y="94835"/>
                  </a:cubicBezTo>
                  <a:cubicBezTo>
                    <a:pt x="6138" y="94434"/>
                    <a:pt x="6138" y="93901"/>
                    <a:pt x="6238" y="93267"/>
                  </a:cubicBezTo>
                  <a:cubicBezTo>
                    <a:pt x="6438" y="93200"/>
                    <a:pt x="6605" y="93167"/>
                    <a:pt x="6772" y="93134"/>
                  </a:cubicBezTo>
                  <a:cubicBezTo>
                    <a:pt x="7272" y="93033"/>
                    <a:pt x="7439" y="92733"/>
                    <a:pt x="7506" y="92266"/>
                  </a:cubicBezTo>
                  <a:cubicBezTo>
                    <a:pt x="7672" y="90698"/>
                    <a:pt x="8440" y="89464"/>
                    <a:pt x="9907" y="88797"/>
                  </a:cubicBezTo>
                  <a:cubicBezTo>
                    <a:pt x="10741" y="88430"/>
                    <a:pt x="11242" y="87796"/>
                    <a:pt x="11742" y="87096"/>
                  </a:cubicBezTo>
                  <a:cubicBezTo>
                    <a:pt x="12209" y="86429"/>
                    <a:pt x="12643" y="85762"/>
                    <a:pt x="13110" y="85094"/>
                  </a:cubicBezTo>
                  <a:cubicBezTo>
                    <a:pt x="13443" y="85128"/>
                    <a:pt x="13677" y="85161"/>
                    <a:pt x="13944" y="85195"/>
                  </a:cubicBezTo>
                  <a:cubicBezTo>
                    <a:pt x="14044" y="85128"/>
                    <a:pt x="14144" y="85128"/>
                    <a:pt x="14177" y="85061"/>
                  </a:cubicBezTo>
                  <a:cubicBezTo>
                    <a:pt x="14811" y="84527"/>
                    <a:pt x="15378" y="83960"/>
                    <a:pt x="16012" y="83427"/>
                  </a:cubicBezTo>
                  <a:cubicBezTo>
                    <a:pt x="16178" y="83260"/>
                    <a:pt x="16312" y="83026"/>
                    <a:pt x="16512" y="82993"/>
                  </a:cubicBezTo>
                  <a:cubicBezTo>
                    <a:pt x="17313" y="82759"/>
                    <a:pt x="17813" y="82159"/>
                    <a:pt x="18347" y="81625"/>
                  </a:cubicBezTo>
                  <a:cubicBezTo>
                    <a:pt x="18780" y="81125"/>
                    <a:pt x="19314" y="80791"/>
                    <a:pt x="19948" y="80658"/>
                  </a:cubicBezTo>
                  <a:cubicBezTo>
                    <a:pt x="20648" y="80558"/>
                    <a:pt x="21249" y="80224"/>
                    <a:pt x="21782" y="79791"/>
                  </a:cubicBezTo>
                  <a:cubicBezTo>
                    <a:pt x="22550" y="79157"/>
                    <a:pt x="23450" y="78723"/>
                    <a:pt x="24418" y="78456"/>
                  </a:cubicBezTo>
                  <a:cubicBezTo>
                    <a:pt x="24885" y="78323"/>
                    <a:pt x="25418" y="78156"/>
                    <a:pt x="25752" y="77856"/>
                  </a:cubicBezTo>
                  <a:cubicBezTo>
                    <a:pt x="26819" y="76922"/>
                    <a:pt x="28087" y="76255"/>
                    <a:pt x="29054" y="75187"/>
                  </a:cubicBezTo>
                  <a:cubicBezTo>
                    <a:pt x="29521" y="74687"/>
                    <a:pt x="30188" y="74353"/>
                    <a:pt x="30822" y="73886"/>
                  </a:cubicBezTo>
                  <a:cubicBezTo>
                    <a:pt x="30956" y="74120"/>
                    <a:pt x="31089" y="74320"/>
                    <a:pt x="31122" y="74520"/>
                  </a:cubicBezTo>
                  <a:cubicBezTo>
                    <a:pt x="31189" y="75521"/>
                    <a:pt x="31623" y="76322"/>
                    <a:pt x="32323" y="77022"/>
                  </a:cubicBezTo>
                  <a:cubicBezTo>
                    <a:pt x="32924" y="77622"/>
                    <a:pt x="33524" y="78256"/>
                    <a:pt x="34158" y="78823"/>
                  </a:cubicBezTo>
                  <a:cubicBezTo>
                    <a:pt x="34925" y="79457"/>
                    <a:pt x="35759" y="79991"/>
                    <a:pt x="36560" y="80558"/>
                  </a:cubicBezTo>
                  <a:cubicBezTo>
                    <a:pt x="36827" y="80758"/>
                    <a:pt x="37193" y="80591"/>
                    <a:pt x="37327" y="80291"/>
                  </a:cubicBezTo>
                  <a:cubicBezTo>
                    <a:pt x="37494" y="79924"/>
                    <a:pt x="37460" y="79591"/>
                    <a:pt x="37227" y="79257"/>
                  </a:cubicBezTo>
                  <a:cubicBezTo>
                    <a:pt x="36760" y="78523"/>
                    <a:pt x="36126" y="77923"/>
                    <a:pt x="35359" y="77522"/>
                  </a:cubicBezTo>
                  <a:cubicBezTo>
                    <a:pt x="34458" y="77022"/>
                    <a:pt x="33824" y="76255"/>
                    <a:pt x="33157" y="75521"/>
                  </a:cubicBezTo>
                  <a:cubicBezTo>
                    <a:pt x="32857" y="75187"/>
                    <a:pt x="32757" y="74720"/>
                    <a:pt x="32724" y="74253"/>
                  </a:cubicBezTo>
                  <a:cubicBezTo>
                    <a:pt x="32624" y="73253"/>
                    <a:pt x="31656" y="72285"/>
                    <a:pt x="30722" y="72185"/>
                  </a:cubicBezTo>
                  <a:cubicBezTo>
                    <a:pt x="30389" y="72119"/>
                    <a:pt x="30088" y="72185"/>
                    <a:pt x="29822" y="72419"/>
                  </a:cubicBezTo>
                  <a:cubicBezTo>
                    <a:pt x="29421" y="72786"/>
                    <a:pt x="28954" y="73086"/>
                    <a:pt x="28587" y="73453"/>
                  </a:cubicBezTo>
                  <a:cubicBezTo>
                    <a:pt x="27553" y="74520"/>
                    <a:pt x="26352" y="75321"/>
                    <a:pt x="25185" y="76188"/>
                  </a:cubicBezTo>
                  <a:cubicBezTo>
                    <a:pt x="24785" y="76488"/>
                    <a:pt x="24384" y="76722"/>
                    <a:pt x="23884" y="76855"/>
                  </a:cubicBezTo>
                  <a:cubicBezTo>
                    <a:pt x="22783" y="77155"/>
                    <a:pt x="21749" y="77656"/>
                    <a:pt x="20848" y="78356"/>
                  </a:cubicBezTo>
                  <a:cubicBezTo>
                    <a:pt x="20448" y="78657"/>
                    <a:pt x="20048" y="78923"/>
                    <a:pt x="19548" y="79023"/>
                  </a:cubicBezTo>
                  <a:cubicBezTo>
                    <a:pt x="18614" y="79190"/>
                    <a:pt x="17846" y="79657"/>
                    <a:pt x="17213" y="80324"/>
                  </a:cubicBezTo>
                  <a:cubicBezTo>
                    <a:pt x="16812" y="80758"/>
                    <a:pt x="16412" y="81192"/>
                    <a:pt x="15812" y="81358"/>
                  </a:cubicBezTo>
                  <a:cubicBezTo>
                    <a:pt x="15578" y="81392"/>
                    <a:pt x="15411" y="81592"/>
                    <a:pt x="15244" y="81725"/>
                  </a:cubicBezTo>
                  <a:cubicBezTo>
                    <a:pt x="14444" y="82593"/>
                    <a:pt x="13443" y="83160"/>
                    <a:pt x="12409" y="83727"/>
                  </a:cubicBezTo>
                  <a:cubicBezTo>
                    <a:pt x="11575" y="84160"/>
                    <a:pt x="10908" y="84861"/>
                    <a:pt x="10441" y="85728"/>
                  </a:cubicBezTo>
                  <a:cubicBezTo>
                    <a:pt x="10308" y="85962"/>
                    <a:pt x="10208" y="86229"/>
                    <a:pt x="10074" y="86462"/>
                  </a:cubicBezTo>
                  <a:cubicBezTo>
                    <a:pt x="9941" y="86662"/>
                    <a:pt x="9874" y="86929"/>
                    <a:pt x="9674" y="87029"/>
                  </a:cubicBezTo>
                  <a:cubicBezTo>
                    <a:pt x="8673" y="87530"/>
                    <a:pt x="7873" y="88464"/>
                    <a:pt x="6605" y="88797"/>
                  </a:cubicBezTo>
                  <a:cubicBezTo>
                    <a:pt x="6672" y="88363"/>
                    <a:pt x="6638" y="88030"/>
                    <a:pt x="6805" y="87796"/>
                  </a:cubicBezTo>
                  <a:cubicBezTo>
                    <a:pt x="7105" y="87363"/>
                    <a:pt x="7172" y="86896"/>
                    <a:pt x="7139" y="86362"/>
                  </a:cubicBezTo>
                  <a:cubicBezTo>
                    <a:pt x="7139" y="85828"/>
                    <a:pt x="7105" y="85295"/>
                    <a:pt x="7472" y="84828"/>
                  </a:cubicBezTo>
                  <a:cubicBezTo>
                    <a:pt x="7606" y="84661"/>
                    <a:pt x="7672" y="84394"/>
                    <a:pt x="7672" y="84160"/>
                  </a:cubicBezTo>
                  <a:cubicBezTo>
                    <a:pt x="7672" y="83593"/>
                    <a:pt x="7739" y="83060"/>
                    <a:pt x="8039" y="82493"/>
                  </a:cubicBezTo>
                  <a:cubicBezTo>
                    <a:pt x="8373" y="81926"/>
                    <a:pt x="8173" y="81258"/>
                    <a:pt x="8039" y="80625"/>
                  </a:cubicBezTo>
                  <a:cubicBezTo>
                    <a:pt x="8006" y="80458"/>
                    <a:pt x="7906" y="80291"/>
                    <a:pt x="7839" y="80124"/>
                  </a:cubicBezTo>
                  <a:cubicBezTo>
                    <a:pt x="7406" y="79224"/>
                    <a:pt x="7239" y="78256"/>
                    <a:pt x="7272" y="77256"/>
                  </a:cubicBezTo>
                  <a:cubicBezTo>
                    <a:pt x="7305" y="76555"/>
                    <a:pt x="7305" y="75888"/>
                    <a:pt x="6939" y="75254"/>
                  </a:cubicBezTo>
                  <a:cubicBezTo>
                    <a:pt x="6738" y="74987"/>
                    <a:pt x="6772" y="74587"/>
                    <a:pt x="6738" y="74220"/>
                  </a:cubicBezTo>
                  <a:cubicBezTo>
                    <a:pt x="6738" y="73119"/>
                    <a:pt x="6738" y="72052"/>
                    <a:pt x="6738" y="70951"/>
                  </a:cubicBezTo>
                  <a:cubicBezTo>
                    <a:pt x="6738" y="70417"/>
                    <a:pt x="6705" y="69884"/>
                    <a:pt x="6438" y="69383"/>
                  </a:cubicBezTo>
                  <a:cubicBezTo>
                    <a:pt x="6271" y="69083"/>
                    <a:pt x="6238" y="68683"/>
                    <a:pt x="6205" y="68349"/>
                  </a:cubicBezTo>
                  <a:cubicBezTo>
                    <a:pt x="6171" y="67649"/>
                    <a:pt x="6205" y="66982"/>
                    <a:pt x="6205" y="66281"/>
                  </a:cubicBezTo>
                  <a:cubicBezTo>
                    <a:pt x="6205" y="66014"/>
                    <a:pt x="6238" y="65747"/>
                    <a:pt x="6205" y="65480"/>
                  </a:cubicBezTo>
                  <a:cubicBezTo>
                    <a:pt x="5904" y="62845"/>
                    <a:pt x="6105" y="60210"/>
                    <a:pt x="6071" y="57608"/>
                  </a:cubicBezTo>
                  <a:cubicBezTo>
                    <a:pt x="6038" y="56140"/>
                    <a:pt x="6071" y="54706"/>
                    <a:pt x="6071" y="53238"/>
                  </a:cubicBezTo>
                  <a:cubicBezTo>
                    <a:pt x="6071" y="52771"/>
                    <a:pt x="6038" y="52338"/>
                    <a:pt x="6371" y="51937"/>
                  </a:cubicBezTo>
                  <a:cubicBezTo>
                    <a:pt x="6672" y="51570"/>
                    <a:pt x="6605" y="51070"/>
                    <a:pt x="6572" y="50636"/>
                  </a:cubicBezTo>
                  <a:cubicBezTo>
                    <a:pt x="6572" y="50003"/>
                    <a:pt x="6638" y="49402"/>
                    <a:pt x="6905" y="48768"/>
                  </a:cubicBezTo>
                  <a:cubicBezTo>
                    <a:pt x="7272" y="48001"/>
                    <a:pt x="7105" y="47201"/>
                    <a:pt x="6972" y="46367"/>
                  </a:cubicBezTo>
                  <a:cubicBezTo>
                    <a:pt x="6905" y="46133"/>
                    <a:pt x="6772" y="45966"/>
                    <a:pt x="6505" y="45933"/>
                  </a:cubicBezTo>
                  <a:cubicBezTo>
                    <a:pt x="6205" y="45900"/>
                    <a:pt x="5971" y="46000"/>
                    <a:pt x="5838" y="46267"/>
                  </a:cubicBezTo>
                  <a:cubicBezTo>
                    <a:pt x="5704" y="46500"/>
                    <a:pt x="5604" y="46767"/>
                    <a:pt x="5604" y="47034"/>
                  </a:cubicBezTo>
                  <a:cubicBezTo>
                    <a:pt x="5571" y="47701"/>
                    <a:pt x="5471" y="48368"/>
                    <a:pt x="5171" y="49002"/>
                  </a:cubicBezTo>
                  <a:cubicBezTo>
                    <a:pt x="5037" y="49269"/>
                    <a:pt x="5004" y="49602"/>
                    <a:pt x="5004" y="49936"/>
                  </a:cubicBezTo>
                  <a:cubicBezTo>
                    <a:pt x="5004" y="50570"/>
                    <a:pt x="4970" y="51170"/>
                    <a:pt x="4604" y="51737"/>
                  </a:cubicBezTo>
                  <a:cubicBezTo>
                    <a:pt x="4437" y="52037"/>
                    <a:pt x="4470" y="52438"/>
                    <a:pt x="4470" y="52805"/>
                  </a:cubicBezTo>
                  <a:cubicBezTo>
                    <a:pt x="4437" y="53572"/>
                    <a:pt x="4470" y="54339"/>
                    <a:pt x="4437" y="55106"/>
                  </a:cubicBezTo>
                  <a:cubicBezTo>
                    <a:pt x="4437" y="55273"/>
                    <a:pt x="4403" y="55407"/>
                    <a:pt x="4170" y="55607"/>
                  </a:cubicBezTo>
                  <a:cubicBezTo>
                    <a:pt x="4070" y="55173"/>
                    <a:pt x="4003" y="54739"/>
                    <a:pt x="3803" y="54372"/>
                  </a:cubicBezTo>
                  <a:cubicBezTo>
                    <a:pt x="3536" y="53939"/>
                    <a:pt x="3503" y="53539"/>
                    <a:pt x="3469" y="53072"/>
                  </a:cubicBezTo>
                  <a:cubicBezTo>
                    <a:pt x="3436" y="52771"/>
                    <a:pt x="3369" y="52438"/>
                    <a:pt x="3236" y="52171"/>
                  </a:cubicBezTo>
                  <a:cubicBezTo>
                    <a:pt x="3002" y="51804"/>
                    <a:pt x="2902" y="51404"/>
                    <a:pt x="2936" y="51003"/>
                  </a:cubicBezTo>
                  <a:cubicBezTo>
                    <a:pt x="2936" y="50970"/>
                    <a:pt x="2936" y="50903"/>
                    <a:pt x="2936" y="50870"/>
                  </a:cubicBezTo>
                  <a:cubicBezTo>
                    <a:pt x="2502" y="49836"/>
                    <a:pt x="2435" y="48702"/>
                    <a:pt x="2068" y="47634"/>
                  </a:cubicBezTo>
                  <a:cubicBezTo>
                    <a:pt x="1935" y="47301"/>
                    <a:pt x="1868" y="46934"/>
                    <a:pt x="1835" y="46600"/>
                  </a:cubicBezTo>
                  <a:cubicBezTo>
                    <a:pt x="1835" y="45299"/>
                    <a:pt x="1835" y="44032"/>
                    <a:pt x="1835" y="42764"/>
                  </a:cubicBezTo>
                  <a:cubicBezTo>
                    <a:pt x="1835" y="42731"/>
                    <a:pt x="1835" y="42697"/>
                    <a:pt x="1835" y="42631"/>
                  </a:cubicBezTo>
                  <a:cubicBezTo>
                    <a:pt x="2168" y="41363"/>
                    <a:pt x="2369" y="40096"/>
                    <a:pt x="2635" y="38828"/>
                  </a:cubicBezTo>
                  <a:cubicBezTo>
                    <a:pt x="2669" y="38561"/>
                    <a:pt x="2869" y="38294"/>
                    <a:pt x="2869" y="38027"/>
                  </a:cubicBezTo>
                  <a:cubicBezTo>
                    <a:pt x="2802" y="36993"/>
                    <a:pt x="3303" y="36126"/>
                    <a:pt x="3670" y="35192"/>
                  </a:cubicBezTo>
                  <a:cubicBezTo>
                    <a:pt x="3903" y="34492"/>
                    <a:pt x="4036" y="33791"/>
                    <a:pt x="4036" y="33057"/>
                  </a:cubicBezTo>
                  <a:cubicBezTo>
                    <a:pt x="4003" y="31389"/>
                    <a:pt x="4003" y="29721"/>
                    <a:pt x="4036" y="28020"/>
                  </a:cubicBezTo>
                  <a:cubicBezTo>
                    <a:pt x="4036" y="27653"/>
                    <a:pt x="4070" y="27253"/>
                    <a:pt x="4103" y="26819"/>
                  </a:cubicBezTo>
                  <a:cubicBezTo>
                    <a:pt x="4604" y="26853"/>
                    <a:pt x="4804" y="27153"/>
                    <a:pt x="4970" y="27453"/>
                  </a:cubicBezTo>
                  <a:cubicBezTo>
                    <a:pt x="5371" y="28120"/>
                    <a:pt x="5704" y="28787"/>
                    <a:pt x="6138" y="29455"/>
                  </a:cubicBezTo>
                  <a:cubicBezTo>
                    <a:pt x="6305" y="29688"/>
                    <a:pt x="6538" y="29922"/>
                    <a:pt x="6805" y="30088"/>
                  </a:cubicBezTo>
                  <a:cubicBezTo>
                    <a:pt x="7372" y="30589"/>
                    <a:pt x="7772" y="31156"/>
                    <a:pt x="7739" y="31956"/>
                  </a:cubicBezTo>
                  <a:cubicBezTo>
                    <a:pt x="7739" y="32123"/>
                    <a:pt x="7706" y="32357"/>
                    <a:pt x="7772" y="32490"/>
                  </a:cubicBezTo>
                  <a:cubicBezTo>
                    <a:pt x="8340" y="33424"/>
                    <a:pt x="8340" y="34492"/>
                    <a:pt x="8640" y="35459"/>
                  </a:cubicBezTo>
                  <a:cubicBezTo>
                    <a:pt x="8706" y="35659"/>
                    <a:pt x="8840" y="35826"/>
                    <a:pt x="8940" y="35959"/>
                  </a:cubicBezTo>
                  <a:cubicBezTo>
                    <a:pt x="9307" y="35993"/>
                    <a:pt x="9440" y="35793"/>
                    <a:pt x="9507" y="35592"/>
                  </a:cubicBezTo>
                  <a:cubicBezTo>
                    <a:pt x="9807" y="34859"/>
                    <a:pt x="9874" y="34091"/>
                    <a:pt x="9874" y="33324"/>
                  </a:cubicBezTo>
                  <a:cubicBezTo>
                    <a:pt x="9874" y="33124"/>
                    <a:pt x="9841" y="32924"/>
                    <a:pt x="9741" y="32790"/>
                  </a:cubicBezTo>
                  <a:cubicBezTo>
                    <a:pt x="9374" y="32290"/>
                    <a:pt x="9340" y="31723"/>
                    <a:pt x="9307" y="31122"/>
                  </a:cubicBezTo>
                  <a:cubicBezTo>
                    <a:pt x="9307" y="30655"/>
                    <a:pt x="8640" y="29321"/>
                    <a:pt x="8273" y="29121"/>
                  </a:cubicBezTo>
                  <a:cubicBezTo>
                    <a:pt x="7372" y="28721"/>
                    <a:pt x="7072" y="27853"/>
                    <a:pt x="6605" y="27086"/>
                  </a:cubicBezTo>
                  <a:cubicBezTo>
                    <a:pt x="6438" y="26819"/>
                    <a:pt x="6305" y="26519"/>
                    <a:pt x="6105" y="26286"/>
                  </a:cubicBezTo>
                  <a:cubicBezTo>
                    <a:pt x="5171" y="25318"/>
                    <a:pt x="4837" y="24151"/>
                    <a:pt x="4937" y="22817"/>
                  </a:cubicBezTo>
                  <a:cubicBezTo>
                    <a:pt x="5037" y="21883"/>
                    <a:pt x="5071" y="20915"/>
                    <a:pt x="5104" y="19981"/>
                  </a:cubicBezTo>
                  <a:cubicBezTo>
                    <a:pt x="5137" y="19414"/>
                    <a:pt x="5071" y="18880"/>
                    <a:pt x="5371" y="18380"/>
                  </a:cubicBezTo>
                  <a:cubicBezTo>
                    <a:pt x="5638" y="17980"/>
                    <a:pt x="5371" y="17713"/>
                    <a:pt x="5171" y="17346"/>
                  </a:cubicBezTo>
                  <a:cubicBezTo>
                    <a:pt x="5304" y="16979"/>
                    <a:pt x="5504" y="16545"/>
                    <a:pt x="5604" y="16112"/>
                  </a:cubicBezTo>
                  <a:cubicBezTo>
                    <a:pt x="5671" y="15678"/>
                    <a:pt x="5638" y="15211"/>
                    <a:pt x="5638" y="14777"/>
                  </a:cubicBezTo>
                  <a:cubicBezTo>
                    <a:pt x="5638" y="14077"/>
                    <a:pt x="5538" y="13410"/>
                    <a:pt x="6005" y="12809"/>
                  </a:cubicBezTo>
                  <a:cubicBezTo>
                    <a:pt x="6071" y="11575"/>
                    <a:pt x="7005" y="10708"/>
                    <a:pt x="7339" y="9574"/>
                  </a:cubicBezTo>
                  <a:cubicBezTo>
                    <a:pt x="7472" y="9107"/>
                    <a:pt x="7772" y="8573"/>
                    <a:pt x="8306" y="8306"/>
                  </a:cubicBezTo>
                  <a:cubicBezTo>
                    <a:pt x="8540" y="8206"/>
                    <a:pt x="8706" y="7973"/>
                    <a:pt x="8873" y="7739"/>
                  </a:cubicBezTo>
                  <a:cubicBezTo>
                    <a:pt x="9674" y="6738"/>
                    <a:pt x="10574" y="5838"/>
                    <a:pt x="11642" y="5171"/>
                  </a:cubicBezTo>
                  <a:cubicBezTo>
                    <a:pt x="13110" y="4303"/>
                    <a:pt x="14177" y="3036"/>
                    <a:pt x="15545" y="1935"/>
                  </a:cubicBezTo>
                  <a:cubicBezTo>
                    <a:pt x="16545" y="1935"/>
                    <a:pt x="17579" y="2002"/>
                    <a:pt x="18614" y="1935"/>
                  </a:cubicBezTo>
                  <a:cubicBezTo>
                    <a:pt x="19481" y="1835"/>
                    <a:pt x="20081" y="2235"/>
                    <a:pt x="20448" y="2869"/>
                  </a:cubicBezTo>
                  <a:cubicBezTo>
                    <a:pt x="20815" y="3536"/>
                    <a:pt x="21215" y="4070"/>
                    <a:pt x="21916" y="4337"/>
                  </a:cubicBezTo>
                  <a:cubicBezTo>
                    <a:pt x="22016" y="4403"/>
                    <a:pt x="22083" y="4570"/>
                    <a:pt x="22183" y="4737"/>
                  </a:cubicBezTo>
                  <a:cubicBezTo>
                    <a:pt x="21749" y="5337"/>
                    <a:pt x="21182" y="5871"/>
                    <a:pt x="20515" y="6205"/>
                  </a:cubicBezTo>
                  <a:cubicBezTo>
                    <a:pt x="19181" y="6872"/>
                    <a:pt x="18313" y="7906"/>
                    <a:pt x="17813" y="9274"/>
                  </a:cubicBezTo>
                  <a:cubicBezTo>
                    <a:pt x="17746" y="9540"/>
                    <a:pt x="17713" y="9807"/>
                    <a:pt x="17746" y="10074"/>
                  </a:cubicBezTo>
                  <a:cubicBezTo>
                    <a:pt x="17780" y="10341"/>
                    <a:pt x="17946" y="10608"/>
                    <a:pt x="18247" y="10608"/>
                  </a:cubicBezTo>
                  <a:cubicBezTo>
                    <a:pt x="18447" y="10608"/>
                    <a:pt x="18714" y="10508"/>
                    <a:pt x="18814" y="10374"/>
                  </a:cubicBezTo>
                  <a:cubicBezTo>
                    <a:pt x="19147" y="10007"/>
                    <a:pt x="19447" y="9574"/>
                    <a:pt x="19648" y="9140"/>
                  </a:cubicBezTo>
                  <a:cubicBezTo>
                    <a:pt x="19948" y="8606"/>
                    <a:pt x="20348" y="8106"/>
                    <a:pt x="20848" y="7906"/>
                  </a:cubicBezTo>
                  <a:cubicBezTo>
                    <a:pt x="21849" y="7439"/>
                    <a:pt x="22550" y="6538"/>
                    <a:pt x="23617" y="6138"/>
                  </a:cubicBezTo>
                  <a:cubicBezTo>
                    <a:pt x="24618" y="6071"/>
                    <a:pt x="25485" y="6838"/>
                    <a:pt x="26519" y="6872"/>
                  </a:cubicBezTo>
                  <a:cubicBezTo>
                    <a:pt x="26586" y="6872"/>
                    <a:pt x="26619" y="6872"/>
                    <a:pt x="26653" y="6905"/>
                  </a:cubicBezTo>
                  <a:cubicBezTo>
                    <a:pt x="27420" y="7706"/>
                    <a:pt x="28687" y="7939"/>
                    <a:pt x="29188" y="9073"/>
                  </a:cubicBezTo>
                  <a:cubicBezTo>
                    <a:pt x="29555" y="9874"/>
                    <a:pt x="30188" y="10441"/>
                    <a:pt x="30989" y="10841"/>
                  </a:cubicBezTo>
                  <a:cubicBezTo>
                    <a:pt x="31289" y="11008"/>
                    <a:pt x="31623" y="11275"/>
                    <a:pt x="31756" y="11542"/>
                  </a:cubicBezTo>
                  <a:cubicBezTo>
                    <a:pt x="32123" y="12276"/>
                    <a:pt x="32657" y="12809"/>
                    <a:pt x="33357" y="13176"/>
                  </a:cubicBezTo>
                  <a:cubicBezTo>
                    <a:pt x="33024" y="13543"/>
                    <a:pt x="32724" y="13743"/>
                    <a:pt x="32290" y="13843"/>
                  </a:cubicBezTo>
                  <a:cubicBezTo>
                    <a:pt x="31823" y="13910"/>
                    <a:pt x="31356" y="14110"/>
                    <a:pt x="30856" y="14210"/>
                  </a:cubicBezTo>
                  <a:cubicBezTo>
                    <a:pt x="30122" y="14344"/>
                    <a:pt x="29521" y="14677"/>
                    <a:pt x="29021" y="15244"/>
                  </a:cubicBezTo>
                  <a:cubicBezTo>
                    <a:pt x="28754" y="15511"/>
                    <a:pt x="28354" y="15745"/>
                    <a:pt x="27987" y="15845"/>
                  </a:cubicBezTo>
                  <a:cubicBezTo>
                    <a:pt x="27453" y="16012"/>
                    <a:pt x="26953" y="16178"/>
                    <a:pt x="26653" y="16712"/>
                  </a:cubicBezTo>
                  <a:cubicBezTo>
                    <a:pt x="26553" y="16846"/>
                    <a:pt x="26286" y="16946"/>
                    <a:pt x="26086" y="17012"/>
                  </a:cubicBezTo>
                  <a:cubicBezTo>
                    <a:pt x="24518" y="17413"/>
                    <a:pt x="22950" y="17846"/>
                    <a:pt x="21516" y="18647"/>
                  </a:cubicBezTo>
                  <a:cubicBezTo>
                    <a:pt x="21149" y="18880"/>
                    <a:pt x="20748" y="19114"/>
                    <a:pt x="20381" y="19347"/>
                  </a:cubicBezTo>
                  <a:cubicBezTo>
                    <a:pt x="20181" y="19447"/>
                    <a:pt x="19981" y="19614"/>
                    <a:pt x="19781" y="19648"/>
                  </a:cubicBezTo>
                  <a:cubicBezTo>
                    <a:pt x="18580" y="19981"/>
                    <a:pt x="17680" y="20848"/>
                    <a:pt x="16512" y="21249"/>
                  </a:cubicBezTo>
                  <a:cubicBezTo>
                    <a:pt x="16212" y="21349"/>
                    <a:pt x="15945" y="21482"/>
                    <a:pt x="15645" y="21582"/>
                  </a:cubicBezTo>
                  <a:cubicBezTo>
                    <a:pt x="14844" y="21816"/>
                    <a:pt x="14044" y="21883"/>
                    <a:pt x="13243" y="21482"/>
                  </a:cubicBezTo>
                  <a:cubicBezTo>
                    <a:pt x="12843" y="21282"/>
                    <a:pt x="12442" y="21049"/>
                    <a:pt x="12009" y="20815"/>
                  </a:cubicBezTo>
                  <a:cubicBezTo>
                    <a:pt x="11942" y="20482"/>
                    <a:pt x="11909" y="20115"/>
                    <a:pt x="11875" y="19781"/>
                  </a:cubicBezTo>
                  <a:cubicBezTo>
                    <a:pt x="11842" y="19481"/>
                    <a:pt x="11842" y="19114"/>
                    <a:pt x="11709" y="18847"/>
                  </a:cubicBezTo>
                  <a:cubicBezTo>
                    <a:pt x="11609" y="18647"/>
                    <a:pt x="11342" y="18413"/>
                    <a:pt x="11142" y="18413"/>
                  </a:cubicBezTo>
                  <a:cubicBezTo>
                    <a:pt x="10908" y="18413"/>
                    <a:pt x="10574" y="18647"/>
                    <a:pt x="10508" y="18847"/>
                  </a:cubicBezTo>
                  <a:cubicBezTo>
                    <a:pt x="10241" y="19714"/>
                    <a:pt x="10274" y="20615"/>
                    <a:pt x="10474" y="21516"/>
                  </a:cubicBezTo>
                  <a:cubicBezTo>
                    <a:pt x="10541" y="21782"/>
                    <a:pt x="10808" y="22083"/>
                    <a:pt x="11075" y="22216"/>
                  </a:cubicBezTo>
                  <a:cubicBezTo>
                    <a:pt x="11709" y="22583"/>
                    <a:pt x="12342" y="22883"/>
                    <a:pt x="13010" y="23183"/>
                  </a:cubicBezTo>
                  <a:cubicBezTo>
                    <a:pt x="13210" y="23284"/>
                    <a:pt x="13443" y="23317"/>
                    <a:pt x="13677" y="23317"/>
                  </a:cubicBezTo>
                  <a:cubicBezTo>
                    <a:pt x="15178" y="23417"/>
                    <a:pt x="16645" y="23350"/>
                    <a:pt x="17980" y="22483"/>
                  </a:cubicBezTo>
                  <a:cubicBezTo>
                    <a:pt x="19114" y="21716"/>
                    <a:pt x="20415" y="21315"/>
                    <a:pt x="21549" y="20548"/>
                  </a:cubicBezTo>
                  <a:cubicBezTo>
                    <a:pt x="22283" y="20048"/>
                    <a:pt x="23217" y="19848"/>
                    <a:pt x="24051" y="19514"/>
                  </a:cubicBezTo>
                  <a:cubicBezTo>
                    <a:pt x="24151" y="19447"/>
                    <a:pt x="24318" y="19514"/>
                    <a:pt x="24484" y="19514"/>
                  </a:cubicBezTo>
                  <a:cubicBezTo>
                    <a:pt x="24651" y="20181"/>
                    <a:pt x="24518" y="20848"/>
                    <a:pt x="24551" y="21516"/>
                  </a:cubicBezTo>
                  <a:cubicBezTo>
                    <a:pt x="24618" y="22183"/>
                    <a:pt x="24418" y="22750"/>
                    <a:pt x="24184" y="23350"/>
                  </a:cubicBezTo>
                  <a:cubicBezTo>
                    <a:pt x="24017" y="23751"/>
                    <a:pt x="24017" y="24251"/>
                    <a:pt x="24017" y="24685"/>
                  </a:cubicBezTo>
                  <a:cubicBezTo>
                    <a:pt x="23984" y="25518"/>
                    <a:pt x="24084" y="26319"/>
                    <a:pt x="23717" y="27120"/>
                  </a:cubicBezTo>
                  <a:cubicBezTo>
                    <a:pt x="23684" y="27220"/>
                    <a:pt x="23650" y="27386"/>
                    <a:pt x="23684" y="27520"/>
                  </a:cubicBezTo>
                  <a:cubicBezTo>
                    <a:pt x="23717" y="29188"/>
                    <a:pt x="22850" y="30555"/>
                    <a:pt x="22083" y="31890"/>
                  </a:cubicBezTo>
                  <a:cubicBezTo>
                    <a:pt x="21182" y="33424"/>
                    <a:pt x="20181" y="34892"/>
                    <a:pt x="19414" y="36460"/>
                  </a:cubicBezTo>
                  <a:cubicBezTo>
                    <a:pt x="19014" y="37327"/>
                    <a:pt x="18347" y="38027"/>
                    <a:pt x="17946" y="38895"/>
                  </a:cubicBezTo>
                  <a:cubicBezTo>
                    <a:pt x="17646" y="39595"/>
                    <a:pt x="17379" y="40229"/>
                    <a:pt x="17446" y="40996"/>
                  </a:cubicBezTo>
                  <a:cubicBezTo>
                    <a:pt x="17479" y="41630"/>
                    <a:pt x="17413" y="42230"/>
                    <a:pt x="17112" y="42831"/>
                  </a:cubicBezTo>
                  <a:cubicBezTo>
                    <a:pt x="16979" y="43098"/>
                    <a:pt x="16912" y="43431"/>
                    <a:pt x="16912" y="43765"/>
                  </a:cubicBezTo>
                  <a:cubicBezTo>
                    <a:pt x="16879" y="44632"/>
                    <a:pt x="16912" y="45466"/>
                    <a:pt x="16912" y="46333"/>
                  </a:cubicBezTo>
                  <a:cubicBezTo>
                    <a:pt x="16879" y="46967"/>
                    <a:pt x="17146" y="47501"/>
                    <a:pt x="17446" y="48001"/>
                  </a:cubicBezTo>
                  <a:cubicBezTo>
                    <a:pt x="17680" y="48468"/>
                    <a:pt x="17780" y="48902"/>
                    <a:pt x="17613" y="49436"/>
                  </a:cubicBezTo>
                  <a:cubicBezTo>
                    <a:pt x="17479" y="49903"/>
                    <a:pt x="17513" y="50403"/>
                    <a:pt x="17513" y="50903"/>
                  </a:cubicBezTo>
                  <a:cubicBezTo>
                    <a:pt x="17513" y="54473"/>
                    <a:pt x="17513" y="58075"/>
                    <a:pt x="17479" y="61644"/>
                  </a:cubicBezTo>
                  <a:cubicBezTo>
                    <a:pt x="17479" y="62311"/>
                    <a:pt x="17479" y="62912"/>
                    <a:pt x="17179" y="63512"/>
                  </a:cubicBezTo>
                  <a:cubicBezTo>
                    <a:pt x="17012" y="63779"/>
                    <a:pt x="17012" y="64113"/>
                    <a:pt x="16946" y="64413"/>
                  </a:cubicBezTo>
                  <a:cubicBezTo>
                    <a:pt x="16879" y="64747"/>
                    <a:pt x="16879" y="65080"/>
                    <a:pt x="16746" y="65347"/>
                  </a:cubicBezTo>
                  <a:cubicBezTo>
                    <a:pt x="16412" y="65981"/>
                    <a:pt x="16379" y="66648"/>
                    <a:pt x="16412" y="67315"/>
                  </a:cubicBezTo>
                  <a:cubicBezTo>
                    <a:pt x="16445" y="68282"/>
                    <a:pt x="16445" y="69216"/>
                    <a:pt x="16479" y="70184"/>
                  </a:cubicBezTo>
                  <a:cubicBezTo>
                    <a:pt x="16512" y="71285"/>
                    <a:pt x="17279" y="71952"/>
                    <a:pt x="18013" y="72652"/>
                  </a:cubicBezTo>
                  <a:cubicBezTo>
                    <a:pt x="18113" y="72719"/>
                    <a:pt x="18447" y="72652"/>
                    <a:pt x="18614" y="72552"/>
                  </a:cubicBezTo>
                  <a:cubicBezTo>
                    <a:pt x="18747" y="72485"/>
                    <a:pt x="18847" y="72219"/>
                    <a:pt x="18814" y="72085"/>
                  </a:cubicBezTo>
                  <a:cubicBezTo>
                    <a:pt x="18714" y="71752"/>
                    <a:pt x="18547" y="71418"/>
                    <a:pt x="18380" y="71118"/>
                  </a:cubicBezTo>
                  <a:cubicBezTo>
                    <a:pt x="18080" y="70651"/>
                    <a:pt x="17980" y="70217"/>
                    <a:pt x="18013" y="69683"/>
                  </a:cubicBezTo>
                  <a:cubicBezTo>
                    <a:pt x="18080" y="69016"/>
                    <a:pt x="18080" y="68316"/>
                    <a:pt x="18046" y="67649"/>
                  </a:cubicBezTo>
                  <a:cubicBezTo>
                    <a:pt x="18046" y="67015"/>
                    <a:pt x="18113" y="66381"/>
                    <a:pt x="18413" y="65814"/>
                  </a:cubicBezTo>
                  <a:cubicBezTo>
                    <a:pt x="18547" y="65514"/>
                    <a:pt x="18580" y="65180"/>
                    <a:pt x="18614" y="64880"/>
                  </a:cubicBezTo>
                  <a:cubicBezTo>
                    <a:pt x="18680" y="64613"/>
                    <a:pt x="18647" y="64313"/>
                    <a:pt x="18780" y="64079"/>
                  </a:cubicBezTo>
                  <a:cubicBezTo>
                    <a:pt x="19214" y="63346"/>
                    <a:pt x="19181" y="62512"/>
                    <a:pt x="19181" y="61711"/>
                  </a:cubicBezTo>
                  <a:cubicBezTo>
                    <a:pt x="19181" y="59209"/>
                    <a:pt x="19147" y="56707"/>
                    <a:pt x="19147" y="54239"/>
                  </a:cubicBezTo>
                  <a:lnTo>
                    <a:pt x="19147" y="53205"/>
                  </a:lnTo>
                  <a:cubicBezTo>
                    <a:pt x="19481" y="53072"/>
                    <a:pt x="19514" y="53305"/>
                    <a:pt x="19614" y="53438"/>
                  </a:cubicBezTo>
                  <a:cubicBezTo>
                    <a:pt x="19914" y="53772"/>
                    <a:pt x="20181" y="54172"/>
                    <a:pt x="20482" y="54473"/>
                  </a:cubicBezTo>
                  <a:cubicBezTo>
                    <a:pt x="21215" y="55240"/>
                    <a:pt x="21949" y="55974"/>
                    <a:pt x="22683" y="56707"/>
                  </a:cubicBezTo>
                  <a:cubicBezTo>
                    <a:pt x="23183" y="57174"/>
                    <a:pt x="23650" y="57641"/>
                    <a:pt x="23951" y="58275"/>
                  </a:cubicBezTo>
                  <a:cubicBezTo>
                    <a:pt x="24084" y="58509"/>
                    <a:pt x="24251" y="58742"/>
                    <a:pt x="24451" y="58942"/>
                  </a:cubicBezTo>
                  <a:cubicBezTo>
                    <a:pt x="25185" y="59676"/>
                    <a:pt x="25952" y="60343"/>
                    <a:pt x="26719" y="61077"/>
                  </a:cubicBezTo>
                  <a:cubicBezTo>
                    <a:pt x="27220" y="61578"/>
                    <a:pt x="27820" y="61644"/>
                    <a:pt x="28454" y="61644"/>
                  </a:cubicBezTo>
                  <a:cubicBezTo>
                    <a:pt x="28621" y="61644"/>
                    <a:pt x="28754" y="61478"/>
                    <a:pt x="28954" y="61377"/>
                  </a:cubicBezTo>
                  <a:cubicBezTo>
                    <a:pt x="28787" y="61111"/>
                    <a:pt x="28687" y="60944"/>
                    <a:pt x="28554" y="60777"/>
                  </a:cubicBezTo>
                  <a:cubicBezTo>
                    <a:pt x="27787" y="59943"/>
                    <a:pt x="27020" y="59109"/>
                    <a:pt x="26252" y="58275"/>
                  </a:cubicBezTo>
                  <a:cubicBezTo>
                    <a:pt x="26019" y="58042"/>
                    <a:pt x="25752" y="57808"/>
                    <a:pt x="25619" y="57541"/>
                  </a:cubicBezTo>
                  <a:cubicBezTo>
                    <a:pt x="25085" y="56341"/>
                    <a:pt x="24084" y="55540"/>
                    <a:pt x="23217" y="54639"/>
                  </a:cubicBezTo>
                  <a:cubicBezTo>
                    <a:pt x="23150" y="54573"/>
                    <a:pt x="23083" y="54506"/>
                    <a:pt x="23017" y="54439"/>
                  </a:cubicBezTo>
                  <a:cubicBezTo>
                    <a:pt x="21115" y="52538"/>
                    <a:pt x="21149" y="52538"/>
                    <a:pt x="20215" y="50036"/>
                  </a:cubicBezTo>
                  <a:cubicBezTo>
                    <a:pt x="19848" y="49069"/>
                    <a:pt x="19447" y="48101"/>
                    <a:pt x="19014" y="47167"/>
                  </a:cubicBezTo>
                  <a:cubicBezTo>
                    <a:pt x="18814" y="46700"/>
                    <a:pt x="18680" y="46233"/>
                    <a:pt x="18714" y="45733"/>
                  </a:cubicBezTo>
                  <a:cubicBezTo>
                    <a:pt x="18714" y="44732"/>
                    <a:pt x="18580" y="43732"/>
                    <a:pt x="19081" y="42798"/>
                  </a:cubicBezTo>
                  <a:cubicBezTo>
                    <a:pt x="19247" y="42464"/>
                    <a:pt x="19247" y="41997"/>
                    <a:pt x="19214" y="41597"/>
                  </a:cubicBezTo>
                  <a:cubicBezTo>
                    <a:pt x="19114" y="40362"/>
                    <a:pt x="19681" y="39395"/>
                    <a:pt x="20281" y="38428"/>
                  </a:cubicBezTo>
                  <a:cubicBezTo>
                    <a:pt x="20648" y="37861"/>
                    <a:pt x="21049" y="37294"/>
                    <a:pt x="21349" y="36693"/>
                  </a:cubicBezTo>
                  <a:cubicBezTo>
                    <a:pt x="21916" y="35392"/>
                    <a:pt x="22783" y="34291"/>
                    <a:pt x="23517" y="33091"/>
                  </a:cubicBezTo>
                  <a:cubicBezTo>
                    <a:pt x="23550" y="32991"/>
                    <a:pt x="23717" y="32957"/>
                    <a:pt x="23817" y="32924"/>
                  </a:cubicBezTo>
                  <a:cubicBezTo>
                    <a:pt x="23884" y="32991"/>
                    <a:pt x="23984" y="33057"/>
                    <a:pt x="23984" y="33124"/>
                  </a:cubicBezTo>
                  <a:cubicBezTo>
                    <a:pt x="23984" y="33958"/>
                    <a:pt x="24251" y="34658"/>
                    <a:pt x="24751" y="35392"/>
                  </a:cubicBezTo>
                  <a:cubicBezTo>
                    <a:pt x="25452" y="36426"/>
                    <a:pt x="25919" y="37627"/>
                    <a:pt x="26486" y="38761"/>
                  </a:cubicBezTo>
                  <a:cubicBezTo>
                    <a:pt x="27020" y="39895"/>
                    <a:pt x="27687" y="40996"/>
                    <a:pt x="27987" y="42264"/>
                  </a:cubicBezTo>
                  <a:cubicBezTo>
                    <a:pt x="28120" y="42864"/>
                    <a:pt x="28487" y="43398"/>
                    <a:pt x="28954" y="43865"/>
                  </a:cubicBezTo>
                  <a:cubicBezTo>
                    <a:pt x="30255" y="45032"/>
                    <a:pt x="31156" y="46467"/>
                    <a:pt x="32123" y="47901"/>
                  </a:cubicBezTo>
                  <a:cubicBezTo>
                    <a:pt x="32257" y="48101"/>
                    <a:pt x="32357" y="48335"/>
                    <a:pt x="32523" y="48435"/>
                  </a:cubicBezTo>
                  <a:cubicBezTo>
                    <a:pt x="33824" y="49202"/>
                    <a:pt x="34425" y="50470"/>
                    <a:pt x="35092" y="51704"/>
                  </a:cubicBezTo>
                  <a:cubicBezTo>
                    <a:pt x="35692" y="52905"/>
                    <a:pt x="36660" y="53905"/>
                    <a:pt x="37394" y="55040"/>
                  </a:cubicBezTo>
                  <a:cubicBezTo>
                    <a:pt x="37927" y="55807"/>
                    <a:pt x="38461" y="56607"/>
                    <a:pt x="38995" y="57375"/>
                  </a:cubicBezTo>
                  <a:cubicBezTo>
                    <a:pt x="39729" y="58409"/>
                    <a:pt x="40296" y="59576"/>
                    <a:pt x="41196" y="60477"/>
                  </a:cubicBezTo>
                  <a:cubicBezTo>
                    <a:pt x="41430" y="60744"/>
                    <a:pt x="41630" y="61077"/>
                    <a:pt x="41797" y="61377"/>
                  </a:cubicBezTo>
                  <a:cubicBezTo>
                    <a:pt x="42097" y="61811"/>
                    <a:pt x="42364" y="62311"/>
                    <a:pt x="42664" y="62745"/>
                  </a:cubicBezTo>
                  <a:cubicBezTo>
                    <a:pt x="43098" y="63446"/>
                    <a:pt x="43665" y="64046"/>
                    <a:pt x="43665" y="64947"/>
                  </a:cubicBezTo>
                  <a:cubicBezTo>
                    <a:pt x="43665" y="65214"/>
                    <a:pt x="43865" y="65547"/>
                    <a:pt x="44032" y="65781"/>
                  </a:cubicBezTo>
                  <a:cubicBezTo>
                    <a:pt x="44899" y="67048"/>
                    <a:pt x="45199" y="68549"/>
                    <a:pt x="45700" y="69917"/>
                  </a:cubicBezTo>
                  <a:cubicBezTo>
                    <a:pt x="46100" y="70984"/>
                    <a:pt x="46333" y="72085"/>
                    <a:pt x="46834" y="73119"/>
                  </a:cubicBezTo>
                  <a:cubicBezTo>
                    <a:pt x="46967" y="73353"/>
                    <a:pt x="47034" y="73620"/>
                    <a:pt x="47101" y="73886"/>
                  </a:cubicBezTo>
                  <a:cubicBezTo>
                    <a:pt x="47467" y="75121"/>
                    <a:pt x="47834" y="76388"/>
                    <a:pt x="48368" y="77556"/>
                  </a:cubicBezTo>
                  <a:cubicBezTo>
                    <a:pt x="48435" y="77756"/>
                    <a:pt x="48435" y="78023"/>
                    <a:pt x="48435" y="78223"/>
                  </a:cubicBezTo>
                  <a:cubicBezTo>
                    <a:pt x="48435" y="78757"/>
                    <a:pt x="48568" y="79224"/>
                    <a:pt x="48768" y="79691"/>
                  </a:cubicBezTo>
                  <a:cubicBezTo>
                    <a:pt x="48902" y="80058"/>
                    <a:pt x="48969" y="80458"/>
                    <a:pt x="48969" y="80858"/>
                  </a:cubicBezTo>
                  <a:cubicBezTo>
                    <a:pt x="49002" y="83493"/>
                    <a:pt x="49002" y="86129"/>
                    <a:pt x="48969" y="88764"/>
                  </a:cubicBezTo>
                  <a:cubicBezTo>
                    <a:pt x="48969" y="89264"/>
                    <a:pt x="48902" y="89764"/>
                    <a:pt x="48735" y="90231"/>
                  </a:cubicBezTo>
                  <a:cubicBezTo>
                    <a:pt x="48535" y="90832"/>
                    <a:pt x="48435" y="91466"/>
                    <a:pt x="48468" y="92099"/>
                  </a:cubicBezTo>
                  <a:cubicBezTo>
                    <a:pt x="48468" y="93534"/>
                    <a:pt x="48468" y="94968"/>
                    <a:pt x="48969" y="96403"/>
                  </a:cubicBezTo>
                  <a:cubicBezTo>
                    <a:pt x="49269" y="97337"/>
                    <a:pt x="49936" y="97770"/>
                    <a:pt x="50736" y="98104"/>
                  </a:cubicBezTo>
                  <a:cubicBezTo>
                    <a:pt x="50837" y="98170"/>
                    <a:pt x="51037" y="98137"/>
                    <a:pt x="51103" y="98070"/>
                  </a:cubicBezTo>
                  <a:cubicBezTo>
                    <a:pt x="51203" y="97937"/>
                    <a:pt x="51270" y="97770"/>
                    <a:pt x="51270" y="97603"/>
                  </a:cubicBezTo>
                  <a:cubicBezTo>
                    <a:pt x="51304" y="97470"/>
                    <a:pt x="51203" y="97337"/>
                    <a:pt x="51137" y="97203"/>
                  </a:cubicBezTo>
                  <a:cubicBezTo>
                    <a:pt x="50370" y="96069"/>
                    <a:pt x="50203" y="94801"/>
                    <a:pt x="50203" y="93467"/>
                  </a:cubicBezTo>
                  <a:cubicBezTo>
                    <a:pt x="50203" y="92366"/>
                    <a:pt x="50203" y="91299"/>
                    <a:pt x="50636" y="90231"/>
                  </a:cubicBezTo>
                  <a:cubicBezTo>
                    <a:pt x="50803" y="89831"/>
                    <a:pt x="50770" y="89364"/>
                    <a:pt x="50770" y="88897"/>
                  </a:cubicBezTo>
                  <a:cubicBezTo>
                    <a:pt x="50803" y="86129"/>
                    <a:pt x="50803" y="83360"/>
                    <a:pt x="50770" y="80591"/>
                  </a:cubicBezTo>
                  <a:cubicBezTo>
                    <a:pt x="50770" y="80091"/>
                    <a:pt x="50703" y="79591"/>
                    <a:pt x="50670" y="79023"/>
                  </a:cubicBezTo>
                  <a:cubicBezTo>
                    <a:pt x="50903" y="79057"/>
                    <a:pt x="51137" y="79057"/>
                    <a:pt x="51270" y="79157"/>
                  </a:cubicBezTo>
                  <a:cubicBezTo>
                    <a:pt x="52037" y="79724"/>
                    <a:pt x="52805" y="80291"/>
                    <a:pt x="53505" y="80891"/>
                  </a:cubicBezTo>
                  <a:cubicBezTo>
                    <a:pt x="53972" y="81292"/>
                    <a:pt x="54472" y="81692"/>
                    <a:pt x="54706" y="82192"/>
                  </a:cubicBezTo>
                  <a:cubicBezTo>
                    <a:pt x="55140" y="83026"/>
                    <a:pt x="55773" y="83660"/>
                    <a:pt x="56407" y="84294"/>
                  </a:cubicBezTo>
                  <a:cubicBezTo>
                    <a:pt x="56874" y="84728"/>
                    <a:pt x="57274" y="85195"/>
                    <a:pt x="57241" y="85895"/>
                  </a:cubicBezTo>
                  <a:cubicBezTo>
                    <a:pt x="57241" y="86195"/>
                    <a:pt x="57441" y="86495"/>
                    <a:pt x="57575" y="86796"/>
                  </a:cubicBezTo>
                  <a:cubicBezTo>
                    <a:pt x="57942" y="87563"/>
                    <a:pt x="58342" y="88330"/>
                    <a:pt x="58709" y="89097"/>
                  </a:cubicBezTo>
                  <a:cubicBezTo>
                    <a:pt x="59076" y="89798"/>
                    <a:pt x="59476" y="90432"/>
                    <a:pt x="59409" y="91266"/>
                  </a:cubicBezTo>
                  <a:cubicBezTo>
                    <a:pt x="59409" y="91399"/>
                    <a:pt x="59443" y="91566"/>
                    <a:pt x="59509" y="91666"/>
                  </a:cubicBezTo>
                  <a:cubicBezTo>
                    <a:pt x="60010" y="92500"/>
                    <a:pt x="59910" y="93400"/>
                    <a:pt x="59943" y="94301"/>
                  </a:cubicBezTo>
                  <a:cubicBezTo>
                    <a:pt x="59943" y="95769"/>
                    <a:pt x="59943" y="97203"/>
                    <a:pt x="59976" y="98671"/>
                  </a:cubicBezTo>
                  <a:cubicBezTo>
                    <a:pt x="60010" y="99638"/>
                    <a:pt x="60110" y="99838"/>
                    <a:pt x="60710" y="100739"/>
                  </a:cubicBezTo>
                  <a:cubicBezTo>
                    <a:pt x="60877" y="100572"/>
                    <a:pt x="61111" y="100472"/>
                    <a:pt x="61177" y="100305"/>
                  </a:cubicBezTo>
                  <a:cubicBezTo>
                    <a:pt x="61344" y="99838"/>
                    <a:pt x="61511" y="99338"/>
                    <a:pt x="61544" y="98871"/>
                  </a:cubicBezTo>
                  <a:cubicBezTo>
                    <a:pt x="61578" y="96769"/>
                    <a:pt x="61578" y="94701"/>
                    <a:pt x="61578" y="92600"/>
                  </a:cubicBezTo>
                  <a:cubicBezTo>
                    <a:pt x="61578" y="92333"/>
                    <a:pt x="61544" y="92066"/>
                    <a:pt x="61444" y="91833"/>
                  </a:cubicBezTo>
                  <a:cubicBezTo>
                    <a:pt x="61211" y="91332"/>
                    <a:pt x="61044" y="90799"/>
                    <a:pt x="61044" y="90265"/>
                  </a:cubicBezTo>
                  <a:cubicBezTo>
                    <a:pt x="61010" y="89898"/>
                    <a:pt x="60844" y="89564"/>
                    <a:pt x="60710" y="89231"/>
                  </a:cubicBezTo>
                  <a:cubicBezTo>
                    <a:pt x="60277" y="88363"/>
                    <a:pt x="59843" y="87530"/>
                    <a:pt x="59409" y="86662"/>
                  </a:cubicBezTo>
                  <a:cubicBezTo>
                    <a:pt x="59142" y="86095"/>
                    <a:pt x="58809" y="85561"/>
                    <a:pt x="58876" y="84894"/>
                  </a:cubicBezTo>
                  <a:cubicBezTo>
                    <a:pt x="58876" y="84494"/>
                    <a:pt x="58675" y="84194"/>
                    <a:pt x="58409" y="83927"/>
                  </a:cubicBezTo>
                  <a:cubicBezTo>
                    <a:pt x="58075" y="83560"/>
                    <a:pt x="57708" y="83226"/>
                    <a:pt x="57341" y="82860"/>
                  </a:cubicBezTo>
                  <a:cubicBezTo>
                    <a:pt x="56908" y="82426"/>
                    <a:pt x="56507" y="81959"/>
                    <a:pt x="56174" y="81392"/>
                  </a:cubicBezTo>
                  <a:cubicBezTo>
                    <a:pt x="55707" y="80491"/>
                    <a:pt x="54906" y="79857"/>
                    <a:pt x="54072" y="79324"/>
                  </a:cubicBezTo>
                  <a:cubicBezTo>
                    <a:pt x="53038" y="78657"/>
                    <a:pt x="52137" y="77823"/>
                    <a:pt x="51304" y="76922"/>
                  </a:cubicBezTo>
                  <a:cubicBezTo>
                    <a:pt x="51037" y="76622"/>
                    <a:pt x="50837" y="76288"/>
                    <a:pt x="50570" y="75955"/>
                  </a:cubicBezTo>
                  <a:cubicBezTo>
                    <a:pt x="50436" y="75788"/>
                    <a:pt x="50336" y="75554"/>
                    <a:pt x="50136" y="75488"/>
                  </a:cubicBezTo>
                  <a:cubicBezTo>
                    <a:pt x="49536" y="75221"/>
                    <a:pt x="49269" y="74720"/>
                    <a:pt x="49102" y="74153"/>
                  </a:cubicBezTo>
                  <a:cubicBezTo>
                    <a:pt x="48702" y="72952"/>
                    <a:pt x="48268" y="71752"/>
                    <a:pt x="47868" y="70551"/>
                  </a:cubicBezTo>
                  <a:cubicBezTo>
                    <a:pt x="47401" y="69150"/>
                    <a:pt x="46900" y="67715"/>
                    <a:pt x="46400" y="66314"/>
                  </a:cubicBezTo>
                  <a:cubicBezTo>
                    <a:pt x="46367" y="66148"/>
                    <a:pt x="46367" y="65947"/>
                    <a:pt x="46233" y="65814"/>
                  </a:cubicBezTo>
                  <a:cubicBezTo>
                    <a:pt x="45633" y="65113"/>
                    <a:pt x="45266" y="64313"/>
                    <a:pt x="45233" y="63346"/>
                  </a:cubicBezTo>
                  <a:cubicBezTo>
                    <a:pt x="45233" y="63112"/>
                    <a:pt x="44999" y="62879"/>
                    <a:pt x="44832" y="62645"/>
                  </a:cubicBezTo>
                  <a:cubicBezTo>
                    <a:pt x="44432" y="62078"/>
                    <a:pt x="43965" y="61511"/>
                    <a:pt x="43598" y="60877"/>
                  </a:cubicBezTo>
                  <a:cubicBezTo>
                    <a:pt x="43198" y="60143"/>
                    <a:pt x="42731" y="59509"/>
                    <a:pt x="42197" y="58876"/>
                  </a:cubicBezTo>
                  <a:cubicBezTo>
                    <a:pt x="41563" y="58142"/>
                    <a:pt x="41096" y="57241"/>
                    <a:pt x="40529" y="56407"/>
                  </a:cubicBezTo>
                  <a:cubicBezTo>
                    <a:pt x="39929" y="55573"/>
                    <a:pt x="39328" y="54706"/>
                    <a:pt x="38761" y="53839"/>
                  </a:cubicBezTo>
                  <a:cubicBezTo>
                    <a:pt x="37927" y="52638"/>
                    <a:pt x="36927" y="51504"/>
                    <a:pt x="36259" y="50136"/>
                  </a:cubicBezTo>
                  <a:cubicBezTo>
                    <a:pt x="35859" y="49336"/>
                    <a:pt x="35292" y="48602"/>
                    <a:pt x="34825" y="47834"/>
                  </a:cubicBezTo>
                  <a:cubicBezTo>
                    <a:pt x="34758" y="47768"/>
                    <a:pt x="34692" y="47701"/>
                    <a:pt x="34625" y="47668"/>
                  </a:cubicBezTo>
                  <a:cubicBezTo>
                    <a:pt x="33457" y="47101"/>
                    <a:pt x="33024" y="45866"/>
                    <a:pt x="32223" y="44966"/>
                  </a:cubicBezTo>
                  <a:cubicBezTo>
                    <a:pt x="31623" y="44332"/>
                    <a:pt x="31156" y="43598"/>
                    <a:pt x="30555" y="42998"/>
                  </a:cubicBezTo>
                  <a:cubicBezTo>
                    <a:pt x="30055" y="42431"/>
                    <a:pt x="29588" y="41897"/>
                    <a:pt x="29488" y="41130"/>
                  </a:cubicBezTo>
                  <a:cubicBezTo>
                    <a:pt x="29455" y="40863"/>
                    <a:pt x="29321" y="40629"/>
                    <a:pt x="29188" y="40396"/>
                  </a:cubicBezTo>
                  <a:cubicBezTo>
                    <a:pt x="28287" y="38528"/>
                    <a:pt x="27420" y="36593"/>
                    <a:pt x="26352" y="34825"/>
                  </a:cubicBezTo>
                  <a:cubicBezTo>
                    <a:pt x="25585" y="33524"/>
                    <a:pt x="25552" y="32057"/>
                    <a:pt x="25152" y="30689"/>
                  </a:cubicBezTo>
                  <a:cubicBezTo>
                    <a:pt x="25051" y="30355"/>
                    <a:pt x="25185" y="29855"/>
                    <a:pt x="25385" y="29521"/>
                  </a:cubicBezTo>
                  <a:cubicBezTo>
                    <a:pt x="25685" y="29021"/>
                    <a:pt x="25752" y="28521"/>
                    <a:pt x="25719" y="27954"/>
                  </a:cubicBezTo>
                  <a:cubicBezTo>
                    <a:pt x="25719" y="27153"/>
                    <a:pt x="25719" y="26319"/>
                    <a:pt x="25719" y="25518"/>
                  </a:cubicBezTo>
                  <a:cubicBezTo>
                    <a:pt x="25719" y="24751"/>
                    <a:pt x="25719" y="23984"/>
                    <a:pt x="26086" y="23250"/>
                  </a:cubicBezTo>
                  <a:cubicBezTo>
                    <a:pt x="26252" y="22950"/>
                    <a:pt x="26219" y="22550"/>
                    <a:pt x="26252" y="22216"/>
                  </a:cubicBezTo>
                  <a:cubicBezTo>
                    <a:pt x="26286" y="21716"/>
                    <a:pt x="26186" y="21182"/>
                    <a:pt x="26286" y="20715"/>
                  </a:cubicBezTo>
                  <a:cubicBezTo>
                    <a:pt x="26419" y="19814"/>
                    <a:pt x="26619" y="19014"/>
                    <a:pt x="27520" y="18447"/>
                  </a:cubicBezTo>
                  <a:cubicBezTo>
                    <a:pt x="28521" y="17780"/>
                    <a:pt x="29388" y="16912"/>
                    <a:pt x="30422" y="16245"/>
                  </a:cubicBezTo>
                  <a:cubicBezTo>
                    <a:pt x="30989" y="15845"/>
                    <a:pt x="31723" y="15678"/>
                    <a:pt x="32390" y="15411"/>
                  </a:cubicBezTo>
                  <a:cubicBezTo>
                    <a:pt x="32690" y="15311"/>
                    <a:pt x="33057" y="15378"/>
                    <a:pt x="33324" y="15244"/>
                  </a:cubicBezTo>
                  <a:cubicBezTo>
                    <a:pt x="34391" y="14611"/>
                    <a:pt x="35492" y="14711"/>
                    <a:pt x="36593" y="14911"/>
                  </a:cubicBezTo>
                  <a:cubicBezTo>
                    <a:pt x="36993" y="15011"/>
                    <a:pt x="37427" y="14978"/>
                    <a:pt x="37827" y="14978"/>
                  </a:cubicBezTo>
                  <a:cubicBezTo>
                    <a:pt x="39095" y="14978"/>
                    <a:pt x="40362" y="14978"/>
                    <a:pt x="41697" y="14978"/>
                  </a:cubicBezTo>
                  <a:cubicBezTo>
                    <a:pt x="42030" y="15445"/>
                    <a:pt x="42330" y="15912"/>
                    <a:pt x="42931" y="16145"/>
                  </a:cubicBezTo>
                  <a:cubicBezTo>
                    <a:pt x="43431" y="16379"/>
                    <a:pt x="43832" y="16846"/>
                    <a:pt x="44098" y="17413"/>
                  </a:cubicBezTo>
                  <a:cubicBezTo>
                    <a:pt x="44299" y="17780"/>
                    <a:pt x="44499" y="18113"/>
                    <a:pt x="44766" y="18413"/>
                  </a:cubicBezTo>
                  <a:cubicBezTo>
                    <a:pt x="45199" y="18880"/>
                    <a:pt x="45666" y="19281"/>
                    <a:pt x="45900" y="19914"/>
                  </a:cubicBezTo>
                  <a:cubicBezTo>
                    <a:pt x="46000" y="20281"/>
                    <a:pt x="46400" y="20548"/>
                    <a:pt x="46667" y="20848"/>
                  </a:cubicBezTo>
                  <a:cubicBezTo>
                    <a:pt x="46967" y="21182"/>
                    <a:pt x="47234" y="21516"/>
                    <a:pt x="47434" y="21949"/>
                  </a:cubicBezTo>
                  <a:cubicBezTo>
                    <a:pt x="47768" y="22550"/>
                    <a:pt x="47901" y="23150"/>
                    <a:pt x="47934" y="23851"/>
                  </a:cubicBezTo>
                  <a:cubicBezTo>
                    <a:pt x="47968" y="24551"/>
                    <a:pt x="48235" y="25285"/>
                    <a:pt x="48435" y="25952"/>
                  </a:cubicBezTo>
                  <a:cubicBezTo>
                    <a:pt x="48602" y="26452"/>
                    <a:pt x="48568" y="26786"/>
                    <a:pt x="48201" y="27186"/>
                  </a:cubicBezTo>
                  <a:cubicBezTo>
                    <a:pt x="47968" y="27386"/>
                    <a:pt x="47868" y="27720"/>
                    <a:pt x="47768" y="27987"/>
                  </a:cubicBezTo>
                  <a:cubicBezTo>
                    <a:pt x="47668" y="28354"/>
                    <a:pt x="47501" y="28687"/>
                    <a:pt x="47134" y="28821"/>
                  </a:cubicBezTo>
                  <a:cubicBezTo>
                    <a:pt x="45766" y="29188"/>
                    <a:pt x="44665" y="30155"/>
                    <a:pt x="43365" y="30689"/>
                  </a:cubicBezTo>
                  <a:cubicBezTo>
                    <a:pt x="43298" y="30722"/>
                    <a:pt x="43231" y="30789"/>
                    <a:pt x="43131" y="30822"/>
                  </a:cubicBezTo>
                  <a:cubicBezTo>
                    <a:pt x="41964" y="31223"/>
                    <a:pt x="40929" y="31790"/>
                    <a:pt x="39995" y="32657"/>
                  </a:cubicBezTo>
                  <a:cubicBezTo>
                    <a:pt x="39462" y="33124"/>
                    <a:pt x="38828" y="33491"/>
                    <a:pt x="38528" y="34191"/>
                  </a:cubicBezTo>
                  <a:cubicBezTo>
                    <a:pt x="38428" y="34392"/>
                    <a:pt x="38261" y="34558"/>
                    <a:pt x="38094" y="34692"/>
                  </a:cubicBezTo>
                  <a:cubicBezTo>
                    <a:pt x="37560" y="35225"/>
                    <a:pt x="37027" y="35726"/>
                    <a:pt x="37027" y="36526"/>
                  </a:cubicBezTo>
                  <a:cubicBezTo>
                    <a:pt x="36993" y="36693"/>
                    <a:pt x="36860" y="36860"/>
                    <a:pt x="36760" y="36993"/>
                  </a:cubicBezTo>
                  <a:cubicBezTo>
                    <a:pt x="36059" y="38094"/>
                    <a:pt x="36159" y="39228"/>
                    <a:pt x="36493" y="40396"/>
                  </a:cubicBezTo>
                  <a:cubicBezTo>
                    <a:pt x="36560" y="40563"/>
                    <a:pt x="36660" y="40729"/>
                    <a:pt x="36760" y="40896"/>
                  </a:cubicBezTo>
                  <a:cubicBezTo>
                    <a:pt x="36893" y="41130"/>
                    <a:pt x="37327" y="41130"/>
                    <a:pt x="37427" y="40863"/>
                  </a:cubicBezTo>
                  <a:cubicBezTo>
                    <a:pt x="37594" y="40396"/>
                    <a:pt x="37794" y="39929"/>
                    <a:pt x="37861" y="39428"/>
                  </a:cubicBezTo>
                  <a:cubicBezTo>
                    <a:pt x="37927" y="38761"/>
                    <a:pt x="37994" y="38094"/>
                    <a:pt x="38494" y="37560"/>
                  </a:cubicBezTo>
                  <a:cubicBezTo>
                    <a:pt x="38628" y="37394"/>
                    <a:pt x="38661" y="37160"/>
                    <a:pt x="38761" y="36927"/>
                  </a:cubicBezTo>
                  <a:cubicBezTo>
                    <a:pt x="38828" y="36760"/>
                    <a:pt x="38795" y="36526"/>
                    <a:pt x="38895" y="36426"/>
                  </a:cubicBezTo>
                  <a:cubicBezTo>
                    <a:pt x="39695" y="35726"/>
                    <a:pt x="40062" y="34692"/>
                    <a:pt x="40963" y="34125"/>
                  </a:cubicBezTo>
                  <a:cubicBezTo>
                    <a:pt x="41263" y="33925"/>
                    <a:pt x="41530" y="33658"/>
                    <a:pt x="41830" y="33458"/>
                  </a:cubicBezTo>
                  <a:cubicBezTo>
                    <a:pt x="42164" y="33224"/>
                    <a:pt x="42497" y="33024"/>
                    <a:pt x="42864" y="32824"/>
                  </a:cubicBezTo>
                  <a:cubicBezTo>
                    <a:pt x="44032" y="32223"/>
                    <a:pt x="45199" y="31623"/>
                    <a:pt x="46367" y="31056"/>
                  </a:cubicBezTo>
                  <a:cubicBezTo>
                    <a:pt x="46800" y="30822"/>
                    <a:pt x="47267" y="30655"/>
                    <a:pt x="47734" y="30455"/>
                  </a:cubicBezTo>
                  <a:cubicBezTo>
                    <a:pt x="48335" y="30188"/>
                    <a:pt x="48835" y="29888"/>
                    <a:pt x="49135" y="29254"/>
                  </a:cubicBezTo>
                  <a:cubicBezTo>
                    <a:pt x="49369" y="28754"/>
                    <a:pt x="49669" y="28320"/>
                    <a:pt x="49969" y="27853"/>
                  </a:cubicBezTo>
                  <a:cubicBezTo>
                    <a:pt x="50036" y="27687"/>
                    <a:pt x="50136" y="27553"/>
                    <a:pt x="50236" y="27386"/>
                  </a:cubicBezTo>
                  <a:cubicBezTo>
                    <a:pt x="50536" y="27520"/>
                    <a:pt x="50736" y="27553"/>
                    <a:pt x="50837" y="27687"/>
                  </a:cubicBezTo>
                  <a:cubicBezTo>
                    <a:pt x="51370" y="28187"/>
                    <a:pt x="51871" y="28721"/>
                    <a:pt x="52705" y="28621"/>
                  </a:cubicBezTo>
                  <a:cubicBezTo>
                    <a:pt x="53305" y="29088"/>
                    <a:pt x="54039" y="29021"/>
                    <a:pt x="54739" y="29188"/>
                  </a:cubicBezTo>
                  <a:cubicBezTo>
                    <a:pt x="55707" y="29388"/>
                    <a:pt x="56607" y="29788"/>
                    <a:pt x="57508" y="30255"/>
                  </a:cubicBezTo>
                  <a:cubicBezTo>
                    <a:pt x="58042" y="30522"/>
                    <a:pt x="58475" y="31022"/>
                    <a:pt x="58942" y="31456"/>
                  </a:cubicBezTo>
                  <a:cubicBezTo>
                    <a:pt x="59376" y="31856"/>
                    <a:pt x="59810" y="32257"/>
                    <a:pt x="60177" y="32690"/>
                  </a:cubicBezTo>
                  <a:cubicBezTo>
                    <a:pt x="60477" y="33024"/>
                    <a:pt x="60710" y="33424"/>
                    <a:pt x="60977" y="33791"/>
                  </a:cubicBezTo>
                  <a:cubicBezTo>
                    <a:pt x="61144" y="33991"/>
                    <a:pt x="61211" y="34291"/>
                    <a:pt x="61411" y="34458"/>
                  </a:cubicBezTo>
                  <a:cubicBezTo>
                    <a:pt x="61811" y="34859"/>
                    <a:pt x="62045" y="35326"/>
                    <a:pt x="62078" y="35893"/>
                  </a:cubicBezTo>
                  <a:cubicBezTo>
                    <a:pt x="62078" y="36026"/>
                    <a:pt x="62111" y="36193"/>
                    <a:pt x="62211" y="36260"/>
                  </a:cubicBezTo>
                  <a:cubicBezTo>
                    <a:pt x="62912" y="36993"/>
                    <a:pt x="63145" y="37927"/>
                    <a:pt x="63412" y="38828"/>
                  </a:cubicBezTo>
                  <a:cubicBezTo>
                    <a:pt x="63712" y="39795"/>
                    <a:pt x="64313" y="40696"/>
                    <a:pt x="64246" y="41797"/>
                  </a:cubicBezTo>
                  <a:cubicBezTo>
                    <a:pt x="64246" y="41897"/>
                    <a:pt x="64246" y="41997"/>
                    <a:pt x="64313" y="42064"/>
                  </a:cubicBezTo>
                  <a:cubicBezTo>
                    <a:pt x="64880" y="42864"/>
                    <a:pt x="64746" y="43798"/>
                    <a:pt x="64746" y="44699"/>
                  </a:cubicBezTo>
                  <a:cubicBezTo>
                    <a:pt x="64746" y="46534"/>
                    <a:pt x="64746" y="48402"/>
                    <a:pt x="64746" y="50270"/>
                  </a:cubicBezTo>
                  <a:cubicBezTo>
                    <a:pt x="64746" y="50737"/>
                    <a:pt x="64713" y="51270"/>
                    <a:pt x="64513" y="51737"/>
                  </a:cubicBezTo>
                  <a:cubicBezTo>
                    <a:pt x="64279" y="52338"/>
                    <a:pt x="64213" y="52938"/>
                    <a:pt x="64213" y="53572"/>
                  </a:cubicBezTo>
                  <a:cubicBezTo>
                    <a:pt x="64213" y="55807"/>
                    <a:pt x="64213" y="58042"/>
                    <a:pt x="64213" y="60243"/>
                  </a:cubicBezTo>
                  <a:lnTo>
                    <a:pt x="64213" y="61678"/>
                  </a:lnTo>
                  <a:cubicBezTo>
                    <a:pt x="63913" y="61744"/>
                    <a:pt x="63679" y="61811"/>
                    <a:pt x="63412" y="61878"/>
                  </a:cubicBezTo>
                  <a:cubicBezTo>
                    <a:pt x="63079" y="61544"/>
                    <a:pt x="62812" y="61177"/>
                    <a:pt x="62478" y="60877"/>
                  </a:cubicBezTo>
                  <a:cubicBezTo>
                    <a:pt x="62245" y="60610"/>
                    <a:pt x="61978" y="60277"/>
                    <a:pt x="61678" y="60177"/>
                  </a:cubicBezTo>
                  <a:cubicBezTo>
                    <a:pt x="61044" y="59943"/>
                    <a:pt x="60610" y="59476"/>
                    <a:pt x="60177" y="59042"/>
                  </a:cubicBezTo>
                  <a:cubicBezTo>
                    <a:pt x="59376" y="58242"/>
                    <a:pt x="58575" y="57441"/>
                    <a:pt x="57775" y="56641"/>
                  </a:cubicBezTo>
                  <a:cubicBezTo>
                    <a:pt x="57241" y="56140"/>
                    <a:pt x="56741" y="55640"/>
                    <a:pt x="56507" y="54906"/>
                  </a:cubicBezTo>
                  <a:cubicBezTo>
                    <a:pt x="56407" y="54673"/>
                    <a:pt x="56140" y="54506"/>
                    <a:pt x="55974" y="54272"/>
                  </a:cubicBezTo>
                  <a:cubicBezTo>
                    <a:pt x="55840" y="54106"/>
                    <a:pt x="55640" y="53905"/>
                    <a:pt x="55640" y="53705"/>
                  </a:cubicBezTo>
                  <a:cubicBezTo>
                    <a:pt x="55707" y="52938"/>
                    <a:pt x="55173" y="52338"/>
                    <a:pt x="54906" y="51704"/>
                  </a:cubicBezTo>
                  <a:cubicBezTo>
                    <a:pt x="54172" y="50169"/>
                    <a:pt x="53372" y="48668"/>
                    <a:pt x="52604" y="47134"/>
                  </a:cubicBezTo>
                  <a:cubicBezTo>
                    <a:pt x="52471" y="46900"/>
                    <a:pt x="52404" y="46634"/>
                    <a:pt x="52338" y="46367"/>
                  </a:cubicBezTo>
                  <a:cubicBezTo>
                    <a:pt x="52304" y="46233"/>
                    <a:pt x="52371" y="46067"/>
                    <a:pt x="52304" y="45966"/>
                  </a:cubicBezTo>
                  <a:cubicBezTo>
                    <a:pt x="52004" y="45366"/>
                    <a:pt x="51604" y="44799"/>
                    <a:pt x="51370" y="44165"/>
                  </a:cubicBezTo>
                  <a:cubicBezTo>
                    <a:pt x="51170" y="43531"/>
                    <a:pt x="51203" y="42798"/>
                    <a:pt x="50770" y="42230"/>
                  </a:cubicBezTo>
                  <a:cubicBezTo>
                    <a:pt x="50303" y="41663"/>
                    <a:pt x="50069" y="40996"/>
                    <a:pt x="49802" y="40329"/>
                  </a:cubicBezTo>
                  <a:cubicBezTo>
                    <a:pt x="49736" y="40129"/>
                    <a:pt x="49569" y="39996"/>
                    <a:pt x="49436" y="39829"/>
                  </a:cubicBezTo>
                  <a:cubicBezTo>
                    <a:pt x="48802" y="40362"/>
                    <a:pt x="48535" y="40930"/>
                    <a:pt x="48502" y="41697"/>
                  </a:cubicBezTo>
                  <a:cubicBezTo>
                    <a:pt x="48502" y="42264"/>
                    <a:pt x="48535" y="42798"/>
                    <a:pt x="49135" y="43098"/>
                  </a:cubicBezTo>
                  <a:cubicBezTo>
                    <a:pt x="49469" y="43298"/>
                    <a:pt x="49602" y="43631"/>
                    <a:pt x="49569" y="44032"/>
                  </a:cubicBezTo>
                  <a:cubicBezTo>
                    <a:pt x="49569" y="44565"/>
                    <a:pt x="49736" y="44999"/>
                    <a:pt x="50103" y="45366"/>
                  </a:cubicBezTo>
                  <a:cubicBezTo>
                    <a:pt x="50503" y="45833"/>
                    <a:pt x="50703" y="46367"/>
                    <a:pt x="50703" y="47001"/>
                  </a:cubicBezTo>
                  <a:cubicBezTo>
                    <a:pt x="50703" y="47267"/>
                    <a:pt x="50803" y="47534"/>
                    <a:pt x="50937" y="47768"/>
                  </a:cubicBezTo>
                  <a:cubicBezTo>
                    <a:pt x="51470" y="48702"/>
                    <a:pt x="51837" y="49702"/>
                    <a:pt x="52471" y="50603"/>
                  </a:cubicBezTo>
                  <a:cubicBezTo>
                    <a:pt x="52905" y="51204"/>
                    <a:pt x="53138" y="51971"/>
                    <a:pt x="53405" y="52705"/>
                  </a:cubicBezTo>
                  <a:cubicBezTo>
                    <a:pt x="53605" y="53238"/>
                    <a:pt x="54039" y="53672"/>
                    <a:pt x="53972" y="54339"/>
                  </a:cubicBezTo>
                  <a:cubicBezTo>
                    <a:pt x="53972" y="54439"/>
                    <a:pt x="54039" y="54606"/>
                    <a:pt x="54106" y="54706"/>
                  </a:cubicBezTo>
                  <a:cubicBezTo>
                    <a:pt x="54873" y="55407"/>
                    <a:pt x="55140" y="56541"/>
                    <a:pt x="55974" y="57174"/>
                  </a:cubicBezTo>
                  <a:cubicBezTo>
                    <a:pt x="56441" y="57575"/>
                    <a:pt x="56574" y="58209"/>
                    <a:pt x="56974" y="58609"/>
                  </a:cubicBezTo>
                  <a:cubicBezTo>
                    <a:pt x="57375" y="59009"/>
                    <a:pt x="58008" y="59143"/>
                    <a:pt x="58409" y="59610"/>
                  </a:cubicBezTo>
                  <a:cubicBezTo>
                    <a:pt x="58675" y="59976"/>
                    <a:pt x="59042" y="60243"/>
                    <a:pt x="59376" y="60577"/>
                  </a:cubicBezTo>
                  <a:cubicBezTo>
                    <a:pt x="59476" y="60710"/>
                    <a:pt x="59643" y="60810"/>
                    <a:pt x="59743" y="60977"/>
                  </a:cubicBezTo>
                  <a:cubicBezTo>
                    <a:pt x="60110" y="61478"/>
                    <a:pt x="60810" y="61478"/>
                    <a:pt x="61211" y="61911"/>
                  </a:cubicBezTo>
                  <a:cubicBezTo>
                    <a:pt x="61578" y="62311"/>
                    <a:pt x="61844" y="62879"/>
                    <a:pt x="62178" y="63346"/>
                  </a:cubicBezTo>
                  <a:cubicBezTo>
                    <a:pt x="62378" y="63612"/>
                    <a:pt x="62645" y="63779"/>
                    <a:pt x="63012" y="63779"/>
                  </a:cubicBezTo>
                  <a:cubicBezTo>
                    <a:pt x="63879" y="63746"/>
                    <a:pt x="64446" y="64280"/>
                    <a:pt x="64813" y="64980"/>
                  </a:cubicBezTo>
                  <a:cubicBezTo>
                    <a:pt x="65647" y="66548"/>
                    <a:pt x="66381" y="68149"/>
                    <a:pt x="67148" y="69717"/>
                  </a:cubicBezTo>
                  <a:cubicBezTo>
                    <a:pt x="67415" y="70251"/>
                    <a:pt x="67615" y="70818"/>
                    <a:pt x="67915" y="71318"/>
                  </a:cubicBezTo>
                  <a:cubicBezTo>
                    <a:pt x="68015" y="71485"/>
                    <a:pt x="68282" y="71585"/>
                    <a:pt x="68482" y="71618"/>
                  </a:cubicBezTo>
                  <a:cubicBezTo>
                    <a:pt x="68783" y="71652"/>
                    <a:pt x="69016" y="71451"/>
                    <a:pt x="69083" y="71185"/>
                  </a:cubicBezTo>
                  <a:cubicBezTo>
                    <a:pt x="69183" y="70884"/>
                    <a:pt x="69250" y="70551"/>
                    <a:pt x="69183" y="70251"/>
                  </a:cubicBezTo>
                  <a:cubicBezTo>
                    <a:pt x="68983" y="69617"/>
                    <a:pt x="68749" y="68983"/>
                    <a:pt x="68482" y="68349"/>
                  </a:cubicBezTo>
                  <a:cubicBezTo>
                    <a:pt x="68116" y="67582"/>
                    <a:pt x="67682" y="66848"/>
                    <a:pt x="67315" y="66047"/>
                  </a:cubicBezTo>
                  <a:cubicBezTo>
                    <a:pt x="66881" y="65080"/>
                    <a:pt x="66481" y="64079"/>
                    <a:pt x="66114" y="63079"/>
                  </a:cubicBezTo>
                  <a:cubicBezTo>
                    <a:pt x="66014" y="62845"/>
                    <a:pt x="66014" y="62545"/>
                    <a:pt x="66014" y="62278"/>
                  </a:cubicBezTo>
                  <a:cubicBezTo>
                    <a:pt x="66014" y="59409"/>
                    <a:pt x="66047" y="56541"/>
                    <a:pt x="66047" y="53705"/>
                  </a:cubicBezTo>
                  <a:cubicBezTo>
                    <a:pt x="66047" y="53238"/>
                    <a:pt x="66014" y="52805"/>
                    <a:pt x="66348" y="52438"/>
                  </a:cubicBezTo>
                  <a:cubicBezTo>
                    <a:pt x="67081" y="52871"/>
                    <a:pt x="68015" y="53739"/>
                    <a:pt x="68416" y="54473"/>
                  </a:cubicBezTo>
                  <a:cubicBezTo>
                    <a:pt x="68716" y="55073"/>
                    <a:pt x="69183" y="55440"/>
                    <a:pt x="69717" y="55807"/>
                  </a:cubicBezTo>
                  <a:cubicBezTo>
                    <a:pt x="70551" y="56341"/>
                    <a:pt x="71385" y="56908"/>
                    <a:pt x="72285" y="57308"/>
                  </a:cubicBezTo>
                  <a:cubicBezTo>
                    <a:pt x="72419" y="57375"/>
                    <a:pt x="72552" y="57441"/>
                    <a:pt x="72652" y="57541"/>
                  </a:cubicBezTo>
                  <a:cubicBezTo>
                    <a:pt x="74020" y="58942"/>
                    <a:pt x="75921" y="59643"/>
                    <a:pt x="77289" y="61044"/>
                  </a:cubicBezTo>
                  <a:cubicBezTo>
                    <a:pt x="77355" y="61111"/>
                    <a:pt x="77422" y="61177"/>
                    <a:pt x="77489" y="61211"/>
                  </a:cubicBezTo>
                  <a:cubicBezTo>
                    <a:pt x="78556" y="61644"/>
                    <a:pt x="79190" y="62512"/>
                    <a:pt x="79791" y="63446"/>
                  </a:cubicBezTo>
                  <a:cubicBezTo>
                    <a:pt x="79924" y="63679"/>
                    <a:pt x="80124" y="63879"/>
                    <a:pt x="80291" y="64079"/>
                  </a:cubicBezTo>
                  <a:cubicBezTo>
                    <a:pt x="80424" y="64213"/>
                    <a:pt x="80591" y="64346"/>
                    <a:pt x="80658" y="64513"/>
                  </a:cubicBezTo>
                  <a:cubicBezTo>
                    <a:pt x="80925" y="65814"/>
                    <a:pt x="81825" y="67082"/>
                    <a:pt x="80991" y="68516"/>
                  </a:cubicBezTo>
                  <a:cubicBezTo>
                    <a:pt x="80825" y="68816"/>
                    <a:pt x="80825" y="69216"/>
                    <a:pt x="80791" y="69583"/>
                  </a:cubicBezTo>
                  <a:cubicBezTo>
                    <a:pt x="80791" y="70384"/>
                    <a:pt x="80791" y="71185"/>
                    <a:pt x="80391" y="71952"/>
                  </a:cubicBezTo>
                  <a:cubicBezTo>
                    <a:pt x="80157" y="72419"/>
                    <a:pt x="80157" y="72986"/>
                    <a:pt x="79657" y="73319"/>
                  </a:cubicBezTo>
                  <a:cubicBezTo>
                    <a:pt x="79524" y="73453"/>
                    <a:pt x="79457" y="73720"/>
                    <a:pt x="79457" y="73953"/>
                  </a:cubicBezTo>
                  <a:cubicBezTo>
                    <a:pt x="79324" y="74921"/>
                    <a:pt x="79023" y="75821"/>
                    <a:pt x="78156" y="76355"/>
                  </a:cubicBezTo>
                  <a:cubicBezTo>
                    <a:pt x="78123" y="76388"/>
                    <a:pt x="78056" y="76422"/>
                    <a:pt x="78056" y="76455"/>
                  </a:cubicBezTo>
                  <a:cubicBezTo>
                    <a:pt x="77856" y="77289"/>
                    <a:pt x="77189" y="77789"/>
                    <a:pt x="76755" y="78423"/>
                  </a:cubicBezTo>
                  <a:cubicBezTo>
                    <a:pt x="76488" y="78757"/>
                    <a:pt x="76321" y="79157"/>
                    <a:pt x="76055" y="79457"/>
                  </a:cubicBezTo>
                  <a:cubicBezTo>
                    <a:pt x="75521" y="80024"/>
                    <a:pt x="75554" y="80691"/>
                    <a:pt x="75754" y="81358"/>
                  </a:cubicBezTo>
                  <a:cubicBezTo>
                    <a:pt x="75821" y="81559"/>
                    <a:pt x="76121" y="81792"/>
                    <a:pt x="76355" y="81825"/>
                  </a:cubicBezTo>
                  <a:cubicBezTo>
                    <a:pt x="76555" y="81859"/>
                    <a:pt x="76822" y="81659"/>
                    <a:pt x="77055" y="81525"/>
                  </a:cubicBezTo>
                  <a:cubicBezTo>
                    <a:pt x="77155" y="81459"/>
                    <a:pt x="77155" y="81292"/>
                    <a:pt x="77222" y="81158"/>
                  </a:cubicBezTo>
                  <a:cubicBezTo>
                    <a:pt x="77689" y="80391"/>
                    <a:pt x="78089" y="79591"/>
                    <a:pt x="78690" y="78890"/>
                  </a:cubicBezTo>
                  <a:cubicBezTo>
                    <a:pt x="79257" y="78223"/>
                    <a:pt x="79657" y="77389"/>
                    <a:pt x="80124" y="76622"/>
                  </a:cubicBezTo>
                  <a:cubicBezTo>
                    <a:pt x="80224" y="76455"/>
                    <a:pt x="80324" y="76322"/>
                    <a:pt x="80491" y="76088"/>
                  </a:cubicBezTo>
                  <a:cubicBezTo>
                    <a:pt x="80725" y="76455"/>
                    <a:pt x="81025" y="76688"/>
                    <a:pt x="81125" y="77022"/>
                  </a:cubicBezTo>
                  <a:cubicBezTo>
                    <a:pt x="81492" y="78089"/>
                    <a:pt x="82192" y="79023"/>
                    <a:pt x="82793" y="79957"/>
                  </a:cubicBezTo>
                  <a:cubicBezTo>
                    <a:pt x="83727" y="81325"/>
                    <a:pt x="84561" y="82793"/>
                    <a:pt x="85795" y="83960"/>
                  </a:cubicBezTo>
                  <a:cubicBezTo>
                    <a:pt x="86028" y="84194"/>
                    <a:pt x="86228" y="84561"/>
                    <a:pt x="86295" y="84894"/>
                  </a:cubicBezTo>
                  <a:cubicBezTo>
                    <a:pt x="86462" y="86195"/>
                    <a:pt x="86896" y="87363"/>
                    <a:pt x="87496" y="88497"/>
                  </a:cubicBezTo>
                  <a:cubicBezTo>
                    <a:pt x="87629" y="88797"/>
                    <a:pt x="87696" y="89197"/>
                    <a:pt x="87696" y="89531"/>
                  </a:cubicBezTo>
                  <a:cubicBezTo>
                    <a:pt x="87730" y="90799"/>
                    <a:pt x="87696" y="92066"/>
                    <a:pt x="87696" y="933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6"/>
            <p:cNvSpPr/>
            <p:nvPr/>
          </p:nvSpPr>
          <p:spPr>
            <a:xfrm>
              <a:off x="5427094" y="3650602"/>
              <a:ext cx="168919" cy="188937"/>
            </a:xfrm>
            <a:custGeom>
              <a:rect b="b" l="l" r="r" t="t"/>
              <a:pathLst>
                <a:path extrusionOk="0" h="11977" w="10708">
                  <a:moveTo>
                    <a:pt x="10107" y="6739"/>
                  </a:moveTo>
                  <a:cubicBezTo>
                    <a:pt x="9774" y="6639"/>
                    <a:pt x="9340" y="6672"/>
                    <a:pt x="9073" y="6506"/>
                  </a:cubicBezTo>
                  <a:cubicBezTo>
                    <a:pt x="8540" y="6105"/>
                    <a:pt x="7973" y="6139"/>
                    <a:pt x="7406" y="6105"/>
                  </a:cubicBezTo>
                  <a:cubicBezTo>
                    <a:pt x="6672" y="6105"/>
                    <a:pt x="5971" y="6172"/>
                    <a:pt x="5171" y="6039"/>
                  </a:cubicBezTo>
                  <a:cubicBezTo>
                    <a:pt x="5304" y="5638"/>
                    <a:pt x="5337" y="5338"/>
                    <a:pt x="5504" y="5071"/>
                  </a:cubicBezTo>
                  <a:cubicBezTo>
                    <a:pt x="6338" y="3670"/>
                    <a:pt x="6472" y="2102"/>
                    <a:pt x="6605" y="535"/>
                  </a:cubicBezTo>
                  <a:cubicBezTo>
                    <a:pt x="6605" y="234"/>
                    <a:pt x="6338" y="1"/>
                    <a:pt x="6071" y="68"/>
                  </a:cubicBezTo>
                  <a:cubicBezTo>
                    <a:pt x="5371" y="168"/>
                    <a:pt x="5004" y="535"/>
                    <a:pt x="4937" y="1235"/>
                  </a:cubicBezTo>
                  <a:cubicBezTo>
                    <a:pt x="4870" y="1869"/>
                    <a:pt x="4904" y="2469"/>
                    <a:pt x="4604" y="3070"/>
                  </a:cubicBezTo>
                  <a:cubicBezTo>
                    <a:pt x="3803" y="4971"/>
                    <a:pt x="3503" y="5338"/>
                    <a:pt x="2002" y="7206"/>
                  </a:cubicBezTo>
                  <a:cubicBezTo>
                    <a:pt x="1368" y="7973"/>
                    <a:pt x="667" y="8774"/>
                    <a:pt x="267" y="9741"/>
                  </a:cubicBezTo>
                  <a:cubicBezTo>
                    <a:pt x="0" y="10375"/>
                    <a:pt x="0" y="10975"/>
                    <a:pt x="267" y="11576"/>
                  </a:cubicBezTo>
                  <a:cubicBezTo>
                    <a:pt x="334" y="11743"/>
                    <a:pt x="567" y="11943"/>
                    <a:pt x="734" y="11976"/>
                  </a:cubicBezTo>
                  <a:cubicBezTo>
                    <a:pt x="934" y="11976"/>
                    <a:pt x="1134" y="11809"/>
                    <a:pt x="1301" y="11676"/>
                  </a:cubicBezTo>
                  <a:cubicBezTo>
                    <a:pt x="1401" y="11576"/>
                    <a:pt x="1401" y="11409"/>
                    <a:pt x="1468" y="11309"/>
                  </a:cubicBezTo>
                  <a:cubicBezTo>
                    <a:pt x="2102" y="10108"/>
                    <a:pt x="2736" y="8941"/>
                    <a:pt x="3369" y="7740"/>
                  </a:cubicBezTo>
                  <a:cubicBezTo>
                    <a:pt x="4604" y="7740"/>
                    <a:pt x="5838" y="7706"/>
                    <a:pt x="7072" y="7740"/>
                  </a:cubicBezTo>
                  <a:cubicBezTo>
                    <a:pt x="7305" y="7740"/>
                    <a:pt x="7606" y="7806"/>
                    <a:pt x="7806" y="7940"/>
                  </a:cubicBezTo>
                  <a:cubicBezTo>
                    <a:pt x="8506" y="8440"/>
                    <a:pt x="9307" y="8240"/>
                    <a:pt x="10041" y="8207"/>
                  </a:cubicBezTo>
                  <a:cubicBezTo>
                    <a:pt x="10374" y="8207"/>
                    <a:pt x="10608" y="7873"/>
                    <a:pt x="10675" y="7573"/>
                  </a:cubicBezTo>
                  <a:cubicBezTo>
                    <a:pt x="10708" y="7239"/>
                    <a:pt x="10474" y="6839"/>
                    <a:pt x="10107" y="67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9" name="Google Shape;1339;p46"/>
          <p:cNvGrpSpPr/>
          <p:nvPr/>
        </p:nvGrpSpPr>
        <p:grpSpPr>
          <a:xfrm>
            <a:off x="3158769" y="1966846"/>
            <a:ext cx="1431297" cy="2341657"/>
            <a:chOff x="3158769" y="1966846"/>
            <a:chExt cx="1431297" cy="2341657"/>
          </a:xfrm>
        </p:grpSpPr>
        <p:sp>
          <p:nvSpPr>
            <p:cNvPr id="1340" name="Google Shape;1340;p46"/>
            <p:cNvSpPr/>
            <p:nvPr/>
          </p:nvSpPr>
          <p:spPr>
            <a:xfrm>
              <a:off x="3677050" y="3601671"/>
              <a:ext cx="536" cy="1073"/>
            </a:xfrm>
            <a:custGeom>
              <a:rect b="b" l="l" r="r" t="t"/>
              <a:pathLst>
                <a:path extrusionOk="0" h="68" w="34">
                  <a:moveTo>
                    <a:pt x="34" y="1"/>
                  </a:moveTo>
                  <a:cubicBezTo>
                    <a:pt x="0" y="34"/>
                    <a:pt x="0" y="34"/>
                    <a:pt x="0" y="67"/>
                  </a:cubicBezTo>
                  <a:lnTo>
                    <a:pt x="34" y="34"/>
                  </a:lnTo>
                  <a:cubicBezTo>
                    <a:pt x="34" y="34"/>
                    <a:pt x="34" y="34"/>
                    <a:pt x="34" y="1"/>
                  </a:cubicBezTo>
                  <a:close/>
                </a:path>
              </a:pathLst>
            </a:custGeom>
            <a:solidFill>
              <a:srgbClr val="FF9A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6"/>
            <p:cNvSpPr/>
            <p:nvPr/>
          </p:nvSpPr>
          <p:spPr>
            <a:xfrm>
              <a:off x="3188235" y="1999388"/>
              <a:ext cx="1371321" cy="2278588"/>
            </a:xfrm>
            <a:custGeom>
              <a:rect b="b" l="l" r="r" t="t"/>
              <a:pathLst>
                <a:path extrusionOk="0" h="144443" w="86930">
                  <a:moveTo>
                    <a:pt x="47552" y="33708"/>
                  </a:moveTo>
                  <a:cubicBezTo>
                    <a:pt x="47849" y="33708"/>
                    <a:pt x="48121" y="33927"/>
                    <a:pt x="48469" y="34397"/>
                  </a:cubicBezTo>
                  <a:cubicBezTo>
                    <a:pt x="47768" y="35331"/>
                    <a:pt x="46567" y="36465"/>
                    <a:pt x="45733" y="36999"/>
                  </a:cubicBezTo>
                  <a:cubicBezTo>
                    <a:pt x="44766" y="37633"/>
                    <a:pt x="43999" y="38400"/>
                    <a:pt x="43465" y="39468"/>
                  </a:cubicBezTo>
                  <a:cubicBezTo>
                    <a:pt x="43198" y="40001"/>
                    <a:pt x="42898" y="40502"/>
                    <a:pt x="42631" y="41002"/>
                  </a:cubicBezTo>
                  <a:cubicBezTo>
                    <a:pt x="42531" y="41202"/>
                    <a:pt x="42364" y="41402"/>
                    <a:pt x="42364" y="41636"/>
                  </a:cubicBezTo>
                  <a:cubicBezTo>
                    <a:pt x="42364" y="42336"/>
                    <a:pt x="42031" y="42937"/>
                    <a:pt x="41697" y="43537"/>
                  </a:cubicBezTo>
                  <a:cubicBezTo>
                    <a:pt x="41397" y="44104"/>
                    <a:pt x="41263" y="44705"/>
                    <a:pt x="41230" y="45338"/>
                  </a:cubicBezTo>
                  <a:cubicBezTo>
                    <a:pt x="41197" y="45972"/>
                    <a:pt x="40997" y="46573"/>
                    <a:pt x="40830" y="47206"/>
                  </a:cubicBezTo>
                  <a:cubicBezTo>
                    <a:pt x="40796" y="47340"/>
                    <a:pt x="40663" y="47473"/>
                    <a:pt x="40496" y="47673"/>
                  </a:cubicBezTo>
                  <a:cubicBezTo>
                    <a:pt x="40329" y="47540"/>
                    <a:pt x="40163" y="47440"/>
                    <a:pt x="40096" y="47306"/>
                  </a:cubicBezTo>
                  <a:cubicBezTo>
                    <a:pt x="39796" y="46539"/>
                    <a:pt x="39629" y="45739"/>
                    <a:pt x="39596" y="44905"/>
                  </a:cubicBezTo>
                  <a:cubicBezTo>
                    <a:pt x="39562" y="44238"/>
                    <a:pt x="39762" y="43671"/>
                    <a:pt x="40029" y="43103"/>
                  </a:cubicBezTo>
                  <a:cubicBezTo>
                    <a:pt x="40363" y="42436"/>
                    <a:pt x="40730" y="41836"/>
                    <a:pt x="40696" y="41035"/>
                  </a:cubicBezTo>
                  <a:cubicBezTo>
                    <a:pt x="40696" y="40802"/>
                    <a:pt x="40863" y="40535"/>
                    <a:pt x="40997" y="40301"/>
                  </a:cubicBezTo>
                  <a:cubicBezTo>
                    <a:pt x="41330" y="39668"/>
                    <a:pt x="41764" y="39067"/>
                    <a:pt x="42097" y="38433"/>
                  </a:cubicBezTo>
                  <a:cubicBezTo>
                    <a:pt x="42698" y="37333"/>
                    <a:pt x="43565" y="36465"/>
                    <a:pt x="44599" y="35798"/>
                  </a:cubicBezTo>
                  <a:cubicBezTo>
                    <a:pt x="45233" y="35365"/>
                    <a:pt x="45867" y="34964"/>
                    <a:pt x="46434" y="34397"/>
                  </a:cubicBezTo>
                  <a:cubicBezTo>
                    <a:pt x="46567" y="34264"/>
                    <a:pt x="46734" y="34097"/>
                    <a:pt x="46934" y="33964"/>
                  </a:cubicBezTo>
                  <a:cubicBezTo>
                    <a:pt x="47167" y="33796"/>
                    <a:pt x="47364" y="33708"/>
                    <a:pt x="47552" y="33708"/>
                  </a:cubicBezTo>
                  <a:close/>
                  <a:moveTo>
                    <a:pt x="43710" y="60354"/>
                  </a:moveTo>
                  <a:cubicBezTo>
                    <a:pt x="43909" y="60354"/>
                    <a:pt x="44076" y="60525"/>
                    <a:pt x="44266" y="60849"/>
                  </a:cubicBezTo>
                  <a:cubicBezTo>
                    <a:pt x="44666" y="61617"/>
                    <a:pt x="45099" y="62384"/>
                    <a:pt x="44966" y="63285"/>
                  </a:cubicBezTo>
                  <a:cubicBezTo>
                    <a:pt x="44933" y="63418"/>
                    <a:pt x="44966" y="63585"/>
                    <a:pt x="45033" y="63685"/>
                  </a:cubicBezTo>
                  <a:cubicBezTo>
                    <a:pt x="45500" y="64452"/>
                    <a:pt x="45466" y="65319"/>
                    <a:pt x="45533" y="66187"/>
                  </a:cubicBezTo>
                  <a:cubicBezTo>
                    <a:pt x="45533" y="66253"/>
                    <a:pt x="45600" y="66320"/>
                    <a:pt x="45700" y="66487"/>
                  </a:cubicBezTo>
                  <a:cubicBezTo>
                    <a:pt x="46000" y="66253"/>
                    <a:pt x="46367" y="66053"/>
                    <a:pt x="46634" y="65786"/>
                  </a:cubicBezTo>
                  <a:cubicBezTo>
                    <a:pt x="47074" y="65262"/>
                    <a:pt x="47594" y="65120"/>
                    <a:pt x="48142" y="65120"/>
                  </a:cubicBezTo>
                  <a:cubicBezTo>
                    <a:pt x="48467" y="65120"/>
                    <a:pt x="48801" y="65170"/>
                    <a:pt x="49136" y="65219"/>
                  </a:cubicBezTo>
                  <a:cubicBezTo>
                    <a:pt x="49469" y="65253"/>
                    <a:pt x="49703" y="65553"/>
                    <a:pt x="49736" y="65853"/>
                  </a:cubicBezTo>
                  <a:cubicBezTo>
                    <a:pt x="49769" y="66220"/>
                    <a:pt x="49536" y="66620"/>
                    <a:pt x="49136" y="66620"/>
                  </a:cubicBezTo>
                  <a:cubicBezTo>
                    <a:pt x="48569" y="66654"/>
                    <a:pt x="48102" y="66854"/>
                    <a:pt x="47668" y="67187"/>
                  </a:cubicBezTo>
                  <a:cubicBezTo>
                    <a:pt x="47368" y="67388"/>
                    <a:pt x="47068" y="67588"/>
                    <a:pt x="46767" y="67754"/>
                  </a:cubicBezTo>
                  <a:cubicBezTo>
                    <a:pt x="46500" y="67955"/>
                    <a:pt x="46234" y="68121"/>
                    <a:pt x="46000" y="68288"/>
                  </a:cubicBezTo>
                  <a:cubicBezTo>
                    <a:pt x="45800" y="68388"/>
                    <a:pt x="45566" y="68455"/>
                    <a:pt x="45400" y="68622"/>
                  </a:cubicBezTo>
                  <a:cubicBezTo>
                    <a:pt x="44632" y="69322"/>
                    <a:pt x="43899" y="70023"/>
                    <a:pt x="43131" y="70723"/>
                  </a:cubicBezTo>
                  <a:cubicBezTo>
                    <a:pt x="42898" y="70957"/>
                    <a:pt x="42698" y="71190"/>
                    <a:pt x="42431" y="71357"/>
                  </a:cubicBezTo>
                  <a:cubicBezTo>
                    <a:pt x="42097" y="71557"/>
                    <a:pt x="41864" y="71791"/>
                    <a:pt x="41697" y="72124"/>
                  </a:cubicBezTo>
                  <a:cubicBezTo>
                    <a:pt x="41397" y="72691"/>
                    <a:pt x="40863" y="73058"/>
                    <a:pt x="40329" y="73425"/>
                  </a:cubicBezTo>
                  <a:cubicBezTo>
                    <a:pt x="40178" y="73529"/>
                    <a:pt x="40025" y="73577"/>
                    <a:pt x="39881" y="73577"/>
                  </a:cubicBezTo>
                  <a:cubicBezTo>
                    <a:pt x="39518" y="73577"/>
                    <a:pt x="39219" y="73270"/>
                    <a:pt x="39195" y="72791"/>
                  </a:cubicBezTo>
                  <a:cubicBezTo>
                    <a:pt x="39162" y="72358"/>
                    <a:pt x="39262" y="71957"/>
                    <a:pt x="39696" y="71824"/>
                  </a:cubicBezTo>
                  <a:cubicBezTo>
                    <a:pt x="40163" y="71657"/>
                    <a:pt x="40496" y="71357"/>
                    <a:pt x="40663" y="70923"/>
                  </a:cubicBezTo>
                  <a:cubicBezTo>
                    <a:pt x="40863" y="70490"/>
                    <a:pt x="41197" y="70256"/>
                    <a:pt x="41664" y="70056"/>
                  </a:cubicBezTo>
                  <a:cubicBezTo>
                    <a:pt x="41964" y="69956"/>
                    <a:pt x="42364" y="69622"/>
                    <a:pt x="42398" y="69356"/>
                  </a:cubicBezTo>
                  <a:cubicBezTo>
                    <a:pt x="42598" y="68455"/>
                    <a:pt x="43098" y="67921"/>
                    <a:pt x="43999" y="67721"/>
                  </a:cubicBezTo>
                  <a:cubicBezTo>
                    <a:pt x="44032" y="66787"/>
                    <a:pt x="44266" y="65920"/>
                    <a:pt x="43765" y="65053"/>
                  </a:cubicBezTo>
                  <a:cubicBezTo>
                    <a:pt x="43532" y="64652"/>
                    <a:pt x="43632" y="64085"/>
                    <a:pt x="43598" y="63585"/>
                  </a:cubicBezTo>
                  <a:cubicBezTo>
                    <a:pt x="43565" y="63018"/>
                    <a:pt x="43632" y="62417"/>
                    <a:pt x="43231" y="61917"/>
                  </a:cubicBezTo>
                  <a:cubicBezTo>
                    <a:pt x="43065" y="61717"/>
                    <a:pt x="43098" y="61383"/>
                    <a:pt x="43098" y="61116"/>
                  </a:cubicBezTo>
                  <a:cubicBezTo>
                    <a:pt x="43098" y="60783"/>
                    <a:pt x="43231" y="60516"/>
                    <a:pt x="43565" y="60382"/>
                  </a:cubicBezTo>
                  <a:cubicBezTo>
                    <a:pt x="43616" y="60364"/>
                    <a:pt x="43664" y="60354"/>
                    <a:pt x="43710" y="60354"/>
                  </a:cubicBezTo>
                  <a:close/>
                  <a:moveTo>
                    <a:pt x="70754" y="1"/>
                  </a:moveTo>
                  <a:cubicBezTo>
                    <a:pt x="70293" y="1"/>
                    <a:pt x="69898" y="123"/>
                    <a:pt x="69450" y="273"/>
                  </a:cubicBezTo>
                  <a:cubicBezTo>
                    <a:pt x="68316" y="706"/>
                    <a:pt x="67249" y="1307"/>
                    <a:pt x="66348" y="2141"/>
                  </a:cubicBezTo>
                  <a:cubicBezTo>
                    <a:pt x="65570" y="2856"/>
                    <a:pt x="64706" y="3282"/>
                    <a:pt x="63646" y="3282"/>
                  </a:cubicBezTo>
                  <a:cubicBezTo>
                    <a:pt x="63569" y="3282"/>
                    <a:pt x="63491" y="3279"/>
                    <a:pt x="63413" y="3275"/>
                  </a:cubicBezTo>
                  <a:cubicBezTo>
                    <a:pt x="63068" y="3253"/>
                    <a:pt x="62719" y="3245"/>
                    <a:pt x="62370" y="3245"/>
                  </a:cubicBezTo>
                  <a:cubicBezTo>
                    <a:pt x="61671" y="3245"/>
                    <a:pt x="60966" y="3275"/>
                    <a:pt x="60277" y="3275"/>
                  </a:cubicBezTo>
                  <a:cubicBezTo>
                    <a:pt x="60184" y="3269"/>
                    <a:pt x="60092" y="3265"/>
                    <a:pt x="60001" y="3265"/>
                  </a:cubicBezTo>
                  <a:cubicBezTo>
                    <a:pt x="59570" y="3265"/>
                    <a:pt x="59162" y="3350"/>
                    <a:pt x="58776" y="3709"/>
                  </a:cubicBezTo>
                  <a:cubicBezTo>
                    <a:pt x="58376" y="4042"/>
                    <a:pt x="57809" y="4209"/>
                    <a:pt x="57208" y="4509"/>
                  </a:cubicBezTo>
                  <a:cubicBezTo>
                    <a:pt x="57041" y="4843"/>
                    <a:pt x="56741" y="5276"/>
                    <a:pt x="56708" y="5743"/>
                  </a:cubicBezTo>
                  <a:cubicBezTo>
                    <a:pt x="56574" y="6911"/>
                    <a:pt x="56574" y="8078"/>
                    <a:pt x="56508" y="9279"/>
                  </a:cubicBezTo>
                  <a:cubicBezTo>
                    <a:pt x="56441" y="10180"/>
                    <a:pt x="56774" y="10947"/>
                    <a:pt x="57475" y="11548"/>
                  </a:cubicBezTo>
                  <a:cubicBezTo>
                    <a:pt x="58009" y="12048"/>
                    <a:pt x="58342" y="12682"/>
                    <a:pt x="58642" y="13382"/>
                  </a:cubicBezTo>
                  <a:cubicBezTo>
                    <a:pt x="58776" y="13682"/>
                    <a:pt x="58909" y="14049"/>
                    <a:pt x="59143" y="14316"/>
                  </a:cubicBezTo>
                  <a:cubicBezTo>
                    <a:pt x="60010" y="15150"/>
                    <a:pt x="60043" y="16351"/>
                    <a:pt x="60344" y="17385"/>
                  </a:cubicBezTo>
                  <a:cubicBezTo>
                    <a:pt x="60477" y="17819"/>
                    <a:pt x="60277" y="18386"/>
                    <a:pt x="60110" y="18853"/>
                  </a:cubicBezTo>
                  <a:cubicBezTo>
                    <a:pt x="59910" y="19453"/>
                    <a:pt x="59510" y="19920"/>
                    <a:pt x="59043" y="20387"/>
                  </a:cubicBezTo>
                  <a:cubicBezTo>
                    <a:pt x="58642" y="20787"/>
                    <a:pt x="58242" y="21254"/>
                    <a:pt x="57875" y="21721"/>
                  </a:cubicBezTo>
                  <a:cubicBezTo>
                    <a:pt x="57508" y="22188"/>
                    <a:pt x="57208" y="22689"/>
                    <a:pt x="56841" y="23122"/>
                  </a:cubicBezTo>
                  <a:cubicBezTo>
                    <a:pt x="56107" y="23990"/>
                    <a:pt x="55607" y="24924"/>
                    <a:pt x="55373" y="25991"/>
                  </a:cubicBezTo>
                  <a:cubicBezTo>
                    <a:pt x="55073" y="27426"/>
                    <a:pt x="54906" y="28860"/>
                    <a:pt x="54973" y="30328"/>
                  </a:cubicBezTo>
                  <a:cubicBezTo>
                    <a:pt x="55007" y="31328"/>
                    <a:pt x="55007" y="32329"/>
                    <a:pt x="54940" y="33330"/>
                  </a:cubicBezTo>
                  <a:cubicBezTo>
                    <a:pt x="54873" y="34597"/>
                    <a:pt x="54973" y="35865"/>
                    <a:pt x="55407" y="37066"/>
                  </a:cubicBezTo>
                  <a:cubicBezTo>
                    <a:pt x="55507" y="37399"/>
                    <a:pt x="55574" y="37766"/>
                    <a:pt x="55607" y="38133"/>
                  </a:cubicBezTo>
                  <a:cubicBezTo>
                    <a:pt x="55607" y="38267"/>
                    <a:pt x="55440" y="38500"/>
                    <a:pt x="55307" y="38534"/>
                  </a:cubicBezTo>
                  <a:cubicBezTo>
                    <a:pt x="55256" y="38559"/>
                    <a:pt x="55195" y="38570"/>
                    <a:pt x="55130" y="38570"/>
                  </a:cubicBezTo>
                  <a:cubicBezTo>
                    <a:pt x="55025" y="38570"/>
                    <a:pt x="54909" y="38541"/>
                    <a:pt x="54806" y="38500"/>
                  </a:cubicBezTo>
                  <a:cubicBezTo>
                    <a:pt x="54673" y="38433"/>
                    <a:pt x="54540" y="38300"/>
                    <a:pt x="54439" y="38133"/>
                  </a:cubicBezTo>
                  <a:cubicBezTo>
                    <a:pt x="53672" y="37199"/>
                    <a:pt x="53205" y="36132"/>
                    <a:pt x="53205" y="34898"/>
                  </a:cubicBezTo>
                  <a:cubicBezTo>
                    <a:pt x="53172" y="33463"/>
                    <a:pt x="53205" y="31996"/>
                    <a:pt x="53172" y="30561"/>
                  </a:cubicBezTo>
                  <a:cubicBezTo>
                    <a:pt x="53139" y="29193"/>
                    <a:pt x="53239" y="27826"/>
                    <a:pt x="53472" y="26492"/>
                  </a:cubicBezTo>
                  <a:cubicBezTo>
                    <a:pt x="53772" y="24657"/>
                    <a:pt x="54439" y="22989"/>
                    <a:pt x="55774" y="21655"/>
                  </a:cubicBezTo>
                  <a:cubicBezTo>
                    <a:pt x="55907" y="21521"/>
                    <a:pt x="56074" y="21321"/>
                    <a:pt x="56174" y="21121"/>
                  </a:cubicBezTo>
                  <a:cubicBezTo>
                    <a:pt x="56508" y="20354"/>
                    <a:pt x="57108" y="19820"/>
                    <a:pt x="57675" y="19220"/>
                  </a:cubicBezTo>
                  <a:cubicBezTo>
                    <a:pt x="57975" y="18886"/>
                    <a:pt x="58242" y="18519"/>
                    <a:pt x="58476" y="18119"/>
                  </a:cubicBezTo>
                  <a:cubicBezTo>
                    <a:pt x="58676" y="17852"/>
                    <a:pt x="58642" y="17518"/>
                    <a:pt x="58476" y="17218"/>
                  </a:cubicBezTo>
                  <a:cubicBezTo>
                    <a:pt x="57975" y="16451"/>
                    <a:pt x="58109" y="15350"/>
                    <a:pt x="57208" y="14750"/>
                  </a:cubicBezTo>
                  <a:cubicBezTo>
                    <a:pt x="57141" y="14683"/>
                    <a:pt x="57075" y="14516"/>
                    <a:pt x="57041" y="14383"/>
                  </a:cubicBezTo>
                  <a:cubicBezTo>
                    <a:pt x="56975" y="13616"/>
                    <a:pt x="56541" y="13049"/>
                    <a:pt x="56007" y="12548"/>
                  </a:cubicBezTo>
                  <a:cubicBezTo>
                    <a:pt x="55207" y="11714"/>
                    <a:pt x="54773" y="10747"/>
                    <a:pt x="54840" y="9613"/>
                  </a:cubicBezTo>
                  <a:cubicBezTo>
                    <a:pt x="54873" y="8979"/>
                    <a:pt x="54940" y="8345"/>
                    <a:pt x="54773" y="7645"/>
                  </a:cubicBezTo>
                  <a:cubicBezTo>
                    <a:pt x="54473" y="7611"/>
                    <a:pt x="54206" y="7578"/>
                    <a:pt x="53939" y="7578"/>
                  </a:cubicBezTo>
                  <a:cubicBezTo>
                    <a:pt x="53139" y="7578"/>
                    <a:pt x="52305" y="7578"/>
                    <a:pt x="51504" y="7611"/>
                  </a:cubicBezTo>
                  <a:cubicBezTo>
                    <a:pt x="51337" y="7611"/>
                    <a:pt x="51137" y="7678"/>
                    <a:pt x="51004" y="7778"/>
                  </a:cubicBezTo>
                  <a:cubicBezTo>
                    <a:pt x="50537" y="8145"/>
                    <a:pt x="50003" y="8145"/>
                    <a:pt x="49436" y="8145"/>
                  </a:cubicBezTo>
                  <a:cubicBezTo>
                    <a:pt x="49069" y="8145"/>
                    <a:pt x="48702" y="8145"/>
                    <a:pt x="48368" y="8279"/>
                  </a:cubicBezTo>
                  <a:cubicBezTo>
                    <a:pt x="46567" y="8979"/>
                    <a:pt x="46267" y="9313"/>
                    <a:pt x="45433" y="11147"/>
                  </a:cubicBezTo>
                  <a:cubicBezTo>
                    <a:pt x="45200" y="11581"/>
                    <a:pt x="45233" y="12015"/>
                    <a:pt x="45233" y="12482"/>
                  </a:cubicBezTo>
                  <a:cubicBezTo>
                    <a:pt x="45200" y="13382"/>
                    <a:pt x="45233" y="14283"/>
                    <a:pt x="45233" y="15183"/>
                  </a:cubicBezTo>
                  <a:cubicBezTo>
                    <a:pt x="45233" y="15917"/>
                    <a:pt x="45266" y="16651"/>
                    <a:pt x="44799" y="17285"/>
                  </a:cubicBezTo>
                  <a:cubicBezTo>
                    <a:pt x="44699" y="17418"/>
                    <a:pt x="44666" y="17652"/>
                    <a:pt x="44699" y="17819"/>
                  </a:cubicBezTo>
                  <a:cubicBezTo>
                    <a:pt x="44799" y="18853"/>
                    <a:pt x="44466" y="19753"/>
                    <a:pt x="43965" y="20654"/>
                  </a:cubicBezTo>
                  <a:cubicBezTo>
                    <a:pt x="43899" y="20787"/>
                    <a:pt x="43832" y="20954"/>
                    <a:pt x="43732" y="21254"/>
                  </a:cubicBezTo>
                  <a:cubicBezTo>
                    <a:pt x="44132" y="21154"/>
                    <a:pt x="44399" y="21188"/>
                    <a:pt x="44632" y="21054"/>
                  </a:cubicBezTo>
                  <a:cubicBezTo>
                    <a:pt x="45466" y="20554"/>
                    <a:pt x="46367" y="20120"/>
                    <a:pt x="47001" y="19286"/>
                  </a:cubicBezTo>
                  <a:cubicBezTo>
                    <a:pt x="47201" y="19020"/>
                    <a:pt x="47568" y="18853"/>
                    <a:pt x="47868" y="18719"/>
                  </a:cubicBezTo>
                  <a:cubicBezTo>
                    <a:pt x="47931" y="18691"/>
                    <a:pt x="47995" y="18678"/>
                    <a:pt x="48059" y="18678"/>
                  </a:cubicBezTo>
                  <a:cubicBezTo>
                    <a:pt x="48369" y="18678"/>
                    <a:pt x="48657" y="18982"/>
                    <a:pt x="48602" y="19286"/>
                  </a:cubicBezTo>
                  <a:cubicBezTo>
                    <a:pt x="48402" y="20187"/>
                    <a:pt x="48068" y="20988"/>
                    <a:pt x="47201" y="21488"/>
                  </a:cubicBezTo>
                  <a:cubicBezTo>
                    <a:pt x="46767" y="21755"/>
                    <a:pt x="46367" y="22022"/>
                    <a:pt x="45967" y="22289"/>
                  </a:cubicBezTo>
                  <a:cubicBezTo>
                    <a:pt x="45733" y="22422"/>
                    <a:pt x="45500" y="22555"/>
                    <a:pt x="45233" y="22622"/>
                  </a:cubicBezTo>
                  <a:cubicBezTo>
                    <a:pt x="44032" y="23022"/>
                    <a:pt x="42831" y="23323"/>
                    <a:pt x="41730" y="23923"/>
                  </a:cubicBezTo>
                  <a:cubicBezTo>
                    <a:pt x="41395" y="24106"/>
                    <a:pt x="41060" y="24261"/>
                    <a:pt x="40674" y="24261"/>
                  </a:cubicBezTo>
                  <a:cubicBezTo>
                    <a:pt x="40637" y="24261"/>
                    <a:pt x="40600" y="24260"/>
                    <a:pt x="40563" y="24257"/>
                  </a:cubicBezTo>
                  <a:cubicBezTo>
                    <a:pt x="40502" y="24249"/>
                    <a:pt x="40443" y="24245"/>
                    <a:pt x="40385" y="24245"/>
                  </a:cubicBezTo>
                  <a:cubicBezTo>
                    <a:pt x="39932" y="24245"/>
                    <a:pt x="39558" y="24473"/>
                    <a:pt x="39262" y="24857"/>
                  </a:cubicBezTo>
                  <a:cubicBezTo>
                    <a:pt x="38762" y="25491"/>
                    <a:pt x="38028" y="25791"/>
                    <a:pt x="37327" y="25991"/>
                  </a:cubicBezTo>
                  <a:cubicBezTo>
                    <a:pt x="36427" y="26225"/>
                    <a:pt x="35659" y="26658"/>
                    <a:pt x="34859" y="27025"/>
                  </a:cubicBezTo>
                  <a:cubicBezTo>
                    <a:pt x="34158" y="27359"/>
                    <a:pt x="33491" y="27692"/>
                    <a:pt x="32724" y="27859"/>
                  </a:cubicBezTo>
                  <a:cubicBezTo>
                    <a:pt x="31890" y="27993"/>
                    <a:pt x="31056" y="28326"/>
                    <a:pt x="30389" y="28927"/>
                  </a:cubicBezTo>
                  <a:cubicBezTo>
                    <a:pt x="30114" y="29201"/>
                    <a:pt x="29783" y="29364"/>
                    <a:pt x="29397" y="29364"/>
                  </a:cubicBezTo>
                  <a:cubicBezTo>
                    <a:pt x="29361" y="29364"/>
                    <a:pt x="29325" y="29363"/>
                    <a:pt x="29288" y="29360"/>
                  </a:cubicBezTo>
                  <a:cubicBezTo>
                    <a:pt x="29256" y="29359"/>
                    <a:pt x="29224" y="29358"/>
                    <a:pt x="29192" y="29358"/>
                  </a:cubicBezTo>
                  <a:cubicBezTo>
                    <a:pt x="28476" y="29358"/>
                    <a:pt x="27966" y="29715"/>
                    <a:pt x="27487" y="30194"/>
                  </a:cubicBezTo>
                  <a:cubicBezTo>
                    <a:pt x="27287" y="30428"/>
                    <a:pt x="27053" y="30695"/>
                    <a:pt x="26753" y="30795"/>
                  </a:cubicBezTo>
                  <a:cubicBezTo>
                    <a:pt x="25986" y="31062"/>
                    <a:pt x="25519" y="31662"/>
                    <a:pt x="24952" y="32196"/>
                  </a:cubicBezTo>
                  <a:cubicBezTo>
                    <a:pt x="24685" y="32463"/>
                    <a:pt x="24551" y="32763"/>
                    <a:pt x="24551" y="33163"/>
                  </a:cubicBezTo>
                  <a:cubicBezTo>
                    <a:pt x="24551" y="34030"/>
                    <a:pt x="24518" y="34864"/>
                    <a:pt x="24551" y="35732"/>
                  </a:cubicBezTo>
                  <a:cubicBezTo>
                    <a:pt x="24585" y="36098"/>
                    <a:pt x="24652" y="36465"/>
                    <a:pt x="24818" y="36799"/>
                  </a:cubicBezTo>
                  <a:cubicBezTo>
                    <a:pt x="25185" y="37666"/>
                    <a:pt x="25586" y="38500"/>
                    <a:pt x="25519" y="39501"/>
                  </a:cubicBezTo>
                  <a:cubicBezTo>
                    <a:pt x="25485" y="39701"/>
                    <a:pt x="25686" y="39901"/>
                    <a:pt x="25719" y="40135"/>
                  </a:cubicBezTo>
                  <a:cubicBezTo>
                    <a:pt x="25852" y="40502"/>
                    <a:pt x="25952" y="40902"/>
                    <a:pt x="26053" y="41302"/>
                  </a:cubicBezTo>
                  <a:cubicBezTo>
                    <a:pt x="26119" y="41602"/>
                    <a:pt x="26119" y="41936"/>
                    <a:pt x="26286" y="42203"/>
                  </a:cubicBezTo>
                  <a:cubicBezTo>
                    <a:pt x="26553" y="42770"/>
                    <a:pt x="26620" y="43337"/>
                    <a:pt x="26620" y="43937"/>
                  </a:cubicBezTo>
                  <a:cubicBezTo>
                    <a:pt x="26586" y="44438"/>
                    <a:pt x="26720" y="44871"/>
                    <a:pt x="26920" y="45338"/>
                  </a:cubicBezTo>
                  <a:cubicBezTo>
                    <a:pt x="27353" y="46272"/>
                    <a:pt x="27887" y="47106"/>
                    <a:pt x="28421" y="47907"/>
                  </a:cubicBezTo>
                  <a:cubicBezTo>
                    <a:pt x="28721" y="48441"/>
                    <a:pt x="29021" y="48941"/>
                    <a:pt x="29021" y="49541"/>
                  </a:cubicBezTo>
                  <a:cubicBezTo>
                    <a:pt x="29021" y="49708"/>
                    <a:pt x="28888" y="49942"/>
                    <a:pt x="28788" y="50008"/>
                  </a:cubicBezTo>
                  <a:cubicBezTo>
                    <a:pt x="28688" y="50042"/>
                    <a:pt x="28579" y="50058"/>
                    <a:pt x="28471" y="50058"/>
                  </a:cubicBezTo>
                  <a:cubicBezTo>
                    <a:pt x="28362" y="50058"/>
                    <a:pt x="28254" y="50042"/>
                    <a:pt x="28154" y="50008"/>
                  </a:cubicBezTo>
                  <a:cubicBezTo>
                    <a:pt x="28021" y="50008"/>
                    <a:pt x="27921" y="49875"/>
                    <a:pt x="27854" y="49775"/>
                  </a:cubicBezTo>
                  <a:cubicBezTo>
                    <a:pt x="27187" y="48974"/>
                    <a:pt x="26620" y="48074"/>
                    <a:pt x="25786" y="47440"/>
                  </a:cubicBezTo>
                  <a:cubicBezTo>
                    <a:pt x="25719" y="47407"/>
                    <a:pt x="25652" y="47306"/>
                    <a:pt x="25619" y="47240"/>
                  </a:cubicBezTo>
                  <a:cubicBezTo>
                    <a:pt x="25485" y="46506"/>
                    <a:pt x="25018" y="45872"/>
                    <a:pt x="24985" y="45205"/>
                  </a:cubicBezTo>
                  <a:cubicBezTo>
                    <a:pt x="24885" y="44071"/>
                    <a:pt x="24685" y="42970"/>
                    <a:pt x="24451" y="41869"/>
                  </a:cubicBezTo>
                  <a:cubicBezTo>
                    <a:pt x="24285" y="41069"/>
                    <a:pt x="24018" y="40335"/>
                    <a:pt x="23718" y="39468"/>
                  </a:cubicBezTo>
                  <a:cubicBezTo>
                    <a:pt x="22817" y="40335"/>
                    <a:pt x="21849" y="41069"/>
                    <a:pt x="21316" y="42136"/>
                  </a:cubicBezTo>
                  <a:cubicBezTo>
                    <a:pt x="21082" y="42603"/>
                    <a:pt x="20682" y="42903"/>
                    <a:pt x="20282" y="43204"/>
                  </a:cubicBezTo>
                  <a:cubicBezTo>
                    <a:pt x="19715" y="43637"/>
                    <a:pt x="19148" y="44104"/>
                    <a:pt x="18580" y="44538"/>
                  </a:cubicBezTo>
                  <a:cubicBezTo>
                    <a:pt x="18347" y="44738"/>
                    <a:pt x="18113" y="45005"/>
                    <a:pt x="17847" y="45105"/>
                  </a:cubicBezTo>
                  <a:cubicBezTo>
                    <a:pt x="17146" y="45438"/>
                    <a:pt x="16646" y="45939"/>
                    <a:pt x="16145" y="46439"/>
                  </a:cubicBezTo>
                  <a:cubicBezTo>
                    <a:pt x="14844" y="47673"/>
                    <a:pt x="13710" y="49041"/>
                    <a:pt x="12243" y="50042"/>
                  </a:cubicBezTo>
                  <a:cubicBezTo>
                    <a:pt x="12109" y="50142"/>
                    <a:pt x="12042" y="50309"/>
                    <a:pt x="11942" y="50475"/>
                  </a:cubicBezTo>
                  <a:cubicBezTo>
                    <a:pt x="11609" y="50909"/>
                    <a:pt x="11475" y="51409"/>
                    <a:pt x="11475" y="51976"/>
                  </a:cubicBezTo>
                  <a:cubicBezTo>
                    <a:pt x="11509" y="52810"/>
                    <a:pt x="11542" y="53611"/>
                    <a:pt x="11075" y="54345"/>
                  </a:cubicBezTo>
                  <a:cubicBezTo>
                    <a:pt x="10808" y="54712"/>
                    <a:pt x="10875" y="55212"/>
                    <a:pt x="11075" y="55646"/>
                  </a:cubicBezTo>
                  <a:cubicBezTo>
                    <a:pt x="11609" y="55512"/>
                    <a:pt x="12143" y="55346"/>
                    <a:pt x="12676" y="55312"/>
                  </a:cubicBezTo>
                  <a:cubicBezTo>
                    <a:pt x="13143" y="55296"/>
                    <a:pt x="13619" y="55287"/>
                    <a:pt x="14098" y="55287"/>
                  </a:cubicBezTo>
                  <a:cubicBezTo>
                    <a:pt x="14578" y="55287"/>
                    <a:pt x="15061" y="55296"/>
                    <a:pt x="15545" y="55312"/>
                  </a:cubicBezTo>
                  <a:cubicBezTo>
                    <a:pt x="15879" y="55312"/>
                    <a:pt x="16279" y="55379"/>
                    <a:pt x="16579" y="55546"/>
                  </a:cubicBezTo>
                  <a:cubicBezTo>
                    <a:pt x="17146" y="55813"/>
                    <a:pt x="17713" y="55846"/>
                    <a:pt x="18314" y="55846"/>
                  </a:cubicBezTo>
                  <a:lnTo>
                    <a:pt x="27287" y="55846"/>
                  </a:lnTo>
                  <a:cubicBezTo>
                    <a:pt x="29588" y="55846"/>
                    <a:pt x="31923" y="55846"/>
                    <a:pt x="34225" y="55813"/>
                  </a:cubicBezTo>
                  <a:cubicBezTo>
                    <a:pt x="34625" y="55813"/>
                    <a:pt x="35092" y="55813"/>
                    <a:pt x="35393" y="55646"/>
                  </a:cubicBezTo>
                  <a:cubicBezTo>
                    <a:pt x="35960" y="55312"/>
                    <a:pt x="36527" y="55279"/>
                    <a:pt x="37094" y="55279"/>
                  </a:cubicBezTo>
                  <a:lnTo>
                    <a:pt x="45967" y="55279"/>
                  </a:lnTo>
                  <a:cubicBezTo>
                    <a:pt x="46400" y="55279"/>
                    <a:pt x="46826" y="55270"/>
                    <a:pt x="47251" y="55270"/>
                  </a:cubicBezTo>
                  <a:cubicBezTo>
                    <a:pt x="47676" y="55270"/>
                    <a:pt x="48102" y="55279"/>
                    <a:pt x="48535" y="55312"/>
                  </a:cubicBezTo>
                  <a:cubicBezTo>
                    <a:pt x="48577" y="55314"/>
                    <a:pt x="48618" y="55315"/>
                    <a:pt x="48658" y="55315"/>
                  </a:cubicBezTo>
                  <a:cubicBezTo>
                    <a:pt x="49260" y="55315"/>
                    <a:pt x="49694" y="55081"/>
                    <a:pt x="50070" y="54612"/>
                  </a:cubicBezTo>
                  <a:cubicBezTo>
                    <a:pt x="50337" y="54245"/>
                    <a:pt x="50603" y="53878"/>
                    <a:pt x="50870" y="53511"/>
                  </a:cubicBezTo>
                  <a:cubicBezTo>
                    <a:pt x="51204" y="53011"/>
                    <a:pt x="51571" y="52577"/>
                    <a:pt x="52271" y="52544"/>
                  </a:cubicBezTo>
                  <a:cubicBezTo>
                    <a:pt x="52505" y="52544"/>
                    <a:pt x="52805" y="52377"/>
                    <a:pt x="52972" y="52210"/>
                  </a:cubicBezTo>
                  <a:cubicBezTo>
                    <a:pt x="53872" y="51309"/>
                    <a:pt x="54773" y="50409"/>
                    <a:pt x="55907" y="49808"/>
                  </a:cubicBezTo>
                  <a:cubicBezTo>
                    <a:pt x="56007" y="49775"/>
                    <a:pt x="56041" y="49708"/>
                    <a:pt x="56107" y="49641"/>
                  </a:cubicBezTo>
                  <a:cubicBezTo>
                    <a:pt x="56708" y="49041"/>
                    <a:pt x="57342" y="48507"/>
                    <a:pt x="57842" y="47874"/>
                  </a:cubicBezTo>
                  <a:cubicBezTo>
                    <a:pt x="58442" y="47106"/>
                    <a:pt x="58976" y="46272"/>
                    <a:pt x="59543" y="45438"/>
                  </a:cubicBezTo>
                  <a:cubicBezTo>
                    <a:pt x="59610" y="45338"/>
                    <a:pt x="59677" y="45205"/>
                    <a:pt x="59677" y="45072"/>
                  </a:cubicBezTo>
                  <a:cubicBezTo>
                    <a:pt x="59743" y="44504"/>
                    <a:pt x="60043" y="44071"/>
                    <a:pt x="60444" y="43671"/>
                  </a:cubicBezTo>
                  <a:cubicBezTo>
                    <a:pt x="60611" y="43470"/>
                    <a:pt x="60711" y="43204"/>
                    <a:pt x="60877" y="43003"/>
                  </a:cubicBezTo>
                  <a:cubicBezTo>
                    <a:pt x="61545" y="42136"/>
                    <a:pt x="61878" y="41069"/>
                    <a:pt x="62679" y="40301"/>
                  </a:cubicBezTo>
                  <a:cubicBezTo>
                    <a:pt x="62845" y="40168"/>
                    <a:pt x="62912" y="39935"/>
                    <a:pt x="62979" y="39734"/>
                  </a:cubicBezTo>
                  <a:cubicBezTo>
                    <a:pt x="63046" y="39468"/>
                    <a:pt x="63012" y="39167"/>
                    <a:pt x="63146" y="38934"/>
                  </a:cubicBezTo>
                  <a:cubicBezTo>
                    <a:pt x="63446" y="38500"/>
                    <a:pt x="63579" y="38033"/>
                    <a:pt x="63546" y="37533"/>
                  </a:cubicBezTo>
                  <a:cubicBezTo>
                    <a:pt x="63513" y="37099"/>
                    <a:pt x="63646" y="36732"/>
                    <a:pt x="63980" y="36432"/>
                  </a:cubicBezTo>
                  <a:cubicBezTo>
                    <a:pt x="64213" y="36199"/>
                    <a:pt x="64413" y="35965"/>
                    <a:pt x="64613" y="35732"/>
                  </a:cubicBezTo>
                  <a:cubicBezTo>
                    <a:pt x="65347" y="34697"/>
                    <a:pt x="66748" y="34297"/>
                    <a:pt x="67949" y="34164"/>
                  </a:cubicBezTo>
                  <a:cubicBezTo>
                    <a:pt x="68149" y="34145"/>
                    <a:pt x="68351" y="34136"/>
                    <a:pt x="68552" y="34136"/>
                  </a:cubicBezTo>
                  <a:cubicBezTo>
                    <a:pt x="69427" y="34136"/>
                    <a:pt x="70311" y="34312"/>
                    <a:pt x="71151" y="34664"/>
                  </a:cubicBezTo>
                  <a:cubicBezTo>
                    <a:pt x="71285" y="34697"/>
                    <a:pt x="71385" y="34864"/>
                    <a:pt x="71618" y="35064"/>
                  </a:cubicBezTo>
                  <a:cubicBezTo>
                    <a:pt x="70751" y="35465"/>
                    <a:pt x="69984" y="35698"/>
                    <a:pt x="69183" y="35698"/>
                  </a:cubicBezTo>
                  <a:cubicBezTo>
                    <a:pt x="68283" y="35732"/>
                    <a:pt x="67482" y="35998"/>
                    <a:pt x="66682" y="36332"/>
                  </a:cubicBezTo>
                  <a:cubicBezTo>
                    <a:pt x="66281" y="36499"/>
                    <a:pt x="66014" y="36766"/>
                    <a:pt x="65814" y="37133"/>
                  </a:cubicBezTo>
                  <a:cubicBezTo>
                    <a:pt x="65247" y="38067"/>
                    <a:pt x="65080" y="39134"/>
                    <a:pt x="64747" y="40168"/>
                  </a:cubicBezTo>
                  <a:cubicBezTo>
                    <a:pt x="64580" y="40702"/>
                    <a:pt x="64347" y="41135"/>
                    <a:pt x="63980" y="41536"/>
                  </a:cubicBezTo>
                  <a:cubicBezTo>
                    <a:pt x="63679" y="41869"/>
                    <a:pt x="63312" y="42236"/>
                    <a:pt x="63212" y="42636"/>
                  </a:cubicBezTo>
                  <a:cubicBezTo>
                    <a:pt x="63046" y="43404"/>
                    <a:pt x="62545" y="43904"/>
                    <a:pt x="62112" y="44471"/>
                  </a:cubicBezTo>
                  <a:cubicBezTo>
                    <a:pt x="61878" y="44738"/>
                    <a:pt x="61611" y="45005"/>
                    <a:pt x="61478" y="45338"/>
                  </a:cubicBezTo>
                  <a:cubicBezTo>
                    <a:pt x="60744" y="47073"/>
                    <a:pt x="59677" y="48574"/>
                    <a:pt x="58342" y="49875"/>
                  </a:cubicBezTo>
                  <a:cubicBezTo>
                    <a:pt x="58009" y="50209"/>
                    <a:pt x="57575" y="50509"/>
                    <a:pt x="57375" y="51009"/>
                  </a:cubicBezTo>
                  <a:cubicBezTo>
                    <a:pt x="58042" y="50976"/>
                    <a:pt x="58676" y="50942"/>
                    <a:pt x="59310" y="50942"/>
                  </a:cubicBezTo>
                  <a:lnTo>
                    <a:pt x="64613" y="50942"/>
                  </a:lnTo>
                  <a:cubicBezTo>
                    <a:pt x="65047" y="50942"/>
                    <a:pt x="65514" y="50942"/>
                    <a:pt x="65914" y="50642"/>
                  </a:cubicBezTo>
                  <a:cubicBezTo>
                    <a:pt x="66915" y="49808"/>
                    <a:pt x="67982" y="49041"/>
                    <a:pt x="68616" y="47840"/>
                  </a:cubicBezTo>
                  <a:cubicBezTo>
                    <a:pt x="68883" y="47306"/>
                    <a:pt x="69183" y="46806"/>
                    <a:pt x="69484" y="46339"/>
                  </a:cubicBezTo>
                  <a:cubicBezTo>
                    <a:pt x="69572" y="46197"/>
                    <a:pt x="69717" y="46122"/>
                    <a:pt x="69859" y="46122"/>
                  </a:cubicBezTo>
                  <a:cubicBezTo>
                    <a:pt x="69984" y="46122"/>
                    <a:pt x="70106" y="46181"/>
                    <a:pt x="70184" y="46306"/>
                  </a:cubicBezTo>
                  <a:cubicBezTo>
                    <a:pt x="70484" y="46706"/>
                    <a:pt x="70751" y="47206"/>
                    <a:pt x="70484" y="47673"/>
                  </a:cubicBezTo>
                  <a:cubicBezTo>
                    <a:pt x="70151" y="48307"/>
                    <a:pt x="70051" y="49074"/>
                    <a:pt x="69450" y="49575"/>
                  </a:cubicBezTo>
                  <a:cubicBezTo>
                    <a:pt x="69250" y="49742"/>
                    <a:pt x="69117" y="50008"/>
                    <a:pt x="69017" y="50242"/>
                  </a:cubicBezTo>
                  <a:cubicBezTo>
                    <a:pt x="68883" y="50609"/>
                    <a:pt x="68650" y="50809"/>
                    <a:pt x="68283" y="51009"/>
                  </a:cubicBezTo>
                  <a:cubicBezTo>
                    <a:pt x="67982" y="51143"/>
                    <a:pt x="67716" y="51409"/>
                    <a:pt x="67449" y="51643"/>
                  </a:cubicBezTo>
                  <a:cubicBezTo>
                    <a:pt x="66647" y="52316"/>
                    <a:pt x="65784" y="52712"/>
                    <a:pt x="64711" y="52712"/>
                  </a:cubicBezTo>
                  <a:cubicBezTo>
                    <a:pt x="64667" y="52712"/>
                    <a:pt x="64624" y="52712"/>
                    <a:pt x="64580" y="52710"/>
                  </a:cubicBezTo>
                  <a:cubicBezTo>
                    <a:pt x="64080" y="52699"/>
                    <a:pt x="63583" y="52696"/>
                    <a:pt x="63088" y="52696"/>
                  </a:cubicBezTo>
                  <a:cubicBezTo>
                    <a:pt x="62097" y="52696"/>
                    <a:pt x="61111" y="52710"/>
                    <a:pt x="60110" y="52710"/>
                  </a:cubicBezTo>
                  <a:cubicBezTo>
                    <a:pt x="59953" y="52710"/>
                    <a:pt x="59794" y="52707"/>
                    <a:pt x="59635" y="52707"/>
                  </a:cubicBezTo>
                  <a:cubicBezTo>
                    <a:pt x="59119" y="52707"/>
                    <a:pt x="58601" y="52746"/>
                    <a:pt x="58142" y="53077"/>
                  </a:cubicBezTo>
                  <a:cubicBezTo>
                    <a:pt x="57942" y="53244"/>
                    <a:pt x="57608" y="53244"/>
                    <a:pt x="57342" y="53244"/>
                  </a:cubicBezTo>
                  <a:cubicBezTo>
                    <a:pt x="56941" y="53244"/>
                    <a:pt x="56574" y="53344"/>
                    <a:pt x="56207" y="53544"/>
                  </a:cubicBezTo>
                  <a:cubicBezTo>
                    <a:pt x="55941" y="53711"/>
                    <a:pt x="55607" y="53744"/>
                    <a:pt x="55273" y="53778"/>
                  </a:cubicBezTo>
                  <a:cubicBezTo>
                    <a:pt x="53939" y="53945"/>
                    <a:pt x="52772" y="54445"/>
                    <a:pt x="51771" y="55379"/>
                  </a:cubicBezTo>
                  <a:cubicBezTo>
                    <a:pt x="51437" y="55679"/>
                    <a:pt x="51104" y="55979"/>
                    <a:pt x="50804" y="56313"/>
                  </a:cubicBezTo>
                  <a:cubicBezTo>
                    <a:pt x="50365" y="56845"/>
                    <a:pt x="49810" y="57083"/>
                    <a:pt x="49137" y="57083"/>
                  </a:cubicBezTo>
                  <a:cubicBezTo>
                    <a:pt x="49093" y="57083"/>
                    <a:pt x="49048" y="57082"/>
                    <a:pt x="49002" y="57080"/>
                  </a:cubicBezTo>
                  <a:cubicBezTo>
                    <a:pt x="48891" y="57069"/>
                    <a:pt x="48784" y="57065"/>
                    <a:pt x="48677" y="57065"/>
                  </a:cubicBezTo>
                  <a:cubicBezTo>
                    <a:pt x="48465" y="57065"/>
                    <a:pt x="48257" y="57080"/>
                    <a:pt x="48035" y="57080"/>
                  </a:cubicBezTo>
                  <a:cubicBezTo>
                    <a:pt x="45744" y="57080"/>
                    <a:pt x="43454" y="57065"/>
                    <a:pt x="41153" y="57065"/>
                  </a:cubicBezTo>
                  <a:cubicBezTo>
                    <a:pt x="40003" y="57065"/>
                    <a:pt x="38851" y="57069"/>
                    <a:pt x="37694" y="57080"/>
                  </a:cubicBezTo>
                  <a:cubicBezTo>
                    <a:pt x="37521" y="57080"/>
                    <a:pt x="37331" y="57069"/>
                    <a:pt x="37143" y="57069"/>
                  </a:cubicBezTo>
                  <a:cubicBezTo>
                    <a:pt x="36860" y="57069"/>
                    <a:pt x="36580" y="57093"/>
                    <a:pt x="36360" y="57214"/>
                  </a:cubicBezTo>
                  <a:cubicBezTo>
                    <a:pt x="35693" y="57614"/>
                    <a:pt x="34992" y="57614"/>
                    <a:pt x="34258" y="57614"/>
                  </a:cubicBezTo>
                  <a:cubicBezTo>
                    <a:pt x="28955" y="57614"/>
                    <a:pt x="23651" y="57580"/>
                    <a:pt x="18347" y="57580"/>
                  </a:cubicBezTo>
                  <a:cubicBezTo>
                    <a:pt x="17580" y="57580"/>
                    <a:pt x="16813" y="57580"/>
                    <a:pt x="16079" y="57214"/>
                  </a:cubicBezTo>
                  <a:cubicBezTo>
                    <a:pt x="15812" y="57080"/>
                    <a:pt x="15478" y="57047"/>
                    <a:pt x="15145" y="57047"/>
                  </a:cubicBezTo>
                  <a:cubicBezTo>
                    <a:pt x="14794" y="57030"/>
                    <a:pt x="14436" y="57022"/>
                    <a:pt x="14073" y="57022"/>
                  </a:cubicBezTo>
                  <a:cubicBezTo>
                    <a:pt x="13710" y="57022"/>
                    <a:pt x="13343" y="57030"/>
                    <a:pt x="12976" y="57047"/>
                  </a:cubicBezTo>
                  <a:cubicBezTo>
                    <a:pt x="12643" y="57047"/>
                    <a:pt x="12276" y="57147"/>
                    <a:pt x="11909" y="57247"/>
                  </a:cubicBezTo>
                  <a:cubicBezTo>
                    <a:pt x="11342" y="57414"/>
                    <a:pt x="9607" y="58581"/>
                    <a:pt x="9174" y="59015"/>
                  </a:cubicBezTo>
                  <a:cubicBezTo>
                    <a:pt x="9107" y="59082"/>
                    <a:pt x="9007" y="59115"/>
                    <a:pt x="8940" y="59182"/>
                  </a:cubicBezTo>
                  <a:cubicBezTo>
                    <a:pt x="8473" y="59915"/>
                    <a:pt x="8040" y="60616"/>
                    <a:pt x="7573" y="61316"/>
                  </a:cubicBezTo>
                  <a:cubicBezTo>
                    <a:pt x="7372" y="61617"/>
                    <a:pt x="7139" y="61917"/>
                    <a:pt x="6939" y="62184"/>
                  </a:cubicBezTo>
                  <a:cubicBezTo>
                    <a:pt x="6672" y="62551"/>
                    <a:pt x="6372" y="62918"/>
                    <a:pt x="6138" y="63285"/>
                  </a:cubicBezTo>
                  <a:cubicBezTo>
                    <a:pt x="5738" y="63885"/>
                    <a:pt x="5471" y="64619"/>
                    <a:pt x="5004" y="65119"/>
                  </a:cubicBezTo>
                  <a:cubicBezTo>
                    <a:pt x="4537" y="65653"/>
                    <a:pt x="4437" y="66187"/>
                    <a:pt x="4404" y="66854"/>
                  </a:cubicBezTo>
                  <a:cubicBezTo>
                    <a:pt x="4370" y="67721"/>
                    <a:pt x="4737" y="68455"/>
                    <a:pt x="5238" y="69089"/>
                  </a:cubicBezTo>
                  <a:cubicBezTo>
                    <a:pt x="6205" y="70256"/>
                    <a:pt x="7172" y="71457"/>
                    <a:pt x="7973" y="72758"/>
                  </a:cubicBezTo>
                  <a:cubicBezTo>
                    <a:pt x="8607" y="73792"/>
                    <a:pt x="9474" y="74559"/>
                    <a:pt x="10308" y="75393"/>
                  </a:cubicBezTo>
                  <a:cubicBezTo>
                    <a:pt x="10692" y="75393"/>
                    <a:pt x="11075" y="75427"/>
                    <a:pt x="11459" y="75427"/>
                  </a:cubicBezTo>
                  <a:cubicBezTo>
                    <a:pt x="11842" y="75427"/>
                    <a:pt x="12226" y="75393"/>
                    <a:pt x="12610" y="75260"/>
                  </a:cubicBezTo>
                  <a:cubicBezTo>
                    <a:pt x="14011" y="74793"/>
                    <a:pt x="15245" y="73926"/>
                    <a:pt x="16712" y="73592"/>
                  </a:cubicBezTo>
                  <a:cubicBezTo>
                    <a:pt x="17194" y="73502"/>
                    <a:pt x="17648" y="73249"/>
                    <a:pt x="18148" y="73249"/>
                  </a:cubicBezTo>
                  <a:cubicBezTo>
                    <a:pt x="18203" y="73249"/>
                    <a:pt x="18258" y="73252"/>
                    <a:pt x="18314" y="73258"/>
                  </a:cubicBezTo>
                  <a:cubicBezTo>
                    <a:pt x="18349" y="73262"/>
                    <a:pt x="18383" y="73264"/>
                    <a:pt x="18417" y="73264"/>
                  </a:cubicBezTo>
                  <a:cubicBezTo>
                    <a:pt x="18992" y="73264"/>
                    <a:pt x="19381" y="72756"/>
                    <a:pt x="19948" y="72725"/>
                  </a:cubicBezTo>
                  <a:lnTo>
                    <a:pt x="20482" y="72725"/>
                  </a:lnTo>
                  <a:cubicBezTo>
                    <a:pt x="21994" y="72725"/>
                    <a:pt x="23506" y="72710"/>
                    <a:pt x="25018" y="72710"/>
                  </a:cubicBezTo>
                  <a:cubicBezTo>
                    <a:pt x="25775" y="72710"/>
                    <a:pt x="26531" y="72714"/>
                    <a:pt x="27287" y="72725"/>
                  </a:cubicBezTo>
                  <a:cubicBezTo>
                    <a:pt x="27654" y="72725"/>
                    <a:pt x="28054" y="72758"/>
                    <a:pt x="28354" y="72925"/>
                  </a:cubicBezTo>
                  <a:cubicBezTo>
                    <a:pt x="28855" y="73225"/>
                    <a:pt x="29355" y="73258"/>
                    <a:pt x="29922" y="73258"/>
                  </a:cubicBezTo>
                  <a:cubicBezTo>
                    <a:pt x="31590" y="73325"/>
                    <a:pt x="33258" y="73392"/>
                    <a:pt x="34926" y="73459"/>
                  </a:cubicBezTo>
                  <a:cubicBezTo>
                    <a:pt x="35192" y="73492"/>
                    <a:pt x="35493" y="73525"/>
                    <a:pt x="35726" y="73625"/>
                  </a:cubicBezTo>
                  <a:cubicBezTo>
                    <a:pt x="35860" y="73659"/>
                    <a:pt x="36026" y="73892"/>
                    <a:pt x="36026" y="74026"/>
                  </a:cubicBezTo>
                  <a:cubicBezTo>
                    <a:pt x="36026" y="74226"/>
                    <a:pt x="35926" y="74493"/>
                    <a:pt x="35759" y="74593"/>
                  </a:cubicBezTo>
                  <a:cubicBezTo>
                    <a:pt x="35559" y="74726"/>
                    <a:pt x="35259" y="74793"/>
                    <a:pt x="34992" y="74793"/>
                  </a:cubicBezTo>
                  <a:cubicBezTo>
                    <a:pt x="33024" y="74860"/>
                    <a:pt x="31023" y="74926"/>
                    <a:pt x="29021" y="74960"/>
                  </a:cubicBezTo>
                  <a:cubicBezTo>
                    <a:pt x="28688" y="74960"/>
                    <a:pt x="28254" y="74893"/>
                    <a:pt x="27987" y="74726"/>
                  </a:cubicBezTo>
                  <a:cubicBezTo>
                    <a:pt x="27520" y="74459"/>
                    <a:pt x="27053" y="74426"/>
                    <a:pt x="26553" y="74426"/>
                  </a:cubicBezTo>
                  <a:lnTo>
                    <a:pt x="21382" y="74426"/>
                  </a:lnTo>
                  <a:cubicBezTo>
                    <a:pt x="20782" y="74426"/>
                    <a:pt x="20215" y="74426"/>
                    <a:pt x="19681" y="74759"/>
                  </a:cubicBezTo>
                  <a:cubicBezTo>
                    <a:pt x="19414" y="74960"/>
                    <a:pt x="18981" y="74926"/>
                    <a:pt x="18614" y="74960"/>
                  </a:cubicBezTo>
                  <a:cubicBezTo>
                    <a:pt x="18214" y="74993"/>
                    <a:pt x="17813" y="74926"/>
                    <a:pt x="17413" y="75293"/>
                  </a:cubicBezTo>
                  <a:cubicBezTo>
                    <a:pt x="18047" y="76194"/>
                    <a:pt x="18280" y="77328"/>
                    <a:pt x="18914" y="78262"/>
                  </a:cubicBezTo>
                  <a:cubicBezTo>
                    <a:pt x="19348" y="78896"/>
                    <a:pt x="19715" y="79596"/>
                    <a:pt x="19615" y="80430"/>
                  </a:cubicBezTo>
                  <a:cubicBezTo>
                    <a:pt x="19581" y="80597"/>
                    <a:pt x="19648" y="80797"/>
                    <a:pt x="19748" y="80964"/>
                  </a:cubicBezTo>
                  <a:cubicBezTo>
                    <a:pt x="20282" y="81865"/>
                    <a:pt x="20148" y="82999"/>
                    <a:pt x="20649" y="83899"/>
                  </a:cubicBezTo>
                  <a:cubicBezTo>
                    <a:pt x="20615" y="84900"/>
                    <a:pt x="20982" y="85801"/>
                    <a:pt x="21249" y="86701"/>
                  </a:cubicBezTo>
                  <a:cubicBezTo>
                    <a:pt x="21549" y="87702"/>
                    <a:pt x="21916" y="88669"/>
                    <a:pt x="21816" y="89737"/>
                  </a:cubicBezTo>
                  <a:cubicBezTo>
                    <a:pt x="21816" y="89837"/>
                    <a:pt x="21816" y="89937"/>
                    <a:pt x="21849" y="90004"/>
                  </a:cubicBezTo>
                  <a:cubicBezTo>
                    <a:pt x="22350" y="90704"/>
                    <a:pt x="22383" y="91538"/>
                    <a:pt x="22350" y="92339"/>
                  </a:cubicBezTo>
                  <a:cubicBezTo>
                    <a:pt x="22350" y="92572"/>
                    <a:pt x="22417" y="92806"/>
                    <a:pt x="22550" y="93006"/>
                  </a:cubicBezTo>
                  <a:cubicBezTo>
                    <a:pt x="22984" y="93806"/>
                    <a:pt x="22950" y="94840"/>
                    <a:pt x="23784" y="95474"/>
                  </a:cubicBezTo>
                  <a:cubicBezTo>
                    <a:pt x="23851" y="95508"/>
                    <a:pt x="23884" y="95641"/>
                    <a:pt x="23918" y="95708"/>
                  </a:cubicBezTo>
                  <a:cubicBezTo>
                    <a:pt x="24351" y="96975"/>
                    <a:pt x="25219" y="97976"/>
                    <a:pt x="26219" y="98843"/>
                  </a:cubicBezTo>
                  <a:cubicBezTo>
                    <a:pt x="26419" y="99044"/>
                    <a:pt x="26620" y="99244"/>
                    <a:pt x="26853" y="99310"/>
                  </a:cubicBezTo>
                  <a:cubicBezTo>
                    <a:pt x="27387" y="99477"/>
                    <a:pt x="27687" y="99844"/>
                    <a:pt x="28087" y="100144"/>
                  </a:cubicBezTo>
                  <a:cubicBezTo>
                    <a:pt x="28955" y="100878"/>
                    <a:pt x="29855" y="101545"/>
                    <a:pt x="31023" y="101612"/>
                  </a:cubicBezTo>
                  <a:cubicBezTo>
                    <a:pt x="31156" y="101012"/>
                    <a:pt x="30923" y="100411"/>
                    <a:pt x="30689" y="99877"/>
                  </a:cubicBezTo>
                  <a:cubicBezTo>
                    <a:pt x="30489" y="99410"/>
                    <a:pt x="30356" y="98977"/>
                    <a:pt x="30356" y="98443"/>
                  </a:cubicBezTo>
                  <a:cubicBezTo>
                    <a:pt x="30356" y="97943"/>
                    <a:pt x="30356" y="97442"/>
                    <a:pt x="30356" y="96942"/>
                  </a:cubicBezTo>
                  <a:cubicBezTo>
                    <a:pt x="30356" y="96342"/>
                    <a:pt x="30389" y="95708"/>
                    <a:pt x="29989" y="95141"/>
                  </a:cubicBezTo>
                  <a:cubicBezTo>
                    <a:pt x="29822" y="94907"/>
                    <a:pt x="29822" y="94540"/>
                    <a:pt x="29822" y="94207"/>
                  </a:cubicBezTo>
                  <a:cubicBezTo>
                    <a:pt x="29789" y="93673"/>
                    <a:pt x="29822" y="93139"/>
                    <a:pt x="29822" y="92572"/>
                  </a:cubicBezTo>
                  <a:cubicBezTo>
                    <a:pt x="29822" y="92339"/>
                    <a:pt x="29822" y="92105"/>
                    <a:pt x="29755" y="91905"/>
                  </a:cubicBezTo>
                  <a:cubicBezTo>
                    <a:pt x="29055" y="90537"/>
                    <a:pt x="28888" y="89003"/>
                    <a:pt x="28187" y="87635"/>
                  </a:cubicBezTo>
                  <a:cubicBezTo>
                    <a:pt x="27887" y="86968"/>
                    <a:pt x="27620" y="86334"/>
                    <a:pt x="27153" y="85734"/>
                  </a:cubicBezTo>
                  <a:cubicBezTo>
                    <a:pt x="26753" y="85234"/>
                    <a:pt x="26553" y="84533"/>
                    <a:pt x="26286" y="83933"/>
                  </a:cubicBezTo>
                  <a:cubicBezTo>
                    <a:pt x="26253" y="83833"/>
                    <a:pt x="26253" y="83632"/>
                    <a:pt x="26319" y="83532"/>
                  </a:cubicBezTo>
                  <a:cubicBezTo>
                    <a:pt x="26453" y="83366"/>
                    <a:pt x="26586" y="83132"/>
                    <a:pt x="26753" y="83032"/>
                  </a:cubicBezTo>
                  <a:cubicBezTo>
                    <a:pt x="26800" y="83009"/>
                    <a:pt x="26848" y="82998"/>
                    <a:pt x="26897" y="82998"/>
                  </a:cubicBezTo>
                  <a:cubicBezTo>
                    <a:pt x="27057" y="82998"/>
                    <a:pt x="27218" y="83112"/>
                    <a:pt x="27320" y="83266"/>
                  </a:cubicBezTo>
                  <a:cubicBezTo>
                    <a:pt x="27687" y="83833"/>
                    <a:pt x="27954" y="84500"/>
                    <a:pt x="28454" y="84933"/>
                  </a:cubicBezTo>
                  <a:cubicBezTo>
                    <a:pt x="29422" y="85801"/>
                    <a:pt x="29522" y="87135"/>
                    <a:pt x="30322" y="88069"/>
                  </a:cubicBezTo>
                  <a:cubicBezTo>
                    <a:pt x="30556" y="89136"/>
                    <a:pt x="30923" y="90204"/>
                    <a:pt x="31390" y="91238"/>
                  </a:cubicBezTo>
                  <a:cubicBezTo>
                    <a:pt x="31490" y="91505"/>
                    <a:pt x="31490" y="91838"/>
                    <a:pt x="31490" y="92172"/>
                  </a:cubicBezTo>
                  <a:cubicBezTo>
                    <a:pt x="31523" y="92672"/>
                    <a:pt x="31490" y="93173"/>
                    <a:pt x="31523" y="93673"/>
                  </a:cubicBezTo>
                  <a:cubicBezTo>
                    <a:pt x="31556" y="93973"/>
                    <a:pt x="31556" y="94340"/>
                    <a:pt x="31723" y="94574"/>
                  </a:cubicBezTo>
                  <a:cubicBezTo>
                    <a:pt x="32057" y="95107"/>
                    <a:pt x="32090" y="95674"/>
                    <a:pt x="32090" y="96275"/>
                  </a:cubicBezTo>
                  <a:cubicBezTo>
                    <a:pt x="32090" y="96809"/>
                    <a:pt x="32090" y="97376"/>
                    <a:pt x="32090" y="97909"/>
                  </a:cubicBezTo>
                  <a:cubicBezTo>
                    <a:pt x="32090" y="98376"/>
                    <a:pt x="32224" y="98777"/>
                    <a:pt x="32390" y="99210"/>
                  </a:cubicBezTo>
                  <a:cubicBezTo>
                    <a:pt x="32824" y="100278"/>
                    <a:pt x="33591" y="101078"/>
                    <a:pt x="34225" y="102012"/>
                  </a:cubicBezTo>
                  <a:cubicBezTo>
                    <a:pt x="34625" y="102613"/>
                    <a:pt x="35192" y="103080"/>
                    <a:pt x="35459" y="103780"/>
                  </a:cubicBezTo>
                  <a:cubicBezTo>
                    <a:pt x="35559" y="103947"/>
                    <a:pt x="35759" y="104147"/>
                    <a:pt x="35960" y="104214"/>
                  </a:cubicBezTo>
                  <a:cubicBezTo>
                    <a:pt x="36960" y="104547"/>
                    <a:pt x="37794" y="105115"/>
                    <a:pt x="38628" y="105715"/>
                  </a:cubicBezTo>
                  <a:cubicBezTo>
                    <a:pt x="39662" y="106449"/>
                    <a:pt x="40763" y="107049"/>
                    <a:pt x="41764" y="107816"/>
                  </a:cubicBezTo>
                  <a:cubicBezTo>
                    <a:pt x="41897" y="107917"/>
                    <a:pt x="42064" y="108017"/>
                    <a:pt x="42231" y="108083"/>
                  </a:cubicBezTo>
                  <a:cubicBezTo>
                    <a:pt x="42865" y="108317"/>
                    <a:pt x="43198" y="108784"/>
                    <a:pt x="43532" y="109384"/>
                  </a:cubicBezTo>
                  <a:cubicBezTo>
                    <a:pt x="44165" y="110552"/>
                    <a:pt x="44666" y="111819"/>
                    <a:pt x="45066" y="113087"/>
                  </a:cubicBezTo>
                  <a:cubicBezTo>
                    <a:pt x="45300" y="113787"/>
                    <a:pt x="45533" y="114455"/>
                    <a:pt x="45933" y="115088"/>
                  </a:cubicBezTo>
                  <a:cubicBezTo>
                    <a:pt x="45967" y="115122"/>
                    <a:pt x="46000" y="115155"/>
                    <a:pt x="46000" y="115188"/>
                  </a:cubicBezTo>
                  <a:cubicBezTo>
                    <a:pt x="46134" y="115555"/>
                    <a:pt x="46100" y="115989"/>
                    <a:pt x="45900" y="116056"/>
                  </a:cubicBezTo>
                  <a:cubicBezTo>
                    <a:pt x="45764" y="116114"/>
                    <a:pt x="45595" y="116149"/>
                    <a:pt x="45437" y="116149"/>
                  </a:cubicBezTo>
                  <a:cubicBezTo>
                    <a:pt x="45324" y="116149"/>
                    <a:pt x="45217" y="116131"/>
                    <a:pt x="45133" y="116089"/>
                  </a:cubicBezTo>
                  <a:cubicBezTo>
                    <a:pt x="44733" y="115889"/>
                    <a:pt x="44299" y="115622"/>
                    <a:pt x="44099" y="115255"/>
                  </a:cubicBezTo>
                  <a:cubicBezTo>
                    <a:pt x="43632" y="114488"/>
                    <a:pt x="43131" y="113687"/>
                    <a:pt x="42931" y="112820"/>
                  </a:cubicBezTo>
                  <a:cubicBezTo>
                    <a:pt x="42764" y="112120"/>
                    <a:pt x="42398" y="111486"/>
                    <a:pt x="42131" y="110852"/>
                  </a:cubicBezTo>
                  <a:cubicBezTo>
                    <a:pt x="41897" y="110318"/>
                    <a:pt x="41597" y="109851"/>
                    <a:pt x="40997" y="109551"/>
                  </a:cubicBezTo>
                  <a:cubicBezTo>
                    <a:pt x="40463" y="109318"/>
                    <a:pt x="39996" y="108851"/>
                    <a:pt x="39429" y="108517"/>
                  </a:cubicBezTo>
                  <a:cubicBezTo>
                    <a:pt x="38628" y="108083"/>
                    <a:pt x="37894" y="107450"/>
                    <a:pt x="37127" y="106882"/>
                  </a:cubicBezTo>
                  <a:cubicBezTo>
                    <a:pt x="36894" y="106749"/>
                    <a:pt x="36660" y="106616"/>
                    <a:pt x="36427" y="106516"/>
                  </a:cubicBezTo>
                  <a:cubicBezTo>
                    <a:pt x="35793" y="106215"/>
                    <a:pt x="35159" y="105982"/>
                    <a:pt x="34559" y="105682"/>
                  </a:cubicBezTo>
                  <a:cubicBezTo>
                    <a:pt x="33891" y="105315"/>
                    <a:pt x="33258" y="104881"/>
                    <a:pt x="32591" y="104514"/>
                  </a:cubicBezTo>
                  <a:cubicBezTo>
                    <a:pt x="31790" y="104114"/>
                    <a:pt x="30989" y="103613"/>
                    <a:pt x="30122" y="103413"/>
                  </a:cubicBezTo>
                  <a:cubicBezTo>
                    <a:pt x="28921" y="103146"/>
                    <a:pt x="28054" y="102346"/>
                    <a:pt x="27087" y="101745"/>
                  </a:cubicBezTo>
                  <a:cubicBezTo>
                    <a:pt x="26753" y="101512"/>
                    <a:pt x="26419" y="101278"/>
                    <a:pt x="26086" y="101045"/>
                  </a:cubicBezTo>
                  <a:cubicBezTo>
                    <a:pt x="25852" y="100912"/>
                    <a:pt x="25619" y="100778"/>
                    <a:pt x="25419" y="100611"/>
                  </a:cubicBezTo>
                  <a:cubicBezTo>
                    <a:pt x="24685" y="99911"/>
                    <a:pt x="23984" y="99210"/>
                    <a:pt x="23284" y="98476"/>
                  </a:cubicBezTo>
                  <a:cubicBezTo>
                    <a:pt x="23050" y="98210"/>
                    <a:pt x="22917" y="97876"/>
                    <a:pt x="22717" y="97576"/>
                  </a:cubicBezTo>
                  <a:cubicBezTo>
                    <a:pt x="22317" y="96875"/>
                    <a:pt x="22083" y="96108"/>
                    <a:pt x="21449" y="95508"/>
                  </a:cubicBezTo>
                  <a:cubicBezTo>
                    <a:pt x="21249" y="95307"/>
                    <a:pt x="21182" y="94941"/>
                    <a:pt x="21082" y="94674"/>
                  </a:cubicBezTo>
                  <a:cubicBezTo>
                    <a:pt x="21016" y="94440"/>
                    <a:pt x="21049" y="94173"/>
                    <a:pt x="20915" y="94007"/>
                  </a:cubicBezTo>
                  <a:cubicBezTo>
                    <a:pt x="20515" y="93473"/>
                    <a:pt x="20549" y="92839"/>
                    <a:pt x="20515" y="92205"/>
                  </a:cubicBezTo>
                  <a:cubicBezTo>
                    <a:pt x="20515" y="91838"/>
                    <a:pt x="20482" y="91438"/>
                    <a:pt x="20315" y="91171"/>
                  </a:cubicBezTo>
                  <a:cubicBezTo>
                    <a:pt x="20015" y="90671"/>
                    <a:pt x="19981" y="90137"/>
                    <a:pt x="19981" y="89603"/>
                  </a:cubicBezTo>
                  <a:cubicBezTo>
                    <a:pt x="19948" y="89136"/>
                    <a:pt x="19981" y="88669"/>
                    <a:pt x="19848" y="88269"/>
                  </a:cubicBezTo>
                  <a:cubicBezTo>
                    <a:pt x="19448" y="86968"/>
                    <a:pt x="18981" y="85701"/>
                    <a:pt x="18881" y="84333"/>
                  </a:cubicBezTo>
                  <a:cubicBezTo>
                    <a:pt x="18881" y="84200"/>
                    <a:pt x="18847" y="84033"/>
                    <a:pt x="18781" y="83933"/>
                  </a:cubicBezTo>
                  <a:cubicBezTo>
                    <a:pt x="18280" y="83165"/>
                    <a:pt x="18480" y="82131"/>
                    <a:pt x="17913" y="81398"/>
                  </a:cubicBezTo>
                  <a:cubicBezTo>
                    <a:pt x="17847" y="81297"/>
                    <a:pt x="17813" y="81131"/>
                    <a:pt x="17847" y="80997"/>
                  </a:cubicBezTo>
                  <a:cubicBezTo>
                    <a:pt x="17980" y="80263"/>
                    <a:pt x="17580" y="79696"/>
                    <a:pt x="17313" y="79063"/>
                  </a:cubicBezTo>
                  <a:cubicBezTo>
                    <a:pt x="17013" y="78429"/>
                    <a:pt x="16712" y="77762"/>
                    <a:pt x="16446" y="77094"/>
                  </a:cubicBezTo>
                  <a:cubicBezTo>
                    <a:pt x="16212" y="76627"/>
                    <a:pt x="15879" y="76294"/>
                    <a:pt x="15412" y="75960"/>
                  </a:cubicBezTo>
                  <a:cubicBezTo>
                    <a:pt x="14711" y="76261"/>
                    <a:pt x="14044" y="76594"/>
                    <a:pt x="13310" y="76894"/>
                  </a:cubicBezTo>
                  <a:cubicBezTo>
                    <a:pt x="13043" y="76994"/>
                    <a:pt x="12710" y="77094"/>
                    <a:pt x="12409" y="77128"/>
                  </a:cubicBezTo>
                  <a:cubicBezTo>
                    <a:pt x="12042" y="77144"/>
                    <a:pt x="11684" y="77153"/>
                    <a:pt x="11325" y="77153"/>
                  </a:cubicBezTo>
                  <a:cubicBezTo>
                    <a:pt x="10967" y="77153"/>
                    <a:pt x="10608" y="77144"/>
                    <a:pt x="10241" y="77128"/>
                  </a:cubicBezTo>
                  <a:cubicBezTo>
                    <a:pt x="9941" y="77094"/>
                    <a:pt x="9574" y="77028"/>
                    <a:pt x="9374" y="76828"/>
                  </a:cubicBezTo>
                  <a:cubicBezTo>
                    <a:pt x="8473" y="75927"/>
                    <a:pt x="7439" y="75160"/>
                    <a:pt x="6839" y="73992"/>
                  </a:cubicBezTo>
                  <a:cubicBezTo>
                    <a:pt x="6539" y="73392"/>
                    <a:pt x="6105" y="72925"/>
                    <a:pt x="5571" y="72291"/>
                  </a:cubicBezTo>
                  <a:cubicBezTo>
                    <a:pt x="5538" y="72758"/>
                    <a:pt x="5571" y="73025"/>
                    <a:pt x="5504" y="73292"/>
                  </a:cubicBezTo>
                  <a:cubicBezTo>
                    <a:pt x="5404" y="73625"/>
                    <a:pt x="5304" y="73992"/>
                    <a:pt x="5138" y="74292"/>
                  </a:cubicBezTo>
                  <a:cubicBezTo>
                    <a:pt x="4804" y="74926"/>
                    <a:pt x="4437" y="75560"/>
                    <a:pt x="4037" y="76160"/>
                  </a:cubicBezTo>
                  <a:cubicBezTo>
                    <a:pt x="3803" y="76527"/>
                    <a:pt x="3603" y="76961"/>
                    <a:pt x="3270" y="77261"/>
                  </a:cubicBezTo>
                  <a:cubicBezTo>
                    <a:pt x="2736" y="77795"/>
                    <a:pt x="2369" y="78395"/>
                    <a:pt x="2069" y="79063"/>
                  </a:cubicBezTo>
                  <a:cubicBezTo>
                    <a:pt x="1668" y="79830"/>
                    <a:pt x="1335" y="80630"/>
                    <a:pt x="834" y="81297"/>
                  </a:cubicBezTo>
                  <a:cubicBezTo>
                    <a:pt x="234" y="82031"/>
                    <a:pt x="1" y="82799"/>
                    <a:pt x="67" y="83699"/>
                  </a:cubicBezTo>
                  <a:cubicBezTo>
                    <a:pt x="101" y="84133"/>
                    <a:pt x="101" y="84600"/>
                    <a:pt x="67" y="85033"/>
                  </a:cubicBezTo>
                  <a:cubicBezTo>
                    <a:pt x="1" y="86068"/>
                    <a:pt x="201" y="87035"/>
                    <a:pt x="534" y="87969"/>
                  </a:cubicBezTo>
                  <a:cubicBezTo>
                    <a:pt x="768" y="88636"/>
                    <a:pt x="1235" y="89236"/>
                    <a:pt x="1235" y="90004"/>
                  </a:cubicBezTo>
                  <a:cubicBezTo>
                    <a:pt x="1235" y="90170"/>
                    <a:pt x="1402" y="90337"/>
                    <a:pt x="1535" y="90437"/>
                  </a:cubicBezTo>
                  <a:cubicBezTo>
                    <a:pt x="1902" y="90804"/>
                    <a:pt x="2235" y="91138"/>
                    <a:pt x="2636" y="91438"/>
                  </a:cubicBezTo>
                  <a:cubicBezTo>
                    <a:pt x="3103" y="91772"/>
                    <a:pt x="3403" y="92139"/>
                    <a:pt x="3703" y="92639"/>
                  </a:cubicBezTo>
                  <a:cubicBezTo>
                    <a:pt x="4304" y="93606"/>
                    <a:pt x="5104" y="94440"/>
                    <a:pt x="6072" y="95007"/>
                  </a:cubicBezTo>
                  <a:cubicBezTo>
                    <a:pt x="7206" y="95674"/>
                    <a:pt x="8140" y="96442"/>
                    <a:pt x="8673" y="97642"/>
                  </a:cubicBezTo>
                  <a:cubicBezTo>
                    <a:pt x="8773" y="97809"/>
                    <a:pt x="8907" y="97943"/>
                    <a:pt x="9007" y="98076"/>
                  </a:cubicBezTo>
                  <a:cubicBezTo>
                    <a:pt x="9841" y="98943"/>
                    <a:pt x="10375" y="99978"/>
                    <a:pt x="10942" y="101012"/>
                  </a:cubicBezTo>
                  <a:cubicBezTo>
                    <a:pt x="11209" y="101445"/>
                    <a:pt x="11309" y="101912"/>
                    <a:pt x="11409" y="102413"/>
                  </a:cubicBezTo>
                  <a:cubicBezTo>
                    <a:pt x="11642" y="103413"/>
                    <a:pt x="12042" y="104381"/>
                    <a:pt x="12009" y="105448"/>
                  </a:cubicBezTo>
                  <a:cubicBezTo>
                    <a:pt x="12009" y="105615"/>
                    <a:pt x="12109" y="105782"/>
                    <a:pt x="12176" y="105948"/>
                  </a:cubicBezTo>
                  <a:cubicBezTo>
                    <a:pt x="12443" y="106449"/>
                    <a:pt x="12509" y="106983"/>
                    <a:pt x="12476" y="107550"/>
                  </a:cubicBezTo>
                  <a:cubicBezTo>
                    <a:pt x="12476" y="108150"/>
                    <a:pt x="12643" y="108684"/>
                    <a:pt x="12876" y="109217"/>
                  </a:cubicBezTo>
                  <a:cubicBezTo>
                    <a:pt x="13110" y="109751"/>
                    <a:pt x="13110" y="110385"/>
                    <a:pt x="13210" y="110952"/>
                  </a:cubicBezTo>
                  <a:cubicBezTo>
                    <a:pt x="13310" y="111319"/>
                    <a:pt x="13477" y="111719"/>
                    <a:pt x="13610" y="112086"/>
                  </a:cubicBezTo>
                  <a:cubicBezTo>
                    <a:pt x="13677" y="112286"/>
                    <a:pt x="13744" y="112553"/>
                    <a:pt x="13877" y="112687"/>
                  </a:cubicBezTo>
                  <a:cubicBezTo>
                    <a:pt x="14578" y="113387"/>
                    <a:pt x="15245" y="114154"/>
                    <a:pt x="16012" y="114755"/>
                  </a:cubicBezTo>
                  <a:cubicBezTo>
                    <a:pt x="17280" y="115755"/>
                    <a:pt x="18814" y="116189"/>
                    <a:pt x="20282" y="116756"/>
                  </a:cubicBezTo>
                  <a:cubicBezTo>
                    <a:pt x="20382" y="116790"/>
                    <a:pt x="20490" y="116798"/>
                    <a:pt x="20603" y="116798"/>
                  </a:cubicBezTo>
                  <a:cubicBezTo>
                    <a:pt x="20715" y="116798"/>
                    <a:pt x="20832" y="116790"/>
                    <a:pt x="20949" y="116790"/>
                  </a:cubicBezTo>
                  <a:lnTo>
                    <a:pt x="22583" y="116790"/>
                  </a:lnTo>
                  <a:cubicBezTo>
                    <a:pt x="22684" y="116793"/>
                    <a:pt x="22784" y="116795"/>
                    <a:pt x="22884" y="116795"/>
                  </a:cubicBezTo>
                  <a:cubicBezTo>
                    <a:pt x="23042" y="116795"/>
                    <a:pt x="23200" y="116792"/>
                    <a:pt x="23356" y="116792"/>
                  </a:cubicBezTo>
                  <a:cubicBezTo>
                    <a:pt x="23959" y="116792"/>
                    <a:pt x="24547" y="116835"/>
                    <a:pt x="25085" y="117257"/>
                  </a:cubicBezTo>
                  <a:cubicBezTo>
                    <a:pt x="25134" y="117305"/>
                    <a:pt x="25236" y="117336"/>
                    <a:pt x="25340" y="117336"/>
                  </a:cubicBezTo>
                  <a:cubicBezTo>
                    <a:pt x="25378" y="117336"/>
                    <a:pt x="25416" y="117332"/>
                    <a:pt x="25452" y="117323"/>
                  </a:cubicBezTo>
                  <a:cubicBezTo>
                    <a:pt x="25540" y="117312"/>
                    <a:pt x="25625" y="117306"/>
                    <a:pt x="25710" y="117306"/>
                  </a:cubicBezTo>
                  <a:cubicBezTo>
                    <a:pt x="26364" y="117306"/>
                    <a:pt x="26929" y="117628"/>
                    <a:pt x="27520" y="117924"/>
                  </a:cubicBezTo>
                  <a:cubicBezTo>
                    <a:pt x="28154" y="118257"/>
                    <a:pt x="28754" y="118658"/>
                    <a:pt x="29422" y="118891"/>
                  </a:cubicBezTo>
                  <a:cubicBezTo>
                    <a:pt x="30055" y="119125"/>
                    <a:pt x="30522" y="119525"/>
                    <a:pt x="30956" y="119958"/>
                  </a:cubicBezTo>
                  <a:cubicBezTo>
                    <a:pt x="31490" y="120459"/>
                    <a:pt x="31990" y="121026"/>
                    <a:pt x="32591" y="121393"/>
                  </a:cubicBezTo>
                  <a:cubicBezTo>
                    <a:pt x="33191" y="121760"/>
                    <a:pt x="33691" y="122160"/>
                    <a:pt x="33992" y="122827"/>
                  </a:cubicBezTo>
                  <a:cubicBezTo>
                    <a:pt x="34785" y="122949"/>
                    <a:pt x="35467" y="123407"/>
                    <a:pt x="36268" y="123407"/>
                  </a:cubicBezTo>
                  <a:cubicBezTo>
                    <a:pt x="36342" y="123407"/>
                    <a:pt x="36417" y="123403"/>
                    <a:pt x="36493" y="123394"/>
                  </a:cubicBezTo>
                  <a:cubicBezTo>
                    <a:pt x="36520" y="123390"/>
                    <a:pt x="36547" y="123388"/>
                    <a:pt x="36575" y="123388"/>
                  </a:cubicBezTo>
                  <a:cubicBezTo>
                    <a:pt x="36762" y="123388"/>
                    <a:pt x="36982" y="123479"/>
                    <a:pt x="37127" y="123594"/>
                  </a:cubicBezTo>
                  <a:cubicBezTo>
                    <a:pt x="37445" y="123863"/>
                    <a:pt x="37799" y="123899"/>
                    <a:pt x="38162" y="123899"/>
                  </a:cubicBezTo>
                  <a:cubicBezTo>
                    <a:pt x="38295" y="123899"/>
                    <a:pt x="38428" y="123895"/>
                    <a:pt x="38561" y="123895"/>
                  </a:cubicBezTo>
                  <a:lnTo>
                    <a:pt x="44966" y="123895"/>
                  </a:lnTo>
                  <a:cubicBezTo>
                    <a:pt x="45066" y="123895"/>
                    <a:pt x="45167" y="123895"/>
                    <a:pt x="45268" y="123895"/>
                  </a:cubicBezTo>
                  <a:cubicBezTo>
                    <a:pt x="45875" y="123895"/>
                    <a:pt x="46496" y="123871"/>
                    <a:pt x="47068" y="123528"/>
                  </a:cubicBezTo>
                  <a:cubicBezTo>
                    <a:pt x="47301" y="123394"/>
                    <a:pt x="47601" y="123361"/>
                    <a:pt x="47835" y="123361"/>
                  </a:cubicBezTo>
                  <a:cubicBezTo>
                    <a:pt x="48802" y="123361"/>
                    <a:pt x="49736" y="123328"/>
                    <a:pt x="50603" y="122861"/>
                  </a:cubicBezTo>
                  <a:cubicBezTo>
                    <a:pt x="50703" y="122827"/>
                    <a:pt x="50804" y="122794"/>
                    <a:pt x="50870" y="122794"/>
                  </a:cubicBezTo>
                  <a:cubicBezTo>
                    <a:pt x="51771" y="122760"/>
                    <a:pt x="52705" y="122894"/>
                    <a:pt x="53472" y="122293"/>
                  </a:cubicBezTo>
                  <a:cubicBezTo>
                    <a:pt x="53505" y="122260"/>
                    <a:pt x="53572" y="122260"/>
                    <a:pt x="53606" y="122260"/>
                  </a:cubicBezTo>
                  <a:cubicBezTo>
                    <a:pt x="53917" y="122220"/>
                    <a:pt x="54225" y="122200"/>
                    <a:pt x="54530" y="122200"/>
                  </a:cubicBezTo>
                  <a:cubicBezTo>
                    <a:pt x="55730" y="122200"/>
                    <a:pt x="56878" y="122509"/>
                    <a:pt x="57942" y="123094"/>
                  </a:cubicBezTo>
                  <a:cubicBezTo>
                    <a:pt x="58476" y="123394"/>
                    <a:pt x="58943" y="123828"/>
                    <a:pt x="59610" y="123928"/>
                  </a:cubicBezTo>
                  <a:cubicBezTo>
                    <a:pt x="59977" y="123995"/>
                    <a:pt x="60210" y="124295"/>
                    <a:pt x="60310" y="124662"/>
                  </a:cubicBezTo>
                  <a:cubicBezTo>
                    <a:pt x="60377" y="125029"/>
                    <a:pt x="60510" y="125396"/>
                    <a:pt x="60544" y="125729"/>
                  </a:cubicBezTo>
                  <a:cubicBezTo>
                    <a:pt x="60611" y="126029"/>
                    <a:pt x="60444" y="126263"/>
                    <a:pt x="60177" y="126396"/>
                  </a:cubicBezTo>
                  <a:cubicBezTo>
                    <a:pt x="59975" y="126497"/>
                    <a:pt x="59787" y="126551"/>
                    <a:pt x="59614" y="126551"/>
                  </a:cubicBezTo>
                  <a:cubicBezTo>
                    <a:pt x="59329" y="126551"/>
                    <a:pt x="59083" y="126407"/>
                    <a:pt x="58876" y="126096"/>
                  </a:cubicBezTo>
                  <a:cubicBezTo>
                    <a:pt x="58709" y="125896"/>
                    <a:pt x="58642" y="125562"/>
                    <a:pt x="58442" y="125462"/>
                  </a:cubicBezTo>
                  <a:cubicBezTo>
                    <a:pt x="57475" y="124862"/>
                    <a:pt x="56508" y="124262"/>
                    <a:pt x="55407" y="123995"/>
                  </a:cubicBezTo>
                  <a:cubicBezTo>
                    <a:pt x="55261" y="123951"/>
                    <a:pt x="55090" y="123926"/>
                    <a:pt x="54921" y="123926"/>
                  </a:cubicBezTo>
                  <a:cubicBezTo>
                    <a:pt x="54704" y="123926"/>
                    <a:pt x="54490" y="123967"/>
                    <a:pt x="54339" y="124061"/>
                  </a:cubicBezTo>
                  <a:cubicBezTo>
                    <a:pt x="53846" y="124425"/>
                    <a:pt x="53293" y="124465"/>
                    <a:pt x="52742" y="124465"/>
                  </a:cubicBezTo>
                  <a:cubicBezTo>
                    <a:pt x="52584" y="124465"/>
                    <a:pt x="52427" y="124462"/>
                    <a:pt x="52271" y="124462"/>
                  </a:cubicBezTo>
                  <a:cubicBezTo>
                    <a:pt x="52158" y="124468"/>
                    <a:pt x="52046" y="124470"/>
                    <a:pt x="51935" y="124470"/>
                  </a:cubicBezTo>
                  <a:cubicBezTo>
                    <a:pt x="51861" y="124470"/>
                    <a:pt x="51788" y="124469"/>
                    <a:pt x="51715" y="124469"/>
                  </a:cubicBezTo>
                  <a:cubicBezTo>
                    <a:pt x="51352" y="124469"/>
                    <a:pt x="51004" y="124484"/>
                    <a:pt x="50670" y="124662"/>
                  </a:cubicBezTo>
                  <a:cubicBezTo>
                    <a:pt x="50209" y="124944"/>
                    <a:pt x="49728" y="125009"/>
                    <a:pt x="49242" y="125009"/>
                  </a:cubicBezTo>
                  <a:cubicBezTo>
                    <a:pt x="49096" y="125009"/>
                    <a:pt x="48949" y="125003"/>
                    <a:pt x="48802" y="124995"/>
                  </a:cubicBezTo>
                  <a:cubicBezTo>
                    <a:pt x="48702" y="124995"/>
                    <a:pt x="48602" y="124994"/>
                    <a:pt x="48502" y="124994"/>
                  </a:cubicBezTo>
                  <a:cubicBezTo>
                    <a:pt x="48104" y="124994"/>
                    <a:pt x="47715" y="125015"/>
                    <a:pt x="47368" y="125229"/>
                  </a:cubicBezTo>
                  <a:cubicBezTo>
                    <a:pt x="46801" y="125529"/>
                    <a:pt x="46234" y="125529"/>
                    <a:pt x="45633" y="125529"/>
                  </a:cubicBezTo>
                  <a:lnTo>
                    <a:pt x="38028" y="125529"/>
                  </a:lnTo>
                  <a:cubicBezTo>
                    <a:pt x="37872" y="125529"/>
                    <a:pt x="37716" y="125514"/>
                    <a:pt x="37561" y="125514"/>
                  </a:cubicBezTo>
                  <a:cubicBezTo>
                    <a:pt x="37483" y="125514"/>
                    <a:pt x="37405" y="125518"/>
                    <a:pt x="37327" y="125529"/>
                  </a:cubicBezTo>
                  <a:cubicBezTo>
                    <a:pt x="37315" y="125531"/>
                    <a:pt x="37302" y="125532"/>
                    <a:pt x="37289" y="125532"/>
                  </a:cubicBezTo>
                  <a:cubicBezTo>
                    <a:pt x="37148" y="125532"/>
                    <a:pt x="37005" y="125428"/>
                    <a:pt x="36855" y="125428"/>
                  </a:cubicBezTo>
                  <a:cubicBezTo>
                    <a:pt x="36771" y="125428"/>
                    <a:pt x="36684" y="125460"/>
                    <a:pt x="36593" y="125562"/>
                  </a:cubicBezTo>
                  <a:cubicBezTo>
                    <a:pt x="37361" y="126296"/>
                    <a:pt x="37961" y="127164"/>
                    <a:pt x="38962" y="127597"/>
                  </a:cubicBezTo>
                  <a:cubicBezTo>
                    <a:pt x="39329" y="127797"/>
                    <a:pt x="39629" y="128098"/>
                    <a:pt x="39796" y="128465"/>
                  </a:cubicBezTo>
                  <a:cubicBezTo>
                    <a:pt x="40029" y="129032"/>
                    <a:pt x="40429" y="129432"/>
                    <a:pt x="40863" y="129866"/>
                  </a:cubicBezTo>
                  <a:cubicBezTo>
                    <a:pt x="41664" y="130666"/>
                    <a:pt x="42464" y="131433"/>
                    <a:pt x="43265" y="132267"/>
                  </a:cubicBezTo>
                  <a:cubicBezTo>
                    <a:pt x="43598" y="132634"/>
                    <a:pt x="43932" y="133001"/>
                    <a:pt x="44165" y="133435"/>
                  </a:cubicBezTo>
                  <a:cubicBezTo>
                    <a:pt x="44432" y="133935"/>
                    <a:pt x="44766" y="134302"/>
                    <a:pt x="45266" y="134569"/>
                  </a:cubicBezTo>
                  <a:cubicBezTo>
                    <a:pt x="45800" y="134869"/>
                    <a:pt x="46267" y="135203"/>
                    <a:pt x="46734" y="135536"/>
                  </a:cubicBezTo>
                  <a:cubicBezTo>
                    <a:pt x="47234" y="135903"/>
                    <a:pt x="47168" y="136504"/>
                    <a:pt x="46701" y="136804"/>
                  </a:cubicBezTo>
                  <a:cubicBezTo>
                    <a:pt x="46437" y="136942"/>
                    <a:pt x="46155" y="137009"/>
                    <a:pt x="45875" y="137009"/>
                  </a:cubicBezTo>
                  <a:cubicBezTo>
                    <a:pt x="45411" y="137009"/>
                    <a:pt x="44953" y="136824"/>
                    <a:pt x="44599" y="136470"/>
                  </a:cubicBezTo>
                  <a:cubicBezTo>
                    <a:pt x="44399" y="136237"/>
                    <a:pt x="44132" y="136070"/>
                    <a:pt x="43899" y="135837"/>
                  </a:cubicBezTo>
                  <a:cubicBezTo>
                    <a:pt x="43532" y="135436"/>
                    <a:pt x="43098" y="135103"/>
                    <a:pt x="42831" y="134636"/>
                  </a:cubicBezTo>
                  <a:cubicBezTo>
                    <a:pt x="42498" y="134069"/>
                    <a:pt x="42097" y="133602"/>
                    <a:pt x="41664" y="133168"/>
                  </a:cubicBezTo>
                  <a:cubicBezTo>
                    <a:pt x="41163" y="132668"/>
                    <a:pt x="40696" y="132201"/>
                    <a:pt x="40229" y="131700"/>
                  </a:cubicBezTo>
                  <a:cubicBezTo>
                    <a:pt x="39529" y="131000"/>
                    <a:pt x="38728" y="130366"/>
                    <a:pt x="38261" y="129465"/>
                  </a:cubicBezTo>
                  <a:cubicBezTo>
                    <a:pt x="38128" y="129198"/>
                    <a:pt x="37794" y="129065"/>
                    <a:pt x="37561" y="128865"/>
                  </a:cubicBezTo>
                  <a:cubicBezTo>
                    <a:pt x="36427" y="127998"/>
                    <a:pt x="35393" y="127064"/>
                    <a:pt x="34625" y="125863"/>
                  </a:cubicBezTo>
                  <a:cubicBezTo>
                    <a:pt x="34392" y="125462"/>
                    <a:pt x="34092" y="125162"/>
                    <a:pt x="33691" y="124895"/>
                  </a:cubicBezTo>
                  <a:cubicBezTo>
                    <a:pt x="33158" y="124562"/>
                    <a:pt x="32657" y="124195"/>
                    <a:pt x="32357" y="123594"/>
                  </a:cubicBezTo>
                  <a:cubicBezTo>
                    <a:pt x="32257" y="123361"/>
                    <a:pt x="32023" y="123194"/>
                    <a:pt x="31790" y="123027"/>
                  </a:cubicBezTo>
                  <a:cubicBezTo>
                    <a:pt x="31323" y="122627"/>
                    <a:pt x="30789" y="122260"/>
                    <a:pt x="30356" y="121826"/>
                  </a:cubicBezTo>
                  <a:cubicBezTo>
                    <a:pt x="29722" y="121193"/>
                    <a:pt x="29121" y="120626"/>
                    <a:pt x="28287" y="120325"/>
                  </a:cubicBezTo>
                  <a:cubicBezTo>
                    <a:pt x="28054" y="120259"/>
                    <a:pt x="27854" y="120159"/>
                    <a:pt x="27654" y="120059"/>
                  </a:cubicBezTo>
                  <a:cubicBezTo>
                    <a:pt x="26786" y="119594"/>
                    <a:pt x="25919" y="119014"/>
                    <a:pt x="24891" y="119014"/>
                  </a:cubicBezTo>
                  <a:cubicBezTo>
                    <a:pt x="24812" y="119014"/>
                    <a:pt x="24732" y="119017"/>
                    <a:pt x="24652" y="119024"/>
                  </a:cubicBezTo>
                  <a:cubicBezTo>
                    <a:pt x="24518" y="119024"/>
                    <a:pt x="24351" y="118958"/>
                    <a:pt x="24251" y="118891"/>
                  </a:cubicBezTo>
                  <a:cubicBezTo>
                    <a:pt x="23843" y="118559"/>
                    <a:pt x="23376" y="118520"/>
                    <a:pt x="22896" y="118520"/>
                  </a:cubicBezTo>
                  <a:cubicBezTo>
                    <a:pt x="22748" y="118520"/>
                    <a:pt x="22599" y="118524"/>
                    <a:pt x="22450" y="118524"/>
                  </a:cubicBezTo>
                  <a:cubicBezTo>
                    <a:pt x="22296" y="118516"/>
                    <a:pt x="22141" y="118513"/>
                    <a:pt x="21986" y="118513"/>
                  </a:cubicBezTo>
                  <a:cubicBezTo>
                    <a:pt x="21625" y="118513"/>
                    <a:pt x="21261" y="118528"/>
                    <a:pt x="20900" y="118528"/>
                  </a:cubicBezTo>
                  <a:cubicBezTo>
                    <a:pt x="20104" y="118528"/>
                    <a:pt x="19322" y="118456"/>
                    <a:pt x="18614" y="117990"/>
                  </a:cubicBezTo>
                  <a:cubicBezTo>
                    <a:pt x="17013" y="117757"/>
                    <a:pt x="15812" y="116723"/>
                    <a:pt x="14611" y="115856"/>
                  </a:cubicBezTo>
                  <a:cubicBezTo>
                    <a:pt x="13810" y="115255"/>
                    <a:pt x="13177" y="114455"/>
                    <a:pt x="12476" y="113754"/>
                  </a:cubicBezTo>
                  <a:cubicBezTo>
                    <a:pt x="12143" y="113420"/>
                    <a:pt x="11909" y="113054"/>
                    <a:pt x="11842" y="112587"/>
                  </a:cubicBezTo>
                  <a:cubicBezTo>
                    <a:pt x="11676" y="111686"/>
                    <a:pt x="11108" y="110919"/>
                    <a:pt x="11242" y="109951"/>
                  </a:cubicBezTo>
                  <a:cubicBezTo>
                    <a:pt x="11275" y="109885"/>
                    <a:pt x="11209" y="109785"/>
                    <a:pt x="11142" y="109718"/>
                  </a:cubicBezTo>
                  <a:cubicBezTo>
                    <a:pt x="10708" y="109184"/>
                    <a:pt x="10775" y="108550"/>
                    <a:pt x="10742" y="107917"/>
                  </a:cubicBezTo>
                  <a:cubicBezTo>
                    <a:pt x="10742" y="107483"/>
                    <a:pt x="10742" y="107049"/>
                    <a:pt x="10608" y="106716"/>
                  </a:cubicBezTo>
                  <a:cubicBezTo>
                    <a:pt x="10308" y="106049"/>
                    <a:pt x="10174" y="105415"/>
                    <a:pt x="10208" y="104714"/>
                  </a:cubicBezTo>
                  <a:cubicBezTo>
                    <a:pt x="10208" y="104414"/>
                    <a:pt x="10074" y="104114"/>
                    <a:pt x="10008" y="103814"/>
                  </a:cubicBezTo>
                  <a:cubicBezTo>
                    <a:pt x="9908" y="103513"/>
                    <a:pt x="9774" y="103213"/>
                    <a:pt x="9707" y="102913"/>
                  </a:cubicBezTo>
                  <a:cubicBezTo>
                    <a:pt x="9441" y="101545"/>
                    <a:pt x="8673" y="100411"/>
                    <a:pt x="7873" y="99344"/>
                  </a:cubicBezTo>
                  <a:cubicBezTo>
                    <a:pt x="7539" y="98910"/>
                    <a:pt x="7206" y="98510"/>
                    <a:pt x="6939" y="98009"/>
                  </a:cubicBezTo>
                  <a:cubicBezTo>
                    <a:pt x="6672" y="97509"/>
                    <a:pt x="6205" y="97042"/>
                    <a:pt x="5738" y="96775"/>
                  </a:cubicBezTo>
                  <a:cubicBezTo>
                    <a:pt x="5238" y="96508"/>
                    <a:pt x="4804" y="96208"/>
                    <a:pt x="4404" y="95841"/>
                  </a:cubicBezTo>
                  <a:cubicBezTo>
                    <a:pt x="4304" y="95741"/>
                    <a:pt x="4137" y="95708"/>
                    <a:pt x="3870" y="95608"/>
                  </a:cubicBezTo>
                  <a:cubicBezTo>
                    <a:pt x="3870" y="96141"/>
                    <a:pt x="3870" y="96542"/>
                    <a:pt x="3870" y="96942"/>
                  </a:cubicBezTo>
                  <a:cubicBezTo>
                    <a:pt x="3903" y="97676"/>
                    <a:pt x="3670" y="98376"/>
                    <a:pt x="3536" y="99077"/>
                  </a:cubicBezTo>
                  <a:cubicBezTo>
                    <a:pt x="3270" y="100244"/>
                    <a:pt x="3103" y="101445"/>
                    <a:pt x="2769" y="102613"/>
                  </a:cubicBezTo>
                  <a:cubicBezTo>
                    <a:pt x="2769" y="102713"/>
                    <a:pt x="2769" y="102780"/>
                    <a:pt x="2769" y="102880"/>
                  </a:cubicBezTo>
                  <a:cubicBezTo>
                    <a:pt x="2769" y="104748"/>
                    <a:pt x="2769" y="106616"/>
                    <a:pt x="2803" y="108450"/>
                  </a:cubicBezTo>
                  <a:cubicBezTo>
                    <a:pt x="2803" y="108917"/>
                    <a:pt x="2869" y="109351"/>
                    <a:pt x="3036" y="109785"/>
                  </a:cubicBezTo>
                  <a:cubicBezTo>
                    <a:pt x="3236" y="110285"/>
                    <a:pt x="3336" y="110819"/>
                    <a:pt x="3336" y="111352"/>
                  </a:cubicBezTo>
                  <a:cubicBezTo>
                    <a:pt x="3336" y="111719"/>
                    <a:pt x="3303" y="112153"/>
                    <a:pt x="3436" y="112420"/>
                  </a:cubicBezTo>
                  <a:cubicBezTo>
                    <a:pt x="3937" y="113354"/>
                    <a:pt x="4003" y="114421"/>
                    <a:pt x="4671" y="115288"/>
                  </a:cubicBezTo>
                  <a:cubicBezTo>
                    <a:pt x="4904" y="115589"/>
                    <a:pt x="4971" y="116022"/>
                    <a:pt x="5104" y="116389"/>
                  </a:cubicBezTo>
                  <a:cubicBezTo>
                    <a:pt x="5271" y="116890"/>
                    <a:pt x="5504" y="117290"/>
                    <a:pt x="5871" y="117657"/>
                  </a:cubicBezTo>
                  <a:cubicBezTo>
                    <a:pt x="6905" y="118691"/>
                    <a:pt x="7906" y="119725"/>
                    <a:pt x="8940" y="120726"/>
                  </a:cubicBezTo>
                  <a:cubicBezTo>
                    <a:pt x="9074" y="120859"/>
                    <a:pt x="9207" y="120993"/>
                    <a:pt x="9374" y="121059"/>
                  </a:cubicBezTo>
                  <a:cubicBezTo>
                    <a:pt x="10141" y="121326"/>
                    <a:pt x="10608" y="121960"/>
                    <a:pt x="11175" y="122460"/>
                  </a:cubicBezTo>
                  <a:cubicBezTo>
                    <a:pt x="12109" y="123294"/>
                    <a:pt x="12876" y="124362"/>
                    <a:pt x="14044" y="124929"/>
                  </a:cubicBezTo>
                  <a:cubicBezTo>
                    <a:pt x="14244" y="125029"/>
                    <a:pt x="14444" y="125196"/>
                    <a:pt x="14511" y="125396"/>
                  </a:cubicBezTo>
                  <a:cubicBezTo>
                    <a:pt x="14811" y="126196"/>
                    <a:pt x="15478" y="126697"/>
                    <a:pt x="16045" y="127297"/>
                  </a:cubicBezTo>
                  <a:cubicBezTo>
                    <a:pt x="16312" y="127597"/>
                    <a:pt x="16612" y="127864"/>
                    <a:pt x="16779" y="128231"/>
                  </a:cubicBezTo>
                  <a:cubicBezTo>
                    <a:pt x="16979" y="128731"/>
                    <a:pt x="17346" y="129032"/>
                    <a:pt x="17646" y="129432"/>
                  </a:cubicBezTo>
                  <a:cubicBezTo>
                    <a:pt x="18681" y="130800"/>
                    <a:pt x="20182" y="131533"/>
                    <a:pt x="21516" y="132601"/>
                  </a:cubicBezTo>
                  <a:cubicBezTo>
                    <a:pt x="21583" y="132434"/>
                    <a:pt x="21683" y="132234"/>
                    <a:pt x="21616" y="132167"/>
                  </a:cubicBezTo>
                  <a:cubicBezTo>
                    <a:pt x="20915" y="131166"/>
                    <a:pt x="20582" y="129966"/>
                    <a:pt x="19815" y="128998"/>
                  </a:cubicBezTo>
                  <a:cubicBezTo>
                    <a:pt x="19381" y="128498"/>
                    <a:pt x="19148" y="127797"/>
                    <a:pt x="18914" y="127197"/>
                  </a:cubicBezTo>
                  <a:cubicBezTo>
                    <a:pt x="18776" y="126865"/>
                    <a:pt x="19005" y="126555"/>
                    <a:pt x="19316" y="126555"/>
                  </a:cubicBezTo>
                  <a:cubicBezTo>
                    <a:pt x="19380" y="126555"/>
                    <a:pt x="19447" y="126568"/>
                    <a:pt x="19514" y="126597"/>
                  </a:cubicBezTo>
                  <a:cubicBezTo>
                    <a:pt x="19815" y="126697"/>
                    <a:pt x="20182" y="126897"/>
                    <a:pt x="20382" y="127130"/>
                  </a:cubicBezTo>
                  <a:cubicBezTo>
                    <a:pt x="20982" y="127931"/>
                    <a:pt x="21483" y="128798"/>
                    <a:pt x="22016" y="129632"/>
                  </a:cubicBezTo>
                  <a:cubicBezTo>
                    <a:pt x="22317" y="130132"/>
                    <a:pt x="22650" y="130633"/>
                    <a:pt x="22917" y="131133"/>
                  </a:cubicBezTo>
                  <a:cubicBezTo>
                    <a:pt x="23084" y="131400"/>
                    <a:pt x="23251" y="131734"/>
                    <a:pt x="23251" y="132000"/>
                  </a:cubicBezTo>
                  <a:cubicBezTo>
                    <a:pt x="23284" y="132534"/>
                    <a:pt x="23517" y="132968"/>
                    <a:pt x="23784" y="133368"/>
                  </a:cubicBezTo>
                  <a:cubicBezTo>
                    <a:pt x="23984" y="133735"/>
                    <a:pt x="24251" y="134069"/>
                    <a:pt x="24318" y="134469"/>
                  </a:cubicBezTo>
                  <a:cubicBezTo>
                    <a:pt x="24585" y="136037"/>
                    <a:pt x="25519" y="137271"/>
                    <a:pt x="26286" y="138572"/>
                  </a:cubicBezTo>
                  <a:cubicBezTo>
                    <a:pt x="26720" y="139306"/>
                    <a:pt x="27220" y="140006"/>
                    <a:pt x="27687" y="140707"/>
                  </a:cubicBezTo>
                  <a:cubicBezTo>
                    <a:pt x="27820" y="140907"/>
                    <a:pt x="27954" y="141107"/>
                    <a:pt x="28121" y="141240"/>
                  </a:cubicBezTo>
                  <a:cubicBezTo>
                    <a:pt x="28988" y="141874"/>
                    <a:pt x="29889" y="142475"/>
                    <a:pt x="30756" y="143108"/>
                  </a:cubicBezTo>
                  <a:cubicBezTo>
                    <a:pt x="30923" y="143208"/>
                    <a:pt x="31056" y="143342"/>
                    <a:pt x="31156" y="143475"/>
                  </a:cubicBezTo>
                  <a:cubicBezTo>
                    <a:pt x="31823" y="144209"/>
                    <a:pt x="32691" y="144409"/>
                    <a:pt x="33625" y="144443"/>
                  </a:cubicBezTo>
                  <a:lnTo>
                    <a:pt x="37027" y="144443"/>
                  </a:lnTo>
                  <a:cubicBezTo>
                    <a:pt x="37861" y="144409"/>
                    <a:pt x="38628" y="144142"/>
                    <a:pt x="39329" y="143709"/>
                  </a:cubicBezTo>
                  <a:cubicBezTo>
                    <a:pt x="39762" y="143442"/>
                    <a:pt x="40196" y="143175"/>
                    <a:pt x="40530" y="142842"/>
                  </a:cubicBezTo>
                  <a:cubicBezTo>
                    <a:pt x="40997" y="142408"/>
                    <a:pt x="41530" y="142241"/>
                    <a:pt x="42164" y="142241"/>
                  </a:cubicBezTo>
                  <a:cubicBezTo>
                    <a:pt x="42520" y="142252"/>
                    <a:pt x="42879" y="142256"/>
                    <a:pt x="43241" y="142256"/>
                  </a:cubicBezTo>
                  <a:cubicBezTo>
                    <a:pt x="43965" y="142256"/>
                    <a:pt x="44699" y="142241"/>
                    <a:pt x="45433" y="142241"/>
                  </a:cubicBezTo>
                  <a:cubicBezTo>
                    <a:pt x="46100" y="142241"/>
                    <a:pt x="46767" y="142308"/>
                    <a:pt x="47401" y="142575"/>
                  </a:cubicBezTo>
                  <a:cubicBezTo>
                    <a:pt x="47801" y="142775"/>
                    <a:pt x="48302" y="142775"/>
                    <a:pt x="48735" y="142775"/>
                  </a:cubicBezTo>
                  <a:cubicBezTo>
                    <a:pt x="49619" y="142791"/>
                    <a:pt x="50503" y="142800"/>
                    <a:pt x="51387" y="142800"/>
                  </a:cubicBezTo>
                  <a:cubicBezTo>
                    <a:pt x="52271" y="142800"/>
                    <a:pt x="53155" y="142791"/>
                    <a:pt x="54039" y="142775"/>
                  </a:cubicBezTo>
                  <a:cubicBezTo>
                    <a:pt x="54540" y="142775"/>
                    <a:pt x="55040" y="142741"/>
                    <a:pt x="55507" y="142608"/>
                  </a:cubicBezTo>
                  <a:cubicBezTo>
                    <a:pt x="56574" y="142308"/>
                    <a:pt x="57575" y="141874"/>
                    <a:pt x="58576" y="141541"/>
                  </a:cubicBezTo>
                  <a:cubicBezTo>
                    <a:pt x="59877" y="141107"/>
                    <a:pt x="61178" y="140473"/>
                    <a:pt x="62178" y="139606"/>
                  </a:cubicBezTo>
                  <a:cubicBezTo>
                    <a:pt x="62445" y="138839"/>
                    <a:pt x="62712" y="138172"/>
                    <a:pt x="62879" y="137504"/>
                  </a:cubicBezTo>
                  <a:cubicBezTo>
                    <a:pt x="63112" y="136570"/>
                    <a:pt x="63513" y="135736"/>
                    <a:pt x="64146" y="135003"/>
                  </a:cubicBezTo>
                  <a:cubicBezTo>
                    <a:pt x="64814" y="134269"/>
                    <a:pt x="65180" y="133468"/>
                    <a:pt x="65147" y="132434"/>
                  </a:cubicBezTo>
                  <a:cubicBezTo>
                    <a:pt x="65080" y="129765"/>
                    <a:pt x="65147" y="127064"/>
                    <a:pt x="65114" y="124395"/>
                  </a:cubicBezTo>
                  <a:cubicBezTo>
                    <a:pt x="65114" y="123795"/>
                    <a:pt x="65281" y="123294"/>
                    <a:pt x="65547" y="122727"/>
                  </a:cubicBezTo>
                  <a:cubicBezTo>
                    <a:pt x="66114" y="121493"/>
                    <a:pt x="67282" y="120626"/>
                    <a:pt x="67549" y="119225"/>
                  </a:cubicBezTo>
                  <a:cubicBezTo>
                    <a:pt x="68183" y="118724"/>
                    <a:pt x="68283" y="117957"/>
                    <a:pt x="68583" y="117257"/>
                  </a:cubicBezTo>
                  <a:cubicBezTo>
                    <a:pt x="68850" y="116623"/>
                    <a:pt x="68950" y="116056"/>
                    <a:pt x="68950" y="115422"/>
                  </a:cubicBezTo>
                  <a:cubicBezTo>
                    <a:pt x="68950" y="113621"/>
                    <a:pt x="68950" y="111786"/>
                    <a:pt x="68950" y="109985"/>
                  </a:cubicBezTo>
                  <a:cubicBezTo>
                    <a:pt x="68950" y="109384"/>
                    <a:pt x="68983" y="108817"/>
                    <a:pt x="68583" y="108283"/>
                  </a:cubicBezTo>
                  <a:cubicBezTo>
                    <a:pt x="68416" y="108050"/>
                    <a:pt x="68449" y="107683"/>
                    <a:pt x="68416" y="107383"/>
                  </a:cubicBezTo>
                  <a:cubicBezTo>
                    <a:pt x="68383" y="107116"/>
                    <a:pt x="68449" y="106782"/>
                    <a:pt x="68283" y="106582"/>
                  </a:cubicBezTo>
                  <a:cubicBezTo>
                    <a:pt x="67916" y="106082"/>
                    <a:pt x="68016" y="105448"/>
                    <a:pt x="67749" y="104948"/>
                  </a:cubicBezTo>
                  <a:cubicBezTo>
                    <a:pt x="67449" y="104447"/>
                    <a:pt x="66948" y="104080"/>
                    <a:pt x="66548" y="103613"/>
                  </a:cubicBezTo>
                  <a:cubicBezTo>
                    <a:pt x="66348" y="103380"/>
                    <a:pt x="66215" y="103080"/>
                    <a:pt x="66048" y="102813"/>
                  </a:cubicBezTo>
                  <a:cubicBezTo>
                    <a:pt x="65547" y="101979"/>
                    <a:pt x="64513" y="101779"/>
                    <a:pt x="63846" y="101145"/>
                  </a:cubicBezTo>
                  <a:cubicBezTo>
                    <a:pt x="63806" y="101085"/>
                    <a:pt x="63718" y="101073"/>
                    <a:pt x="63625" y="101073"/>
                  </a:cubicBezTo>
                  <a:cubicBezTo>
                    <a:pt x="63563" y="101073"/>
                    <a:pt x="63499" y="101078"/>
                    <a:pt x="63446" y="101078"/>
                  </a:cubicBezTo>
                  <a:cubicBezTo>
                    <a:pt x="63104" y="101078"/>
                    <a:pt x="62764" y="101074"/>
                    <a:pt x="62426" y="101074"/>
                  </a:cubicBezTo>
                  <a:cubicBezTo>
                    <a:pt x="61411" y="101074"/>
                    <a:pt x="60410" y="101112"/>
                    <a:pt x="59410" y="101412"/>
                  </a:cubicBezTo>
                  <a:cubicBezTo>
                    <a:pt x="58855" y="101585"/>
                    <a:pt x="58291" y="101641"/>
                    <a:pt x="57723" y="101641"/>
                  </a:cubicBezTo>
                  <a:cubicBezTo>
                    <a:pt x="57198" y="101641"/>
                    <a:pt x="56669" y="101593"/>
                    <a:pt x="56141" y="101545"/>
                  </a:cubicBezTo>
                  <a:cubicBezTo>
                    <a:pt x="55774" y="101512"/>
                    <a:pt x="55440" y="101145"/>
                    <a:pt x="55407" y="100845"/>
                  </a:cubicBezTo>
                  <a:cubicBezTo>
                    <a:pt x="55373" y="100545"/>
                    <a:pt x="55674" y="100144"/>
                    <a:pt x="56007" y="100011"/>
                  </a:cubicBezTo>
                  <a:cubicBezTo>
                    <a:pt x="56141" y="99978"/>
                    <a:pt x="56274" y="99944"/>
                    <a:pt x="56408" y="99944"/>
                  </a:cubicBezTo>
                  <a:cubicBezTo>
                    <a:pt x="56564" y="99952"/>
                    <a:pt x="56721" y="99956"/>
                    <a:pt x="56877" y="99956"/>
                  </a:cubicBezTo>
                  <a:cubicBezTo>
                    <a:pt x="58081" y="99956"/>
                    <a:pt x="59263" y="99735"/>
                    <a:pt x="60444" y="99410"/>
                  </a:cubicBezTo>
                  <a:cubicBezTo>
                    <a:pt x="60577" y="99377"/>
                    <a:pt x="60711" y="99377"/>
                    <a:pt x="60844" y="99377"/>
                  </a:cubicBezTo>
                  <a:cubicBezTo>
                    <a:pt x="61533" y="99377"/>
                    <a:pt x="62223" y="99362"/>
                    <a:pt x="62922" y="99362"/>
                  </a:cubicBezTo>
                  <a:cubicBezTo>
                    <a:pt x="63272" y="99362"/>
                    <a:pt x="63624" y="99366"/>
                    <a:pt x="63980" y="99377"/>
                  </a:cubicBezTo>
                  <a:cubicBezTo>
                    <a:pt x="64246" y="99377"/>
                    <a:pt x="64580" y="99377"/>
                    <a:pt x="64747" y="99544"/>
                  </a:cubicBezTo>
                  <a:cubicBezTo>
                    <a:pt x="65414" y="100078"/>
                    <a:pt x="66181" y="100478"/>
                    <a:pt x="66882" y="100945"/>
                  </a:cubicBezTo>
                  <a:cubicBezTo>
                    <a:pt x="67048" y="101078"/>
                    <a:pt x="67215" y="101278"/>
                    <a:pt x="67315" y="101479"/>
                  </a:cubicBezTo>
                  <a:cubicBezTo>
                    <a:pt x="67682" y="102313"/>
                    <a:pt x="68316" y="102946"/>
                    <a:pt x="68983" y="103580"/>
                  </a:cubicBezTo>
                  <a:cubicBezTo>
                    <a:pt x="69317" y="103914"/>
                    <a:pt x="69550" y="104281"/>
                    <a:pt x="69617" y="104748"/>
                  </a:cubicBezTo>
                  <a:cubicBezTo>
                    <a:pt x="69784" y="105615"/>
                    <a:pt x="70284" y="106415"/>
                    <a:pt x="70251" y="107349"/>
                  </a:cubicBezTo>
                  <a:cubicBezTo>
                    <a:pt x="70251" y="107635"/>
                    <a:pt x="70450" y="107808"/>
                    <a:pt x="70689" y="107808"/>
                  </a:cubicBezTo>
                  <a:cubicBezTo>
                    <a:pt x="70841" y="107808"/>
                    <a:pt x="71009" y="107738"/>
                    <a:pt x="71151" y="107583"/>
                  </a:cubicBezTo>
                  <a:cubicBezTo>
                    <a:pt x="71618" y="107083"/>
                    <a:pt x="72219" y="106749"/>
                    <a:pt x="72853" y="106549"/>
                  </a:cubicBezTo>
                  <a:cubicBezTo>
                    <a:pt x="73286" y="106415"/>
                    <a:pt x="73586" y="106182"/>
                    <a:pt x="73887" y="105882"/>
                  </a:cubicBezTo>
                  <a:cubicBezTo>
                    <a:pt x="74454" y="105315"/>
                    <a:pt x="75021" y="104748"/>
                    <a:pt x="75621" y="104181"/>
                  </a:cubicBezTo>
                  <a:cubicBezTo>
                    <a:pt x="75888" y="103914"/>
                    <a:pt x="76122" y="103680"/>
                    <a:pt x="76422" y="103447"/>
                  </a:cubicBezTo>
                  <a:cubicBezTo>
                    <a:pt x="76605" y="103281"/>
                    <a:pt x="76769" y="103207"/>
                    <a:pt x="76918" y="103207"/>
                  </a:cubicBezTo>
                  <a:cubicBezTo>
                    <a:pt x="77039" y="103207"/>
                    <a:pt x="77151" y="103257"/>
                    <a:pt x="77256" y="103347"/>
                  </a:cubicBezTo>
                  <a:cubicBezTo>
                    <a:pt x="77589" y="103647"/>
                    <a:pt x="77723" y="104014"/>
                    <a:pt x="77556" y="104314"/>
                  </a:cubicBezTo>
                  <a:cubicBezTo>
                    <a:pt x="77423" y="104581"/>
                    <a:pt x="77222" y="104848"/>
                    <a:pt x="76989" y="105081"/>
                  </a:cubicBezTo>
                  <a:cubicBezTo>
                    <a:pt x="76255" y="105882"/>
                    <a:pt x="75488" y="106649"/>
                    <a:pt x="74721" y="107416"/>
                  </a:cubicBezTo>
                  <a:cubicBezTo>
                    <a:pt x="74354" y="107783"/>
                    <a:pt x="73987" y="108083"/>
                    <a:pt x="73453" y="108150"/>
                  </a:cubicBezTo>
                  <a:cubicBezTo>
                    <a:pt x="73119" y="108183"/>
                    <a:pt x="72919" y="108384"/>
                    <a:pt x="72719" y="108684"/>
                  </a:cubicBezTo>
                  <a:cubicBezTo>
                    <a:pt x="72586" y="108884"/>
                    <a:pt x="72319" y="109017"/>
                    <a:pt x="72085" y="109184"/>
                  </a:cubicBezTo>
                  <a:cubicBezTo>
                    <a:pt x="71318" y="109818"/>
                    <a:pt x="70651" y="110452"/>
                    <a:pt x="70718" y="111619"/>
                  </a:cubicBezTo>
                  <a:cubicBezTo>
                    <a:pt x="70818" y="113154"/>
                    <a:pt x="70751" y="114721"/>
                    <a:pt x="70751" y="116256"/>
                  </a:cubicBezTo>
                  <a:cubicBezTo>
                    <a:pt x="70751" y="116656"/>
                    <a:pt x="70751" y="117090"/>
                    <a:pt x="70584" y="117457"/>
                  </a:cubicBezTo>
                  <a:cubicBezTo>
                    <a:pt x="70117" y="118357"/>
                    <a:pt x="70151" y="119525"/>
                    <a:pt x="69217" y="120159"/>
                  </a:cubicBezTo>
                  <a:cubicBezTo>
                    <a:pt x="69183" y="120192"/>
                    <a:pt x="69150" y="120259"/>
                    <a:pt x="69150" y="120292"/>
                  </a:cubicBezTo>
                  <a:cubicBezTo>
                    <a:pt x="68850" y="121193"/>
                    <a:pt x="68249" y="121860"/>
                    <a:pt x="67782" y="122627"/>
                  </a:cubicBezTo>
                  <a:cubicBezTo>
                    <a:pt x="67349" y="123328"/>
                    <a:pt x="66915" y="123995"/>
                    <a:pt x="66948" y="124862"/>
                  </a:cubicBezTo>
                  <a:cubicBezTo>
                    <a:pt x="66982" y="127230"/>
                    <a:pt x="66948" y="129599"/>
                    <a:pt x="66948" y="131934"/>
                  </a:cubicBezTo>
                  <a:cubicBezTo>
                    <a:pt x="66948" y="132234"/>
                    <a:pt x="67048" y="132534"/>
                    <a:pt x="67115" y="132901"/>
                  </a:cubicBezTo>
                  <a:cubicBezTo>
                    <a:pt x="68283" y="132434"/>
                    <a:pt x="69417" y="132434"/>
                    <a:pt x="70551" y="132434"/>
                  </a:cubicBezTo>
                  <a:cubicBezTo>
                    <a:pt x="70918" y="132434"/>
                    <a:pt x="71285" y="132367"/>
                    <a:pt x="71618" y="132234"/>
                  </a:cubicBezTo>
                  <a:cubicBezTo>
                    <a:pt x="72185" y="131967"/>
                    <a:pt x="72753" y="131900"/>
                    <a:pt x="73320" y="131900"/>
                  </a:cubicBezTo>
                  <a:cubicBezTo>
                    <a:pt x="73964" y="131900"/>
                    <a:pt x="74609" y="131886"/>
                    <a:pt x="75244" y="131886"/>
                  </a:cubicBezTo>
                  <a:cubicBezTo>
                    <a:pt x="75562" y="131886"/>
                    <a:pt x="75877" y="131889"/>
                    <a:pt x="76188" y="131900"/>
                  </a:cubicBezTo>
                  <a:cubicBezTo>
                    <a:pt x="76213" y="131901"/>
                    <a:pt x="76238" y="131902"/>
                    <a:pt x="76262" y="131902"/>
                  </a:cubicBezTo>
                  <a:cubicBezTo>
                    <a:pt x="77092" y="131902"/>
                    <a:pt x="77713" y="131363"/>
                    <a:pt x="78523" y="131233"/>
                  </a:cubicBezTo>
                  <a:cubicBezTo>
                    <a:pt x="78590" y="131233"/>
                    <a:pt x="78690" y="131033"/>
                    <a:pt x="78757" y="130933"/>
                  </a:cubicBezTo>
                  <a:cubicBezTo>
                    <a:pt x="78857" y="130800"/>
                    <a:pt x="78957" y="130599"/>
                    <a:pt x="79090" y="130533"/>
                  </a:cubicBezTo>
                  <a:cubicBezTo>
                    <a:pt x="79758" y="130299"/>
                    <a:pt x="80024" y="129732"/>
                    <a:pt x="80425" y="129232"/>
                  </a:cubicBezTo>
                  <a:cubicBezTo>
                    <a:pt x="81025" y="128498"/>
                    <a:pt x="81425" y="127664"/>
                    <a:pt x="81859" y="126797"/>
                  </a:cubicBezTo>
                  <a:cubicBezTo>
                    <a:pt x="82159" y="126196"/>
                    <a:pt x="82560" y="125663"/>
                    <a:pt x="82560" y="124929"/>
                  </a:cubicBezTo>
                  <a:cubicBezTo>
                    <a:pt x="82560" y="124729"/>
                    <a:pt x="82726" y="124495"/>
                    <a:pt x="82826" y="124295"/>
                  </a:cubicBezTo>
                  <a:cubicBezTo>
                    <a:pt x="83193" y="123528"/>
                    <a:pt x="83627" y="122794"/>
                    <a:pt x="83627" y="121893"/>
                  </a:cubicBezTo>
                  <a:cubicBezTo>
                    <a:pt x="83627" y="121660"/>
                    <a:pt x="83794" y="121460"/>
                    <a:pt x="83894" y="121259"/>
                  </a:cubicBezTo>
                  <a:cubicBezTo>
                    <a:pt x="83961" y="121026"/>
                    <a:pt x="84094" y="120759"/>
                    <a:pt x="84094" y="120492"/>
                  </a:cubicBezTo>
                  <a:cubicBezTo>
                    <a:pt x="84094" y="119425"/>
                    <a:pt x="84661" y="118524"/>
                    <a:pt x="84928" y="117523"/>
                  </a:cubicBezTo>
                  <a:cubicBezTo>
                    <a:pt x="85295" y="116289"/>
                    <a:pt x="85895" y="115122"/>
                    <a:pt x="85762" y="113754"/>
                  </a:cubicBezTo>
                  <a:cubicBezTo>
                    <a:pt x="85662" y="112820"/>
                    <a:pt x="85762" y="111853"/>
                    <a:pt x="85728" y="110885"/>
                  </a:cubicBezTo>
                  <a:cubicBezTo>
                    <a:pt x="85695" y="108050"/>
                    <a:pt x="85628" y="105181"/>
                    <a:pt x="85562" y="102346"/>
                  </a:cubicBezTo>
                  <a:cubicBezTo>
                    <a:pt x="85562" y="101745"/>
                    <a:pt x="85395" y="101278"/>
                    <a:pt x="84828" y="101012"/>
                  </a:cubicBezTo>
                  <a:cubicBezTo>
                    <a:pt x="84561" y="100878"/>
                    <a:pt x="84261" y="100645"/>
                    <a:pt x="84127" y="100411"/>
                  </a:cubicBezTo>
                  <a:cubicBezTo>
                    <a:pt x="83794" y="99877"/>
                    <a:pt x="83327" y="99577"/>
                    <a:pt x="82860" y="99210"/>
                  </a:cubicBezTo>
                  <a:cubicBezTo>
                    <a:pt x="82193" y="98743"/>
                    <a:pt x="81459" y="98343"/>
                    <a:pt x="80992" y="97642"/>
                  </a:cubicBezTo>
                  <a:cubicBezTo>
                    <a:pt x="80725" y="97175"/>
                    <a:pt x="80358" y="96742"/>
                    <a:pt x="79991" y="96375"/>
                  </a:cubicBezTo>
                  <a:cubicBezTo>
                    <a:pt x="79424" y="95808"/>
                    <a:pt x="78957" y="95241"/>
                    <a:pt x="78623" y="94507"/>
                  </a:cubicBezTo>
                  <a:cubicBezTo>
                    <a:pt x="78423" y="94107"/>
                    <a:pt x="78123" y="93773"/>
                    <a:pt x="77856" y="93406"/>
                  </a:cubicBezTo>
                  <a:cubicBezTo>
                    <a:pt x="77189" y="92572"/>
                    <a:pt x="76388" y="91772"/>
                    <a:pt x="75821" y="90871"/>
                  </a:cubicBezTo>
                  <a:cubicBezTo>
                    <a:pt x="74954" y="89303"/>
                    <a:pt x="73653" y="88069"/>
                    <a:pt x="72652" y="86635"/>
                  </a:cubicBezTo>
                  <a:cubicBezTo>
                    <a:pt x="72219" y="86034"/>
                    <a:pt x="71819" y="85467"/>
                    <a:pt x="71585" y="84767"/>
                  </a:cubicBezTo>
                  <a:cubicBezTo>
                    <a:pt x="71385" y="84200"/>
                    <a:pt x="71151" y="83666"/>
                    <a:pt x="70951" y="83132"/>
                  </a:cubicBezTo>
                  <a:cubicBezTo>
                    <a:pt x="70484" y="81764"/>
                    <a:pt x="71185" y="80263"/>
                    <a:pt x="72519" y="79830"/>
                  </a:cubicBezTo>
                  <a:cubicBezTo>
                    <a:pt x="72625" y="79790"/>
                    <a:pt x="72730" y="79766"/>
                    <a:pt x="72832" y="79766"/>
                  </a:cubicBezTo>
                  <a:cubicBezTo>
                    <a:pt x="72987" y="79766"/>
                    <a:pt x="73132" y="79822"/>
                    <a:pt x="73253" y="79963"/>
                  </a:cubicBezTo>
                  <a:cubicBezTo>
                    <a:pt x="73486" y="80163"/>
                    <a:pt x="73520" y="80430"/>
                    <a:pt x="73386" y="80697"/>
                  </a:cubicBezTo>
                  <a:cubicBezTo>
                    <a:pt x="73286" y="80931"/>
                    <a:pt x="73153" y="81164"/>
                    <a:pt x="73019" y="81398"/>
                  </a:cubicBezTo>
                  <a:cubicBezTo>
                    <a:pt x="72886" y="81631"/>
                    <a:pt x="72719" y="81865"/>
                    <a:pt x="72586" y="82031"/>
                  </a:cubicBezTo>
                  <a:cubicBezTo>
                    <a:pt x="72786" y="82665"/>
                    <a:pt x="72953" y="83232"/>
                    <a:pt x="73119" y="83766"/>
                  </a:cubicBezTo>
                  <a:cubicBezTo>
                    <a:pt x="73253" y="84166"/>
                    <a:pt x="73386" y="84566"/>
                    <a:pt x="73620" y="84900"/>
                  </a:cubicBezTo>
                  <a:cubicBezTo>
                    <a:pt x="74154" y="85667"/>
                    <a:pt x="74754" y="86401"/>
                    <a:pt x="75321" y="87168"/>
                  </a:cubicBezTo>
                  <a:cubicBezTo>
                    <a:pt x="75788" y="87735"/>
                    <a:pt x="76288" y="88269"/>
                    <a:pt x="76689" y="88870"/>
                  </a:cubicBezTo>
                  <a:cubicBezTo>
                    <a:pt x="77556" y="90204"/>
                    <a:pt x="78523" y="91438"/>
                    <a:pt x="79557" y="92639"/>
                  </a:cubicBezTo>
                  <a:cubicBezTo>
                    <a:pt x="79724" y="92839"/>
                    <a:pt x="79891" y="93073"/>
                    <a:pt x="79991" y="93306"/>
                  </a:cubicBezTo>
                  <a:cubicBezTo>
                    <a:pt x="80358" y="94173"/>
                    <a:pt x="80925" y="94874"/>
                    <a:pt x="81592" y="95474"/>
                  </a:cubicBezTo>
                  <a:cubicBezTo>
                    <a:pt x="81792" y="95674"/>
                    <a:pt x="82026" y="95841"/>
                    <a:pt x="82159" y="96075"/>
                  </a:cubicBezTo>
                  <a:cubicBezTo>
                    <a:pt x="82626" y="97042"/>
                    <a:pt x="83494" y="97542"/>
                    <a:pt x="84327" y="98076"/>
                  </a:cubicBezTo>
                  <a:cubicBezTo>
                    <a:pt x="84661" y="98310"/>
                    <a:pt x="84995" y="98577"/>
                    <a:pt x="85195" y="98877"/>
                  </a:cubicBezTo>
                  <a:cubicBezTo>
                    <a:pt x="85562" y="99444"/>
                    <a:pt x="86129" y="99677"/>
                    <a:pt x="86763" y="100044"/>
                  </a:cubicBezTo>
                  <a:cubicBezTo>
                    <a:pt x="86796" y="99644"/>
                    <a:pt x="86829" y="99377"/>
                    <a:pt x="86829" y="99144"/>
                  </a:cubicBezTo>
                  <a:cubicBezTo>
                    <a:pt x="86829" y="97843"/>
                    <a:pt x="86829" y="96575"/>
                    <a:pt x="86829" y="95307"/>
                  </a:cubicBezTo>
                  <a:cubicBezTo>
                    <a:pt x="86829" y="94474"/>
                    <a:pt x="86929" y="93640"/>
                    <a:pt x="86396" y="92939"/>
                  </a:cubicBezTo>
                  <a:cubicBezTo>
                    <a:pt x="86296" y="92806"/>
                    <a:pt x="86329" y="92572"/>
                    <a:pt x="86296" y="92405"/>
                  </a:cubicBezTo>
                  <a:cubicBezTo>
                    <a:pt x="86162" y="91838"/>
                    <a:pt x="86062" y="91238"/>
                    <a:pt x="85929" y="90671"/>
                  </a:cubicBezTo>
                  <a:cubicBezTo>
                    <a:pt x="85662" y="89670"/>
                    <a:pt x="85628" y="88636"/>
                    <a:pt x="86029" y="87602"/>
                  </a:cubicBezTo>
                  <a:cubicBezTo>
                    <a:pt x="85395" y="86935"/>
                    <a:pt x="85195" y="86134"/>
                    <a:pt x="85228" y="85234"/>
                  </a:cubicBezTo>
                  <a:cubicBezTo>
                    <a:pt x="85261" y="84667"/>
                    <a:pt x="85261" y="84066"/>
                    <a:pt x="85228" y="83466"/>
                  </a:cubicBezTo>
                  <a:cubicBezTo>
                    <a:pt x="85195" y="82932"/>
                    <a:pt x="85261" y="82332"/>
                    <a:pt x="84995" y="81898"/>
                  </a:cubicBezTo>
                  <a:cubicBezTo>
                    <a:pt x="84428" y="81064"/>
                    <a:pt x="84327" y="79930"/>
                    <a:pt x="83360" y="79296"/>
                  </a:cubicBezTo>
                  <a:cubicBezTo>
                    <a:pt x="83293" y="79229"/>
                    <a:pt x="83260" y="79063"/>
                    <a:pt x="83193" y="78962"/>
                  </a:cubicBezTo>
                  <a:cubicBezTo>
                    <a:pt x="82760" y="78395"/>
                    <a:pt x="82693" y="77695"/>
                    <a:pt x="82493" y="77061"/>
                  </a:cubicBezTo>
                  <a:cubicBezTo>
                    <a:pt x="82226" y="76194"/>
                    <a:pt x="81759" y="75393"/>
                    <a:pt x="81559" y="74526"/>
                  </a:cubicBezTo>
                  <a:cubicBezTo>
                    <a:pt x="81425" y="73926"/>
                    <a:pt x="81125" y="73459"/>
                    <a:pt x="80725" y="73058"/>
                  </a:cubicBezTo>
                  <a:cubicBezTo>
                    <a:pt x="80425" y="72758"/>
                    <a:pt x="80024" y="72424"/>
                    <a:pt x="79991" y="72091"/>
                  </a:cubicBezTo>
                  <a:cubicBezTo>
                    <a:pt x="79958" y="71257"/>
                    <a:pt x="79391" y="70923"/>
                    <a:pt x="78824" y="70556"/>
                  </a:cubicBezTo>
                  <a:cubicBezTo>
                    <a:pt x="78490" y="70323"/>
                    <a:pt x="78190" y="70023"/>
                    <a:pt x="77890" y="69756"/>
                  </a:cubicBezTo>
                  <a:cubicBezTo>
                    <a:pt x="77289" y="69155"/>
                    <a:pt x="76689" y="68522"/>
                    <a:pt x="76055" y="67921"/>
                  </a:cubicBezTo>
                  <a:cubicBezTo>
                    <a:pt x="75855" y="67754"/>
                    <a:pt x="75688" y="67521"/>
                    <a:pt x="75421" y="67421"/>
                  </a:cubicBezTo>
                  <a:cubicBezTo>
                    <a:pt x="74854" y="67221"/>
                    <a:pt x="74420" y="66820"/>
                    <a:pt x="73953" y="66487"/>
                  </a:cubicBezTo>
                  <a:cubicBezTo>
                    <a:pt x="73320" y="65987"/>
                    <a:pt x="72652" y="65486"/>
                    <a:pt x="71985" y="65053"/>
                  </a:cubicBezTo>
                  <a:cubicBezTo>
                    <a:pt x="71185" y="64519"/>
                    <a:pt x="70284" y="64219"/>
                    <a:pt x="69417" y="63885"/>
                  </a:cubicBezTo>
                  <a:cubicBezTo>
                    <a:pt x="68913" y="63689"/>
                    <a:pt x="68455" y="63587"/>
                    <a:pt x="68024" y="63587"/>
                  </a:cubicBezTo>
                  <a:cubicBezTo>
                    <a:pt x="67283" y="63587"/>
                    <a:pt x="66622" y="63886"/>
                    <a:pt x="65948" y="64519"/>
                  </a:cubicBezTo>
                  <a:cubicBezTo>
                    <a:pt x="65147" y="65286"/>
                    <a:pt x="64113" y="65853"/>
                    <a:pt x="63046" y="66153"/>
                  </a:cubicBezTo>
                  <a:cubicBezTo>
                    <a:pt x="62045" y="66420"/>
                    <a:pt x="61178" y="66887"/>
                    <a:pt x="60410" y="67521"/>
                  </a:cubicBezTo>
                  <a:cubicBezTo>
                    <a:pt x="59476" y="68255"/>
                    <a:pt x="58576" y="68989"/>
                    <a:pt x="58042" y="70123"/>
                  </a:cubicBezTo>
                  <a:cubicBezTo>
                    <a:pt x="57742" y="70757"/>
                    <a:pt x="57208" y="71290"/>
                    <a:pt x="56508" y="71591"/>
                  </a:cubicBezTo>
                  <a:cubicBezTo>
                    <a:pt x="56041" y="71791"/>
                    <a:pt x="55674" y="72124"/>
                    <a:pt x="55307" y="72458"/>
                  </a:cubicBezTo>
                  <a:cubicBezTo>
                    <a:pt x="54906" y="72891"/>
                    <a:pt x="54473" y="73292"/>
                    <a:pt x="54073" y="73725"/>
                  </a:cubicBezTo>
                  <a:cubicBezTo>
                    <a:pt x="53405" y="74493"/>
                    <a:pt x="52638" y="75093"/>
                    <a:pt x="51571" y="75126"/>
                  </a:cubicBezTo>
                  <a:cubicBezTo>
                    <a:pt x="51271" y="75927"/>
                    <a:pt x="50703" y="76427"/>
                    <a:pt x="50070" y="76828"/>
                  </a:cubicBezTo>
                  <a:cubicBezTo>
                    <a:pt x="50070" y="78295"/>
                    <a:pt x="49903" y="79696"/>
                    <a:pt x="50503" y="81064"/>
                  </a:cubicBezTo>
                  <a:cubicBezTo>
                    <a:pt x="50703" y="81464"/>
                    <a:pt x="50703" y="81898"/>
                    <a:pt x="51137" y="82198"/>
                  </a:cubicBezTo>
                  <a:cubicBezTo>
                    <a:pt x="51271" y="82265"/>
                    <a:pt x="51404" y="82465"/>
                    <a:pt x="51404" y="82632"/>
                  </a:cubicBezTo>
                  <a:cubicBezTo>
                    <a:pt x="51537" y="83432"/>
                    <a:pt x="51738" y="84266"/>
                    <a:pt x="51237" y="85033"/>
                  </a:cubicBezTo>
                  <a:cubicBezTo>
                    <a:pt x="51037" y="85367"/>
                    <a:pt x="51004" y="85701"/>
                    <a:pt x="51004" y="86068"/>
                  </a:cubicBezTo>
                  <a:cubicBezTo>
                    <a:pt x="51037" y="86468"/>
                    <a:pt x="51037" y="86868"/>
                    <a:pt x="51037" y="87268"/>
                  </a:cubicBezTo>
                  <a:cubicBezTo>
                    <a:pt x="50970" y="88536"/>
                    <a:pt x="50537" y="89637"/>
                    <a:pt x="49669" y="90571"/>
                  </a:cubicBezTo>
                  <a:cubicBezTo>
                    <a:pt x="48535" y="91805"/>
                    <a:pt x="47168" y="92672"/>
                    <a:pt x="45833" y="93573"/>
                  </a:cubicBezTo>
                  <a:cubicBezTo>
                    <a:pt x="44699" y="94340"/>
                    <a:pt x="43498" y="94974"/>
                    <a:pt x="42564" y="96008"/>
                  </a:cubicBezTo>
                  <a:cubicBezTo>
                    <a:pt x="42464" y="96141"/>
                    <a:pt x="42297" y="96241"/>
                    <a:pt x="42164" y="96375"/>
                  </a:cubicBezTo>
                  <a:cubicBezTo>
                    <a:pt x="41924" y="96588"/>
                    <a:pt x="41662" y="96652"/>
                    <a:pt x="41379" y="96652"/>
                  </a:cubicBezTo>
                  <a:cubicBezTo>
                    <a:pt x="41309" y="96652"/>
                    <a:pt x="41237" y="96648"/>
                    <a:pt x="41163" y="96642"/>
                  </a:cubicBezTo>
                  <a:cubicBezTo>
                    <a:pt x="40730" y="96608"/>
                    <a:pt x="40429" y="96375"/>
                    <a:pt x="40363" y="96008"/>
                  </a:cubicBezTo>
                  <a:cubicBezTo>
                    <a:pt x="40329" y="95674"/>
                    <a:pt x="40429" y="95374"/>
                    <a:pt x="40730" y="95207"/>
                  </a:cubicBezTo>
                  <a:cubicBezTo>
                    <a:pt x="40997" y="95007"/>
                    <a:pt x="41297" y="94874"/>
                    <a:pt x="41530" y="94674"/>
                  </a:cubicBezTo>
                  <a:cubicBezTo>
                    <a:pt x="42531" y="93540"/>
                    <a:pt x="43899" y="92872"/>
                    <a:pt x="45099" y="92005"/>
                  </a:cubicBezTo>
                  <a:cubicBezTo>
                    <a:pt x="46167" y="91271"/>
                    <a:pt x="47301" y="90604"/>
                    <a:pt x="48235" y="89637"/>
                  </a:cubicBezTo>
                  <a:cubicBezTo>
                    <a:pt x="49002" y="88836"/>
                    <a:pt x="49436" y="87969"/>
                    <a:pt x="49436" y="86868"/>
                  </a:cubicBezTo>
                  <a:cubicBezTo>
                    <a:pt x="49436" y="86201"/>
                    <a:pt x="49436" y="85500"/>
                    <a:pt x="49569" y="84833"/>
                  </a:cubicBezTo>
                  <a:cubicBezTo>
                    <a:pt x="49636" y="84400"/>
                    <a:pt x="49569" y="84033"/>
                    <a:pt x="49336" y="83699"/>
                  </a:cubicBezTo>
                  <a:cubicBezTo>
                    <a:pt x="49069" y="83366"/>
                    <a:pt x="48802" y="83032"/>
                    <a:pt x="48835" y="82598"/>
                  </a:cubicBezTo>
                  <a:cubicBezTo>
                    <a:pt x="48869" y="81798"/>
                    <a:pt x="48702" y="81064"/>
                    <a:pt x="48368" y="80363"/>
                  </a:cubicBezTo>
                  <a:cubicBezTo>
                    <a:pt x="48235" y="80130"/>
                    <a:pt x="48268" y="79830"/>
                    <a:pt x="48268" y="79563"/>
                  </a:cubicBezTo>
                  <a:cubicBezTo>
                    <a:pt x="48268" y="78662"/>
                    <a:pt x="48302" y="77762"/>
                    <a:pt x="48268" y="76828"/>
                  </a:cubicBezTo>
                  <a:cubicBezTo>
                    <a:pt x="48235" y="76094"/>
                    <a:pt x="48502" y="75493"/>
                    <a:pt x="49136" y="75126"/>
                  </a:cubicBezTo>
                  <a:cubicBezTo>
                    <a:pt x="49569" y="74860"/>
                    <a:pt x="49870" y="74459"/>
                    <a:pt x="50136" y="74059"/>
                  </a:cubicBezTo>
                  <a:cubicBezTo>
                    <a:pt x="50470" y="73625"/>
                    <a:pt x="50870" y="73225"/>
                    <a:pt x="51471" y="73225"/>
                  </a:cubicBezTo>
                  <a:cubicBezTo>
                    <a:pt x="52004" y="73225"/>
                    <a:pt x="52305" y="72958"/>
                    <a:pt x="52638" y="72625"/>
                  </a:cubicBezTo>
                  <a:cubicBezTo>
                    <a:pt x="53339" y="71891"/>
                    <a:pt x="54039" y="71190"/>
                    <a:pt x="54773" y="70523"/>
                  </a:cubicBezTo>
                  <a:cubicBezTo>
                    <a:pt x="55173" y="70156"/>
                    <a:pt x="55740" y="69989"/>
                    <a:pt x="56107" y="69622"/>
                  </a:cubicBezTo>
                  <a:cubicBezTo>
                    <a:pt x="56474" y="69256"/>
                    <a:pt x="56641" y="68688"/>
                    <a:pt x="56975" y="68288"/>
                  </a:cubicBezTo>
                  <a:cubicBezTo>
                    <a:pt x="57508" y="67688"/>
                    <a:pt x="58109" y="67087"/>
                    <a:pt x="58709" y="66554"/>
                  </a:cubicBezTo>
                  <a:cubicBezTo>
                    <a:pt x="59677" y="65720"/>
                    <a:pt x="60711" y="64952"/>
                    <a:pt x="61945" y="64585"/>
                  </a:cubicBezTo>
                  <a:cubicBezTo>
                    <a:pt x="63212" y="64219"/>
                    <a:pt x="64213" y="63518"/>
                    <a:pt x="65214" y="62751"/>
                  </a:cubicBezTo>
                  <a:cubicBezTo>
                    <a:pt x="65848" y="62284"/>
                    <a:pt x="66481" y="61817"/>
                    <a:pt x="67282" y="61817"/>
                  </a:cubicBezTo>
                  <a:cubicBezTo>
                    <a:pt x="67701" y="61802"/>
                    <a:pt x="68133" y="61750"/>
                    <a:pt x="68561" y="61750"/>
                  </a:cubicBezTo>
                  <a:cubicBezTo>
                    <a:pt x="69121" y="61750"/>
                    <a:pt x="69674" y="61839"/>
                    <a:pt x="70184" y="62217"/>
                  </a:cubicBezTo>
                  <a:cubicBezTo>
                    <a:pt x="70284" y="62317"/>
                    <a:pt x="70518" y="62284"/>
                    <a:pt x="70684" y="62351"/>
                  </a:cubicBezTo>
                  <a:cubicBezTo>
                    <a:pt x="71018" y="62451"/>
                    <a:pt x="71385" y="62551"/>
                    <a:pt x="71685" y="62751"/>
                  </a:cubicBezTo>
                  <a:cubicBezTo>
                    <a:pt x="72452" y="63285"/>
                    <a:pt x="73220" y="63852"/>
                    <a:pt x="73987" y="64419"/>
                  </a:cubicBezTo>
                  <a:cubicBezTo>
                    <a:pt x="74587" y="64819"/>
                    <a:pt x="75154" y="65286"/>
                    <a:pt x="75788" y="65586"/>
                  </a:cubicBezTo>
                  <a:cubicBezTo>
                    <a:pt x="76288" y="65853"/>
                    <a:pt x="76722" y="66187"/>
                    <a:pt x="77089" y="66554"/>
                  </a:cubicBezTo>
                  <a:cubicBezTo>
                    <a:pt x="77856" y="67354"/>
                    <a:pt x="78623" y="68121"/>
                    <a:pt x="79391" y="68889"/>
                  </a:cubicBezTo>
                  <a:cubicBezTo>
                    <a:pt x="79824" y="69256"/>
                    <a:pt x="80225" y="69689"/>
                    <a:pt x="80892" y="69756"/>
                  </a:cubicBezTo>
                  <a:cubicBezTo>
                    <a:pt x="80858" y="68422"/>
                    <a:pt x="81726" y="67421"/>
                    <a:pt x="81726" y="66153"/>
                  </a:cubicBezTo>
                  <a:cubicBezTo>
                    <a:pt x="81726" y="66053"/>
                    <a:pt x="81792" y="65886"/>
                    <a:pt x="81892" y="65820"/>
                  </a:cubicBezTo>
                  <a:cubicBezTo>
                    <a:pt x="82660" y="65353"/>
                    <a:pt x="82459" y="64419"/>
                    <a:pt x="82960" y="63852"/>
                  </a:cubicBezTo>
                  <a:cubicBezTo>
                    <a:pt x="82993" y="62884"/>
                    <a:pt x="83627" y="62184"/>
                    <a:pt x="83860" y="61316"/>
                  </a:cubicBezTo>
                  <a:cubicBezTo>
                    <a:pt x="83994" y="60883"/>
                    <a:pt x="84094" y="60416"/>
                    <a:pt x="84127" y="59982"/>
                  </a:cubicBezTo>
                  <a:cubicBezTo>
                    <a:pt x="84161" y="58581"/>
                    <a:pt x="84127" y="57180"/>
                    <a:pt x="84127" y="55779"/>
                  </a:cubicBezTo>
                  <a:cubicBezTo>
                    <a:pt x="84127" y="55346"/>
                    <a:pt x="84061" y="54979"/>
                    <a:pt x="83860" y="54612"/>
                  </a:cubicBezTo>
                  <a:cubicBezTo>
                    <a:pt x="83227" y="53311"/>
                    <a:pt x="82526" y="52043"/>
                    <a:pt x="82459" y="50542"/>
                  </a:cubicBezTo>
                  <a:cubicBezTo>
                    <a:pt x="82459" y="50375"/>
                    <a:pt x="82359" y="50209"/>
                    <a:pt x="82293" y="50042"/>
                  </a:cubicBezTo>
                  <a:cubicBezTo>
                    <a:pt x="81959" y="49508"/>
                    <a:pt x="81959" y="48908"/>
                    <a:pt x="81959" y="48307"/>
                  </a:cubicBezTo>
                  <a:cubicBezTo>
                    <a:pt x="81959" y="46206"/>
                    <a:pt x="81926" y="44071"/>
                    <a:pt x="81959" y="41936"/>
                  </a:cubicBezTo>
                  <a:cubicBezTo>
                    <a:pt x="81959" y="40702"/>
                    <a:pt x="81759" y="39468"/>
                    <a:pt x="82293" y="38300"/>
                  </a:cubicBezTo>
                  <a:cubicBezTo>
                    <a:pt x="82326" y="38200"/>
                    <a:pt x="82326" y="38033"/>
                    <a:pt x="82293" y="37900"/>
                  </a:cubicBezTo>
                  <a:cubicBezTo>
                    <a:pt x="82293" y="37399"/>
                    <a:pt x="82426" y="36899"/>
                    <a:pt x="82626" y="36465"/>
                  </a:cubicBezTo>
                  <a:cubicBezTo>
                    <a:pt x="82726" y="36199"/>
                    <a:pt x="82826" y="35932"/>
                    <a:pt x="82826" y="35665"/>
                  </a:cubicBezTo>
                  <a:cubicBezTo>
                    <a:pt x="82860" y="35265"/>
                    <a:pt x="82960" y="34898"/>
                    <a:pt x="83160" y="34531"/>
                  </a:cubicBezTo>
                  <a:cubicBezTo>
                    <a:pt x="83560" y="33630"/>
                    <a:pt x="83527" y="32629"/>
                    <a:pt x="83227" y="31762"/>
                  </a:cubicBezTo>
                  <a:cubicBezTo>
                    <a:pt x="82993" y="31195"/>
                    <a:pt x="82826" y="30661"/>
                    <a:pt x="82860" y="30061"/>
                  </a:cubicBezTo>
                  <a:cubicBezTo>
                    <a:pt x="82893" y="29127"/>
                    <a:pt x="82459" y="28393"/>
                    <a:pt x="81992" y="27692"/>
                  </a:cubicBezTo>
                  <a:cubicBezTo>
                    <a:pt x="81692" y="27259"/>
                    <a:pt x="81325" y="26858"/>
                    <a:pt x="81125" y="26325"/>
                  </a:cubicBezTo>
                  <a:cubicBezTo>
                    <a:pt x="81025" y="26058"/>
                    <a:pt x="80758" y="25858"/>
                    <a:pt x="80558" y="25624"/>
                  </a:cubicBezTo>
                  <a:cubicBezTo>
                    <a:pt x="80458" y="25691"/>
                    <a:pt x="80425" y="25691"/>
                    <a:pt x="80391" y="25724"/>
                  </a:cubicBezTo>
                  <a:cubicBezTo>
                    <a:pt x="79942" y="26286"/>
                    <a:pt x="79372" y="26409"/>
                    <a:pt x="78772" y="26409"/>
                  </a:cubicBezTo>
                  <a:cubicBezTo>
                    <a:pt x="78481" y="26409"/>
                    <a:pt x="78184" y="26380"/>
                    <a:pt x="77890" y="26358"/>
                  </a:cubicBezTo>
                  <a:cubicBezTo>
                    <a:pt x="77589" y="26325"/>
                    <a:pt x="77322" y="25991"/>
                    <a:pt x="77256" y="25691"/>
                  </a:cubicBezTo>
                  <a:cubicBezTo>
                    <a:pt x="77222" y="25424"/>
                    <a:pt x="77456" y="25057"/>
                    <a:pt x="77756" y="24957"/>
                  </a:cubicBezTo>
                  <a:cubicBezTo>
                    <a:pt x="77823" y="24924"/>
                    <a:pt x="77923" y="24857"/>
                    <a:pt x="77990" y="24857"/>
                  </a:cubicBezTo>
                  <a:cubicBezTo>
                    <a:pt x="78857" y="24857"/>
                    <a:pt x="79524" y="24323"/>
                    <a:pt x="80225" y="23956"/>
                  </a:cubicBezTo>
                  <a:cubicBezTo>
                    <a:pt x="80391" y="23856"/>
                    <a:pt x="80591" y="23756"/>
                    <a:pt x="80625" y="23623"/>
                  </a:cubicBezTo>
                  <a:cubicBezTo>
                    <a:pt x="80958" y="22789"/>
                    <a:pt x="81792" y="22355"/>
                    <a:pt x="82293" y="21588"/>
                  </a:cubicBezTo>
                  <a:cubicBezTo>
                    <a:pt x="82293" y="20521"/>
                    <a:pt x="82560" y="19386"/>
                    <a:pt x="81992" y="18319"/>
                  </a:cubicBezTo>
                  <a:cubicBezTo>
                    <a:pt x="81859" y="18119"/>
                    <a:pt x="81926" y="17785"/>
                    <a:pt x="81926" y="17518"/>
                  </a:cubicBezTo>
                  <a:cubicBezTo>
                    <a:pt x="81959" y="15751"/>
                    <a:pt x="81959" y="13983"/>
                    <a:pt x="81959" y="12215"/>
                  </a:cubicBezTo>
                  <a:cubicBezTo>
                    <a:pt x="81959" y="11581"/>
                    <a:pt x="81992" y="10947"/>
                    <a:pt x="81592" y="10380"/>
                  </a:cubicBezTo>
                  <a:cubicBezTo>
                    <a:pt x="81425" y="10147"/>
                    <a:pt x="81459" y="9780"/>
                    <a:pt x="81425" y="9446"/>
                  </a:cubicBezTo>
                  <a:cubicBezTo>
                    <a:pt x="81392" y="9046"/>
                    <a:pt x="81392" y="8645"/>
                    <a:pt x="81425" y="8245"/>
                  </a:cubicBezTo>
                  <a:cubicBezTo>
                    <a:pt x="81459" y="7611"/>
                    <a:pt x="81325" y="7044"/>
                    <a:pt x="80892" y="6577"/>
                  </a:cubicBezTo>
                  <a:cubicBezTo>
                    <a:pt x="80558" y="6210"/>
                    <a:pt x="80358" y="5777"/>
                    <a:pt x="80325" y="5243"/>
                  </a:cubicBezTo>
                  <a:cubicBezTo>
                    <a:pt x="80291" y="5010"/>
                    <a:pt x="80124" y="4743"/>
                    <a:pt x="79958" y="4543"/>
                  </a:cubicBezTo>
                  <a:cubicBezTo>
                    <a:pt x="79157" y="3775"/>
                    <a:pt x="78490" y="2875"/>
                    <a:pt x="77656" y="2107"/>
                  </a:cubicBezTo>
                  <a:cubicBezTo>
                    <a:pt x="76689" y="1207"/>
                    <a:pt x="75688" y="506"/>
                    <a:pt x="74320" y="506"/>
                  </a:cubicBezTo>
                  <a:cubicBezTo>
                    <a:pt x="74087" y="506"/>
                    <a:pt x="73787" y="406"/>
                    <a:pt x="73586" y="273"/>
                  </a:cubicBezTo>
                  <a:cubicBezTo>
                    <a:pt x="73220" y="6"/>
                    <a:pt x="72819" y="6"/>
                    <a:pt x="72419" y="6"/>
                  </a:cubicBezTo>
                  <a:lnTo>
                    <a:pt x="70918" y="6"/>
                  </a:lnTo>
                  <a:cubicBezTo>
                    <a:pt x="70862" y="2"/>
                    <a:pt x="70808" y="1"/>
                    <a:pt x="70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2" name="Google Shape;1342;p46"/>
            <p:cNvGrpSpPr/>
            <p:nvPr/>
          </p:nvGrpSpPr>
          <p:grpSpPr>
            <a:xfrm>
              <a:off x="3212432" y="2030873"/>
              <a:ext cx="1326521" cy="2096983"/>
              <a:chOff x="3212432" y="2030873"/>
              <a:chExt cx="1326521" cy="2096983"/>
            </a:xfrm>
          </p:grpSpPr>
          <p:sp>
            <p:nvSpPr>
              <p:cNvPr id="1343" name="Google Shape;1343;p46"/>
              <p:cNvSpPr/>
              <p:nvPr/>
            </p:nvSpPr>
            <p:spPr>
              <a:xfrm>
                <a:off x="4036946" y="2030873"/>
                <a:ext cx="428875" cy="151866"/>
              </a:xfrm>
              <a:custGeom>
                <a:rect b="b" l="l" r="r" t="t"/>
                <a:pathLst>
                  <a:path extrusionOk="0" h="9627" w="27187">
                    <a:moveTo>
                      <a:pt x="17583" y="1"/>
                    </a:moveTo>
                    <a:cubicBezTo>
                      <a:pt x="16332" y="1"/>
                      <a:pt x="15381" y="295"/>
                      <a:pt x="14511" y="1346"/>
                    </a:cubicBezTo>
                    <a:cubicBezTo>
                      <a:pt x="13773" y="2248"/>
                      <a:pt x="12531" y="2432"/>
                      <a:pt x="11288" y="2432"/>
                    </a:cubicBezTo>
                    <a:cubicBezTo>
                      <a:pt x="10509" y="2432"/>
                      <a:pt x="9729" y="2359"/>
                      <a:pt x="9074" y="2346"/>
                    </a:cubicBezTo>
                    <a:cubicBezTo>
                      <a:pt x="8855" y="2342"/>
                      <a:pt x="8640" y="2340"/>
                      <a:pt x="8428" y="2340"/>
                    </a:cubicBezTo>
                    <a:cubicBezTo>
                      <a:pt x="6864" y="2340"/>
                      <a:pt x="5472" y="2479"/>
                      <a:pt x="4004" y="3214"/>
                    </a:cubicBezTo>
                    <a:cubicBezTo>
                      <a:pt x="2069" y="4181"/>
                      <a:pt x="1" y="8718"/>
                      <a:pt x="3070" y="9585"/>
                    </a:cubicBezTo>
                    <a:cubicBezTo>
                      <a:pt x="3161" y="9613"/>
                      <a:pt x="3250" y="9626"/>
                      <a:pt x="3335" y="9626"/>
                    </a:cubicBezTo>
                    <a:cubicBezTo>
                      <a:pt x="3652" y="9626"/>
                      <a:pt x="3919" y="9441"/>
                      <a:pt x="4104" y="9151"/>
                    </a:cubicBezTo>
                    <a:cubicBezTo>
                      <a:pt x="4637" y="8417"/>
                      <a:pt x="4437" y="7617"/>
                      <a:pt x="4437" y="6750"/>
                    </a:cubicBezTo>
                    <a:cubicBezTo>
                      <a:pt x="4404" y="5115"/>
                      <a:pt x="7339" y="5015"/>
                      <a:pt x="8407" y="5015"/>
                    </a:cubicBezTo>
                    <a:cubicBezTo>
                      <a:pt x="10642" y="4982"/>
                      <a:pt x="12877" y="5082"/>
                      <a:pt x="14911" y="4114"/>
                    </a:cubicBezTo>
                    <a:cubicBezTo>
                      <a:pt x="16045" y="3581"/>
                      <a:pt x="15945" y="2213"/>
                      <a:pt x="17446" y="2180"/>
                    </a:cubicBezTo>
                    <a:cubicBezTo>
                      <a:pt x="17505" y="2177"/>
                      <a:pt x="17563" y="2176"/>
                      <a:pt x="17619" y="2176"/>
                    </a:cubicBezTo>
                    <a:cubicBezTo>
                      <a:pt x="19060" y="2176"/>
                      <a:pt x="19650" y="2986"/>
                      <a:pt x="20549" y="3981"/>
                    </a:cubicBezTo>
                    <a:cubicBezTo>
                      <a:pt x="21349" y="4815"/>
                      <a:pt x="22083" y="5682"/>
                      <a:pt x="22917" y="6483"/>
                    </a:cubicBezTo>
                    <a:cubicBezTo>
                      <a:pt x="23584" y="7150"/>
                      <a:pt x="23884" y="8151"/>
                      <a:pt x="24585" y="8851"/>
                    </a:cubicBezTo>
                    <a:cubicBezTo>
                      <a:pt x="24696" y="8962"/>
                      <a:pt x="24843" y="9016"/>
                      <a:pt x="24990" y="9016"/>
                    </a:cubicBezTo>
                    <a:cubicBezTo>
                      <a:pt x="25195" y="9016"/>
                      <a:pt x="25402" y="8912"/>
                      <a:pt x="25519" y="8718"/>
                    </a:cubicBezTo>
                    <a:cubicBezTo>
                      <a:pt x="27187" y="5849"/>
                      <a:pt x="24051" y="3314"/>
                      <a:pt x="22317" y="1379"/>
                    </a:cubicBezTo>
                    <a:cubicBezTo>
                      <a:pt x="21416" y="378"/>
                      <a:pt x="19281" y="78"/>
                      <a:pt x="18014" y="11"/>
                    </a:cubicBezTo>
                    <a:cubicBezTo>
                      <a:pt x="17866" y="5"/>
                      <a:pt x="17723" y="1"/>
                      <a:pt x="175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46"/>
              <p:cNvSpPr/>
              <p:nvPr/>
            </p:nvSpPr>
            <p:spPr>
              <a:xfrm>
                <a:off x="3901717" y="2144981"/>
                <a:ext cx="79474" cy="134245"/>
              </a:xfrm>
              <a:custGeom>
                <a:rect b="b" l="l" r="r" t="t"/>
                <a:pathLst>
                  <a:path extrusionOk="0" h="8510" w="5038">
                    <a:moveTo>
                      <a:pt x="3289" y="0"/>
                    </a:moveTo>
                    <a:cubicBezTo>
                      <a:pt x="3033" y="0"/>
                      <a:pt x="2766" y="62"/>
                      <a:pt x="2469" y="216"/>
                    </a:cubicBezTo>
                    <a:cubicBezTo>
                      <a:pt x="1635" y="683"/>
                      <a:pt x="1068" y="1484"/>
                      <a:pt x="735" y="2384"/>
                    </a:cubicBezTo>
                    <a:cubicBezTo>
                      <a:pt x="1" y="4419"/>
                      <a:pt x="601" y="6054"/>
                      <a:pt x="968" y="8022"/>
                    </a:cubicBezTo>
                    <a:cubicBezTo>
                      <a:pt x="1019" y="8343"/>
                      <a:pt x="1318" y="8510"/>
                      <a:pt x="1613" y="8510"/>
                    </a:cubicBezTo>
                    <a:cubicBezTo>
                      <a:pt x="1901" y="8510"/>
                      <a:pt x="2186" y="8351"/>
                      <a:pt x="2236" y="8022"/>
                    </a:cubicBezTo>
                    <a:cubicBezTo>
                      <a:pt x="2436" y="6887"/>
                      <a:pt x="2636" y="5720"/>
                      <a:pt x="2736" y="4552"/>
                    </a:cubicBezTo>
                    <a:cubicBezTo>
                      <a:pt x="2870" y="3285"/>
                      <a:pt x="3437" y="1984"/>
                      <a:pt x="4671" y="1384"/>
                    </a:cubicBezTo>
                    <a:cubicBezTo>
                      <a:pt x="5038" y="1217"/>
                      <a:pt x="5038" y="583"/>
                      <a:pt x="4671" y="416"/>
                    </a:cubicBezTo>
                    <a:cubicBezTo>
                      <a:pt x="4177" y="201"/>
                      <a:pt x="3752" y="0"/>
                      <a:pt x="32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46"/>
              <p:cNvSpPr/>
              <p:nvPr/>
            </p:nvSpPr>
            <p:spPr>
              <a:xfrm>
                <a:off x="3572864" y="2379855"/>
                <a:ext cx="335219" cy="394265"/>
              </a:xfrm>
              <a:custGeom>
                <a:rect b="b" l="l" r="r" t="t"/>
                <a:pathLst>
                  <a:path extrusionOk="0" h="24993" w="21250">
                    <a:moveTo>
                      <a:pt x="20324" y="0"/>
                    </a:moveTo>
                    <a:cubicBezTo>
                      <a:pt x="19622" y="0"/>
                      <a:pt x="18941" y="306"/>
                      <a:pt x="18280" y="570"/>
                    </a:cubicBezTo>
                    <a:cubicBezTo>
                      <a:pt x="16512" y="1271"/>
                      <a:pt x="14778" y="2071"/>
                      <a:pt x="13043" y="2805"/>
                    </a:cubicBezTo>
                    <a:cubicBezTo>
                      <a:pt x="11342" y="3506"/>
                      <a:pt x="9741" y="4273"/>
                      <a:pt x="8106" y="5073"/>
                    </a:cubicBezTo>
                    <a:cubicBezTo>
                      <a:pt x="7273" y="5507"/>
                      <a:pt x="6472" y="5941"/>
                      <a:pt x="5605" y="6308"/>
                    </a:cubicBezTo>
                    <a:cubicBezTo>
                      <a:pt x="4671" y="6708"/>
                      <a:pt x="4004" y="7442"/>
                      <a:pt x="3103" y="7876"/>
                    </a:cubicBezTo>
                    <a:cubicBezTo>
                      <a:pt x="334" y="9110"/>
                      <a:pt x="1" y="12746"/>
                      <a:pt x="701" y="15247"/>
                    </a:cubicBezTo>
                    <a:cubicBezTo>
                      <a:pt x="1135" y="16749"/>
                      <a:pt x="1869" y="18116"/>
                      <a:pt x="2603" y="19484"/>
                    </a:cubicBezTo>
                    <a:cubicBezTo>
                      <a:pt x="3470" y="21085"/>
                      <a:pt x="3737" y="23053"/>
                      <a:pt x="4737" y="24554"/>
                    </a:cubicBezTo>
                    <a:cubicBezTo>
                      <a:pt x="4911" y="24832"/>
                      <a:pt x="5230" y="24993"/>
                      <a:pt x="5543" y="24993"/>
                    </a:cubicBezTo>
                    <a:cubicBezTo>
                      <a:pt x="5830" y="24993"/>
                      <a:pt x="6112" y="24857"/>
                      <a:pt x="6272" y="24554"/>
                    </a:cubicBezTo>
                    <a:cubicBezTo>
                      <a:pt x="7339" y="22486"/>
                      <a:pt x="5805" y="20051"/>
                      <a:pt x="4771" y="18216"/>
                    </a:cubicBezTo>
                    <a:cubicBezTo>
                      <a:pt x="4004" y="16849"/>
                      <a:pt x="3303" y="15514"/>
                      <a:pt x="2869" y="13980"/>
                    </a:cubicBezTo>
                    <a:cubicBezTo>
                      <a:pt x="2603" y="13046"/>
                      <a:pt x="2636" y="11612"/>
                      <a:pt x="3537" y="10944"/>
                    </a:cubicBezTo>
                    <a:cubicBezTo>
                      <a:pt x="4104" y="10544"/>
                      <a:pt x="4837" y="10277"/>
                      <a:pt x="5371" y="9810"/>
                    </a:cubicBezTo>
                    <a:cubicBezTo>
                      <a:pt x="6572" y="8743"/>
                      <a:pt x="8207" y="8376"/>
                      <a:pt x="9541" y="7542"/>
                    </a:cubicBezTo>
                    <a:cubicBezTo>
                      <a:pt x="10942" y="6675"/>
                      <a:pt x="12610" y="6008"/>
                      <a:pt x="14077" y="5307"/>
                    </a:cubicBezTo>
                    <a:cubicBezTo>
                      <a:pt x="15578" y="4573"/>
                      <a:pt x="16946" y="3572"/>
                      <a:pt x="18447" y="2839"/>
                    </a:cubicBezTo>
                    <a:cubicBezTo>
                      <a:pt x="19481" y="2305"/>
                      <a:pt x="20082" y="1504"/>
                      <a:pt x="20982" y="837"/>
                    </a:cubicBezTo>
                    <a:cubicBezTo>
                      <a:pt x="21249" y="637"/>
                      <a:pt x="21249" y="170"/>
                      <a:pt x="20882" y="70"/>
                    </a:cubicBezTo>
                    <a:cubicBezTo>
                      <a:pt x="20695" y="21"/>
                      <a:pt x="20509" y="0"/>
                      <a:pt x="203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46"/>
              <p:cNvSpPr/>
              <p:nvPr/>
            </p:nvSpPr>
            <p:spPr>
              <a:xfrm>
                <a:off x="3834899" y="2541427"/>
                <a:ext cx="158933" cy="214587"/>
              </a:xfrm>
              <a:custGeom>
                <a:rect b="b" l="l" r="r" t="t"/>
                <a:pathLst>
                  <a:path extrusionOk="0" h="13603" w="10075">
                    <a:moveTo>
                      <a:pt x="8817" y="1"/>
                    </a:moveTo>
                    <a:cubicBezTo>
                      <a:pt x="7897" y="1"/>
                      <a:pt x="7544" y="651"/>
                      <a:pt x="6639" y="1302"/>
                    </a:cubicBezTo>
                    <a:cubicBezTo>
                      <a:pt x="5304" y="2236"/>
                      <a:pt x="4237" y="3603"/>
                      <a:pt x="3203" y="4871"/>
                    </a:cubicBezTo>
                    <a:cubicBezTo>
                      <a:pt x="1301" y="7239"/>
                      <a:pt x="1" y="10008"/>
                      <a:pt x="1101" y="12977"/>
                    </a:cubicBezTo>
                    <a:cubicBezTo>
                      <a:pt x="1251" y="13394"/>
                      <a:pt x="1593" y="13602"/>
                      <a:pt x="1939" y="13602"/>
                    </a:cubicBezTo>
                    <a:cubicBezTo>
                      <a:pt x="2285" y="13602"/>
                      <a:pt x="2636" y="13394"/>
                      <a:pt x="2803" y="12977"/>
                    </a:cubicBezTo>
                    <a:cubicBezTo>
                      <a:pt x="3570" y="10975"/>
                      <a:pt x="3970" y="8974"/>
                      <a:pt x="5104" y="7106"/>
                    </a:cubicBezTo>
                    <a:cubicBezTo>
                      <a:pt x="6338" y="5105"/>
                      <a:pt x="8073" y="3003"/>
                      <a:pt x="9707" y="1335"/>
                    </a:cubicBezTo>
                    <a:cubicBezTo>
                      <a:pt x="10074" y="935"/>
                      <a:pt x="9941" y="201"/>
                      <a:pt x="9374" y="68"/>
                    </a:cubicBezTo>
                    <a:cubicBezTo>
                      <a:pt x="9166" y="22"/>
                      <a:pt x="8982" y="1"/>
                      <a:pt x="88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46"/>
              <p:cNvSpPr/>
              <p:nvPr/>
            </p:nvSpPr>
            <p:spPr>
              <a:xfrm>
                <a:off x="4065891" y="2341840"/>
                <a:ext cx="106876" cy="235694"/>
              </a:xfrm>
              <a:custGeom>
                <a:rect b="b" l="l" r="r" t="t"/>
                <a:pathLst>
                  <a:path extrusionOk="0" h="14941" w="6775">
                    <a:moveTo>
                      <a:pt x="6194" y="0"/>
                    </a:moveTo>
                    <a:cubicBezTo>
                      <a:pt x="6165" y="0"/>
                      <a:pt x="6135" y="4"/>
                      <a:pt x="6105" y="11"/>
                    </a:cubicBezTo>
                    <a:cubicBezTo>
                      <a:pt x="3002" y="845"/>
                      <a:pt x="1601" y="2513"/>
                      <a:pt x="968" y="5682"/>
                    </a:cubicBezTo>
                    <a:cubicBezTo>
                      <a:pt x="501" y="8151"/>
                      <a:pt x="0" y="13421"/>
                      <a:pt x="2669" y="14822"/>
                    </a:cubicBezTo>
                    <a:cubicBezTo>
                      <a:pt x="2831" y="14903"/>
                      <a:pt x="2991" y="14941"/>
                      <a:pt x="3143" y="14941"/>
                    </a:cubicBezTo>
                    <a:cubicBezTo>
                      <a:pt x="3551" y="14941"/>
                      <a:pt x="3899" y="14669"/>
                      <a:pt x="4070" y="14255"/>
                    </a:cubicBezTo>
                    <a:cubicBezTo>
                      <a:pt x="4403" y="13388"/>
                      <a:pt x="4270" y="12621"/>
                      <a:pt x="4070" y="11720"/>
                    </a:cubicBezTo>
                    <a:cubicBezTo>
                      <a:pt x="3770" y="10286"/>
                      <a:pt x="3736" y="8818"/>
                      <a:pt x="3736" y="7383"/>
                    </a:cubicBezTo>
                    <a:cubicBezTo>
                      <a:pt x="3803" y="5148"/>
                      <a:pt x="4070" y="1779"/>
                      <a:pt x="6405" y="712"/>
                    </a:cubicBezTo>
                    <a:cubicBezTo>
                      <a:pt x="6775" y="527"/>
                      <a:pt x="6547" y="0"/>
                      <a:pt x="61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46"/>
              <p:cNvSpPr/>
              <p:nvPr/>
            </p:nvSpPr>
            <p:spPr>
              <a:xfrm>
                <a:off x="3355563" y="2714546"/>
                <a:ext cx="185230" cy="137526"/>
              </a:xfrm>
              <a:custGeom>
                <a:rect b="b" l="l" r="r" t="t"/>
                <a:pathLst>
                  <a:path extrusionOk="0" h="8718" w="11742">
                    <a:moveTo>
                      <a:pt x="11208" y="0"/>
                    </a:moveTo>
                    <a:cubicBezTo>
                      <a:pt x="9907" y="0"/>
                      <a:pt x="8673" y="768"/>
                      <a:pt x="7606" y="1435"/>
                    </a:cubicBezTo>
                    <a:cubicBezTo>
                      <a:pt x="6471" y="2102"/>
                      <a:pt x="5237" y="2569"/>
                      <a:pt x="4070" y="3203"/>
                    </a:cubicBezTo>
                    <a:cubicBezTo>
                      <a:pt x="2102" y="4237"/>
                      <a:pt x="0" y="7206"/>
                      <a:pt x="2869" y="8573"/>
                    </a:cubicBezTo>
                    <a:cubicBezTo>
                      <a:pt x="3067" y="8672"/>
                      <a:pt x="3260" y="8717"/>
                      <a:pt x="3441" y="8717"/>
                    </a:cubicBezTo>
                    <a:cubicBezTo>
                      <a:pt x="4113" y="8717"/>
                      <a:pt x="4608" y="8094"/>
                      <a:pt x="4503" y="7306"/>
                    </a:cubicBezTo>
                    <a:lnTo>
                      <a:pt x="4503" y="7306"/>
                    </a:lnTo>
                    <a:cubicBezTo>
                      <a:pt x="4517" y="7408"/>
                      <a:pt x="4529" y="7449"/>
                      <a:pt x="4540" y="7449"/>
                    </a:cubicBezTo>
                    <a:cubicBezTo>
                      <a:pt x="4582" y="7449"/>
                      <a:pt x="4603" y="6825"/>
                      <a:pt x="4603" y="6772"/>
                    </a:cubicBezTo>
                    <a:cubicBezTo>
                      <a:pt x="4570" y="6538"/>
                      <a:pt x="4904" y="6305"/>
                      <a:pt x="5037" y="6138"/>
                    </a:cubicBezTo>
                    <a:cubicBezTo>
                      <a:pt x="5571" y="5571"/>
                      <a:pt x="6305" y="5137"/>
                      <a:pt x="6972" y="4670"/>
                    </a:cubicBezTo>
                    <a:cubicBezTo>
                      <a:pt x="7672" y="4203"/>
                      <a:pt x="8273" y="3670"/>
                      <a:pt x="8873" y="3069"/>
                    </a:cubicBezTo>
                    <a:cubicBezTo>
                      <a:pt x="9240" y="2736"/>
                      <a:pt x="9607" y="2402"/>
                      <a:pt x="9974" y="2069"/>
                    </a:cubicBezTo>
                    <a:cubicBezTo>
                      <a:pt x="10374" y="1702"/>
                      <a:pt x="10941" y="868"/>
                      <a:pt x="11375" y="668"/>
                    </a:cubicBezTo>
                    <a:cubicBezTo>
                      <a:pt x="11742" y="534"/>
                      <a:pt x="11542" y="0"/>
                      <a:pt x="112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46"/>
              <p:cNvSpPr/>
              <p:nvPr/>
            </p:nvSpPr>
            <p:spPr>
              <a:xfrm>
                <a:off x="3313463" y="2902177"/>
                <a:ext cx="594639" cy="158097"/>
              </a:xfrm>
              <a:custGeom>
                <a:rect b="b" l="l" r="r" t="t"/>
                <a:pathLst>
                  <a:path extrusionOk="0" h="10022" w="37695">
                    <a:moveTo>
                      <a:pt x="34596" y="0"/>
                    </a:moveTo>
                    <a:cubicBezTo>
                      <a:pt x="33864" y="0"/>
                      <a:pt x="33114" y="100"/>
                      <a:pt x="32357" y="147"/>
                    </a:cubicBezTo>
                    <a:cubicBezTo>
                      <a:pt x="30389" y="281"/>
                      <a:pt x="28488" y="381"/>
                      <a:pt x="26520" y="748"/>
                    </a:cubicBezTo>
                    <a:cubicBezTo>
                      <a:pt x="24628" y="1097"/>
                      <a:pt x="22730" y="1182"/>
                      <a:pt x="20824" y="1182"/>
                    </a:cubicBezTo>
                    <a:cubicBezTo>
                      <a:pt x="19034" y="1182"/>
                      <a:pt x="17238" y="1107"/>
                      <a:pt x="15435" y="1107"/>
                    </a:cubicBezTo>
                    <a:cubicBezTo>
                      <a:pt x="15127" y="1107"/>
                      <a:pt x="14819" y="1110"/>
                      <a:pt x="14511" y="1115"/>
                    </a:cubicBezTo>
                    <a:cubicBezTo>
                      <a:pt x="14291" y="1119"/>
                      <a:pt x="14069" y="1121"/>
                      <a:pt x="13845" y="1121"/>
                    </a:cubicBezTo>
                    <a:cubicBezTo>
                      <a:pt x="12836" y="1121"/>
                      <a:pt x="11788" y="1086"/>
                      <a:pt x="10736" y="1086"/>
                    </a:cubicBezTo>
                    <a:cubicBezTo>
                      <a:pt x="8262" y="1086"/>
                      <a:pt x="5766" y="1276"/>
                      <a:pt x="3703" y="2549"/>
                    </a:cubicBezTo>
                    <a:cubicBezTo>
                      <a:pt x="2436" y="3350"/>
                      <a:pt x="1502" y="4617"/>
                      <a:pt x="768" y="5918"/>
                    </a:cubicBezTo>
                    <a:cubicBezTo>
                      <a:pt x="1" y="7252"/>
                      <a:pt x="101" y="8253"/>
                      <a:pt x="401" y="9721"/>
                    </a:cubicBezTo>
                    <a:cubicBezTo>
                      <a:pt x="451" y="9921"/>
                      <a:pt x="634" y="10021"/>
                      <a:pt x="814" y="10021"/>
                    </a:cubicBezTo>
                    <a:cubicBezTo>
                      <a:pt x="993" y="10021"/>
                      <a:pt x="1168" y="9921"/>
                      <a:pt x="1201" y="9721"/>
                    </a:cubicBezTo>
                    <a:cubicBezTo>
                      <a:pt x="1568" y="8153"/>
                      <a:pt x="1802" y="7352"/>
                      <a:pt x="3036" y="6185"/>
                    </a:cubicBezTo>
                    <a:cubicBezTo>
                      <a:pt x="4137" y="5084"/>
                      <a:pt x="5104" y="4350"/>
                      <a:pt x="6672" y="4017"/>
                    </a:cubicBezTo>
                    <a:cubicBezTo>
                      <a:pt x="7121" y="3925"/>
                      <a:pt x="7616" y="3891"/>
                      <a:pt x="8132" y="3891"/>
                    </a:cubicBezTo>
                    <a:cubicBezTo>
                      <a:pt x="9492" y="3891"/>
                      <a:pt x="11000" y="4126"/>
                      <a:pt x="12209" y="4150"/>
                    </a:cubicBezTo>
                    <a:cubicBezTo>
                      <a:pt x="14211" y="4184"/>
                      <a:pt x="16179" y="4217"/>
                      <a:pt x="18147" y="4250"/>
                    </a:cubicBezTo>
                    <a:cubicBezTo>
                      <a:pt x="19781" y="4284"/>
                      <a:pt x="21416" y="4484"/>
                      <a:pt x="23050" y="4517"/>
                    </a:cubicBezTo>
                    <a:cubicBezTo>
                      <a:pt x="23151" y="4522"/>
                      <a:pt x="23251" y="4524"/>
                      <a:pt x="23352" y="4524"/>
                    </a:cubicBezTo>
                    <a:cubicBezTo>
                      <a:pt x="24694" y="4524"/>
                      <a:pt x="26084" y="4132"/>
                      <a:pt x="27387" y="3883"/>
                    </a:cubicBezTo>
                    <a:cubicBezTo>
                      <a:pt x="30256" y="3350"/>
                      <a:pt x="34492" y="4150"/>
                      <a:pt x="36960" y="2516"/>
                    </a:cubicBezTo>
                    <a:cubicBezTo>
                      <a:pt x="37661" y="2049"/>
                      <a:pt x="37694" y="1048"/>
                      <a:pt x="36960" y="581"/>
                    </a:cubicBezTo>
                    <a:cubicBezTo>
                      <a:pt x="36204" y="124"/>
                      <a:pt x="35412" y="0"/>
                      <a:pt x="345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46"/>
              <p:cNvSpPr/>
              <p:nvPr/>
            </p:nvSpPr>
            <p:spPr>
              <a:xfrm>
                <a:off x="4123244" y="2574631"/>
                <a:ext cx="224715" cy="222917"/>
              </a:xfrm>
              <a:custGeom>
                <a:rect b="b" l="l" r="r" t="t"/>
                <a:pathLst>
                  <a:path extrusionOk="0" h="14131" w="14245">
                    <a:moveTo>
                      <a:pt x="13446" y="0"/>
                    </a:moveTo>
                    <a:cubicBezTo>
                      <a:pt x="13383" y="0"/>
                      <a:pt x="13315" y="10"/>
                      <a:pt x="13243" y="31"/>
                    </a:cubicBezTo>
                    <a:cubicBezTo>
                      <a:pt x="10208" y="898"/>
                      <a:pt x="7239" y="64"/>
                      <a:pt x="5538" y="3333"/>
                    </a:cubicBezTo>
                    <a:cubicBezTo>
                      <a:pt x="4670" y="5001"/>
                      <a:pt x="3603" y="6535"/>
                      <a:pt x="2535" y="8103"/>
                    </a:cubicBezTo>
                    <a:cubicBezTo>
                      <a:pt x="1635" y="9471"/>
                      <a:pt x="0" y="11105"/>
                      <a:pt x="234" y="12873"/>
                    </a:cubicBezTo>
                    <a:cubicBezTo>
                      <a:pt x="291" y="13502"/>
                      <a:pt x="764" y="14130"/>
                      <a:pt x="1443" y="14130"/>
                    </a:cubicBezTo>
                    <a:cubicBezTo>
                      <a:pt x="1557" y="14130"/>
                      <a:pt x="1677" y="14112"/>
                      <a:pt x="1802" y="14074"/>
                    </a:cubicBezTo>
                    <a:cubicBezTo>
                      <a:pt x="3136" y="13607"/>
                      <a:pt x="3670" y="12640"/>
                      <a:pt x="4470" y="11506"/>
                    </a:cubicBezTo>
                    <a:cubicBezTo>
                      <a:pt x="5437" y="10105"/>
                      <a:pt x="6371" y="8637"/>
                      <a:pt x="7239" y="7136"/>
                    </a:cubicBezTo>
                    <a:cubicBezTo>
                      <a:pt x="7906" y="5968"/>
                      <a:pt x="8139" y="4267"/>
                      <a:pt x="9007" y="3266"/>
                    </a:cubicBezTo>
                    <a:cubicBezTo>
                      <a:pt x="9974" y="2099"/>
                      <a:pt x="12209" y="1765"/>
                      <a:pt x="13577" y="1232"/>
                    </a:cubicBezTo>
                    <a:cubicBezTo>
                      <a:pt x="14244" y="989"/>
                      <a:pt x="14084" y="0"/>
                      <a:pt x="134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46"/>
              <p:cNvSpPr/>
              <p:nvPr/>
            </p:nvSpPr>
            <p:spPr>
              <a:xfrm>
                <a:off x="4412710" y="2743712"/>
                <a:ext cx="82551" cy="289235"/>
              </a:xfrm>
              <a:custGeom>
                <a:rect b="b" l="l" r="r" t="t"/>
                <a:pathLst>
                  <a:path extrusionOk="0" h="18335" w="5233">
                    <a:moveTo>
                      <a:pt x="1211" y="0"/>
                    </a:moveTo>
                    <a:cubicBezTo>
                      <a:pt x="901" y="0"/>
                      <a:pt x="599" y="117"/>
                      <a:pt x="396" y="320"/>
                    </a:cubicBezTo>
                    <a:cubicBezTo>
                      <a:pt x="196" y="520"/>
                      <a:pt x="29" y="753"/>
                      <a:pt x="29" y="1020"/>
                    </a:cubicBezTo>
                    <a:cubicBezTo>
                      <a:pt x="62" y="1887"/>
                      <a:pt x="563" y="2921"/>
                      <a:pt x="896" y="3722"/>
                    </a:cubicBezTo>
                    <a:cubicBezTo>
                      <a:pt x="1530" y="5357"/>
                      <a:pt x="1797" y="6858"/>
                      <a:pt x="1764" y="8626"/>
                    </a:cubicBezTo>
                    <a:cubicBezTo>
                      <a:pt x="1730" y="10260"/>
                      <a:pt x="1797" y="11661"/>
                      <a:pt x="1263" y="13229"/>
                    </a:cubicBezTo>
                    <a:cubicBezTo>
                      <a:pt x="796" y="14563"/>
                      <a:pt x="62" y="15731"/>
                      <a:pt x="29" y="17165"/>
                    </a:cubicBezTo>
                    <a:cubicBezTo>
                      <a:pt x="1" y="17726"/>
                      <a:pt x="563" y="18335"/>
                      <a:pt x="1160" y="18335"/>
                    </a:cubicBezTo>
                    <a:cubicBezTo>
                      <a:pt x="1272" y="18335"/>
                      <a:pt x="1386" y="18313"/>
                      <a:pt x="1497" y="18266"/>
                    </a:cubicBezTo>
                    <a:cubicBezTo>
                      <a:pt x="4666" y="16965"/>
                      <a:pt x="5233" y="12295"/>
                      <a:pt x="5099" y="9259"/>
                    </a:cubicBezTo>
                    <a:cubicBezTo>
                      <a:pt x="4966" y="6424"/>
                      <a:pt x="4432" y="1887"/>
                      <a:pt x="1797" y="153"/>
                    </a:cubicBezTo>
                    <a:cubicBezTo>
                      <a:pt x="1614" y="48"/>
                      <a:pt x="1411" y="0"/>
                      <a:pt x="12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46"/>
              <p:cNvSpPr/>
              <p:nvPr/>
            </p:nvSpPr>
            <p:spPr>
              <a:xfrm>
                <a:off x="4413688" y="2507150"/>
                <a:ext cx="61049" cy="177122"/>
              </a:xfrm>
              <a:custGeom>
                <a:rect b="b" l="l" r="r" t="t"/>
                <a:pathLst>
                  <a:path extrusionOk="0" h="11228" w="3870">
                    <a:moveTo>
                      <a:pt x="1952" y="0"/>
                    </a:moveTo>
                    <a:cubicBezTo>
                      <a:pt x="1630" y="0"/>
                      <a:pt x="1309" y="187"/>
                      <a:pt x="1235" y="539"/>
                    </a:cubicBezTo>
                    <a:cubicBezTo>
                      <a:pt x="868" y="2074"/>
                      <a:pt x="834" y="3842"/>
                      <a:pt x="734" y="5443"/>
                    </a:cubicBezTo>
                    <a:cubicBezTo>
                      <a:pt x="668" y="6510"/>
                      <a:pt x="601" y="7478"/>
                      <a:pt x="267" y="8512"/>
                    </a:cubicBezTo>
                    <a:cubicBezTo>
                      <a:pt x="0" y="9346"/>
                      <a:pt x="67" y="9979"/>
                      <a:pt x="501" y="10713"/>
                    </a:cubicBezTo>
                    <a:cubicBezTo>
                      <a:pt x="688" y="10981"/>
                      <a:pt x="1048" y="11228"/>
                      <a:pt x="1407" y="11228"/>
                    </a:cubicBezTo>
                    <a:cubicBezTo>
                      <a:pt x="1495" y="11228"/>
                      <a:pt x="1583" y="11213"/>
                      <a:pt x="1668" y="11180"/>
                    </a:cubicBezTo>
                    <a:cubicBezTo>
                      <a:pt x="3736" y="10346"/>
                      <a:pt x="3870" y="7978"/>
                      <a:pt x="3770" y="6010"/>
                    </a:cubicBezTo>
                    <a:cubicBezTo>
                      <a:pt x="3636" y="4009"/>
                      <a:pt x="3603" y="2141"/>
                      <a:pt x="2602" y="373"/>
                    </a:cubicBezTo>
                    <a:cubicBezTo>
                      <a:pt x="2469" y="120"/>
                      <a:pt x="2210" y="0"/>
                      <a:pt x="19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46"/>
              <p:cNvSpPr/>
              <p:nvPr/>
            </p:nvSpPr>
            <p:spPr>
              <a:xfrm>
                <a:off x="3983567" y="2864004"/>
                <a:ext cx="229148" cy="82014"/>
              </a:xfrm>
              <a:custGeom>
                <a:rect b="b" l="l" r="r" t="t"/>
                <a:pathLst>
                  <a:path extrusionOk="0" h="5199" w="14526">
                    <a:moveTo>
                      <a:pt x="8901" y="0"/>
                    </a:moveTo>
                    <a:cubicBezTo>
                      <a:pt x="5497" y="0"/>
                      <a:pt x="1916" y="1215"/>
                      <a:pt x="349" y="3768"/>
                    </a:cubicBezTo>
                    <a:cubicBezTo>
                      <a:pt x="1" y="4320"/>
                      <a:pt x="460" y="5199"/>
                      <a:pt x="1091" y="5199"/>
                    </a:cubicBezTo>
                    <a:cubicBezTo>
                      <a:pt x="1185" y="5199"/>
                      <a:pt x="1283" y="5179"/>
                      <a:pt x="1383" y="5136"/>
                    </a:cubicBezTo>
                    <a:cubicBezTo>
                      <a:pt x="2217" y="4802"/>
                      <a:pt x="2651" y="4235"/>
                      <a:pt x="3418" y="3802"/>
                    </a:cubicBezTo>
                    <a:cubicBezTo>
                      <a:pt x="4686" y="3068"/>
                      <a:pt x="6387" y="2901"/>
                      <a:pt x="7821" y="2801"/>
                    </a:cubicBezTo>
                    <a:cubicBezTo>
                      <a:pt x="8008" y="2789"/>
                      <a:pt x="8194" y="2784"/>
                      <a:pt x="8381" y="2784"/>
                    </a:cubicBezTo>
                    <a:cubicBezTo>
                      <a:pt x="9411" y="2784"/>
                      <a:pt x="10445" y="2936"/>
                      <a:pt x="11460" y="2936"/>
                    </a:cubicBezTo>
                    <a:cubicBezTo>
                      <a:pt x="12335" y="2936"/>
                      <a:pt x="13195" y="2823"/>
                      <a:pt x="14026" y="2401"/>
                    </a:cubicBezTo>
                    <a:cubicBezTo>
                      <a:pt x="14526" y="2134"/>
                      <a:pt x="14526" y="1333"/>
                      <a:pt x="14026" y="1100"/>
                    </a:cubicBezTo>
                    <a:cubicBezTo>
                      <a:pt x="12621" y="374"/>
                      <a:pt x="10788" y="0"/>
                      <a:pt x="89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46"/>
              <p:cNvSpPr/>
              <p:nvPr/>
            </p:nvSpPr>
            <p:spPr>
              <a:xfrm>
                <a:off x="3547010" y="3179703"/>
                <a:ext cx="252668" cy="65829"/>
              </a:xfrm>
              <a:custGeom>
                <a:rect b="b" l="l" r="r" t="t"/>
                <a:pathLst>
                  <a:path extrusionOk="0" h="4173" w="16017">
                    <a:moveTo>
                      <a:pt x="3840" y="1"/>
                    </a:moveTo>
                    <a:cubicBezTo>
                      <a:pt x="2155" y="1"/>
                      <a:pt x="617" y="393"/>
                      <a:pt x="72" y="2201"/>
                    </a:cubicBezTo>
                    <a:cubicBezTo>
                      <a:pt x="1" y="2461"/>
                      <a:pt x="232" y="2705"/>
                      <a:pt x="468" y="2705"/>
                    </a:cubicBezTo>
                    <a:cubicBezTo>
                      <a:pt x="565" y="2705"/>
                      <a:pt x="662" y="2664"/>
                      <a:pt x="739" y="2568"/>
                    </a:cubicBezTo>
                    <a:cubicBezTo>
                      <a:pt x="1026" y="2212"/>
                      <a:pt x="1516" y="2103"/>
                      <a:pt x="2055" y="2103"/>
                    </a:cubicBezTo>
                    <a:cubicBezTo>
                      <a:pt x="2831" y="2103"/>
                      <a:pt x="3710" y="2328"/>
                      <a:pt x="4242" y="2368"/>
                    </a:cubicBezTo>
                    <a:cubicBezTo>
                      <a:pt x="6043" y="2534"/>
                      <a:pt x="7611" y="3068"/>
                      <a:pt x="9379" y="3435"/>
                    </a:cubicBezTo>
                    <a:cubicBezTo>
                      <a:pt x="10500" y="3678"/>
                      <a:pt x="11958" y="4173"/>
                      <a:pt x="13251" y="4173"/>
                    </a:cubicBezTo>
                    <a:cubicBezTo>
                      <a:pt x="14265" y="4173"/>
                      <a:pt x="15178" y="3869"/>
                      <a:pt x="15750" y="2901"/>
                    </a:cubicBezTo>
                    <a:cubicBezTo>
                      <a:pt x="16017" y="2534"/>
                      <a:pt x="15783" y="2067"/>
                      <a:pt x="15383" y="1934"/>
                    </a:cubicBezTo>
                    <a:cubicBezTo>
                      <a:pt x="13915" y="1434"/>
                      <a:pt x="12281" y="1333"/>
                      <a:pt x="10780" y="1100"/>
                    </a:cubicBezTo>
                    <a:cubicBezTo>
                      <a:pt x="9045" y="800"/>
                      <a:pt x="7344" y="233"/>
                      <a:pt x="5609" y="99"/>
                    </a:cubicBezTo>
                    <a:cubicBezTo>
                      <a:pt x="5025" y="48"/>
                      <a:pt x="4424" y="1"/>
                      <a:pt x="38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46"/>
              <p:cNvSpPr/>
              <p:nvPr/>
            </p:nvSpPr>
            <p:spPr>
              <a:xfrm>
                <a:off x="3681782" y="3306163"/>
                <a:ext cx="245238" cy="478061"/>
              </a:xfrm>
              <a:custGeom>
                <a:rect b="b" l="l" r="r" t="t"/>
                <a:pathLst>
                  <a:path extrusionOk="0" h="30305" w="15546">
                    <a:moveTo>
                      <a:pt x="906" y="0"/>
                    </a:moveTo>
                    <a:cubicBezTo>
                      <a:pt x="548" y="0"/>
                      <a:pt x="155" y="303"/>
                      <a:pt x="134" y="688"/>
                    </a:cubicBezTo>
                    <a:cubicBezTo>
                      <a:pt x="1" y="1889"/>
                      <a:pt x="668" y="2890"/>
                      <a:pt x="901" y="4091"/>
                    </a:cubicBezTo>
                    <a:cubicBezTo>
                      <a:pt x="1235" y="5792"/>
                      <a:pt x="1535" y="7493"/>
                      <a:pt x="1668" y="9228"/>
                    </a:cubicBezTo>
                    <a:cubicBezTo>
                      <a:pt x="1902" y="12163"/>
                      <a:pt x="1302" y="14798"/>
                      <a:pt x="2736" y="17500"/>
                    </a:cubicBezTo>
                    <a:cubicBezTo>
                      <a:pt x="3937" y="19769"/>
                      <a:pt x="6105" y="21403"/>
                      <a:pt x="7840" y="23205"/>
                    </a:cubicBezTo>
                    <a:cubicBezTo>
                      <a:pt x="9941" y="25406"/>
                      <a:pt x="11509" y="27975"/>
                      <a:pt x="13710" y="30043"/>
                    </a:cubicBezTo>
                    <a:cubicBezTo>
                      <a:pt x="13909" y="30219"/>
                      <a:pt x="14181" y="30305"/>
                      <a:pt x="14452" y="30305"/>
                    </a:cubicBezTo>
                    <a:cubicBezTo>
                      <a:pt x="15000" y="30305"/>
                      <a:pt x="15545" y="29956"/>
                      <a:pt x="15478" y="29309"/>
                    </a:cubicBezTo>
                    <a:cubicBezTo>
                      <a:pt x="15145" y="26540"/>
                      <a:pt x="13944" y="24639"/>
                      <a:pt x="12076" y="22571"/>
                    </a:cubicBezTo>
                    <a:cubicBezTo>
                      <a:pt x="10275" y="20536"/>
                      <a:pt x="8140" y="18835"/>
                      <a:pt x="6372" y="16800"/>
                    </a:cubicBezTo>
                    <a:cubicBezTo>
                      <a:pt x="4370" y="14432"/>
                      <a:pt x="4937" y="10996"/>
                      <a:pt x="4537" y="8094"/>
                    </a:cubicBezTo>
                    <a:cubicBezTo>
                      <a:pt x="4304" y="6526"/>
                      <a:pt x="3670" y="4958"/>
                      <a:pt x="3170" y="3457"/>
                    </a:cubicBezTo>
                    <a:cubicBezTo>
                      <a:pt x="2769" y="2290"/>
                      <a:pt x="1869" y="1456"/>
                      <a:pt x="1402" y="321"/>
                    </a:cubicBezTo>
                    <a:cubicBezTo>
                      <a:pt x="1294" y="94"/>
                      <a:pt x="1105" y="0"/>
                      <a:pt x="90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46"/>
              <p:cNvSpPr/>
              <p:nvPr/>
            </p:nvSpPr>
            <p:spPr>
              <a:xfrm>
                <a:off x="3212432" y="3231520"/>
                <a:ext cx="202614" cy="343863"/>
              </a:xfrm>
              <a:custGeom>
                <a:rect b="b" l="l" r="r" t="t"/>
                <a:pathLst>
                  <a:path extrusionOk="0" h="21798" w="12844">
                    <a:moveTo>
                      <a:pt x="5557" y="0"/>
                    </a:moveTo>
                    <a:cubicBezTo>
                      <a:pt x="3997" y="0"/>
                      <a:pt x="3087" y="1549"/>
                      <a:pt x="2236" y="2652"/>
                    </a:cubicBezTo>
                    <a:cubicBezTo>
                      <a:pt x="701" y="4620"/>
                      <a:pt x="1" y="7455"/>
                      <a:pt x="1135" y="9790"/>
                    </a:cubicBezTo>
                    <a:cubicBezTo>
                      <a:pt x="2236" y="12025"/>
                      <a:pt x="4171" y="13493"/>
                      <a:pt x="6039" y="15027"/>
                    </a:cubicBezTo>
                    <a:cubicBezTo>
                      <a:pt x="7239" y="15961"/>
                      <a:pt x="8240" y="17095"/>
                      <a:pt x="9074" y="18363"/>
                    </a:cubicBezTo>
                    <a:cubicBezTo>
                      <a:pt x="9775" y="19430"/>
                      <a:pt x="10208" y="20631"/>
                      <a:pt x="11076" y="21565"/>
                    </a:cubicBezTo>
                    <a:cubicBezTo>
                      <a:pt x="11238" y="21727"/>
                      <a:pt x="11424" y="21797"/>
                      <a:pt x="11607" y="21797"/>
                    </a:cubicBezTo>
                    <a:cubicBezTo>
                      <a:pt x="12028" y="21797"/>
                      <a:pt x="12430" y="21430"/>
                      <a:pt x="12477" y="20965"/>
                    </a:cubicBezTo>
                    <a:cubicBezTo>
                      <a:pt x="12843" y="17262"/>
                      <a:pt x="9474" y="13993"/>
                      <a:pt x="6839" y="11892"/>
                    </a:cubicBezTo>
                    <a:cubicBezTo>
                      <a:pt x="5238" y="10624"/>
                      <a:pt x="3270" y="8956"/>
                      <a:pt x="3237" y="6721"/>
                    </a:cubicBezTo>
                    <a:cubicBezTo>
                      <a:pt x="3203" y="5487"/>
                      <a:pt x="4037" y="850"/>
                      <a:pt x="5838" y="784"/>
                    </a:cubicBezTo>
                    <a:cubicBezTo>
                      <a:pt x="6339" y="784"/>
                      <a:pt x="6305" y="83"/>
                      <a:pt x="5838" y="17"/>
                    </a:cubicBezTo>
                    <a:cubicBezTo>
                      <a:pt x="5742" y="5"/>
                      <a:pt x="5648" y="0"/>
                      <a:pt x="55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46"/>
              <p:cNvSpPr/>
              <p:nvPr/>
            </p:nvSpPr>
            <p:spPr>
              <a:xfrm>
                <a:off x="3405551" y="3644876"/>
                <a:ext cx="237508" cy="202977"/>
              </a:xfrm>
              <a:custGeom>
                <a:rect b="b" l="l" r="r" t="t"/>
                <a:pathLst>
                  <a:path extrusionOk="0" h="12867" w="15056">
                    <a:moveTo>
                      <a:pt x="1932" y="1"/>
                    </a:moveTo>
                    <a:cubicBezTo>
                      <a:pt x="1810" y="1"/>
                      <a:pt x="1687" y="60"/>
                      <a:pt x="1635" y="164"/>
                    </a:cubicBezTo>
                    <a:cubicBezTo>
                      <a:pt x="0" y="2966"/>
                      <a:pt x="0" y="6869"/>
                      <a:pt x="2235" y="9337"/>
                    </a:cubicBezTo>
                    <a:cubicBezTo>
                      <a:pt x="3402" y="10638"/>
                      <a:pt x="5404" y="11072"/>
                      <a:pt x="7072" y="11305"/>
                    </a:cubicBezTo>
                    <a:cubicBezTo>
                      <a:pt x="9207" y="11572"/>
                      <a:pt x="11442" y="11872"/>
                      <a:pt x="13410" y="12773"/>
                    </a:cubicBezTo>
                    <a:cubicBezTo>
                      <a:pt x="13551" y="12837"/>
                      <a:pt x="13696" y="12867"/>
                      <a:pt x="13837" y="12867"/>
                    </a:cubicBezTo>
                    <a:cubicBezTo>
                      <a:pt x="14495" y="12867"/>
                      <a:pt x="15056" y="12225"/>
                      <a:pt x="14644" y="11539"/>
                    </a:cubicBezTo>
                    <a:cubicBezTo>
                      <a:pt x="12909" y="8670"/>
                      <a:pt x="9907" y="8803"/>
                      <a:pt x="6872" y="8370"/>
                    </a:cubicBezTo>
                    <a:cubicBezTo>
                      <a:pt x="4603" y="8036"/>
                      <a:pt x="3402" y="6802"/>
                      <a:pt x="2869" y="4667"/>
                    </a:cubicBezTo>
                    <a:cubicBezTo>
                      <a:pt x="2502" y="3166"/>
                      <a:pt x="2835" y="1565"/>
                      <a:pt x="2202" y="164"/>
                    </a:cubicBezTo>
                    <a:cubicBezTo>
                      <a:pt x="2154" y="51"/>
                      <a:pt x="2044" y="1"/>
                      <a:pt x="19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46"/>
              <p:cNvSpPr/>
              <p:nvPr/>
            </p:nvSpPr>
            <p:spPr>
              <a:xfrm>
                <a:off x="3220855" y="3621578"/>
                <a:ext cx="209650" cy="300892"/>
              </a:xfrm>
              <a:custGeom>
                <a:rect b="b" l="l" r="r" t="t"/>
                <a:pathLst>
                  <a:path extrusionOk="0" h="19074" w="13290">
                    <a:moveTo>
                      <a:pt x="2211" y="1"/>
                    </a:moveTo>
                    <a:cubicBezTo>
                      <a:pt x="2082" y="1"/>
                      <a:pt x="1954" y="64"/>
                      <a:pt x="1869" y="206"/>
                    </a:cubicBezTo>
                    <a:cubicBezTo>
                      <a:pt x="1" y="3409"/>
                      <a:pt x="1101" y="7011"/>
                      <a:pt x="2603" y="10113"/>
                    </a:cubicBezTo>
                    <a:cubicBezTo>
                      <a:pt x="4504" y="14016"/>
                      <a:pt x="7573" y="17252"/>
                      <a:pt x="11509" y="18986"/>
                    </a:cubicBezTo>
                    <a:cubicBezTo>
                      <a:pt x="11639" y="19047"/>
                      <a:pt x="11773" y="19074"/>
                      <a:pt x="11904" y="19074"/>
                    </a:cubicBezTo>
                    <a:cubicBezTo>
                      <a:pt x="12645" y="19074"/>
                      <a:pt x="13290" y="18209"/>
                      <a:pt x="12610" y="17585"/>
                    </a:cubicBezTo>
                    <a:cubicBezTo>
                      <a:pt x="10041" y="15284"/>
                      <a:pt x="7573" y="12715"/>
                      <a:pt x="5671" y="9813"/>
                    </a:cubicBezTo>
                    <a:cubicBezTo>
                      <a:pt x="4671" y="8312"/>
                      <a:pt x="3937" y="6578"/>
                      <a:pt x="3436" y="4876"/>
                    </a:cubicBezTo>
                    <a:cubicBezTo>
                      <a:pt x="3003" y="3375"/>
                      <a:pt x="3203" y="1707"/>
                      <a:pt x="2636" y="306"/>
                    </a:cubicBezTo>
                    <a:cubicBezTo>
                      <a:pt x="2559" y="115"/>
                      <a:pt x="2384" y="1"/>
                      <a:pt x="221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46"/>
              <p:cNvSpPr/>
              <p:nvPr/>
            </p:nvSpPr>
            <p:spPr>
              <a:xfrm>
                <a:off x="3564409" y="3923743"/>
                <a:ext cx="268080" cy="204113"/>
              </a:xfrm>
              <a:custGeom>
                <a:rect b="b" l="l" r="r" t="t"/>
                <a:pathLst>
                  <a:path extrusionOk="0" h="12939" w="16994">
                    <a:moveTo>
                      <a:pt x="1016" y="1"/>
                    </a:moveTo>
                    <a:cubicBezTo>
                      <a:pt x="386" y="1"/>
                      <a:pt x="0" y="1027"/>
                      <a:pt x="670" y="1332"/>
                    </a:cubicBezTo>
                    <a:cubicBezTo>
                      <a:pt x="6474" y="3900"/>
                      <a:pt x="10244" y="8970"/>
                      <a:pt x="15147" y="12740"/>
                    </a:cubicBezTo>
                    <a:cubicBezTo>
                      <a:pt x="15318" y="12878"/>
                      <a:pt x="15524" y="12939"/>
                      <a:pt x="15730" y="12939"/>
                    </a:cubicBezTo>
                    <a:cubicBezTo>
                      <a:pt x="16367" y="12939"/>
                      <a:pt x="16994" y="12353"/>
                      <a:pt x="16515" y="11672"/>
                    </a:cubicBezTo>
                    <a:cubicBezTo>
                      <a:pt x="12845" y="6235"/>
                      <a:pt x="7408" y="2065"/>
                      <a:pt x="1204" y="31"/>
                    </a:cubicBezTo>
                    <a:cubicBezTo>
                      <a:pt x="1140" y="10"/>
                      <a:pt x="1077" y="1"/>
                      <a:pt x="10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46"/>
              <p:cNvSpPr/>
              <p:nvPr/>
            </p:nvSpPr>
            <p:spPr>
              <a:xfrm>
                <a:off x="3988015" y="3046619"/>
                <a:ext cx="440249" cy="244907"/>
              </a:xfrm>
              <a:custGeom>
                <a:rect b="b" l="l" r="r" t="t"/>
                <a:pathLst>
                  <a:path extrusionOk="0" h="15525" w="27908">
                    <a:moveTo>
                      <a:pt x="18230" y="1"/>
                    </a:moveTo>
                    <a:cubicBezTo>
                      <a:pt x="17704" y="1"/>
                      <a:pt x="17173" y="63"/>
                      <a:pt x="16646" y="164"/>
                    </a:cubicBezTo>
                    <a:cubicBezTo>
                      <a:pt x="14611" y="531"/>
                      <a:pt x="13644" y="2532"/>
                      <a:pt x="11876" y="3266"/>
                    </a:cubicBezTo>
                    <a:cubicBezTo>
                      <a:pt x="9240" y="4300"/>
                      <a:pt x="6205" y="5567"/>
                      <a:pt x="4037" y="7369"/>
                    </a:cubicBezTo>
                    <a:cubicBezTo>
                      <a:pt x="1935" y="9103"/>
                      <a:pt x="0" y="12406"/>
                      <a:pt x="1468" y="15074"/>
                    </a:cubicBezTo>
                    <a:cubicBezTo>
                      <a:pt x="1630" y="15382"/>
                      <a:pt x="1919" y="15525"/>
                      <a:pt x="2214" y="15525"/>
                    </a:cubicBezTo>
                    <a:cubicBezTo>
                      <a:pt x="2527" y="15525"/>
                      <a:pt x="2847" y="15366"/>
                      <a:pt x="3036" y="15074"/>
                    </a:cubicBezTo>
                    <a:cubicBezTo>
                      <a:pt x="3103" y="14941"/>
                      <a:pt x="3269" y="14707"/>
                      <a:pt x="3203" y="14507"/>
                    </a:cubicBezTo>
                    <a:cubicBezTo>
                      <a:pt x="3069" y="14207"/>
                      <a:pt x="3536" y="13073"/>
                      <a:pt x="3703" y="12472"/>
                    </a:cubicBezTo>
                    <a:cubicBezTo>
                      <a:pt x="4070" y="11071"/>
                      <a:pt x="5071" y="10071"/>
                      <a:pt x="6205" y="9270"/>
                    </a:cubicBezTo>
                    <a:cubicBezTo>
                      <a:pt x="8073" y="7936"/>
                      <a:pt x="10541" y="6902"/>
                      <a:pt x="12643" y="6101"/>
                    </a:cubicBezTo>
                    <a:cubicBezTo>
                      <a:pt x="14616" y="5355"/>
                      <a:pt x="16120" y="3117"/>
                      <a:pt x="18109" y="3117"/>
                    </a:cubicBezTo>
                    <a:cubicBezTo>
                      <a:pt x="18608" y="3117"/>
                      <a:pt x="19139" y="3258"/>
                      <a:pt x="19715" y="3599"/>
                    </a:cubicBezTo>
                    <a:cubicBezTo>
                      <a:pt x="21849" y="4867"/>
                      <a:pt x="23918" y="7802"/>
                      <a:pt x="26419" y="8169"/>
                    </a:cubicBezTo>
                    <a:cubicBezTo>
                      <a:pt x="26483" y="8177"/>
                      <a:pt x="26546" y="8181"/>
                      <a:pt x="26608" y="8181"/>
                    </a:cubicBezTo>
                    <a:cubicBezTo>
                      <a:pt x="27351" y="8181"/>
                      <a:pt x="27908" y="7636"/>
                      <a:pt x="27754" y="6835"/>
                    </a:cubicBezTo>
                    <a:cubicBezTo>
                      <a:pt x="27420" y="5234"/>
                      <a:pt x="25886" y="4433"/>
                      <a:pt x="24685" y="3433"/>
                    </a:cubicBezTo>
                    <a:cubicBezTo>
                      <a:pt x="23484" y="2399"/>
                      <a:pt x="22150" y="1431"/>
                      <a:pt x="20749" y="631"/>
                    </a:cubicBezTo>
                    <a:cubicBezTo>
                      <a:pt x="19958" y="173"/>
                      <a:pt x="19102" y="1"/>
                      <a:pt x="182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46"/>
              <p:cNvSpPr/>
              <p:nvPr/>
            </p:nvSpPr>
            <p:spPr>
              <a:xfrm>
                <a:off x="3872551" y="3406264"/>
                <a:ext cx="141044" cy="137132"/>
              </a:xfrm>
              <a:custGeom>
                <a:rect b="b" l="l" r="r" t="t"/>
                <a:pathLst>
                  <a:path extrusionOk="0" h="8693" w="8941">
                    <a:moveTo>
                      <a:pt x="8190" y="1"/>
                    </a:moveTo>
                    <a:cubicBezTo>
                      <a:pt x="8074" y="1"/>
                      <a:pt x="7949" y="35"/>
                      <a:pt x="7821" y="113"/>
                    </a:cubicBezTo>
                    <a:cubicBezTo>
                      <a:pt x="7187" y="480"/>
                      <a:pt x="6787" y="1147"/>
                      <a:pt x="6286" y="1648"/>
                    </a:cubicBezTo>
                    <a:cubicBezTo>
                      <a:pt x="5619" y="2281"/>
                      <a:pt x="4852" y="2748"/>
                      <a:pt x="4085" y="3249"/>
                    </a:cubicBezTo>
                    <a:cubicBezTo>
                      <a:pt x="2417" y="4383"/>
                      <a:pt x="782" y="5350"/>
                      <a:pt x="215" y="7385"/>
                    </a:cubicBezTo>
                    <a:cubicBezTo>
                      <a:pt x="0" y="8150"/>
                      <a:pt x="591" y="8693"/>
                      <a:pt x="1225" y="8693"/>
                    </a:cubicBezTo>
                    <a:cubicBezTo>
                      <a:pt x="1475" y="8693"/>
                      <a:pt x="1733" y="8608"/>
                      <a:pt x="1950" y="8419"/>
                    </a:cubicBezTo>
                    <a:cubicBezTo>
                      <a:pt x="3351" y="7185"/>
                      <a:pt x="4919" y="6151"/>
                      <a:pt x="6320" y="4950"/>
                    </a:cubicBezTo>
                    <a:cubicBezTo>
                      <a:pt x="7687" y="3749"/>
                      <a:pt x="8621" y="2748"/>
                      <a:pt x="8888" y="914"/>
                    </a:cubicBezTo>
                    <a:cubicBezTo>
                      <a:pt x="8941" y="468"/>
                      <a:pt x="8621" y="1"/>
                      <a:pt x="81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46"/>
              <p:cNvSpPr/>
              <p:nvPr/>
            </p:nvSpPr>
            <p:spPr>
              <a:xfrm>
                <a:off x="4259515" y="3332489"/>
                <a:ext cx="279438" cy="376013"/>
              </a:xfrm>
              <a:custGeom>
                <a:rect b="b" l="l" r="r" t="t"/>
                <a:pathLst>
                  <a:path extrusionOk="0" h="23836" w="17714">
                    <a:moveTo>
                      <a:pt x="1946" y="0"/>
                    </a:moveTo>
                    <a:cubicBezTo>
                      <a:pt x="1639" y="0"/>
                      <a:pt x="1338" y="137"/>
                      <a:pt x="1168" y="454"/>
                    </a:cubicBezTo>
                    <a:cubicBezTo>
                      <a:pt x="1" y="2555"/>
                      <a:pt x="768" y="4357"/>
                      <a:pt x="1769" y="6325"/>
                    </a:cubicBezTo>
                    <a:cubicBezTo>
                      <a:pt x="2970" y="8726"/>
                      <a:pt x="4604" y="10861"/>
                      <a:pt x="6505" y="12763"/>
                    </a:cubicBezTo>
                    <a:cubicBezTo>
                      <a:pt x="8040" y="14330"/>
                      <a:pt x="9808" y="15731"/>
                      <a:pt x="11376" y="17299"/>
                    </a:cubicBezTo>
                    <a:cubicBezTo>
                      <a:pt x="13010" y="18967"/>
                      <a:pt x="14077" y="21035"/>
                      <a:pt x="14978" y="23170"/>
                    </a:cubicBezTo>
                    <a:cubicBezTo>
                      <a:pt x="15138" y="23579"/>
                      <a:pt x="15582" y="23836"/>
                      <a:pt x="15997" y="23836"/>
                    </a:cubicBezTo>
                    <a:cubicBezTo>
                      <a:pt x="16361" y="23836"/>
                      <a:pt x="16704" y="23638"/>
                      <a:pt x="16813" y="23170"/>
                    </a:cubicBezTo>
                    <a:cubicBezTo>
                      <a:pt x="17713" y="19167"/>
                      <a:pt x="14845" y="15998"/>
                      <a:pt x="12109" y="13396"/>
                    </a:cubicBezTo>
                    <a:cubicBezTo>
                      <a:pt x="10542" y="11929"/>
                      <a:pt x="8874" y="10628"/>
                      <a:pt x="7406" y="9060"/>
                    </a:cubicBezTo>
                    <a:cubicBezTo>
                      <a:pt x="6372" y="7959"/>
                      <a:pt x="5471" y="6725"/>
                      <a:pt x="4604" y="5491"/>
                    </a:cubicBezTo>
                    <a:cubicBezTo>
                      <a:pt x="3837" y="4357"/>
                      <a:pt x="2402" y="2689"/>
                      <a:pt x="2903" y="1221"/>
                    </a:cubicBezTo>
                    <a:cubicBezTo>
                      <a:pt x="3167" y="516"/>
                      <a:pt x="2544" y="0"/>
                      <a:pt x="19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46"/>
              <p:cNvSpPr/>
              <p:nvPr/>
            </p:nvSpPr>
            <p:spPr>
              <a:xfrm>
                <a:off x="4039060" y="3612650"/>
                <a:ext cx="208908" cy="326874"/>
              </a:xfrm>
              <a:custGeom>
                <a:rect b="b" l="l" r="r" t="t"/>
                <a:pathLst>
                  <a:path extrusionOk="0" h="20721" w="13243">
                    <a:moveTo>
                      <a:pt x="2392" y="1"/>
                    </a:moveTo>
                    <a:cubicBezTo>
                      <a:pt x="2012" y="1"/>
                      <a:pt x="1625" y="13"/>
                      <a:pt x="1234" y="39"/>
                    </a:cubicBezTo>
                    <a:cubicBezTo>
                      <a:pt x="0" y="139"/>
                      <a:pt x="33" y="1806"/>
                      <a:pt x="1234" y="1940"/>
                    </a:cubicBezTo>
                    <a:cubicBezTo>
                      <a:pt x="3236" y="2140"/>
                      <a:pt x="5271" y="2707"/>
                      <a:pt x="7038" y="3741"/>
                    </a:cubicBezTo>
                    <a:cubicBezTo>
                      <a:pt x="8640" y="4675"/>
                      <a:pt x="8773" y="7611"/>
                      <a:pt x="9073" y="9212"/>
                    </a:cubicBezTo>
                    <a:cubicBezTo>
                      <a:pt x="9440" y="11213"/>
                      <a:pt x="9774" y="13748"/>
                      <a:pt x="9407" y="15783"/>
                    </a:cubicBezTo>
                    <a:cubicBezTo>
                      <a:pt x="9140" y="17384"/>
                      <a:pt x="7772" y="18485"/>
                      <a:pt x="8640" y="20153"/>
                    </a:cubicBezTo>
                    <a:cubicBezTo>
                      <a:pt x="8806" y="20520"/>
                      <a:pt x="9207" y="20687"/>
                      <a:pt x="9574" y="20720"/>
                    </a:cubicBezTo>
                    <a:cubicBezTo>
                      <a:pt x="9585" y="20720"/>
                      <a:pt x="9596" y="20720"/>
                      <a:pt x="9608" y="20720"/>
                    </a:cubicBezTo>
                    <a:cubicBezTo>
                      <a:pt x="11821" y="20720"/>
                      <a:pt x="13043" y="17508"/>
                      <a:pt x="13109" y="15650"/>
                    </a:cubicBezTo>
                    <a:cubicBezTo>
                      <a:pt x="13243" y="12681"/>
                      <a:pt x="12843" y="9779"/>
                      <a:pt x="12109" y="6910"/>
                    </a:cubicBezTo>
                    <a:cubicBezTo>
                      <a:pt x="10906" y="1943"/>
                      <a:pt x="7077" y="1"/>
                      <a:pt x="23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46"/>
              <p:cNvSpPr/>
              <p:nvPr/>
            </p:nvSpPr>
            <p:spPr>
              <a:xfrm>
                <a:off x="3915566" y="3958714"/>
                <a:ext cx="249277" cy="80957"/>
              </a:xfrm>
              <a:custGeom>
                <a:rect b="b" l="l" r="r" t="t"/>
                <a:pathLst>
                  <a:path extrusionOk="0" h="5132" w="15802">
                    <a:moveTo>
                      <a:pt x="9179" y="1"/>
                    </a:moveTo>
                    <a:cubicBezTo>
                      <a:pt x="6373" y="1"/>
                      <a:pt x="3688" y="1625"/>
                      <a:pt x="1224" y="2750"/>
                    </a:cubicBezTo>
                    <a:cubicBezTo>
                      <a:pt x="0" y="3304"/>
                      <a:pt x="788" y="4928"/>
                      <a:pt x="1919" y="4928"/>
                    </a:cubicBezTo>
                    <a:cubicBezTo>
                      <a:pt x="2082" y="4928"/>
                      <a:pt x="2253" y="4894"/>
                      <a:pt x="2425" y="4819"/>
                    </a:cubicBezTo>
                    <a:cubicBezTo>
                      <a:pt x="4427" y="3951"/>
                      <a:pt x="6428" y="3251"/>
                      <a:pt x="8596" y="3084"/>
                    </a:cubicBezTo>
                    <a:cubicBezTo>
                      <a:pt x="8749" y="3071"/>
                      <a:pt x="8897" y="3065"/>
                      <a:pt x="9041" y="3065"/>
                    </a:cubicBezTo>
                    <a:cubicBezTo>
                      <a:pt x="10788" y="3065"/>
                      <a:pt x="11952" y="3963"/>
                      <a:pt x="13400" y="4919"/>
                    </a:cubicBezTo>
                    <a:cubicBezTo>
                      <a:pt x="13626" y="5064"/>
                      <a:pt x="13892" y="5132"/>
                      <a:pt x="14159" y="5132"/>
                    </a:cubicBezTo>
                    <a:cubicBezTo>
                      <a:pt x="14443" y="5132"/>
                      <a:pt x="14727" y="5056"/>
                      <a:pt x="14968" y="4919"/>
                    </a:cubicBezTo>
                    <a:cubicBezTo>
                      <a:pt x="15068" y="4885"/>
                      <a:pt x="15134" y="4819"/>
                      <a:pt x="15201" y="4785"/>
                    </a:cubicBezTo>
                    <a:cubicBezTo>
                      <a:pt x="15701" y="4518"/>
                      <a:pt x="15801" y="3985"/>
                      <a:pt x="15735" y="3484"/>
                    </a:cubicBezTo>
                    <a:cubicBezTo>
                      <a:pt x="15401" y="1083"/>
                      <a:pt x="11932" y="282"/>
                      <a:pt x="9997" y="49"/>
                    </a:cubicBezTo>
                    <a:cubicBezTo>
                      <a:pt x="9723" y="16"/>
                      <a:pt x="9451" y="1"/>
                      <a:pt x="9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46"/>
              <p:cNvSpPr/>
              <p:nvPr/>
            </p:nvSpPr>
            <p:spPr>
              <a:xfrm>
                <a:off x="4237952" y="3689500"/>
                <a:ext cx="220377" cy="377922"/>
              </a:xfrm>
              <a:custGeom>
                <a:rect b="b" l="l" r="r" t="t"/>
                <a:pathLst>
                  <a:path extrusionOk="0" h="23957" w="13970">
                    <a:moveTo>
                      <a:pt x="11877" y="0"/>
                    </a:moveTo>
                    <a:cubicBezTo>
                      <a:pt x="11217" y="0"/>
                      <a:pt x="10587" y="403"/>
                      <a:pt x="10508" y="1404"/>
                    </a:cubicBezTo>
                    <a:cubicBezTo>
                      <a:pt x="10508" y="1398"/>
                      <a:pt x="10503" y="1395"/>
                      <a:pt x="10493" y="1395"/>
                    </a:cubicBezTo>
                    <a:cubicBezTo>
                      <a:pt x="10302" y="1395"/>
                      <a:pt x="8221" y="2654"/>
                      <a:pt x="7839" y="2972"/>
                    </a:cubicBezTo>
                    <a:cubicBezTo>
                      <a:pt x="7038" y="3706"/>
                      <a:pt x="6305" y="4440"/>
                      <a:pt x="5671" y="5340"/>
                    </a:cubicBezTo>
                    <a:cubicBezTo>
                      <a:pt x="4070" y="7575"/>
                      <a:pt x="4737" y="10811"/>
                      <a:pt x="3536" y="13279"/>
                    </a:cubicBezTo>
                    <a:cubicBezTo>
                      <a:pt x="3002" y="14447"/>
                      <a:pt x="2002" y="15348"/>
                      <a:pt x="1268" y="16382"/>
                    </a:cubicBezTo>
                    <a:cubicBezTo>
                      <a:pt x="667" y="17249"/>
                      <a:pt x="434" y="18550"/>
                      <a:pt x="267" y="19584"/>
                    </a:cubicBezTo>
                    <a:cubicBezTo>
                      <a:pt x="0" y="21452"/>
                      <a:pt x="1068" y="23720"/>
                      <a:pt x="3069" y="23954"/>
                    </a:cubicBezTo>
                    <a:cubicBezTo>
                      <a:pt x="3089" y="23955"/>
                      <a:pt x="3109" y="23956"/>
                      <a:pt x="3128" y="23956"/>
                    </a:cubicBezTo>
                    <a:cubicBezTo>
                      <a:pt x="3527" y="23956"/>
                      <a:pt x="3776" y="23638"/>
                      <a:pt x="3903" y="23320"/>
                    </a:cubicBezTo>
                    <a:cubicBezTo>
                      <a:pt x="4203" y="22586"/>
                      <a:pt x="3970" y="22019"/>
                      <a:pt x="3703" y="21285"/>
                    </a:cubicBezTo>
                    <a:cubicBezTo>
                      <a:pt x="3302" y="20251"/>
                      <a:pt x="3603" y="19017"/>
                      <a:pt x="4103" y="18016"/>
                    </a:cubicBezTo>
                    <a:cubicBezTo>
                      <a:pt x="4503" y="17116"/>
                      <a:pt x="5404" y="16348"/>
                      <a:pt x="5971" y="15514"/>
                    </a:cubicBezTo>
                    <a:cubicBezTo>
                      <a:pt x="6571" y="14647"/>
                      <a:pt x="6938" y="13546"/>
                      <a:pt x="7239" y="12512"/>
                    </a:cubicBezTo>
                    <a:cubicBezTo>
                      <a:pt x="7906" y="10244"/>
                      <a:pt x="7305" y="7776"/>
                      <a:pt x="9007" y="5874"/>
                    </a:cubicBezTo>
                    <a:cubicBezTo>
                      <a:pt x="10274" y="4406"/>
                      <a:pt x="12209" y="3806"/>
                      <a:pt x="13243" y="2138"/>
                    </a:cubicBezTo>
                    <a:cubicBezTo>
                      <a:pt x="13970" y="947"/>
                      <a:pt x="12888" y="0"/>
                      <a:pt x="118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46"/>
              <p:cNvSpPr/>
              <p:nvPr/>
            </p:nvSpPr>
            <p:spPr>
              <a:xfrm>
                <a:off x="3478158" y="3465463"/>
                <a:ext cx="178541" cy="205643"/>
              </a:xfrm>
              <a:custGeom>
                <a:rect b="b" l="l" r="r" t="t"/>
                <a:pathLst>
                  <a:path extrusionOk="0" h="13036" w="11318">
                    <a:moveTo>
                      <a:pt x="862" y="0"/>
                    </a:moveTo>
                    <a:cubicBezTo>
                      <a:pt x="420" y="0"/>
                      <a:pt x="1" y="284"/>
                      <a:pt x="34" y="863"/>
                    </a:cubicBezTo>
                    <a:cubicBezTo>
                      <a:pt x="200" y="3732"/>
                      <a:pt x="1768" y="5767"/>
                      <a:pt x="3703" y="7735"/>
                    </a:cubicBezTo>
                    <a:cubicBezTo>
                      <a:pt x="5471" y="9570"/>
                      <a:pt x="7706" y="12172"/>
                      <a:pt x="10174" y="13005"/>
                    </a:cubicBezTo>
                    <a:cubicBezTo>
                      <a:pt x="10239" y="13026"/>
                      <a:pt x="10305" y="13035"/>
                      <a:pt x="10371" y="13035"/>
                    </a:cubicBezTo>
                    <a:cubicBezTo>
                      <a:pt x="10850" y="13035"/>
                      <a:pt x="11318" y="12540"/>
                      <a:pt x="11142" y="12071"/>
                    </a:cubicBezTo>
                    <a:cubicBezTo>
                      <a:pt x="10374" y="10170"/>
                      <a:pt x="8240" y="8869"/>
                      <a:pt x="6772" y="7502"/>
                    </a:cubicBezTo>
                    <a:cubicBezTo>
                      <a:pt x="4837" y="5767"/>
                      <a:pt x="2102" y="3599"/>
                      <a:pt x="1835" y="863"/>
                    </a:cubicBezTo>
                    <a:cubicBezTo>
                      <a:pt x="1785" y="292"/>
                      <a:pt x="1311" y="0"/>
                      <a:pt x="8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7" name="Google Shape;1367;p46"/>
            <p:cNvSpPr/>
            <p:nvPr/>
          </p:nvSpPr>
          <p:spPr>
            <a:xfrm>
              <a:off x="3158769" y="1966846"/>
              <a:ext cx="1431297" cy="2341657"/>
            </a:xfrm>
            <a:custGeom>
              <a:rect b="b" l="l" r="r" t="t"/>
              <a:pathLst>
                <a:path extrusionOk="0" h="148441" w="90732">
                  <a:moveTo>
                    <a:pt x="56508" y="7773"/>
                  </a:moveTo>
                  <a:cubicBezTo>
                    <a:pt x="56541" y="7506"/>
                    <a:pt x="56608" y="7406"/>
                    <a:pt x="56608" y="7339"/>
                  </a:cubicBezTo>
                  <a:cubicBezTo>
                    <a:pt x="56608" y="5872"/>
                    <a:pt x="57442" y="5004"/>
                    <a:pt x="58709" y="4537"/>
                  </a:cubicBezTo>
                  <a:cubicBezTo>
                    <a:pt x="59043" y="4404"/>
                    <a:pt x="59276" y="4271"/>
                    <a:pt x="59476" y="4004"/>
                  </a:cubicBezTo>
                  <a:cubicBezTo>
                    <a:pt x="59743" y="3537"/>
                    <a:pt x="60210" y="3403"/>
                    <a:pt x="60744" y="3403"/>
                  </a:cubicBezTo>
                  <a:cubicBezTo>
                    <a:pt x="62112" y="3403"/>
                    <a:pt x="63479" y="3370"/>
                    <a:pt x="64847" y="3403"/>
                  </a:cubicBezTo>
                  <a:cubicBezTo>
                    <a:pt x="65514" y="3437"/>
                    <a:pt x="66014" y="3236"/>
                    <a:pt x="66581" y="2836"/>
                  </a:cubicBezTo>
                  <a:cubicBezTo>
                    <a:pt x="67482" y="2202"/>
                    <a:pt x="68316" y="1435"/>
                    <a:pt x="69383" y="1002"/>
                  </a:cubicBezTo>
                  <a:cubicBezTo>
                    <a:pt x="70551" y="535"/>
                    <a:pt x="71718" y="1"/>
                    <a:pt x="73053" y="134"/>
                  </a:cubicBezTo>
                  <a:cubicBezTo>
                    <a:pt x="73620" y="201"/>
                    <a:pt x="74220" y="134"/>
                    <a:pt x="74821" y="134"/>
                  </a:cubicBezTo>
                  <a:cubicBezTo>
                    <a:pt x="75088" y="168"/>
                    <a:pt x="75421" y="68"/>
                    <a:pt x="75621" y="234"/>
                  </a:cubicBezTo>
                  <a:cubicBezTo>
                    <a:pt x="76455" y="901"/>
                    <a:pt x="77589" y="468"/>
                    <a:pt x="78423" y="1068"/>
                  </a:cubicBezTo>
                  <a:cubicBezTo>
                    <a:pt x="78723" y="1268"/>
                    <a:pt x="79057" y="1368"/>
                    <a:pt x="79391" y="1535"/>
                  </a:cubicBezTo>
                  <a:cubicBezTo>
                    <a:pt x="80158" y="1869"/>
                    <a:pt x="80692" y="2469"/>
                    <a:pt x="81292" y="3003"/>
                  </a:cubicBezTo>
                  <a:cubicBezTo>
                    <a:pt x="82226" y="3837"/>
                    <a:pt x="82693" y="5004"/>
                    <a:pt x="83660" y="5772"/>
                  </a:cubicBezTo>
                  <a:cubicBezTo>
                    <a:pt x="83794" y="5905"/>
                    <a:pt x="83961" y="6139"/>
                    <a:pt x="83961" y="6339"/>
                  </a:cubicBezTo>
                  <a:cubicBezTo>
                    <a:pt x="83994" y="7139"/>
                    <a:pt x="84461" y="7706"/>
                    <a:pt x="84794" y="8340"/>
                  </a:cubicBezTo>
                  <a:cubicBezTo>
                    <a:pt x="85061" y="8874"/>
                    <a:pt x="85195" y="9441"/>
                    <a:pt x="85161" y="10041"/>
                  </a:cubicBezTo>
                  <a:cubicBezTo>
                    <a:pt x="85161" y="10809"/>
                    <a:pt x="85161" y="11542"/>
                    <a:pt x="85562" y="12276"/>
                  </a:cubicBezTo>
                  <a:cubicBezTo>
                    <a:pt x="85728" y="12576"/>
                    <a:pt x="85695" y="13077"/>
                    <a:pt x="85695" y="13477"/>
                  </a:cubicBezTo>
                  <a:cubicBezTo>
                    <a:pt x="85728" y="15012"/>
                    <a:pt x="85695" y="16546"/>
                    <a:pt x="85728" y="18080"/>
                  </a:cubicBezTo>
                  <a:cubicBezTo>
                    <a:pt x="85728" y="18514"/>
                    <a:pt x="85695" y="18948"/>
                    <a:pt x="85829" y="19315"/>
                  </a:cubicBezTo>
                  <a:cubicBezTo>
                    <a:pt x="85995" y="19748"/>
                    <a:pt x="85528" y="19682"/>
                    <a:pt x="85462" y="20015"/>
                  </a:cubicBezTo>
                  <a:cubicBezTo>
                    <a:pt x="85795" y="20515"/>
                    <a:pt x="85829" y="21116"/>
                    <a:pt x="85829" y="21750"/>
                  </a:cubicBezTo>
                  <a:cubicBezTo>
                    <a:pt x="85829" y="22517"/>
                    <a:pt x="85829" y="23317"/>
                    <a:pt x="85862" y="24085"/>
                  </a:cubicBezTo>
                  <a:cubicBezTo>
                    <a:pt x="85862" y="24552"/>
                    <a:pt x="85728" y="24952"/>
                    <a:pt x="85328" y="25286"/>
                  </a:cubicBezTo>
                  <a:cubicBezTo>
                    <a:pt x="85295" y="25286"/>
                    <a:pt x="85261" y="25319"/>
                    <a:pt x="85228" y="25386"/>
                  </a:cubicBezTo>
                  <a:cubicBezTo>
                    <a:pt x="84928" y="25753"/>
                    <a:pt x="84361" y="26019"/>
                    <a:pt x="84361" y="26520"/>
                  </a:cubicBezTo>
                  <a:cubicBezTo>
                    <a:pt x="84394" y="27154"/>
                    <a:pt x="84728" y="27754"/>
                    <a:pt x="85128" y="28221"/>
                  </a:cubicBezTo>
                  <a:cubicBezTo>
                    <a:pt x="85495" y="28688"/>
                    <a:pt x="85929" y="29088"/>
                    <a:pt x="85895" y="29755"/>
                  </a:cubicBezTo>
                  <a:cubicBezTo>
                    <a:pt x="86362" y="30523"/>
                    <a:pt x="86462" y="31357"/>
                    <a:pt x="86429" y="32224"/>
                  </a:cubicBezTo>
                  <a:cubicBezTo>
                    <a:pt x="86396" y="32357"/>
                    <a:pt x="86429" y="32491"/>
                    <a:pt x="86496" y="32624"/>
                  </a:cubicBezTo>
                  <a:cubicBezTo>
                    <a:pt x="87296" y="33925"/>
                    <a:pt x="86829" y="35359"/>
                    <a:pt x="86896" y="36727"/>
                  </a:cubicBezTo>
                  <a:cubicBezTo>
                    <a:pt x="86429" y="37561"/>
                    <a:pt x="86429" y="38562"/>
                    <a:pt x="85995" y="39496"/>
                  </a:cubicBezTo>
                  <a:cubicBezTo>
                    <a:pt x="86229" y="39696"/>
                    <a:pt x="86496" y="39863"/>
                    <a:pt x="86729" y="40063"/>
                  </a:cubicBezTo>
                  <a:cubicBezTo>
                    <a:pt x="86829" y="40496"/>
                    <a:pt x="86596" y="40863"/>
                    <a:pt x="86296" y="41130"/>
                  </a:cubicBezTo>
                  <a:cubicBezTo>
                    <a:pt x="85962" y="41497"/>
                    <a:pt x="85829" y="41897"/>
                    <a:pt x="85829" y="42364"/>
                  </a:cubicBezTo>
                  <a:cubicBezTo>
                    <a:pt x="85795" y="42865"/>
                    <a:pt x="85728" y="43365"/>
                    <a:pt x="85728" y="43866"/>
                  </a:cubicBezTo>
                  <a:cubicBezTo>
                    <a:pt x="85728" y="45900"/>
                    <a:pt x="85728" y="47935"/>
                    <a:pt x="85728" y="49970"/>
                  </a:cubicBezTo>
                  <a:cubicBezTo>
                    <a:pt x="85728" y="50537"/>
                    <a:pt x="85728" y="51071"/>
                    <a:pt x="86029" y="51571"/>
                  </a:cubicBezTo>
                  <a:cubicBezTo>
                    <a:pt x="86095" y="51704"/>
                    <a:pt x="86195" y="51905"/>
                    <a:pt x="86195" y="52071"/>
                  </a:cubicBezTo>
                  <a:cubicBezTo>
                    <a:pt x="86229" y="53506"/>
                    <a:pt x="86929" y="54673"/>
                    <a:pt x="87563" y="55874"/>
                  </a:cubicBezTo>
                  <a:cubicBezTo>
                    <a:pt x="87830" y="56374"/>
                    <a:pt x="87897" y="56875"/>
                    <a:pt x="87897" y="57442"/>
                  </a:cubicBezTo>
                  <a:cubicBezTo>
                    <a:pt x="87897" y="58876"/>
                    <a:pt x="87830" y="60344"/>
                    <a:pt x="87930" y="61778"/>
                  </a:cubicBezTo>
                  <a:cubicBezTo>
                    <a:pt x="87997" y="62879"/>
                    <a:pt x="87630" y="63846"/>
                    <a:pt x="87296" y="64814"/>
                  </a:cubicBezTo>
                  <a:cubicBezTo>
                    <a:pt x="87063" y="65581"/>
                    <a:pt x="86729" y="66315"/>
                    <a:pt x="86496" y="67082"/>
                  </a:cubicBezTo>
                  <a:cubicBezTo>
                    <a:pt x="86229" y="67949"/>
                    <a:pt x="85962" y="68817"/>
                    <a:pt x="85362" y="69517"/>
                  </a:cubicBezTo>
                  <a:cubicBezTo>
                    <a:pt x="85295" y="70551"/>
                    <a:pt x="84728" y="71485"/>
                    <a:pt x="84528" y="72486"/>
                  </a:cubicBezTo>
                  <a:cubicBezTo>
                    <a:pt x="84327" y="73587"/>
                    <a:pt x="84728" y="74654"/>
                    <a:pt x="85128" y="75655"/>
                  </a:cubicBezTo>
                  <a:cubicBezTo>
                    <a:pt x="85562" y="76589"/>
                    <a:pt x="85762" y="77623"/>
                    <a:pt x="86229" y="78557"/>
                  </a:cubicBezTo>
                  <a:cubicBezTo>
                    <a:pt x="86362" y="78824"/>
                    <a:pt x="86429" y="79157"/>
                    <a:pt x="86596" y="79424"/>
                  </a:cubicBezTo>
                  <a:cubicBezTo>
                    <a:pt x="86929" y="80058"/>
                    <a:pt x="87396" y="80625"/>
                    <a:pt x="87663" y="81292"/>
                  </a:cubicBezTo>
                  <a:cubicBezTo>
                    <a:pt x="87963" y="81959"/>
                    <a:pt x="88164" y="82627"/>
                    <a:pt x="88631" y="83227"/>
                  </a:cubicBezTo>
                  <a:cubicBezTo>
                    <a:pt x="88864" y="83461"/>
                    <a:pt x="88897" y="83894"/>
                    <a:pt x="88931" y="84228"/>
                  </a:cubicBezTo>
                  <a:cubicBezTo>
                    <a:pt x="88997" y="84761"/>
                    <a:pt x="88964" y="85329"/>
                    <a:pt x="88964" y="85862"/>
                  </a:cubicBezTo>
                  <a:cubicBezTo>
                    <a:pt x="88964" y="86996"/>
                    <a:pt x="89064" y="88131"/>
                    <a:pt x="89398" y="89231"/>
                  </a:cubicBezTo>
                  <a:cubicBezTo>
                    <a:pt x="89464" y="89431"/>
                    <a:pt x="89531" y="89665"/>
                    <a:pt x="89531" y="89898"/>
                  </a:cubicBezTo>
                  <a:cubicBezTo>
                    <a:pt x="89398" y="91266"/>
                    <a:pt x="89831" y="92567"/>
                    <a:pt x="90098" y="93901"/>
                  </a:cubicBezTo>
                  <a:cubicBezTo>
                    <a:pt x="90132" y="94035"/>
                    <a:pt x="90098" y="94202"/>
                    <a:pt x="90165" y="94302"/>
                  </a:cubicBezTo>
                  <a:cubicBezTo>
                    <a:pt x="90732" y="95035"/>
                    <a:pt x="90632" y="95936"/>
                    <a:pt x="90632" y="96770"/>
                  </a:cubicBezTo>
                  <a:cubicBezTo>
                    <a:pt x="90632" y="98505"/>
                    <a:pt x="90632" y="100239"/>
                    <a:pt x="90632" y="101940"/>
                  </a:cubicBezTo>
                  <a:cubicBezTo>
                    <a:pt x="90632" y="102508"/>
                    <a:pt x="90632" y="103041"/>
                    <a:pt x="90298" y="103508"/>
                  </a:cubicBezTo>
                  <a:cubicBezTo>
                    <a:pt x="90198" y="103708"/>
                    <a:pt x="90132" y="103942"/>
                    <a:pt x="90098" y="104142"/>
                  </a:cubicBezTo>
                  <a:cubicBezTo>
                    <a:pt x="90098" y="104742"/>
                    <a:pt x="89998" y="105310"/>
                    <a:pt x="89698" y="105843"/>
                  </a:cubicBezTo>
                  <a:cubicBezTo>
                    <a:pt x="89531" y="106210"/>
                    <a:pt x="89565" y="106711"/>
                    <a:pt x="89565" y="107178"/>
                  </a:cubicBezTo>
                  <a:cubicBezTo>
                    <a:pt x="89565" y="110547"/>
                    <a:pt x="89531" y="113882"/>
                    <a:pt x="89565" y="117251"/>
                  </a:cubicBezTo>
                  <a:cubicBezTo>
                    <a:pt x="89565" y="118085"/>
                    <a:pt x="89464" y="118819"/>
                    <a:pt x="89064" y="119586"/>
                  </a:cubicBezTo>
                  <a:cubicBezTo>
                    <a:pt x="88597" y="120454"/>
                    <a:pt x="88330" y="121421"/>
                    <a:pt x="87963" y="122322"/>
                  </a:cubicBezTo>
                  <a:cubicBezTo>
                    <a:pt x="87930" y="122488"/>
                    <a:pt x="87930" y="122689"/>
                    <a:pt x="87930" y="122889"/>
                  </a:cubicBezTo>
                  <a:cubicBezTo>
                    <a:pt x="87897" y="123089"/>
                    <a:pt x="87930" y="123356"/>
                    <a:pt x="87863" y="123556"/>
                  </a:cubicBezTo>
                  <a:cubicBezTo>
                    <a:pt x="87496" y="124557"/>
                    <a:pt x="87129" y="125591"/>
                    <a:pt x="86763" y="126591"/>
                  </a:cubicBezTo>
                  <a:cubicBezTo>
                    <a:pt x="86696" y="126725"/>
                    <a:pt x="86596" y="126825"/>
                    <a:pt x="86562" y="126958"/>
                  </a:cubicBezTo>
                  <a:cubicBezTo>
                    <a:pt x="86396" y="127592"/>
                    <a:pt x="86296" y="128293"/>
                    <a:pt x="86029" y="128893"/>
                  </a:cubicBezTo>
                  <a:cubicBezTo>
                    <a:pt x="85795" y="129460"/>
                    <a:pt x="85228" y="129860"/>
                    <a:pt x="85161" y="130561"/>
                  </a:cubicBezTo>
                  <a:cubicBezTo>
                    <a:pt x="85128" y="130761"/>
                    <a:pt x="85061" y="131028"/>
                    <a:pt x="84928" y="131161"/>
                  </a:cubicBezTo>
                  <a:cubicBezTo>
                    <a:pt x="83827" y="132329"/>
                    <a:pt x="83127" y="133797"/>
                    <a:pt x="81892" y="134797"/>
                  </a:cubicBezTo>
                  <a:cubicBezTo>
                    <a:pt x="81759" y="134931"/>
                    <a:pt x="81626" y="135098"/>
                    <a:pt x="81459" y="135131"/>
                  </a:cubicBezTo>
                  <a:cubicBezTo>
                    <a:pt x="80425" y="135364"/>
                    <a:pt x="79491" y="135998"/>
                    <a:pt x="78357" y="135931"/>
                  </a:cubicBezTo>
                  <a:cubicBezTo>
                    <a:pt x="77589" y="135865"/>
                    <a:pt x="76789" y="135931"/>
                    <a:pt x="76022" y="135898"/>
                  </a:cubicBezTo>
                  <a:cubicBezTo>
                    <a:pt x="75254" y="135898"/>
                    <a:pt x="74520" y="135931"/>
                    <a:pt x="73753" y="136265"/>
                  </a:cubicBezTo>
                  <a:cubicBezTo>
                    <a:pt x="73253" y="136465"/>
                    <a:pt x="72619" y="136432"/>
                    <a:pt x="72019" y="136465"/>
                  </a:cubicBezTo>
                  <a:cubicBezTo>
                    <a:pt x="71318" y="136465"/>
                    <a:pt x="70618" y="136532"/>
                    <a:pt x="69884" y="136732"/>
                  </a:cubicBezTo>
                  <a:cubicBezTo>
                    <a:pt x="68049" y="137232"/>
                    <a:pt x="67149" y="138500"/>
                    <a:pt x="66682" y="140201"/>
                  </a:cubicBezTo>
                  <a:cubicBezTo>
                    <a:pt x="66481" y="140935"/>
                    <a:pt x="66148" y="141636"/>
                    <a:pt x="65981" y="142369"/>
                  </a:cubicBezTo>
                  <a:cubicBezTo>
                    <a:pt x="65848" y="142870"/>
                    <a:pt x="65414" y="143203"/>
                    <a:pt x="64947" y="143437"/>
                  </a:cubicBezTo>
                  <a:cubicBezTo>
                    <a:pt x="63980" y="143937"/>
                    <a:pt x="63212" y="144771"/>
                    <a:pt x="62112" y="144971"/>
                  </a:cubicBezTo>
                  <a:cubicBezTo>
                    <a:pt x="61444" y="145472"/>
                    <a:pt x="60677" y="145705"/>
                    <a:pt x="59843" y="145805"/>
                  </a:cubicBezTo>
                  <a:cubicBezTo>
                    <a:pt x="59276" y="145872"/>
                    <a:pt x="58743" y="146205"/>
                    <a:pt x="58209" y="146406"/>
                  </a:cubicBezTo>
                  <a:cubicBezTo>
                    <a:pt x="57508" y="146706"/>
                    <a:pt x="56808" y="146806"/>
                    <a:pt x="56074" y="146806"/>
                  </a:cubicBezTo>
                  <a:cubicBezTo>
                    <a:pt x="54173" y="146773"/>
                    <a:pt x="52271" y="146773"/>
                    <a:pt x="50370" y="146773"/>
                  </a:cubicBezTo>
                  <a:cubicBezTo>
                    <a:pt x="49736" y="146773"/>
                    <a:pt x="49102" y="146739"/>
                    <a:pt x="48502" y="146472"/>
                  </a:cubicBezTo>
                  <a:cubicBezTo>
                    <a:pt x="48202" y="146306"/>
                    <a:pt x="47801" y="146272"/>
                    <a:pt x="47468" y="146239"/>
                  </a:cubicBezTo>
                  <a:cubicBezTo>
                    <a:pt x="46500" y="146239"/>
                    <a:pt x="45566" y="146272"/>
                    <a:pt x="44599" y="146239"/>
                  </a:cubicBezTo>
                  <a:cubicBezTo>
                    <a:pt x="44065" y="146239"/>
                    <a:pt x="43665" y="146406"/>
                    <a:pt x="43231" y="146706"/>
                  </a:cubicBezTo>
                  <a:cubicBezTo>
                    <a:pt x="42431" y="147306"/>
                    <a:pt x="41597" y="147907"/>
                    <a:pt x="40630" y="148107"/>
                  </a:cubicBezTo>
                  <a:cubicBezTo>
                    <a:pt x="39996" y="148240"/>
                    <a:pt x="39362" y="148374"/>
                    <a:pt x="38762" y="148407"/>
                  </a:cubicBezTo>
                  <a:cubicBezTo>
                    <a:pt x="37694" y="148440"/>
                    <a:pt x="36660" y="148374"/>
                    <a:pt x="35626" y="148407"/>
                  </a:cubicBezTo>
                  <a:cubicBezTo>
                    <a:pt x="34692" y="148440"/>
                    <a:pt x="33825" y="148174"/>
                    <a:pt x="32991" y="147873"/>
                  </a:cubicBezTo>
                  <a:cubicBezTo>
                    <a:pt x="32824" y="147807"/>
                    <a:pt x="32591" y="147740"/>
                    <a:pt x="32490" y="147606"/>
                  </a:cubicBezTo>
                  <a:cubicBezTo>
                    <a:pt x="31757" y="146706"/>
                    <a:pt x="30622" y="146339"/>
                    <a:pt x="29822" y="145538"/>
                  </a:cubicBezTo>
                  <a:cubicBezTo>
                    <a:pt x="29588" y="145338"/>
                    <a:pt x="29322" y="145171"/>
                    <a:pt x="29021" y="145038"/>
                  </a:cubicBezTo>
                  <a:cubicBezTo>
                    <a:pt x="28421" y="144771"/>
                    <a:pt x="28054" y="144304"/>
                    <a:pt x="27787" y="143670"/>
                  </a:cubicBezTo>
                  <a:cubicBezTo>
                    <a:pt x="27554" y="143103"/>
                    <a:pt x="27187" y="142570"/>
                    <a:pt x="26853" y="142036"/>
                  </a:cubicBezTo>
                  <a:cubicBezTo>
                    <a:pt x="26553" y="141535"/>
                    <a:pt x="26186" y="141068"/>
                    <a:pt x="25886" y="140568"/>
                  </a:cubicBezTo>
                  <a:cubicBezTo>
                    <a:pt x="25352" y="139734"/>
                    <a:pt x="24852" y="138867"/>
                    <a:pt x="24118" y="138166"/>
                  </a:cubicBezTo>
                  <a:cubicBezTo>
                    <a:pt x="23884" y="137966"/>
                    <a:pt x="23717" y="137666"/>
                    <a:pt x="23517" y="137433"/>
                  </a:cubicBezTo>
                  <a:cubicBezTo>
                    <a:pt x="23451" y="137332"/>
                    <a:pt x="23451" y="137099"/>
                    <a:pt x="23351" y="137066"/>
                  </a:cubicBezTo>
                  <a:cubicBezTo>
                    <a:pt x="22283" y="136699"/>
                    <a:pt x="21783" y="135565"/>
                    <a:pt x="20749" y="135164"/>
                  </a:cubicBezTo>
                  <a:cubicBezTo>
                    <a:pt x="20082" y="134897"/>
                    <a:pt x="19548" y="134364"/>
                    <a:pt x="18947" y="133963"/>
                  </a:cubicBezTo>
                  <a:cubicBezTo>
                    <a:pt x="18881" y="133930"/>
                    <a:pt x="18781" y="133863"/>
                    <a:pt x="18781" y="133763"/>
                  </a:cubicBezTo>
                  <a:cubicBezTo>
                    <a:pt x="18514" y="132963"/>
                    <a:pt x="17613" y="132562"/>
                    <a:pt x="17313" y="131862"/>
                  </a:cubicBezTo>
                  <a:cubicBezTo>
                    <a:pt x="16746" y="130494"/>
                    <a:pt x="15412" y="129794"/>
                    <a:pt x="14744" y="128559"/>
                  </a:cubicBezTo>
                  <a:cubicBezTo>
                    <a:pt x="13777" y="128026"/>
                    <a:pt x="13177" y="127025"/>
                    <a:pt x="12209" y="126525"/>
                  </a:cubicBezTo>
                  <a:cubicBezTo>
                    <a:pt x="12042" y="126458"/>
                    <a:pt x="11842" y="126391"/>
                    <a:pt x="11776" y="126224"/>
                  </a:cubicBezTo>
                  <a:cubicBezTo>
                    <a:pt x="11042" y="125157"/>
                    <a:pt x="9808" y="124657"/>
                    <a:pt x="9007" y="123656"/>
                  </a:cubicBezTo>
                  <a:cubicBezTo>
                    <a:pt x="8874" y="123456"/>
                    <a:pt x="8540" y="123389"/>
                    <a:pt x="8340" y="123256"/>
                  </a:cubicBezTo>
                  <a:cubicBezTo>
                    <a:pt x="8140" y="123122"/>
                    <a:pt x="7940" y="122989"/>
                    <a:pt x="7839" y="122822"/>
                  </a:cubicBezTo>
                  <a:cubicBezTo>
                    <a:pt x="7639" y="122488"/>
                    <a:pt x="7439" y="122222"/>
                    <a:pt x="7072" y="122055"/>
                  </a:cubicBezTo>
                  <a:cubicBezTo>
                    <a:pt x="6905" y="121988"/>
                    <a:pt x="6772" y="121755"/>
                    <a:pt x="6672" y="121554"/>
                  </a:cubicBezTo>
                  <a:cubicBezTo>
                    <a:pt x="6272" y="121021"/>
                    <a:pt x="5838" y="120487"/>
                    <a:pt x="5538" y="119887"/>
                  </a:cubicBezTo>
                  <a:cubicBezTo>
                    <a:pt x="5238" y="119353"/>
                    <a:pt x="5071" y="118719"/>
                    <a:pt x="4837" y="118119"/>
                  </a:cubicBezTo>
                  <a:cubicBezTo>
                    <a:pt x="4737" y="117885"/>
                    <a:pt x="4570" y="117652"/>
                    <a:pt x="4437" y="117418"/>
                  </a:cubicBezTo>
                  <a:cubicBezTo>
                    <a:pt x="4337" y="117285"/>
                    <a:pt x="4137" y="117151"/>
                    <a:pt x="4103" y="116985"/>
                  </a:cubicBezTo>
                  <a:cubicBezTo>
                    <a:pt x="3903" y="115984"/>
                    <a:pt x="3236" y="115117"/>
                    <a:pt x="3303" y="114016"/>
                  </a:cubicBezTo>
                  <a:cubicBezTo>
                    <a:pt x="3336" y="113382"/>
                    <a:pt x="3303" y="112782"/>
                    <a:pt x="3003" y="112181"/>
                  </a:cubicBezTo>
                  <a:cubicBezTo>
                    <a:pt x="2836" y="111814"/>
                    <a:pt x="2769" y="111381"/>
                    <a:pt x="2769" y="110980"/>
                  </a:cubicBezTo>
                  <a:cubicBezTo>
                    <a:pt x="2769" y="108812"/>
                    <a:pt x="2769" y="106644"/>
                    <a:pt x="2769" y="104476"/>
                  </a:cubicBezTo>
                  <a:cubicBezTo>
                    <a:pt x="2769" y="104409"/>
                    <a:pt x="2769" y="104376"/>
                    <a:pt x="2769" y="104309"/>
                  </a:cubicBezTo>
                  <a:cubicBezTo>
                    <a:pt x="2669" y="103608"/>
                    <a:pt x="3236" y="103041"/>
                    <a:pt x="3303" y="102374"/>
                  </a:cubicBezTo>
                  <a:cubicBezTo>
                    <a:pt x="3336" y="101707"/>
                    <a:pt x="3236" y="101006"/>
                    <a:pt x="3603" y="100373"/>
                  </a:cubicBezTo>
                  <a:cubicBezTo>
                    <a:pt x="3703" y="100206"/>
                    <a:pt x="3803" y="99972"/>
                    <a:pt x="3837" y="99739"/>
                  </a:cubicBezTo>
                  <a:cubicBezTo>
                    <a:pt x="3837" y="98471"/>
                    <a:pt x="3870" y="97204"/>
                    <a:pt x="3837" y="95936"/>
                  </a:cubicBezTo>
                  <a:cubicBezTo>
                    <a:pt x="3803" y="95703"/>
                    <a:pt x="3636" y="95436"/>
                    <a:pt x="3470" y="95236"/>
                  </a:cubicBezTo>
                  <a:cubicBezTo>
                    <a:pt x="3036" y="94769"/>
                    <a:pt x="2569" y="94335"/>
                    <a:pt x="2135" y="93901"/>
                  </a:cubicBezTo>
                  <a:cubicBezTo>
                    <a:pt x="1602" y="93401"/>
                    <a:pt x="1068" y="92901"/>
                    <a:pt x="1101" y="92067"/>
                  </a:cubicBezTo>
                  <a:cubicBezTo>
                    <a:pt x="634" y="91266"/>
                    <a:pt x="534" y="90365"/>
                    <a:pt x="267" y="89498"/>
                  </a:cubicBezTo>
                  <a:cubicBezTo>
                    <a:pt x="134" y="89065"/>
                    <a:pt x="67" y="88631"/>
                    <a:pt x="67" y="88164"/>
                  </a:cubicBezTo>
                  <a:cubicBezTo>
                    <a:pt x="34" y="87130"/>
                    <a:pt x="67" y="86096"/>
                    <a:pt x="34" y="85028"/>
                  </a:cubicBezTo>
                  <a:cubicBezTo>
                    <a:pt x="1" y="84228"/>
                    <a:pt x="234" y="83494"/>
                    <a:pt x="701" y="82893"/>
                  </a:cubicBezTo>
                  <a:cubicBezTo>
                    <a:pt x="1468" y="81959"/>
                    <a:pt x="1902" y="80859"/>
                    <a:pt x="2469" y="79825"/>
                  </a:cubicBezTo>
                  <a:cubicBezTo>
                    <a:pt x="2769" y="79324"/>
                    <a:pt x="3103" y="78824"/>
                    <a:pt x="3470" y="78390"/>
                  </a:cubicBezTo>
                  <a:cubicBezTo>
                    <a:pt x="3870" y="77923"/>
                    <a:pt x="4204" y="77490"/>
                    <a:pt x="4470" y="76923"/>
                  </a:cubicBezTo>
                  <a:cubicBezTo>
                    <a:pt x="4537" y="76722"/>
                    <a:pt x="4637" y="76489"/>
                    <a:pt x="4771" y="76322"/>
                  </a:cubicBezTo>
                  <a:cubicBezTo>
                    <a:pt x="5438" y="75488"/>
                    <a:pt x="5504" y="74554"/>
                    <a:pt x="5504" y="73520"/>
                  </a:cubicBezTo>
                  <a:cubicBezTo>
                    <a:pt x="5538" y="72653"/>
                    <a:pt x="5304" y="71886"/>
                    <a:pt x="4871" y="71218"/>
                  </a:cubicBezTo>
                  <a:cubicBezTo>
                    <a:pt x="4470" y="70551"/>
                    <a:pt x="4370" y="69884"/>
                    <a:pt x="4404" y="69150"/>
                  </a:cubicBezTo>
                  <a:cubicBezTo>
                    <a:pt x="4404" y="68783"/>
                    <a:pt x="4404" y="68416"/>
                    <a:pt x="4404" y="68050"/>
                  </a:cubicBezTo>
                  <a:cubicBezTo>
                    <a:pt x="4370" y="67482"/>
                    <a:pt x="4470" y="66949"/>
                    <a:pt x="4937" y="66582"/>
                  </a:cubicBezTo>
                  <a:cubicBezTo>
                    <a:pt x="5471" y="66148"/>
                    <a:pt x="5605" y="65514"/>
                    <a:pt x="5938" y="64981"/>
                  </a:cubicBezTo>
                  <a:cubicBezTo>
                    <a:pt x="6539" y="63980"/>
                    <a:pt x="7339" y="63113"/>
                    <a:pt x="7906" y="62079"/>
                  </a:cubicBezTo>
                  <a:cubicBezTo>
                    <a:pt x="8340" y="61245"/>
                    <a:pt x="9074" y="60577"/>
                    <a:pt x="9541" y="59777"/>
                  </a:cubicBezTo>
                  <a:cubicBezTo>
                    <a:pt x="10141" y="58676"/>
                    <a:pt x="10975" y="57675"/>
                    <a:pt x="10942" y="56341"/>
                  </a:cubicBezTo>
                  <a:cubicBezTo>
                    <a:pt x="10942" y="56108"/>
                    <a:pt x="10975" y="55841"/>
                    <a:pt x="11108" y="55674"/>
                  </a:cubicBezTo>
                  <a:cubicBezTo>
                    <a:pt x="11575" y="55074"/>
                    <a:pt x="11475" y="54406"/>
                    <a:pt x="11475" y="53706"/>
                  </a:cubicBezTo>
                  <a:cubicBezTo>
                    <a:pt x="11442" y="52372"/>
                    <a:pt x="12042" y="51304"/>
                    <a:pt x="13010" y="50404"/>
                  </a:cubicBezTo>
                  <a:cubicBezTo>
                    <a:pt x="13544" y="49937"/>
                    <a:pt x="14244" y="49603"/>
                    <a:pt x="14544" y="48936"/>
                  </a:cubicBezTo>
                  <a:cubicBezTo>
                    <a:pt x="15812" y="48335"/>
                    <a:pt x="16612" y="47201"/>
                    <a:pt x="17613" y="46301"/>
                  </a:cubicBezTo>
                  <a:cubicBezTo>
                    <a:pt x="17813" y="46134"/>
                    <a:pt x="18080" y="46000"/>
                    <a:pt x="18280" y="45834"/>
                  </a:cubicBezTo>
                  <a:cubicBezTo>
                    <a:pt x="18714" y="45533"/>
                    <a:pt x="19148" y="45200"/>
                    <a:pt x="19581" y="44866"/>
                  </a:cubicBezTo>
                  <a:cubicBezTo>
                    <a:pt x="19915" y="44599"/>
                    <a:pt x="20215" y="44333"/>
                    <a:pt x="20549" y="44099"/>
                  </a:cubicBezTo>
                  <a:cubicBezTo>
                    <a:pt x="21116" y="43732"/>
                    <a:pt x="21583" y="43265"/>
                    <a:pt x="21950" y="42665"/>
                  </a:cubicBezTo>
                  <a:cubicBezTo>
                    <a:pt x="22283" y="42098"/>
                    <a:pt x="22817" y="41631"/>
                    <a:pt x="23284" y="41164"/>
                  </a:cubicBezTo>
                  <a:cubicBezTo>
                    <a:pt x="24385" y="40096"/>
                    <a:pt x="24818" y="38862"/>
                    <a:pt x="24385" y="37328"/>
                  </a:cubicBezTo>
                  <a:cubicBezTo>
                    <a:pt x="24285" y="36927"/>
                    <a:pt x="24351" y="36460"/>
                    <a:pt x="24385" y="35993"/>
                  </a:cubicBezTo>
                  <a:cubicBezTo>
                    <a:pt x="24385" y="35660"/>
                    <a:pt x="24551" y="35293"/>
                    <a:pt x="24518" y="34926"/>
                  </a:cubicBezTo>
                  <a:cubicBezTo>
                    <a:pt x="24485" y="34192"/>
                    <a:pt x="24785" y="33625"/>
                    <a:pt x="25319" y="33158"/>
                  </a:cubicBezTo>
                  <a:cubicBezTo>
                    <a:pt x="25752" y="32758"/>
                    <a:pt x="26153" y="32291"/>
                    <a:pt x="26586" y="31890"/>
                  </a:cubicBezTo>
                  <a:cubicBezTo>
                    <a:pt x="26820" y="31690"/>
                    <a:pt x="27053" y="31457"/>
                    <a:pt x="27320" y="31357"/>
                  </a:cubicBezTo>
                  <a:cubicBezTo>
                    <a:pt x="27787" y="31190"/>
                    <a:pt x="28121" y="30890"/>
                    <a:pt x="28454" y="30589"/>
                  </a:cubicBezTo>
                  <a:cubicBezTo>
                    <a:pt x="28955" y="30089"/>
                    <a:pt x="29555" y="29755"/>
                    <a:pt x="30222" y="29655"/>
                  </a:cubicBezTo>
                  <a:cubicBezTo>
                    <a:pt x="30823" y="29555"/>
                    <a:pt x="31323" y="29322"/>
                    <a:pt x="31823" y="29022"/>
                  </a:cubicBezTo>
                  <a:cubicBezTo>
                    <a:pt x="32390" y="28721"/>
                    <a:pt x="32991" y="28454"/>
                    <a:pt x="33591" y="28288"/>
                  </a:cubicBezTo>
                  <a:cubicBezTo>
                    <a:pt x="34559" y="27987"/>
                    <a:pt x="35459" y="27587"/>
                    <a:pt x="36327" y="27120"/>
                  </a:cubicBezTo>
                  <a:cubicBezTo>
                    <a:pt x="36894" y="26820"/>
                    <a:pt x="37494" y="26620"/>
                    <a:pt x="38028" y="26320"/>
                  </a:cubicBezTo>
                  <a:cubicBezTo>
                    <a:pt x="38728" y="25919"/>
                    <a:pt x="39495" y="25686"/>
                    <a:pt x="40096" y="25052"/>
                  </a:cubicBezTo>
                  <a:cubicBezTo>
                    <a:pt x="40463" y="24685"/>
                    <a:pt x="41030" y="24518"/>
                    <a:pt x="41497" y="24251"/>
                  </a:cubicBezTo>
                  <a:cubicBezTo>
                    <a:pt x="42664" y="23651"/>
                    <a:pt x="44132" y="22117"/>
                    <a:pt x="44566" y="20949"/>
                  </a:cubicBezTo>
                  <a:cubicBezTo>
                    <a:pt x="44666" y="20616"/>
                    <a:pt x="44666" y="20215"/>
                    <a:pt x="44666" y="19882"/>
                  </a:cubicBezTo>
                  <a:cubicBezTo>
                    <a:pt x="44699" y="19315"/>
                    <a:pt x="44733" y="18814"/>
                    <a:pt x="45033" y="18314"/>
                  </a:cubicBezTo>
                  <a:cubicBezTo>
                    <a:pt x="45200" y="18014"/>
                    <a:pt x="45200" y="17613"/>
                    <a:pt x="45233" y="17280"/>
                  </a:cubicBezTo>
                  <a:cubicBezTo>
                    <a:pt x="45233" y="16079"/>
                    <a:pt x="45233" y="14911"/>
                    <a:pt x="45233" y="13711"/>
                  </a:cubicBezTo>
                  <a:cubicBezTo>
                    <a:pt x="45233" y="13277"/>
                    <a:pt x="45233" y="12810"/>
                    <a:pt x="45533" y="12443"/>
                  </a:cubicBezTo>
                  <a:cubicBezTo>
                    <a:pt x="45633" y="12276"/>
                    <a:pt x="45733" y="12109"/>
                    <a:pt x="45767" y="11943"/>
                  </a:cubicBezTo>
                  <a:cubicBezTo>
                    <a:pt x="45900" y="10508"/>
                    <a:pt x="47068" y="9875"/>
                    <a:pt x="48035" y="9074"/>
                  </a:cubicBezTo>
                  <a:cubicBezTo>
                    <a:pt x="49036" y="8941"/>
                    <a:pt x="49903" y="8173"/>
                    <a:pt x="51004" y="8340"/>
                  </a:cubicBezTo>
                  <a:cubicBezTo>
                    <a:pt x="51304" y="8407"/>
                    <a:pt x="51671" y="8340"/>
                    <a:pt x="51938" y="8173"/>
                  </a:cubicBezTo>
                  <a:cubicBezTo>
                    <a:pt x="52505" y="7806"/>
                    <a:pt x="53139" y="7840"/>
                    <a:pt x="53772" y="7840"/>
                  </a:cubicBezTo>
                  <a:cubicBezTo>
                    <a:pt x="54640" y="7806"/>
                    <a:pt x="55540" y="7773"/>
                    <a:pt x="56508" y="7773"/>
                  </a:cubicBezTo>
                  <a:close/>
                  <a:moveTo>
                    <a:pt x="32891" y="103642"/>
                  </a:moveTo>
                  <a:cubicBezTo>
                    <a:pt x="32991" y="103675"/>
                    <a:pt x="33058" y="103742"/>
                    <a:pt x="33124" y="103775"/>
                  </a:cubicBezTo>
                  <a:cubicBezTo>
                    <a:pt x="33191" y="103775"/>
                    <a:pt x="33258" y="103708"/>
                    <a:pt x="33291" y="103675"/>
                  </a:cubicBezTo>
                  <a:cubicBezTo>
                    <a:pt x="33258" y="103642"/>
                    <a:pt x="33224" y="103608"/>
                    <a:pt x="33191" y="103608"/>
                  </a:cubicBezTo>
                  <a:cubicBezTo>
                    <a:pt x="33091" y="103608"/>
                    <a:pt x="32991" y="103675"/>
                    <a:pt x="32857" y="103708"/>
                  </a:cubicBezTo>
                  <a:cubicBezTo>
                    <a:pt x="32991" y="103041"/>
                    <a:pt x="32791" y="102441"/>
                    <a:pt x="32524" y="101907"/>
                  </a:cubicBezTo>
                  <a:cubicBezTo>
                    <a:pt x="32324" y="101440"/>
                    <a:pt x="32190" y="101006"/>
                    <a:pt x="32190" y="100473"/>
                  </a:cubicBezTo>
                  <a:cubicBezTo>
                    <a:pt x="32190" y="99972"/>
                    <a:pt x="32190" y="99472"/>
                    <a:pt x="32190" y="98972"/>
                  </a:cubicBezTo>
                  <a:cubicBezTo>
                    <a:pt x="32190" y="98338"/>
                    <a:pt x="32224" y="97737"/>
                    <a:pt x="31823" y="97170"/>
                  </a:cubicBezTo>
                  <a:cubicBezTo>
                    <a:pt x="31657" y="96937"/>
                    <a:pt x="31690" y="96537"/>
                    <a:pt x="31657" y="96236"/>
                  </a:cubicBezTo>
                  <a:cubicBezTo>
                    <a:pt x="31623" y="95703"/>
                    <a:pt x="31657" y="95136"/>
                    <a:pt x="31657" y="94602"/>
                  </a:cubicBezTo>
                  <a:cubicBezTo>
                    <a:pt x="31657" y="94368"/>
                    <a:pt x="31690" y="94135"/>
                    <a:pt x="31590" y="93935"/>
                  </a:cubicBezTo>
                  <a:cubicBezTo>
                    <a:pt x="30889" y="92567"/>
                    <a:pt x="30723" y="91033"/>
                    <a:pt x="30022" y="89632"/>
                  </a:cubicBezTo>
                  <a:cubicBezTo>
                    <a:pt x="29722" y="88998"/>
                    <a:pt x="29455" y="88364"/>
                    <a:pt x="28988" y="87764"/>
                  </a:cubicBezTo>
                  <a:cubicBezTo>
                    <a:pt x="28588" y="87263"/>
                    <a:pt x="28388" y="86563"/>
                    <a:pt x="28121" y="85962"/>
                  </a:cubicBezTo>
                  <a:cubicBezTo>
                    <a:pt x="28087" y="85862"/>
                    <a:pt x="28121" y="85662"/>
                    <a:pt x="28154" y="85562"/>
                  </a:cubicBezTo>
                  <a:cubicBezTo>
                    <a:pt x="28287" y="85362"/>
                    <a:pt x="28421" y="85162"/>
                    <a:pt x="28588" y="85062"/>
                  </a:cubicBezTo>
                  <a:cubicBezTo>
                    <a:pt x="28788" y="84962"/>
                    <a:pt x="29021" y="85095"/>
                    <a:pt x="29155" y="85295"/>
                  </a:cubicBezTo>
                  <a:cubicBezTo>
                    <a:pt x="29522" y="85862"/>
                    <a:pt x="29789" y="86529"/>
                    <a:pt x="30289" y="86963"/>
                  </a:cubicBezTo>
                  <a:cubicBezTo>
                    <a:pt x="31256" y="87830"/>
                    <a:pt x="31356" y="89165"/>
                    <a:pt x="32157" y="90099"/>
                  </a:cubicBezTo>
                  <a:cubicBezTo>
                    <a:pt x="32390" y="91166"/>
                    <a:pt x="32757" y="92233"/>
                    <a:pt x="33224" y="93268"/>
                  </a:cubicBezTo>
                  <a:cubicBezTo>
                    <a:pt x="33324" y="93534"/>
                    <a:pt x="33324" y="93868"/>
                    <a:pt x="33324" y="94202"/>
                  </a:cubicBezTo>
                  <a:cubicBezTo>
                    <a:pt x="33358" y="94702"/>
                    <a:pt x="33324" y="95202"/>
                    <a:pt x="33358" y="95703"/>
                  </a:cubicBezTo>
                  <a:cubicBezTo>
                    <a:pt x="33391" y="96003"/>
                    <a:pt x="33391" y="96370"/>
                    <a:pt x="33558" y="96603"/>
                  </a:cubicBezTo>
                  <a:cubicBezTo>
                    <a:pt x="33891" y="97137"/>
                    <a:pt x="33925" y="97704"/>
                    <a:pt x="33925" y="98304"/>
                  </a:cubicBezTo>
                  <a:cubicBezTo>
                    <a:pt x="33925" y="98838"/>
                    <a:pt x="33925" y="99372"/>
                    <a:pt x="33925" y="99939"/>
                  </a:cubicBezTo>
                  <a:cubicBezTo>
                    <a:pt x="33925" y="100406"/>
                    <a:pt x="34058" y="100806"/>
                    <a:pt x="34225" y="101240"/>
                  </a:cubicBezTo>
                  <a:cubicBezTo>
                    <a:pt x="34659" y="102307"/>
                    <a:pt x="35426" y="103108"/>
                    <a:pt x="36060" y="104042"/>
                  </a:cubicBezTo>
                  <a:cubicBezTo>
                    <a:pt x="36493" y="104609"/>
                    <a:pt x="37027" y="105109"/>
                    <a:pt x="37327" y="105810"/>
                  </a:cubicBezTo>
                  <a:cubicBezTo>
                    <a:pt x="37394" y="105977"/>
                    <a:pt x="37594" y="106177"/>
                    <a:pt x="37794" y="106244"/>
                  </a:cubicBezTo>
                  <a:cubicBezTo>
                    <a:pt x="38795" y="106577"/>
                    <a:pt x="39629" y="107144"/>
                    <a:pt x="40463" y="107745"/>
                  </a:cubicBezTo>
                  <a:cubicBezTo>
                    <a:pt x="41497" y="108478"/>
                    <a:pt x="42598" y="109079"/>
                    <a:pt x="43598" y="109846"/>
                  </a:cubicBezTo>
                  <a:cubicBezTo>
                    <a:pt x="43732" y="109946"/>
                    <a:pt x="43899" y="110046"/>
                    <a:pt x="44065" y="110113"/>
                  </a:cubicBezTo>
                  <a:cubicBezTo>
                    <a:pt x="44699" y="110346"/>
                    <a:pt x="45066" y="110813"/>
                    <a:pt x="45366" y="111381"/>
                  </a:cubicBezTo>
                  <a:cubicBezTo>
                    <a:pt x="46033" y="112581"/>
                    <a:pt x="46500" y="113849"/>
                    <a:pt x="46901" y="115117"/>
                  </a:cubicBezTo>
                  <a:cubicBezTo>
                    <a:pt x="47134" y="115817"/>
                    <a:pt x="47401" y="116484"/>
                    <a:pt x="47768" y="117118"/>
                  </a:cubicBezTo>
                  <a:cubicBezTo>
                    <a:pt x="47801" y="117151"/>
                    <a:pt x="47835" y="117185"/>
                    <a:pt x="47835" y="117218"/>
                  </a:cubicBezTo>
                  <a:cubicBezTo>
                    <a:pt x="47968" y="117585"/>
                    <a:pt x="47968" y="118019"/>
                    <a:pt x="47735" y="118085"/>
                  </a:cubicBezTo>
                  <a:cubicBezTo>
                    <a:pt x="47501" y="118185"/>
                    <a:pt x="47168" y="118219"/>
                    <a:pt x="46967" y="118119"/>
                  </a:cubicBezTo>
                  <a:cubicBezTo>
                    <a:pt x="46567" y="117919"/>
                    <a:pt x="46134" y="117652"/>
                    <a:pt x="45933" y="117285"/>
                  </a:cubicBezTo>
                  <a:cubicBezTo>
                    <a:pt x="45466" y="116518"/>
                    <a:pt x="44966" y="115717"/>
                    <a:pt x="44766" y="114850"/>
                  </a:cubicBezTo>
                  <a:cubicBezTo>
                    <a:pt x="44599" y="114116"/>
                    <a:pt x="44232" y="113515"/>
                    <a:pt x="43965" y="112882"/>
                  </a:cubicBezTo>
                  <a:cubicBezTo>
                    <a:pt x="43732" y="112348"/>
                    <a:pt x="43432" y="111881"/>
                    <a:pt x="42831" y="111581"/>
                  </a:cubicBezTo>
                  <a:cubicBezTo>
                    <a:pt x="42297" y="111314"/>
                    <a:pt x="41830" y="110880"/>
                    <a:pt x="41263" y="110547"/>
                  </a:cubicBezTo>
                  <a:cubicBezTo>
                    <a:pt x="40463" y="110113"/>
                    <a:pt x="39729" y="109479"/>
                    <a:pt x="38962" y="108912"/>
                  </a:cubicBezTo>
                  <a:cubicBezTo>
                    <a:pt x="38728" y="108779"/>
                    <a:pt x="38495" y="108645"/>
                    <a:pt x="38261" y="108512"/>
                  </a:cubicBezTo>
                  <a:cubicBezTo>
                    <a:pt x="37661" y="108245"/>
                    <a:pt x="36994" y="108011"/>
                    <a:pt x="36393" y="107711"/>
                  </a:cubicBezTo>
                  <a:cubicBezTo>
                    <a:pt x="35726" y="107344"/>
                    <a:pt x="35092" y="106911"/>
                    <a:pt x="34425" y="106544"/>
                  </a:cubicBezTo>
                  <a:cubicBezTo>
                    <a:pt x="33625" y="106143"/>
                    <a:pt x="32824" y="105610"/>
                    <a:pt x="31957" y="105443"/>
                  </a:cubicBezTo>
                  <a:cubicBezTo>
                    <a:pt x="30756" y="105176"/>
                    <a:pt x="29889" y="104376"/>
                    <a:pt x="28921" y="103742"/>
                  </a:cubicBezTo>
                  <a:cubicBezTo>
                    <a:pt x="28588" y="103542"/>
                    <a:pt x="28254" y="103308"/>
                    <a:pt x="27921" y="103075"/>
                  </a:cubicBezTo>
                  <a:cubicBezTo>
                    <a:pt x="27687" y="102941"/>
                    <a:pt x="27454" y="102808"/>
                    <a:pt x="27253" y="102641"/>
                  </a:cubicBezTo>
                  <a:cubicBezTo>
                    <a:pt x="26520" y="101940"/>
                    <a:pt x="25819" y="101240"/>
                    <a:pt x="25152" y="100506"/>
                  </a:cubicBezTo>
                  <a:cubicBezTo>
                    <a:pt x="24885" y="100239"/>
                    <a:pt x="24752" y="99906"/>
                    <a:pt x="24551" y="99605"/>
                  </a:cubicBezTo>
                  <a:cubicBezTo>
                    <a:pt x="24151" y="98905"/>
                    <a:pt x="23918" y="98104"/>
                    <a:pt x="23284" y="97537"/>
                  </a:cubicBezTo>
                  <a:cubicBezTo>
                    <a:pt x="23084" y="97337"/>
                    <a:pt x="23017" y="96970"/>
                    <a:pt x="22917" y="96703"/>
                  </a:cubicBezTo>
                  <a:cubicBezTo>
                    <a:pt x="22850" y="96470"/>
                    <a:pt x="22884" y="96203"/>
                    <a:pt x="22783" y="96036"/>
                  </a:cubicBezTo>
                  <a:cubicBezTo>
                    <a:pt x="22350" y="95502"/>
                    <a:pt x="22383" y="94869"/>
                    <a:pt x="22350" y="94235"/>
                  </a:cubicBezTo>
                  <a:cubicBezTo>
                    <a:pt x="22350" y="93868"/>
                    <a:pt x="22316" y="93468"/>
                    <a:pt x="22150" y="93201"/>
                  </a:cubicBezTo>
                  <a:cubicBezTo>
                    <a:pt x="21849" y="92700"/>
                    <a:pt x="21849" y="92167"/>
                    <a:pt x="21816" y="91633"/>
                  </a:cubicBezTo>
                  <a:cubicBezTo>
                    <a:pt x="21816" y="91166"/>
                    <a:pt x="21816" y="90699"/>
                    <a:pt x="21683" y="90265"/>
                  </a:cubicBezTo>
                  <a:cubicBezTo>
                    <a:pt x="21282" y="88998"/>
                    <a:pt x="20815" y="87730"/>
                    <a:pt x="20715" y="86363"/>
                  </a:cubicBezTo>
                  <a:cubicBezTo>
                    <a:pt x="20715" y="86229"/>
                    <a:pt x="20682" y="86062"/>
                    <a:pt x="20615" y="85962"/>
                  </a:cubicBezTo>
                  <a:cubicBezTo>
                    <a:pt x="20115" y="85195"/>
                    <a:pt x="20315" y="84161"/>
                    <a:pt x="19748" y="83427"/>
                  </a:cubicBezTo>
                  <a:cubicBezTo>
                    <a:pt x="19681" y="83327"/>
                    <a:pt x="19648" y="83160"/>
                    <a:pt x="19681" y="83027"/>
                  </a:cubicBezTo>
                  <a:cubicBezTo>
                    <a:pt x="19815" y="82293"/>
                    <a:pt x="19414" y="81726"/>
                    <a:pt x="19148" y="81092"/>
                  </a:cubicBezTo>
                  <a:cubicBezTo>
                    <a:pt x="18847" y="80425"/>
                    <a:pt x="18547" y="79791"/>
                    <a:pt x="18280" y="79124"/>
                  </a:cubicBezTo>
                  <a:cubicBezTo>
                    <a:pt x="18080" y="78657"/>
                    <a:pt x="17713" y="78290"/>
                    <a:pt x="17246" y="77990"/>
                  </a:cubicBezTo>
                  <a:cubicBezTo>
                    <a:pt x="16546" y="78290"/>
                    <a:pt x="15879" y="78624"/>
                    <a:pt x="15145" y="78891"/>
                  </a:cubicBezTo>
                  <a:cubicBezTo>
                    <a:pt x="14878" y="79024"/>
                    <a:pt x="14578" y="79124"/>
                    <a:pt x="14244" y="79157"/>
                  </a:cubicBezTo>
                  <a:cubicBezTo>
                    <a:pt x="13544" y="79191"/>
                    <a:pt x="12810" y="79191"/>
                    <a:pt x="12076" y="79157"/>
                  </a:cubicBezTo>
                  <a:cubicBezTo>
                    <a:pt x="11776" y="79124"/>
                    <a:pt x="11409" y="79024"/>
                    <a:pt x="11209" y="78857"/>
                  </a:cubicBezTo>
                  <a:cubicBezTo>
                    <a:pt x="10308" y="77957"/>
                    <a:pt x="9274" y="77189"/>
                    <a:pt x="8673" y="76022"/>
                  </a:cubicBezTo>
                  <a:cubicBezTo>
                    <a:pt x="8373" y="75421"/>
                    <a:pt x="7940" y="74954"/>
                    <a:pt x="7406" y="74287"/>
                  </a:cubicBezTo>
                  <a:cubicBezTo>
                    <a:pt x="7372" y="74788"/>
                    <a:pt x="7406" y="75055"/>
                    <a:pt x="7339" y="75321"/>
                  </a:cubicBezTo>
                  <a:cubicBezTo>
                    <a:pt x="7272" y="75655"/>
                    <a:pt x="7172" y="76022"/>
                    <a:pt x="7006" y="76322"/>
                  </a:cubicBezTo>
                  <a:cubicBezTo>
                    <a:pt x="6639" y="76956"/>
                    <a:pt x="6272" y="77556"/>
                    <a:pt x="5905" y="78190"/>
                  </a:cubicBezTo>
                  <a:cubicBezTo>
                    <a:pt x="5638" y="78557"/>
                    <a:pt x="5438" y="78991"/>
                    <a:pt x="5104" y="79291"/>
                  </a:cubicBezTo>
                  <a:cubicBezTo>
                    <a:pt x="4604" y="79825"/>
                    <a:pt x="4237" y="80425"/>
                    <a:pt x="3903" y="81059"/>
                  </a:cubicBezTo>
                  <a:cubicBezTo>
                    <a:pt x="3503" y="81826"/>
                    <a:pt x="3203" y="82660"/>
                    <a:pt x="2669" y="83327"/>
                  </a:cubicBezTo>
                  <a:cubicBezTo>
                    <a:pt x="2069" y="84061"/>
                    <a:pt x="1835" y="84828"/>
                    <a:pt x="1902" y="85695"/>
                  </a:cubicBezTo>
                  <a:cubicBezTo>
                    <a:pt x="1935" y="86162"/>
                    <a:pt x="1935" y="86629"/>
                    <a:pt x="1902" y="87063"/>
                  </a:cubicBezTo>
                  <a:cubicBezTo>
                    <a:pt x="1835" y="88097"/>
                    <a:pt x="2035" y="89031"/>
                    <a:pt x="2369" y="89999"/>
                  </a:cubicBezTo>
                  <a:cubicBezTo>
                    <a:pt x="2602" y="90666"/>
                    <a:pt x="3069" y="91266"/>
                    <a:pt x="3069" y="92033"/>
                  </a:cubicBezTo>
                  <a:cubicBezTo>
                    <a:pt x="3069" y="92167"/>
                    <a:pt x="3236" y="92367"/>
                    <a:pt x="3370" y="92467"/>
                  </a:cubicBezTo>
                  <a:cubicBezTo>
                    <a:pt x="3737" y="92801"/>
                    <a:pt x="4070" y="93167"/>
                    <a:pt x="4470" y="93468"/>
                  </a:cubicBezTo>
                  <a:cubicBezTo>
                    <a:pt x="4937" y="93801"/>
                    <a:pt x="5238" y="94168"/>
                    <a:pt x="5538" y="94669"/>
                  </a:cubicBezTo>
                  <a:cubicBezTo>
                    <a:pt x="6138" y="95636"/>
                    <a:pt x="6939" y="96470"/>
                    <a:pt x="7906" y="97037"/>
                  </a:cubicBezTo>
                  <a:cubicBezTo>
                    <a:pt x="9040" y="97704"/>
                    <a:pt x="9974" y="98471"/>
                    <a:pt x="10541" y="99672"/>
                  </a:cubicBezTo>
                  <a:cubicBezTo>
                    <a:pt x="10608" y="99839"/>
                    <a:pt x="10742" y="99972"/>
                    <a:pt x="10842" y="100106"/>
                  </a:cubicBezTo>
                  <a:cubicBezTo>
                    <a:pt x="11676" y="100973"/>
                    <a:pt x="12209" y="102007"/>
                    <a:pt x="12776" y="103041"/>
                  </a:cubicBezTo>
                  <a:cubicBezTo>
                    <a:pt x="13043" y="103475"/>
                    <a:pt x="13143" y="103942"/>
                    <a:pt x="13243" y="104442"/>
                  </a:cubicBezTo>
                  <a:cubicBezTo>
                    <a:pt x="13477" y="105443"/>
                    <a:pt x="13877" y="106410"/>
                    <a:pt x="13844" y="107478"/>
                  </a:cubicBezTo>
                  <a:cubicBezTo>
                    <a:pt x="13844" y="107645"/>
                    <a:pt x="13944" y="107811"/>
                    <a:pt x="14011" y="107978"/>
                  </a:cubicBezTo>
                  <a:cubicBezTo>
                    <a:pt x="14277" y="108478"/>
                    <a:pt x="14344" y="109012"/>
                    <a:pt x="14344" y="109579"/>
                  </a:cubicBezTo>
                  <a:cubicBezTo>
                    <a:pt x="14311" y="110180"/>
                    <a:pt x="14478" y="110713"/>
                    <a:pt x="14711" y="111247"/>
                  </a:cubicBezTo>
                  <a:cubicBezTo>
                    <a:pt x="14945" y="111781"/>
                    <a:pt x="14945" y="112381"/>
                    <a:pt x="15078" y="112982"/>
                  </a:cubicBezTo>
                  <a:cubicBezTo>
                    <a:pt x="15145" y="113349"/>
                    <a:pt x="15311" y="113749"/>
                    <a:pt x="15445" y="114116"/>
                  </a:cubicBezTo>
                  <a:cubicBezTo>
                    <a:pt x="15512" y="114316"/>
                    <a:pt x="15578" y="114549"/>
                    <a:pt x="15712" y="114716"/>
                  </a:cubicBezTo>
                  <a:cubicBezTo>
                    <a:pt x="16412" y="115417"/>
                    <a:pt x="17079" y="116184"/>
                    <a:pt x="17880" y="116784"/>
                  </a:cubicBezTo>
                  <a:cubicBezTo>
                    <a:pt x="19114" y="117785"/>
                    <a:pt x="20649" y="118219"/>
                    <a:pt x="22116" y="118786"/>
                  </a:cubicBezTo>
                  <a:cubicBezTo>
                    <a:pt x="22316" y="118853"/>
                    <a:pt x="22550" y="118819"/>
                    <a:pt x="22783" y="118819"/>
                  </a:cubicBezTo>
                  <a:cubicBezTo>
                    <a:pt x="23351" y="118819"/>
                    <a:pt x="23884" y="118819"/>
                    <a:pt x="24418" y="118819"/>
                  </a:cubicBezTo>
                  <a:cubicBezTo>
                    <a:pt x="25285" y="118853"/>
                    <a:pt x="26153" y="118686"/>
                    <a:pt x="26920" y="119286"/>
                  </a:cubicBezTo>
                  <a:cubicBezTo>
                    <a:pt x="26987" y="119353"/>
                    <a:pt x="27187" y="119386"/>
                    <a:pt x="27287" y="119353"/>
                  </a:cubicBezTo>
                  <a:cubicBezTo>
                    <a:pt x="28054" y="119253"/>
                    <a:pt x="28688" y="119586"/>
                    <a:pt x="29355" y="119953"/>
                  </a:cubicBezTo>
                  <a:cubicBezTo>
                    <a:pt x="29989" y="120287"/>
                    <a:pt x="30589" y="120687"/>
                    <a:pt x="31256" y="120921"/>
                  </a:cubicBezTo>
                  <a:cubicBezTo>
                    <a:pt x="31890" y="121154"/>
                    <a:pt x="32357" y="121554"/>
                    <a:pt x="32791" y="121988"/>
                  </a:cubicBezTo>
                  <a:cubicBezTo>
                    <a:pt x="33324" y="122488"/>
                    <a:pt x="33825" y="123056"/>
                    <a:pt x="34425" y="123422"/>
                  </a:cubicBezTo>
                  <a:cubicBezTo>
                    <a:pt x="35026" y="123789"/>
                    <a:pt x="35526" y="124190"/>
                    <a:pt x="35826" y="124857"/>
                  </a:cubicBezTo>
                  <a:cubicBezTo>
                    <a:pt x="36693" y="124990"/>
                    <a:pt x="37427" y="125524"/>
                    <a:pt x="38328" y="125424"/>
                  </a:cubicBezTo>
                  <a:cubicBezTo>
                    <a:pt x="38528" y="125391"/>
                    <a:pt x="38795" y="125491"/>
                    <a:pt x="38962" y="125624"/>
                  </a:cubicBezTo>
                  <a:cubicBezTo>
                    <a:pt x="39395" y="125991"/>
                    <a:pt x="39896" y="125924"/>
                    <a:pt x="40396" y="125924"/>
                  </a:cubicBezTo>
                  <a:cubicBezTo>
                    <a:pt x="42531" y="125924"/>
                    <a:pt x="44666" y="125924"/>
                    <a:pt x="46801" y="125924"/>
                  </a:cubicBezTo>
                  <a:cubicBezTo>
                    <a:pt x="47501" y="125924"/>
                    <a:pt x="48235" y="125924"/>
                    <a:pt x="48902" y="125557"/>
                  </a:cubicBezTo>
                  <a:cubicBezTo>
                    <a:pt x="49136" y="125424"/>
                    <a:pt x="49436" y="125357"/>
                    <a:pt x="49703" y="125391"/>
                  </a:cubicBezTo>
                  <a:cubicBezTo>
                    <a:pt x="50637" y="125391"/>
                    <a:pt x="51604" y="125357"/>
                    <a:pt x="52471" y="124890"/>
                  </a:cubicBezTo>
                  <a:cubicBezTo>
                    <a:pt x="52538" y="124823"/>
                    <a:pt x="52638" y="124823"/>
                    <a:pt x="52738" y="124823"/>
                  </a:cubicBezTo>
                  <a:cubicBezTo>
                    <a:pt x="53606" y="124790"/>
                    <a:pt x="54540" y="124924"/>
                    <a:pt x="55307" y="124323"/>
                  </a:cubicBezTo>
                  <a:cubicBezTo>
                    <a:pt x="55340" y="124290"/>
                    <a:pt x="55407" y="124290"/>
                    <a:pt x="55440" y="124290"/>
                  </a:cubicBezTo>
                  <a:cubicBezTo>
                    <a:pt x="56975" y="124090"/>
                    <a:pt x="58442" y="124390"/>
                    <a:pt x="59777" y="125124"/>
                  </a:cubicBezTo>
                  <a:cubicBezTo>
                    <a:pt x="60310" y="125424"/>
                    <a:pt x="60777" y="125858"/>
                    <a:pt x="61444" y="125958"/>
                  </a:cubicBezTo>
                  <a:cubicBezTo>
                    <a:pt x="61811" y="126024"/>
                    <a:pt x="62078" y="126291"/>
                    <a:pt x="62145" y="126691"/>
                  </a:cubicBezTo>
                  <a:cubicBezTo>
                    <a:pt x="62212" y="127058"/>
                    <a:pt x="62345" y="127392"/>
                    <a:pt x="62378" y="127759"/>
                  </a:cubicBezTo>
                  <a:cubicBezTo>
                    <a:pt x="62445" y="128059"/>
                    <a:pt x="62278" y="128293"/>
                    <a:pt x="62012" y="128426"/>
                  </a:cubicBezTo>
                  <a:cubicBezTo>
                    <a:pt x="61478" y="128693"/>
                    <a:pt x="61044" y="128626"/>
                    <a:pt x="60711" y="128126"/>
                  </a:cubicBezTo>
                  <a:cubicBezTo>
                    <a:pt x="60544" y="127926"/>
                    <a:pt x="60477" y="127592"/>
                    <a:pt x="60277" y="127492"/>
                  </a:cubicBezTo>
                  <a:cubicBezTo>
                    <a:pt x="59310" y="126892"/>
                    <a:pt x="58342" y="126291"/>
                    <a:pt x="57241" y="126024"/>
                  </a:cubicBezTo>
                  <a:cubicBezTo>
                    <a:pt x="56908" y="125924"/>
                    <a:pt x="56441" y="125891"/>
                    <a:pt x="56174" y="126091"/>
                  </a:cubicBezTo>
                  <a:cubicBezTo>
                    <a:pt x="55540" y="126558"/>
                    <a:pt x="54806" y="126491"/>
                    <a:pt x="54106" y="126491"/>
                  </a:cubicBezTo>
                  <a:cubicBezTo>
                    <a:pt x="53572" y="126491"/>
                    <a:pt x="53005" y="126425"/>
                    <a:pt x="52505" y="126691"/>
                  </a:cubicBezTo>
                  <a:cubicBezTo>
                    <a:pt x="51904" y="127025"/>
                    <a:pt x="51304" y="127025"/>
                    <a:pt x="50637" y="127025"/>
                  </a:cubicBezTo>
                  <a:cubicBezTo>
                    <a:pt x="50136" y="127025"/>
                    <a:pt x="49636" y="126992"/>
                    <a:pt x="49202" y="127259"/>
                  </a:cubicBezTo>
                  <a:cubicBezTo>
                    <a:pt x="48669" y="127559"/>
                    <a:pt x="48068" y="127559"/>
                    <a:pt x="47468" y="127559"/>
                  </a:cubicBezTo>
                  <a:cubicBezTo>
                    <a:pt x="44933" y="127559"/>
                    <a:pt x="42398" y="127559"/>
                    <a:pt x="39862" y="127559"/>
                  </a:cubicBezTo>
                  <a:cubicBezTo>
                    <a:pt x="39629" y="127559"/>
                    <a:pt x="39395" y="127492"/>
                    <a:pt x="39162" y="127559"/>
                  </a:cubicBezTo>
                  <a:cubicBezTo>
                    <a:pt x="38928" y="127592"/>
                    <a:pt x="38695" y="127292"/>
                    <a:pt x="38428" y="127592"/>
                  </a:cubicBezTo>
                  <a:cubicBezTo>
                    <a:pt x="39195" y="128326"/>
                    <a:pt x="39796" y="129193"/>
                    <a:pt x="40796" y="129627"/>
                  </a:cubicBezTo>
                  <a:cubicBezTo>
                    <a:pt x="41163" y="129827"/>
                    <a:pt x="41464" y="130094"/>
                    <a:pt x="41630" y="130494"/>
                  </a:cubicBezTo>
                  <a:cubicBezTo>
                    <a:pt x="41864" y="131028"/>
                    <a:pt x="42297" y="131462"/>
                    <a:pt x="42698" y="131862"/>
                  </a:cubicBezTo>
                  <a:cubicBezTo>
                    <a:pt x="43498" y="132696"/>
                    <a:pt x="44332" y="133463"/>
                    <a:pt x="45099" y="134297"/>
                  </a:cubicBezTo>
                  <a:cubicBezTo>
                    <a:pt x="45433" y="134630"/>
                    <a:pt x="45767" y="135031"/>
                    <a:pt x="46000" y="135464"/>
                  </a:cubicBezTo>
                  <a:cubicBezTo>
                    <a:pt x="46300" y="135965"/>
                    <a:pt x="46601" y="136332"/>
                    <a:pt x="47134" y="136599"/>
                  </a:cubicBezTo>
                  <a:cubicBezTo>
                    <a:pt x="47635" y="136865"/>
                    <a:pt x="48102" y="137232"/>
                    <a:pt x="48569" y="137566"/>
                  </a:cubicBezTo>
                  <a:cubicBezTo>
                    <a:pt x="49069" y="137933"/>
                    <a:pt x="49002" y="138533"/>
                    <a:pt x="48535" y="138800"/>
                  </a:cubicBezTo>
                  <a:cubicBezTo>
                    <a:pt x="47835" y="139200"/>
                    <a:pt x="47001" y="139067"/>
                    <a:pt x="46434" y="138500"/>
                  </a:cubicBezTo>
                  <a:cubicBezTo>
                    <a:pt x="46234" y="138266"/>
                    <a:pt x="45967" y="138100"/>
                    <a:pt x="45733" y="137866"/>
                  </a:cubicBezTo>
                  <a:cubicBezTo>
                    <a:pt x="45366" y="137466"/>
                    <a:pt x="44933" y="137099"/>
                    <a:pt x="44666" y="136665"/>
                  </a:cubicBezTo>
                  <a:cubicBezTo>
                    <a:pt x="44332" y="136098"/>
                    <a:pt x="43965" y="135631"/>
                    <a:pt x="43498" y="135198"/>
                  </a:cubicBezTo>
                  <a:cubicBezTo>
                    <a:pt x="42998" y="134697"/>
                    <a:pt x="42531" y="134230"/>
                    <a:pt x="42064" y="133730"/>
                  </a:cubicBezTo>
                  <a:cubicBezTo>
                    <a:pt x="41363" y="133029"/>
                    <a:pt x="40596" y="132396"/>
                    <a:pt x="40096" y="131495"/>
                  </a:cubicBezTo>
                  <a:cubicBezTo>
                    <a:pt x="39962" y="131228"/>
                    <a:pt x="39629" y="131095"/>
                    <a:pt x="39395" y="130894"/>
                  </a:cubicBezTo>
                  <a:cubicBezTo>
                    <a:pt x="38261" y="130027"/>
                    <a:pt x="37227" y="129093"/>
                    <a:pt x="36460" y="127892"/>
                  </a:cubicBezTo>
                  <a:cubicBezTo>
                    <a:pt x="36226" y="127492"/>
                    <a:pt x="35926" y="127192"/>
                    <a:pt x="35526" y="126925"/>
                  </a:cubicBezTo>
                  <a:cubicBezTo>
                    <a:pt x="34992" y="126591"/>
                    <a:pt x="34492" y="126224"/>
                    <a:pt x="34192" y="125624"/>
                  </a:cubicBezTo>
                  <a:cubicBezTo>
                    <a:pt x="34092" y="125391"/>
                    <a:pt x="33858" y="125224"/>
                    <a:pt x="33658" y="125057"/>
                  </a:cubicBezTo>
                  <a:cubicBezTo>
                    <a:pt x="33158" y="124657"/>
                    <a:pt x="32624" y="124290"/>
                    <a:pt x="32190" y="123856"/>
                  </a:cubicBezTo>
                  <a:cubicBezTo>
                    <a:pt x="31556" y="123222"/>
                    <a:pt x="30956" y="122655"/>
                    <a:pt x="30122" y="122355"/>
                  </a:cubicBezTo>
                  <a:cubicBezTo>
                    <a:pt x="29922" y="122255"/>
                    <a:pt x="29688" y="122188"/>
                    <a:pt x="29488" y="122088"/>
                  </a:cubicBezTo>
                  <a:cubicBezTo>
                    <a:pt x="28554" y="121554"/>
                    <a:pt x="27654" y="120954"/>
                    <a:pt x="26486" y="121021"/>
                  </a:cubicBezTo>
                  <a:cubicBezTo>
                    <a:pt x="26353" y="121054"/>
                    <a:pt x="26186" y="120987"/>
                    <a:pt x="26086" y="120921"/>
                  </a:cubicBezTo>
                  <a:cubicBezTo>
                    <a:pt x="25552" y="120454"/>
                    <a:pt x="24918" y="120554"/>
                    <a:pt x="24285" y="120554"/>
                  </a:cubicBezTo>
                  <a:cubicBezTo>
                    <a:pt x="22984" y="120487"/>
                    <a:pt x="21649" y="120787"/>
                    <a:pt x="20448" y="120020"/>
                  </a:cubicBezTo>
                  <a:cubicBezTo>
                    <a:pt x="18847" y="119787"/>
                    <a:pt x="17646" y="118752"/>
                    <a:pt x="16446" y="117852"/>
                  </a:cubicBezTo>
                  <a:cubicBezTo>
                    <a:pt x="15645" y="117285"/>
                    <a:pt x="15011" y="116484"/>
                    <a:pt x="14311" y="115784"/>
                  </a:cubicBezTo>
                  <a:cubicBezTo>
                    <a:pt x="13977" y="115450"/>
                    <a:pt x="13744" y="115083"/>
                    <a:pt x="13677" y="114583"/>
                  </a:cubicBezTo>
                  <a:cubicBezTo>
                    <a:pt x="13544" y="113716"/>
                    <a:pt x="12943" y="112948"/>
                    <a:pt x="13077" y="111981"/>
                  </a:cubicBezTo>
                  <a:cubicBezTo>
                    <a:pt x="13110" y="111914"/>
                    <a:pt x="13043" y="111814"/>
                    <a:pt x="12976" y="111747"/>
                  </a:cubicBezTo>
                  <a:cubicBezTo>
                    <a:pt x="12543" y="111214"/>
                    <a:pt x="12610" y="110547"/>
                    <a:pt x="12576" y="109913"/>
                  </a:cubicBezTo>
                  <a:cubicBezTo>
                    <a:pt x="12576" y="109513"/>
                    <a:pt x="12576" y="109079"/>
                    <a:pt x="12443" y="108745"/>
                  </a:cubicBezTo>
                  <a:cubicBezTo>
                    <a:pt x="12143" y="108078"/>
                    <a:pt x="12009" y="107444"/>
                    <a:pt x="12042" y="106744"/>
                  </a:cubicBezTo>
                  <a:cubicBezTo>
                    <a:pt x="12042" y="106444"/>
                    <a:pt x="11909" y="106143"/>
                    <a:pt x="11842" y="105843"/>
                  </a:cubicBezTo>
                  <a:cubicBezTo>
                    <a:pt x="11742" y="105543"/>
                    <a:pt x="11609" y="105243"/>
                    <a:pt x="11542" y="104943"/>
                  </a:cubicBezTo>
                  <a:cubicBezTo>
                    <a:pt x="11275" y="103575"/>
                    <a:pt x="10508" y="102441"/>
                    <a:pt x="9707" y="101373"/>
                  </a:cubicBezTo>
                  <a:cubicBezTo>
                    <a:pt x="9374" y="100940"/>
                    <a:pt x="9040" y="100539"/>
                    <a:pt x="8773" y="100039"/>
                  </a:cubicBezTo>
                  <a:cubicBezTo>
                    <a:pt x="8507" y="99539"/>
                    <a:pt x="8073" y="99072"/>
                    <a:pt x="7573" y="98805"/>
                  </a:cubicBezTo>
                  <a:cubicBezTo>
                    <a:pt x="7072" y="98538"/>
                    <a:pt x="6672" y="98238"/>
                    <a:pt x="6238" y="97871"/>
                  </a:cubicBezTo>
                  <a:cubicBezTo>
                    <a:pt x="6138" y="97771"/>
                    <a:pt x="5971" y="97737"/>
                    <a:pt x="5705" y="97637"/>
                  </a:cubicBezTo>
                  <a:cubicBezTo>
                    <a:pt x="5705" y="98171"/>
                    <a:pt x="5705" y="98571"/>
                    <a:pt x="5705" y="98972"/>
                  </a:cubicBezTo>
                  <a:cubicBezTo>
                    <a:pt x="5738" y="99705"/>
                    <a:pt x="5538" y="100373"/>
                    <a:pt x="5371" y="101107"/>
                  </a:cubicBezTo>
                  <a:cubicBezTo>
                    <a:pt x="5104" y="102274"/>
                    <a:pt x="4937" y="103475"/>
                    <a:pt x="4637" y="104642"/>
                  </a:cubicBezTo>
                  <a:cubicBezTo>
                    <a:pt x="4604" y="104709"/>
                    <a:pt x="4604" y="104809"/>
                    <a:pt x="4604" y="104909"/>
                  </a:cubicBezTo>
                  <a:cubicBezTo>
                    <a:pt x="4604" y="106777"/>
                    <a:pt x="4604" y="108645"/>
                    <a:pt x="4637" y="110480"/>
                  </a:cubicBezTo>
                  <a:cubicBezTo>
                    <a:pt x="4637" y="110947"/>
                    <a:pt x="4704" y="111381"/>
                    <a:pt x="4871" y="111814"/>
                  </a:cubicBezTo>
                  <a:cubicBezTo>
                    <a:pt x="5071" y="112315"/>
                    <a:pt x="5171" y="112848"/>
                    <a:pt x="5171" y="113382"/>
                  </a:cubicBezTo>
                  <a:cubicBezTo>
                    <a:pt x="5171" y="113749"/>
                    <a:pt x="5138" y="114149"/>
                    <a:pt x="5271" y="114449"/>
                  </a:cubicBezTo>
                  <a:cubicBezTo>
                    <a:pt x="5771" y="115350"/>
                    <a:pt x="5838" y="116451"/>
                    <a:pt x="6505" y="117285"/>
                  </a:cubicBezTo>
                  <a:cubicBezTo>
                    <a:pt x="6739" y="117618"/>
                    <a:pt x="6839" y="118052"/>
                    <a:pt x="6939" y="118419"/>
                  </a:cubicBezTo>
                  <a:cubicBezTo>
                    <a:pt x="7106" y="118919"/>
                    <a:pt x="7339" y="119320"/>
                    <a:pt x="7706" y="119686"/>
                  </a:cubicBezTo>
                  <a:cubicBezTo>
                    <a:pt x="8740" y="120687"/>
                    <a:pt x="9774" y="121721"/>
                    <a:pt x="10775" y="122755"/>
                  </a:cubicBezTo>
                  <a:cubicBezTo>
                    <a:pt x="10908" y="122889"/>
                    <a:pt x="11075" y="123022"/>
                    <a:pt x="11209" y="123089"/>
                  </a:cubicBezTo>
                  <a:cubicBezTo>
                    <a:pt x="11976" y="123356"/>
                    <a:pt x="12443" y="123956"/>
                    <a:pt x="13010" y="124490"/>
                  </a:cubicBezTo>
                  <a:cubicBezTo>
                    <a:pt x="13944" y="125324"/>
                    <a:pt x="14711" y="126358"/>
                    <a:pt x="15879" y="126958"/>
                  </a:cubicBezTo>
                  <a:cubicBezTo>
                    <a:pt x="16079" y="127058"/>
                    <a:pt x="16312" y="127225"/>
                    <a:pt x="16379" y="127425"/>
                  </a:cubicBezTo>
                  <a:cubicBezTo>
                    <a:pt x="16646" y="128226"/>
                    <a:pt x="17346" y="128693"/>
                    <a:pt x="17880" y="129293"/>
                  </a:cubicBezTo>
                  <a:cubicBezTo>
                    <a:pt x="18147" y="129594"/>
                    <a:pt x="18480" y="129894"/>
                    <a:pt x="18614" y="130261"/>
                  </a:cubicBezTo>
                  <a:cubicBezTo>
                    <a:pt x="18814" y="130761"/>
                    <a:pt x="19181" y="131061"/>
                    <a:pt x="19481" y="131462"/>
                  </a:cubicBezTo>
                  <a:cubicBezTo>
                    <a:pt x="20515" y="132829"/>
                    <a:pt x="22016" y="133563"/>
                    <a:pt x="23351" y="134630"/>
                  </a:cubicBezTo>
                  <a:cubicBezTo>
                    <a:pt x="23417" y="134464"/>
                    <a:pt x="23517" y="134264"/>
                    <a:pt x="23451" y="134197"/>
                  </a:cubicBezTo>
                  <a:cubicBezTo>
                    <a:pt x="22750" y="133196"/>
                    <a:pt x="22417" y="131995"/>
                    <a:pt x="21649" y="131028"/>
                  </a:cubicBezTo>
                  <a:cubicBezTo>
                    <a:pt x="21216" y="130528"/>
                    <a:pt x="20982" y="129827"/>
                    <a:pt x="20749" y="129227"/>
                  </a:cubicBezTo>
                  <a:cubicBezTo>
                    <a:pt x="20582" y="128826"/>
                    <a:pt x="20949" y="128459"/>
                    <a:pt x="21349" y="128593"/>
                  </a:cubicBezTo>
                  <a:cubicBezTo>
                    <a:pt x="21649" y="128726"/>
                    <a:pt x="22050" y="128893"/>
                    <a:pt x="22216" y="129160"/>
                  </a:cubicBezTo>
                  <a:cubicBezTo>
                    <a:pt x="22817" y="129960"/>
                    <a:pt x="23317" y="130828"/>
                    <a:pt x="23851" y="131662"/>
                  </a:cubicBezTo>
                  <a:cubicBezTo>
                    <a:pt x="24151" y="132162"/>
                    <a:pt x="24485" y="132662"/>
                    <a:pt x="24785" y="133163"/>
                  </a:cubicBezTo>
                  <a:cubicBezTo>
                    <a:pt x="24918" y="133430"/>
                    <a:pt x="25085" y="133730"/>
                    <a:pt x="25085" y="134030"/>
                  </a:cubicBezTo>
                  <a:cubicBezTo>
                    <a:pt x="25119" y="134564"/>
                    <a:pt x="25352" y="134997"/>
                    <a:pt x="25619" y="135398"/>
                  </a:cubicBezTo>
                  <a:cubicBezTo>
                    <a:pt x="25852" y="135765"/>
                    <a:pt x="26086" y="136098"/>
                    <a:pt x="26153" y="136499"/>
                  </a:cubicBezTo>
                  <a:cubicBezTo>
                    <a:pt x="26419" y="138066"/>
                    <a:pt x="27353" y="139301"/>
                    <a:pt x="28121" y="140601"/>
                  </a:cubicBezTo>
                  <a:cubicBezTo>
                    <a:pt x="28554" y="141335"/>
                    <a:pt x="29055" y="142036"/>
                    <a:pt x="29555" y="142736"/>
                  </a:cubicBezTo>
                  <a:cubicBezTo>
                    <a:pt x="29655" y="142936"/>
                    <a:pt x="29789" y="143137"/>
                    <a:pt x="29955" y="143270"/>
                  </a:cubicBezTo>
                  <a:cubicBezTo>
                    <a:pt x="30823" y="143904"/>
                    <a:pt x="31723" y="144504"/>
                    <a:pt x="32591" y="145138"/>
                  </a:cubicBezTo>
                  <a:cubicBezTo>
                    <a:pt x="32757" y="145238"/>
                    <a:pt x="32891" y="145338"/>
                    <a:pt x="33024" y="145472"/>
                  </a:cubicBezTo>
                  <a:cubicBezTo>
                    <a:pt x="33658" y="146205"/>
                    <a:pt x="34525" y="146439"/>
                    <a:pt x="35459" y="146472"/>
                  </a:cubicBezTo>
                  <a:cubicBezTo>
                    <a:pt x="36593" y="146472"/>
                    <a:pt x="37728" y="146472"/>
                    <a:pt x="38862" y="146439"/>
                  </a:cubicBezTo>
                  <a:cubicBezTo>
                    <a:pt x="39696" y="146439"/>
                    <a:pt x="40463" y="146172"/>
                    <a:pt x="41163" y="145738"/>
                  </a:cubicBezTo>
                  <a:cubicBezTo>
                    <a:pt x="41597" y="145472"/>
                    <a:pt x="42031" y="145205"/>
                    <a:pt x="42398" y="144871"/>
                  </a:cubicBezTo>
                  <a:cubicBezTo>
                    <a:pt x="42865" y="144404"/>
                    <a:pt x="43398" y="144271"/>
                    <a:pt x="43999" y="144271"/>
                  </a:cubicBezTo>
                  <a:cubicBezTo>
                    <a:pt x="45066" y="144271"/>
                    <a:pt x="46167" y="144271"/>
                    <a:pt x="47268" y="144271"/>
                  </a:cubicBezTo>
                  <a:cubicBezTo>
                    <a:pt x="47935" y="144271"/>
                    <a:pt x="48602" y="144337"/>
                    <a:pt x="49236" y="144604"/>
                  </a:cubicBezTo>
                  <a:cubicBezTo>
                    <a:pt x="49636" y="144804"/>
                    <a:pt x="50136" y="144804"/>
                    <a:pt x="50570" y="144804"/>
                  </a:cubicBezTo>
                  <a:cubicBezTo>
                    <a:pt x="52338" y="144838"/>
                    <a:pt x="54106" y="144838"/>
                    <a:pt x="55874" y="144804"/>
                  </a:cubicBezTo>
                  <a:cubicBezTo>
                    <a:pt x="56374" y="144804"/>
                    <a:pt x="56875" y="144771"/>
                    <a:pt x="57375" y="144638"/>
                  </a:cubicBezTo>
                  <a:cubicBezTo>
                    <a:pt x="58409" y="144337"/>
                    <a:pt x="59410" y="143904"/>
                    <a:pt x="60410" y="143570"/>
                  </a:cubicBezTo>
                  <a:cubicBezTo>
                    <a:pt x="61745" y="143103"/>
                    <a:pt x="63012" y="142503"/>
                    <a:pt x="64013" y="141636"/>
                  </a:cubicBezTo>
                  <a:cubicBezTo>
                    <a:pt x="64280" y="140868"/>
                    <a:pt x="64547" y="140201"/>
                    <a:pt x="64747" y="139534"/>
                  </a:cubicBezTo>
                  <a:cubicBezTo>
                    <a:pt x="64980" y="138600"/>
                    <a:pt x="65347" y="137766"/>
                    <a:pt x="66014" y="137032"/>
                  </a:cubicBezTo>
                  <a:cubicBezTo>
                    <a:pt x="66648" y="136298"/>
                    <a:pt x="67015" y="135498"/>
                    <a:pt x="66982" y="134464"/>
                  </a:cubicBezTo>
                  <a:cubicBezTo>
                    <a:pt x="66948" y="131795"/>
                    <a:pt x="66982" y="129093"/>
                    <a:pt x="66948" y="126425"/>
                  </a:cubicBezTo>
                  <a:cubicBezTo>
                    <a:pt x="66948" y="125824"/>
                    <a:pt x="67115" y="125324"/>
                    <a:pt x="67382" y="124757"/>
                  </a:cubicBezTo>
                  <a:cubicBezTo>
                    <a:pt x="67949" y="123523"/>
                    <a:pt x="69117" y="122655"/>
                    <a:pt x="69383" y="121254"/>
                  </a:cubicBezTo>
                  <a:cubicBezTo>
                    <a:pt x="70051" y="120754"/>
                    <a:pt x="70117" y="119987"/>
                    <a:pt x="70418" y="119286"/>
                  </a:cubicBezTo>
                  <a:cubicBezTo>
                    <a:pt x="70684" y="118652"/>
                    <a:pt x="70784" y="118085"/>
                    <a:pt x="70784" y="117452"/>
                  </a:cubicBezTo>
                  <a:cubicBezTo>
                    <a:pt x="70784" y="115650"/>
                    <a:pt x="70784" y="113816"/>
                    <a:pt x="70784" y="112014"/>
                  </a:cubicBezTo>
                  <a:cubicBezTo>
                    <a:pt x="70784" y="111414"/>
                    <a:pt x="70818" y="110847"/>
                    <a:pt x="70451" y="110313"/>
                  </a:cubicBezTo>
                  <a:cubicBezTo>
                    <a:pt x="70284" y="110080"/>
                    <a:pt x="70284" y="109713"/>
                    <a:pt x="70251" y="109412"/>
                  </a:cubicBezTo>
                  <a:cubicBezTo>
                    <a:pt x="70217" y="109146"/>
                    <a:pt x="70284" y="108812"/>
                    <a:pt x="70117" y="108612"/>
                  </a:cubicBezTo>
                  <a:cubicBezTo>
                    <a:pt x="69750" y="108112"/>
                    <a:pt x="69850" y="107444"/>
                    <a:pt x="69584" y="106977"/>
                  </a:cubicBezTo>
                  <a:cubicBezTo>
                    <a:pt x="69283" y="106477"/>
                    <a:pt x="68783" y="106110"/>
                    <a:pt x="68416" y="105643"/>
                  </a:cubicBezTo>
                  <a:cubicBezTo>
                    <a:pt x="68216" y="105410"/>
                    <a:pt x="68049" y="105109"/>
                    <a:pt x="67882" y="104843"/>
                  </a:cubicBezTo>
                  <a:cubicBezTo>
                    <a:pt x="67382" y="104009"/>
                    <a:pt x="66348" y="103808"/>
                    <a:pt x="65681" y="103175"/>
                  </a:cubicBezTo>
                  <a:cubicBezTo>
                    <a:pt x="65614" y="103075"/>
                    <a:pt x="65414" y="103108"/>
                    <a:pt x="65281" y="103108"/>
                  </a:cubicBezTo>
                  <a:cubicBezTo>
                    <a:pt x="63913" y="103108"/>
                    <a:pt x="62579" y="103041"/>
                    <a:pt x="61244" y="103442"/>
                  </a:cubicBezTo>
                  <a:cubicBezTo>
                    <a:pt x="60177" y="103775"/>
                    <a:pt x="59076" y="103675"/>
                    <a:pt x="57975" y="103575"/>
                  </a:cubicBezTo>
                  <a:cubicBezTo>
                    <a:pt x="57608" y="103542"/>
                    <a:pt x="57275" y="103175"/>
                    <a:pt x="57241" y="102874"/>
                  </a:cubicBezTo>
                  <a:cubicBezTo>
                    <a:pt x="57208" y="102574"/>
                    <a:pt x="57508" y="102174"/>
                    <a:pt x="57842" y="102041"/>
                  </a:cubicBezTo>
                  <a:cubicBezTo>
                    <a:pt x="57975" y="102007"/>
                    <a:pt x="58109" y="101974"/>
                    <a:pt x="58242" y="101974"/>
                  </a:cubicBezTo>
                  <a:cubicBezTo>
                    <a:pt x="59610" y="102041"/>
                    <a:pt x="60944" y="101807"/>
                    <a:pt x="62278" y="101440"/>
                  </a:cubicBezTo>
                  <a:cubicBezTo>
                    <a:pt x="62412" y="101407"/>
                    <a:pt x="62545" y="101407"/>
                    <a:pt x="62679" y="101407"/>
                  </a:cubicBezTo>
                  <a:cubicBezTo>
                    <a:pt x="63713" y="101407"/>
                    <a:pt x="64747" y="101373"/>
                    <a:pt x="65814" y="101407"/>
                  </a:cubicBezTo>
                  <a:cubicBezTo>
                    <a:pt x="66081" y="101407"/>
                    <a:pt x="66415" y="101407"/>
                    <a:pt x="66581" y="101540"/>
                  </a:cubicBezTo>
                  <a:cubicBezTo>
                    <a:pt x="67249" y="102107"/>
                    <a:pt x="68016" y="102508"/>
                    <a:pt x="68716" y="102975"/>
                  </a:cubicBezTo>
                  <a:cubicBezTo>
                    <a:pt x="68883" y="103108"/>
                    <a:pt x="69050" y="103275"/>
                    <a:pt x="69150" y="103475"/>
                  </a:cubicBezTo>
                  <a:cubicBezTo>
                    <a:pt x="69517" y="104342"/>
                    <a:pt x="70184" y="104976"/>
                    <a:pt x="70818" y="105610"/>
                  </a:cubicBezTo>
                  <a:cubicBezTo>
                    <a:pt x="71185" y="105910"/>
                    <a:pt x="71385" y="106310"/>
                    <a:pt x="71452" y="106777"/>
                  </a:cubicBezTo>
                  <a:cubicBezTo>
                    <a:pt x="71618" y="107645"/>
                    <a:pt x="72119" y="108445"/>
                    <a:pt x="72085" y="109379"/>
                  </a:cubicBezTo>
                  <a:cubicBezTo>
                    <a:pt x="72085" y="109846"/>
                    <a:pt x="72619" y="110013"/>
                    <a:pt x="72986" y="109613"/>
                  </a:cubicBezTo>
                  <a:cubicBezTo>
                    <a:pt x="73486" y="109112"/>
                    <a:pt x="74053" y="108779"/>
                    <a:pt x="74687" y="108579"/>
                  </a:cubicBezTo>
                  <a:cubicBezTo>
                    <a:pt x="75121" y="108445"/>
                    <a:pt x="75421" y="108212"/>
                    <a:pt x="75721" y="107911"/>
                  </a:cubicBezTo>
                  <a:cubicBezTo>
                    <a:pt x="76288" y="107344"/>
                    <a:pt x="76889" y="106777"/>
                    <a:pt x="77456" y="106210"/>
                  </a:cubicBezTo>
                  <a:cubicBezTo>
                    <a:pt x="77723" y="105943"/>
                    <a:pt x="77990" y="105676"/>
                    <a:pt x="78256" y="105443"/>
                  </a:cubicBezTo>
                  <a:cubicBezTo>
                    <a:pt x="78590" y="105176"/>
                    <a:pt x="78857" y="105176"/>
                    <a:pt x="79090" y="105376"/>
                  </a:cubicBezTo>
                  <a:cubicBezTo>
                    <a:pt x="79424" y="105676"/>
                    <a:pt x="79557" y="106043"/>
                    <a:pt x="79391" y="106344"/>
                  </a:cubicBezTo>
                  <a:cubicBezTo>
                    <a:pt x="79257" y="106610"/>
                    <a:pt x="79057" y="106877"/>
                    <a:pt x="78857" y="107111"/>
                  </a:cubicBezTo>
                  <a:cubicBezTo>
                    <a:pt x="78090" y="107878"/>
                    <a:pt x="77322" y="108645"/>
                    <a:pt x="76555" y="109446"/>
                  </a:cubicBezTo>
                  <a:cubicBezTo>
                    <a:pt x="76188" y="109813"/>
                    <a:pt x="75821" y="110113"/>
                    <a:pt x="75288" y="110180"/>
                  </a:cubicBezTo>
                  <a:cubicBezTo>
                    <a:pt x="74987" y="110213"/>
                    <a:pt x="74754" y="110413"/>
                    <a:pt x="74554" y="110713"/>
                  </a:cubicBezTo>
                  <a:cubicBezTo>
                    <a:pt x="74420" y="110914"/>
                    <a:pt x="74154" y="111047"/>
                    <a:pt x="73953" y="111214"/>
                  </a:cubicBezTo>
                  <a:cubicBezTo>
                    <a:pt x="73153" y="111848"/>
                    <a:pt x="72486" y="112481"/>
                    <a:pt x="72552" y="113649"/>
                  </a:cubicBezTo>
                  <a:cubicBezTo>
                    <a:pt x="72652" y="115183"/>
                    <a:pt x="72586" y="116718"/>
                    <a:pt x="72586" y="118285"/>
                  </a:cubicBezTo>
                  <a:cubicBezTo>
                    <a:pt x="72586" y="118686"/>
                    <a:pt x="72586" y="119119"/>
                    <a:pt x="72419" y="119453"/>
                  </a:cubicBezTo>
                  <a:cubicBezTo>
                    <a:pt x="71952" y="120387"/>
                    <a:pt x="71985" y="121554"/>
                    <a:pt x="71051" y="122188"/>
                  </a:cubicBezTo>
                  <a:cubicBezTo>
                    <a:pt x="71018" y="122222"/>
                    <a:pt x="70985" y="122288"/>
                    <a:pt x="70985" y="122322"/>
                  </a:cubicBezTo>
                  <a:cubicBezTo>
                    <a:pt x="70718" y="123189"/>
                    <a:pt x="70084" y="123889"/>
                    <a:pt x="69617" y="124657"/>
                  </a:cubicBezTo>
                  <a:cubicBezTo>
                    <a:pt x="69183" y="125324"/>
                    <a:pt x="68750" y="126024"/>
                    <a:pt x="68783" y="126892"/>
                  </a:cubicBezTo>
                  <a:cubicBezTo>
                    <a:pt x="68816" y="129260"/>
                    <a:pt x="68783" y="131628"/>
                    <a:pt x="68783" y="133963"/>
                  </a:cubicBezTo>
                  <a:cubicBezTo>
                    <a:pt x="68783" y="134264"/>
                    <a:pt x="68883" y="134564"/>
                    <a:pt x="68950" y="134931"/>
                  </a:cubicBezTo>
                  <a:cubicBezTo>
                    <a:pt x="70117" y="134464"/>
                    <a:pt x="71251" y="134464"/>
                    <a:pt x="72386" y="134464"/>
                  </a:cubicBezTo>
                  <a:cubicBezTo>
                    <a:pt x="72753" y="134464"/>
                    <a:pt x="73119" y="134397"/>
                    <a:pt x="73453" y="134264"/>
                  </a:cubicBezTo>
                  <a:cubicBezTo>
                    <a:pt x="74020" y="133997"/>
                    <a:pt x="74587" y="133930"/>
                    <a:pt x="75188" y="133930"/>
                  </a:cubicBezTo>
                  <a:cubicBezTo>
                    <a:pt x="76122" y="133930"/>
                    <a:pt x="77089" y="133897"/>
                    <a:pt x="78023" y="133930"/>
                  </a:cubicBezTo>
                  <a:cubicBezTo>
                    <a:pt x="78890" y="133963"/>
                    <a:pt x="79557" y="133396"/>
                    <a:pt x="80358" y="133263"/>
                  </a:cubicBezTo>
                  <a:cubicBezTo>
                    <a:pt x="80458" y="133229"/>
                    <a:pt x="80525" y="133063"/>
                    <a:pt x="80591" y="132963"/>
                  </a:cubicBezTo>
                  <a:cubicBezTo>
                    <a:pt x="80725" y="132829"/>
                    <a:pt x="80792" y="132596"/>
                    <a:pt x="80958" y="132562"/>
                  </a:cubicBezTo>
                  <a:cubicBezTo>
                    <a:pt x="81592" y="132329"/>
                    <a:pt x="81859" y="131728"/>
                    <a:pt x="82259" y="131261"/>
                  </a:cubicBezTo>
                  <a:cubicBezTo>
                    <a:pt x="82860" y="130494"/>
                    <a:pt x="83260" y="129694"/>
                    <a:pt x="83694" y="128826"/>
                  </a:cubicBezTo>
                  <a:cubicBezTo>
                    <a:pt x="83994" y="128226"/>
                    <a:pt x="84394" y="127692"/>
                    <a:pt x="84394" y="126958"/>
                  </a:cubicBezTo>
                  <a:cubicBezTo>
                    <a:pt x="84428" y="126758"/>
                    <a:pt x="84561" y="126525"/>
                    <a:pt x="84661" y="126325"/>
                  </a:cubicBezTo>
                  <a:cubicBezTo>
                    <a:pt x="85028" y="125557"/>
                    <a:pt x="85462" y="124823"/>
                    <a:pt x="85462" y="123889"/>
                  </a:cubicBezTo>
                  <a:cubicBezTo>
                    <a:pt x="85462" y="123689"/>
                    <a:pt x="85662" y="123489"/>
                    <a:pt x="85728" y="123289"/>
                  </a:cubicBezTo>
                  <a:cubicBezTo>
                    <a:pt x="85795" y="123022"/>
                    <a:pt x="85929" y="122789"/>
                    <a:pt x="85929" y="122522"/>
                  </a:cubicBezTo>
                  <a:cubicBezTo>
                    <a:pt x="85929" y="121454"/>
                    <a:pt x="86496" y="120554"/>
                    <a:pt x="86796" y="119553"/>
                  </a:cubicBezTo>
                  <a:cubicBezTo>
                    <a:pt x="87129" y="118319"/>
                    <a:pt x="87730" y="117151"/>
                    <a:pt x="87596" y="115784"/>
                  </a:cubicBezTo>
                  <a:cubicBezTo>
                    <a:pt x="87496" y="114850"/>
                    <a:pt x="87596" y="113882"/>
                    <a:pt x="87563" y="112915"/>
                  </a:cubicBezTo>
                  <a:cubicBezTo>
                    <a:pt x="87530" y="110080"/>
                    <a:pt x="87463" y="107211"/>
                    <a:pt x="87396" y="104376"/>
                  </a:cubicBezTo>
                  <a:cubicBezTo>
                    <a:pt x="87396" y="103775"/>
                    <a:pt x="87263" y="103308"/>
                    <a:pt x="86662" y="103041"/>
                  </a:cubicBezTo>
                  <a:cubicBezTo>
                    <a:pt x="86396" y="102908"/>
                    <a:pt x="86095" y="102674"/>
                    <a:pt x="85962" y="102441"/>
                  </a:cubicBezTo>
                  <a:cubicBezTo>
                    <a:pt x="85662" y="101907"/>
                    <a:pt x="85161" y="101607"/>
                    <a:pt x="84694" y="101240"/>
                  </a:cubicBezTo>
                  <a:cubicBezTo>
                    <a:pt x="84027" y="100773"/>
                    <a:pt x="83327" y="100373"/>
                    <a:pt x="82860" y="99639"/>
                  </a:cubicBezTo>
                  <a:cubicBezTo>
                    <a:pt x="82560" y="99205"/>
                    <a:pt x="82193" y="98771"/>
                    <a:pt x="81826" y="98405"/>
                  </a:cubicBezTo>
                  <a:cubicBezTo>
                    <a:pt x="81259" y="97837"/>
                    <a:pt x="80792" y="97237"/>
                    <a:pt x="80458" y="96537"/>
                  </a:cubicBezTo>
                  <a:cubicBezTo>
                    <a:pt x="80258" y="96136"/>
                    <a:pt x="79958" y="95803"/>
                    <a:pt x="79691" y="95436"/>
                  </a:cubicBezTo>
                  <a:cubicBezTo>
                    <a:pt x="79024" y="94602"/>
                    <a:pt x="78223" y="93801"/>
                    <a:pt x="77689" y="92901"/>
                  </a:cubicBezTo>
                  <a:cubicBezTo>
                    <a:pt x="76789" y="91333"/>
                    <a:pt x="75488" y="90099"/>
                    <a:pt x="74487" y="88664"/>
                  </a:cubicBezTo>
                  <a:cubicBezTo>
                    <a:pt x="74053" y="88064"/>
                    <a:pt x="73653" y="87497"/>
                    <a:pt x="73420" y="86796"/>
                  </a:cubicBezTo>
                  <a:cubicBezTo>
                    <a:pt x="73220" y="86229"/>
                    <a:pt x="72986" y="85695"/>
                    <a:pt x="72786" y="85128"/>
                  </a:cubicBezTo>
                  <a:cubicBezTo>
                    <a:pt x="72319" y="83761"/>
                    <a:pt x="73019" y="82293"/>
                    <a:pt x="74354" y="81826"/>
                  </a:cubicBezTo>
                  <a:cubicBezTo>
                    <a:pt x="74621" y="81759"/>
                    <a:pt x="74887" y="81759"/>
                    <a:pt x="75121" y="81959"/>
                  </a:cubicBezTo>
                  <a:cubicBezTo>
                    <a:pt x="75321" y="82193"/>
                    <a:pt x="75354" y="82460"/>
                    <a:pt x="75254" y="82727"/>
                  </a:cubicBezTo>
                  <a:cubicBezTo>
                    <a:pt x="75121" y="82960"/>
                    <a:pt x="74987" y="83194"/>
                    <a:pt x="74854" y="83427"/>
                  </a:cubicBezTo>
                  <a:cubicBezTo>
                    <a:pt x="74721" y="83661"/>
                    <a:pt x="74554" y="83894"/>
                    <a:pt x="74454" y="84061"/>
                  </a:cubicBezTo>
                  <a:cubicBezTo>
                    <a:pt x="74621" y="84695"/>
                    <a:pt x="74787" y="85262"/>
                    <a:pt x="74954" y="85796"/>
                  </a:cubicBezTo>
                  <a:cubicBezTo>
                    <a:pt x="75088" y="86196"/>
                    <a:pt x="75221" y="86596"/>
                    <a:pt x="75454" y="86930"/>
                  </a:cubicBezTo>
                  <a:cubicBezTo>
                    <a:pt x="75988" y="87697"/>
                    <a:pt x="76589" y="88431"/>
                    <a:pt x="77189" y="89165"/>
                  </a:cubicBezTo>
                  <a:cubicBezTo>
                    <a:pt x="77623" y="89765"/>
                    <a:pt x="78123" y="90299"/>
                    <a:pt x="78523" y="90899"/>
                  </a:cubicBezTo>
                  <a:cubicBezTo>
                    <a:pt x="79391" y="92200"/>
                    <a:pt x="80358" y="93468"/>
                    <a:pt x="81392" y="94669"/>
                  </a:cubicBezTo>
                  <a:cubicBezTo>
                    <a:pt x="81559" y="94869"/>
                    <a:pt x="81759" y="95102"/>
                    <a:pt x="81859" y="95336"/>
                  </a:cubicBezTo>
                  <a:cubicBezTo>
                    <a:pt x="82193" y="96203"/>
                    <a:pt x="82760" y="96903"/>
                    <a:pt x="83427" y="97504"/>
                  </a:cubicBezTo>
                  <a:cubicBezTo>
                    <a:pt x="83627" y="97704"/>
                    <a:pt x="83860" y="97871"/>
                    <a:pt x="83994" y="98104"/>
                  </a:cubicBezTo>
                  <a:cubicBezTo>
                    <a:pt x="84461" y="99038"/>
                    <a:pt x="85328" y="99572"/>
                    <a:pt x="86162" y="100106"/>
                  </a:cubicBezTo>
                  <a:cubicBezTo>
                    <a:pt x="86496" y="100306"/>
                    <a:pt x="86829" y="100573"/>
                    <a:pt x="87063" y="100906"/>
                  </a:cubicBezTo>
                  <a:cubicBezTo>
                    <a:pt x="87430" y="101473"/>
                    <a:pt x="87963" y="101707"/>
                    <a:pt x="88597" y="102041"/>
                  </a:cubicBezTo>
                  <a:cubicBezTo>
                    <a:pt x="88631" y="101674"/>
                    <a:pt x="88664" y="101407"/>
                    <a:pt x="88664" y="101140"/>
                  </a:cubicBezTo>
                  <a:cubicBezTo>
                    <a:pt x="88664" y="99872"/>
                    <a:pt x="88664" y="98605"/>
                    <a:pt x="88664" y="97337"/>
                  </a:cubicBezTo>
                  <a:cubicBezTo>
                    <a:pt x="88664" y="96537"/>
                    <a:pt x="88797" y="95703"/>
                    <a:pt x="88264" y="94969"/>
                  </a:cubicBezTo>
                  <a:cubicBezTo>
                    <a:pt x="88164" y="94869"/>
                    <a:pt x="88164" y="94635"/>
                    <a:pt x="88130" y="94468"/>
                  </a:cubicBezTo>
                  <a:cubicBezTo>
                    <a:pt x="88030" y="93868"/>
                    <a:pt x="87930" y="93301"/>
                    <a:pt x="87763" y="92734"/>
                  </a:cubicBezTo>
                  <a:cubicBezTo>
                    <a:pt x="87496" y="91700"/>
                    <a:pt x="87496" y="90699"/>
                    <a:pt x="87863" y="89665"/>
                  </a:cubicBezTo>
                  <a:cubicBezTo>
                    <a:pt x="87230" y="88998"/>
                    <a:pt x="87029" y="88197"/>
                    <a:pt x="87063" y="87297"/>
                  </a:cubicBezTo>
                  <a:cubicBezTo>
                    <a:pt x="87096" y="86696"/>
                    <a:pt x="87096" y="86129"/>
                    <a:pt x="87063" y="85529"/>
                  </a:cubicBezTo>
                  <a:cubicBezTo>
                    <a:pt x="87029" y="84995"/>
                    <a:pt x="87096" y="84361"/>
                    <a:pt x="86829" y="83961"/>
                  </a:cubicBezTo>
                  <a:cubicBezTo>
                    <a:pt x="86262" y="83127"/>
                    <a:pt x="86162" y="81993"/>
                    <a:pt x="85228" y="81359"/>
                  </a:cubicBezTo>
                  <a:cubicBezTo>
                    <a:pt x="85128" y="81292"/>
                    <a:pt x="85128" y="81126"/>
                    <a:pt x="85028" y="80992"/>
                  </a:cubicBezTo>
                  <a:cubicBezTo>
                    <a:pt x="84628" y="80458"/>
                    <a:pt x="84528" y="79758"/>
                    <a:pt x="84327" y="79124"/>
                  </a:cubicBezTo>
                  <a:cubicBezTo>
                    <a:pt x="84061" y="78257"/>
                    <a:pt x="83594" y="77456"/>
                    <a:pt x="83393" y="76589"/>
                  </a:cubicBezTo>
                  <a:cubicBezTo>
                    <a:pt x="83260" y="75955"/>
                    <a:pt x="82993" y="75522"/>
                    <a:pt x="82560" y="75088"/>
                  </a:cubicBezTo>
                  <a:cubicBezTo>
                    <a:pt x="82259" y="74821"/>
                    <a:pt x="81859" y="74487"/>
                    <a:pt x="81859" y="74154"/>
                  </a:cubicBezTo>
                  <a:cubicBezTo>
                    <a:pt x="81792" y="73320"/>
                    <a:pt x="81225" y="72986"/>
                    <a:pt x="80658" y="72619"/>
                  </a:cubicBezTo>
                  <a:cubicBezTo>
                    <a:pt x="80325" y="72386"/>
                    <a:pt x="80024" y="72086"/>
                    <a:pt x="79758" y="71819"/>
                  </a:cubicBezTo>
                  <a:cubicBezTo>
                    <a:pt x="79124" y="71218"/>
                    <a:pt x="78523" y="70585"/>
                    <a:pt x="77890" y="69984"/>
                  </a:cubicBezTo>
                  <a:cubicBezTo>
                    <a:pt x="77723" y="69817"/>
                    <a:pt x="77523" y="69551"/>
                    <a:pt x="77289" y="69484"/>
                  </a:cubicBezTo>
                  <a:cubicBezTo>
                    <a:pt x="76689" y="69284"/>
                    <a:pt x="76255" y="68883"/>
                    <a:pt x="75788" y="68550"/>
                  </a:cubicBezTo>
                  <a:cubicBezTo>
                    <a:pt x="75154" y="68050"/>
                    <a:pt x="74520" y="67549"/>
                    <a:pt x="73820" y="67082"/>
                  </a:cubicBezTo>
                  <a:cubicBezTo>
                    <a:pt x="73019" y="66582"/>
                    <a:pt x="72152" y="66282"/>
                    <a:pt x="71251" y="65948"/>
                  </a:cubicBezTo>
                  <a:cubicBezTo>
                    <a:pt x="69917" y="65414"/>
                    <a:pt x="68850" y="65581"/>
                    <a:pt x="67782" y="66582"/>
                  </a:cubicBezTo>
                  <a:cubicBezTo>
                    <a:pt x="66982" y="67349"/>
                    <a:pt x="65948" y="67916"/>
                    <a:pt x="64880" y="68216"/>
                  </a:cubicBezTo>
                  <a:cubicBezTo>
                    <a:pt x="63880" y="68483"/>
                    <a:pt x="63012" y="68950"/>
                    <a:pt x="62245" y="69584"/>
                  </a:cubicBezTo>
                  <a:cubicBezTo>
                    <a:pt x="61344" y="70318"/>
                    <a:pt x="60410" y="71052"/>
                    <a:pt x="59877" y="72152"/>
                  </a:cubicBezTo>
                  <a:cubicBezTo>
                    <a:pt x="59576" y="72820"/>
                    <a:pt x="59043" y="73353"/>
                    <a:pt x="58376" y="73654"/>
                  </a:cubicBezTo>
                  <a:cubicBezTo>
                    <a:pt x="57875" y="73854"/>
                    <a:pt x="57508" y="74154"/>
                    <a:pt x="57175" y="74521"/>
                  </a:cubicBezTo>
                  <a:cubicBezTo>
                    <a:pt x="56741" y="74954"/>
                    <a:pt x="56307" y="75321"/>
                    <a:pt x="55907" y="75788"/>
                  </a:cubicBezTo>
                  <a:cubicBezTo>
                    <a:pt x="55240" y="76556"/>
                    <a:pt x="54473" y="77156"/>
                    <a:pt x="53405" y="77189"/>
                  </a:cubicBezTo>
                  <a:cubicBezTo>
                    <a:pt x="53139" y="77990"/>
                    <a:pt x="52571" y="78490"/>
                    <a:pt x="51938" y="78891"/>
                  </a:cubicBezTo>
                  <a:cubicBezTo>
                    <a:pt x="51904" y="80358"/>
                    <a:pt x="51771" y="81759"/>
                    <a:pt x="52338" y="83127"/>
                  </a:cubicBezTo>
                  <a:cubicBezTo>
                    <a:pt x="52538" y="83527"/>
                    <a:pt x="52571" y="83961"/>
                    <a:pt x="52972" y="84228"/>
                  </a:cubicBezTo>
                  <a:cubicBezTo>
                    <a:pt x="53105" y="84328"/>
                    <a:pt x="53239" y="84528"/>
                    <a:pt x="53272" y="84695"/>
                  </a:cubicBezTo>
                  <a:cubicBezTo>
                    <a:pt x="53372" y="85495"/>
                    <a:pt x="53572" y="86329"/>
                    <a:pt x="53105" y="87063"/>
                  </a:cubicBezTo>
                  <a:cubicBezTo>
                    <a:pt x="52872" y="87397"/>
                    <a:pt x="52872" y="87764"/>
                    <a:pt x="52872" y="88131"/>
                  </a:cubicBezTo>
                  <a:cubicBezTo>
                    <a:pt x="52872" y="88531"/>
                    <a:pt x="52905" y="88931"/>
                    <a:pt x="52872" y="89331"/>
                  </a:cubicBezTo>
                  <a:cubicBezTo>
                    <a:pt x="52805" y="90599"/>
                    <a:pt x="52405" y="91700"/>
                    <a:pt x="51504" y="92634"/>
                  </a:cubicBezTo>
                  <a:cubicBezTo>
                    <a:pt x="50370" y="93868"/>
                    <a:pt x="49002" y="94735"/>
                    <a:pt x="47668" y="95636"/>
                  </a:cubicBezTo>
                  <a:cubicBezTo>
                    <a:pt x="46567" y="96403"/>
                    <a:pt x="45333" y="97004"/>
                    <a:pt x="44432" y="98071"/>
                  </a:cubicBezTo>
                  <a:cubicBezTo>
                    <a:pt x="44299" y="98204"/>
                    <a:pt x="44165" y="98304"/>
                    <a:pt x="44032" y="98438"/>
                  </a:cubicBezTo>
                  <a:cubicBezTo>
                    <a:pt x="43732" y="98705"/>
                    <a:pt x="43365" y="98738"/>
                    <a:pt x="42998" y="98705"/>
                  </a:cubicBezTo>
                  <a:cubicBezTo>
                    <a:pt x="42564" y="98671"/>
                    <a:pt x="42297" y="98438"/>
                    <a:pt x="42231" y="98071"/>
                  </a:cubicBezTo>
                  <a:cubicBezTo>
                    <a:pt x="42164" y="97704"/>
                    <a:pt x="42264" y="97437"/>
                    <a:pt x="42564" y="97237"/>
                  </a:cubicBezTo>
                  <a:cubicBezTo>
                    <a:pt x="42831" y="97070"/>
                    <a:pt x="43165" y="96937"/>
                    <a:pt x="43365" y="96737"/>
                  </a:cubicBezTo>
                  <a:cubicBezTo>
                    <a:pt x="44366" y="95603"/>
                    <a:pt x="45733" y="94935"/>
                    <a:pt x="46934" y="94068"/>
                  </a:cubicBezTo>
                  <a:cubicBezTo>
                    <a:pt x="48002" y="93301"/>
                    <a:pt x="49136" y="92667"/>
                    <a:pt x="50070" y="91700"/>
                  </a:cubicBezTo>
                  <a:cubicBezTo>
                    <a:pt x="50837" y="90899"/>
                    <a:pt x="51271" y="90032"/>
                    <a:pt x="51271" y="88931"/>
                  </a:cubicBezTo>
                  <a:cubicBezTo>
                    <a:pt x="51271" y="88231"/>
                    <a:pt x="51304" y="87563"/>
                    <a:pt x="51404" y="86896"/>
                  </a:cubicBezTo>
                  <a:cubicBezTo>
                    <a:pt x="51471" y="86463"/>
                    <a:pt x="51437" y="86096"/>
                    <a:pt x="51170" y="85762"/>
                  </a:cubicBezTo>
                  <a:cubicBezTo>
                    <a:pt x="50937" y="85429"/>
                    <a:pt x="50670" y="85095"/>
                    <a:pt x="50670" y="84661"/>
                  </a:cubicBezTo>
                  <a:cubicBezTo>
                    <a:pt x="50703" y="83861"/>
                    <a:pt x="50537" y="83127"/>
                    <a:pt x="50203" y="82426"/>
                  </a:cubicBezTo>
                  <a:cubicBezTo>
                    <a:pt x="50103" y="82193"/>
                    <a:pt x="50103" y="81893"/>
                    <a:pt x="50103" y="81626"/>
                  </a:cubicBezTo>
                  <a:cubicBezTo>
                    <a:pt x="50103" y="80725"/>
                    <a:pt x="50136" y="79825"/>
                    <a:pt x="50103" y="78891"/>
                  </a:cubicBezTo>
                  <a:cubicBezTo>
                    <a:pt x="50070" y="78157"/>
                    <a:pt x="50337" y="77556"/>
                    <a:pt x="50970" y="77189"/>
                  </a:cubicBezTo>
                  <a:cubicBezTo>
                    <a:pt x="51404" y="76889"/>
                    <a:pt x="51704" y="76522"/>
                    <a:pt x="52004" y="76122"/>
                  </a:cubicBezTo>
                  <a:cubicBezTo>
                    <a:pt x="52305" y="75688"/>
                    <a:pt x="52738" y="75288"/>
                    <a:pt x="53305" y="75288"/>
                  </a:cubicBezTo>
                  <a:cubicBezTo>
                    <a:pt x="53839" y="75288"/>
                    <a:pt x="54173" y="74988"/>
                    <a:pt x="54473" y="74688"/>
                  </a:cubicBezTo>
                  <a:cubicBezTo>
                    <a:pt x="55173" y="73954"/>
                    <a:pt x="55874" y="73220"/>
                    <a:pt x="56608" y="72553"/>
                  </a:cubicBezTo>
                  <a:cubicBezTo>
                    <a:pt x="57008" y="72219"/>
                    <a:pt x="57575" y="72052"/>
                    <a:pt x="57942" y="71685"/>
                  </a:cubicBezTo>
                  <a:cubicBezTo>
                    <a:pt x="58309" y="71319"/>
                    <a:pt x="58476" y="70751"/>
                    <a:pt x="58843" y="70351"/>
                  </a:cubicBezTo>
                  <a:cubicBezTo>
                    <a:pt x="59376" y="69717"/>
                    <a:pt x="59943" y="69150"/>
                    <a:pt x="60577" y="68617"/>
                  </a:cubicBezTo>
                  <a:cubicBezTo>
                    <a:pt x="61545" y="67783"/>
                    <a:pt x="62579" y="67015"/>
                    <a:pt x="63813" y="66648"/>
                  </a:cubicBezTo>
                  <a:cubicBezTo>
                    <a:pt x="65047" y="66282"/>
                    <a:pt x="66048" y="65581"/>
                    <a:pt x="67048" y="64814"/>
                  </a:cubicBezTo>
                  <a:cubicBezTo>
                    <a:pt x="67682" y="64347"/>
                    <a:pt x="68316" y="63880"/>
                    <a:pt x="69117" y="63846"/>
                  </a:cubicBezTo>
                  <a:cubicBezTo>
                    <a:pt x="70084" y="63846"/>
                    <a:pt x="71118" y="63613"/>
                    <a:pt x="72019" y="64280"/>
                  </a:cubicBezTo>
                  <a:cubicBezTo>
                    <a:pt x="72152" y="64380"/>
                    <a:pt x="72352" y="64347"/>
                    <a:pt x="72519" y="64414"/>
                  </a:cubicBezTo>
                  <a:cubicBezTo>
                    <a:pt x="72853" y="64514"/>
                    <a:pt x="73220" y="64614"/>
                    <a:pt x="73520" y="64814"/>
                  </a:cubicBezTo>
                  <a:cubicBezTo>
                    <a:pt x="74320" y="65348"/>
                    <a:pt x="75054" y="65915"/>
                    <a:pt x="75821" y="66448"/>
                  </a:cubicBezTo>
                  <a:cubicBezTo>
                    <a:pt x="76422" y="66882"/>
                    <a:pt x="76989" y="67316"/>
                    <a:pt x="77656" y="67649"/>
                  </a:cubicBezTo>
                  <a:cubicBezTo>
                    <a:pt x="78156" y="67916"/>
                    <a:pt x="78557" y="68216"/>
                    <a:pt x="78957" y="68617"/>
                  </a:cubicBezTo>
                  <a:cubicBezTo>
                    <a:pt x="79691" y="69384"/>
                    <a:pt x="80458" y="70184"/>
                    <a:pt x="81259" y="70918"/>
                  </a:cubicBezTo>
                  <a:cubicBezTo>
                    <a:pt x="81659" y="71319"/>
                    <a:pt x="82059" y="71752"/>
                    <a:pt x="82760" y="71786"/>
                  </a:cubicBezTo>
                  <a:cubicBezTo>
                    <a:pt x="82693" y="70485"/>
                    <a:pt x="83560" y="69484"/>
                    <a:pt x="83594" y="68216"/>
                  </a:cubicBezTo>
                  <a:cubicBezTo>
                    <a:pt x="83594" y="68116"/>
                    <a:pt x="83660" y="67916"/>
                    <a:pt x="83760" y="67883"/>
                  </a:cubicBezTo>
                  <a:cubicBezTo>
                    <a:pt x="84494" y="67416"/>
                    <a:pt x="84294" y="66482"/>
                    <a:pt x="84828" y="65915"/>
                  </a:cubicBezTo>
                  <a:cubicBezTo>
                    <a:pt x="84828" y="64947"/>
                    <a:pt x="85462" y="64247"/>
                    <a:pt x="85695" y="63379"/>
                  </a:cubicBezTo>
                  <a:cubicBezTo>
                    <a:pt x="85829" y="62946"/>
                    <a:pt x="85962" y="62479"/>
                    <a:pt x="85962" y="62045"/>
                  </a:cubicBezTo>
                  <a:cubicBezTo>
                    <a:pt x="85995" y="60644"/>
                    <a:pt x="85962" y="59243"/>
                    <a:pt x="85962" y="57842"/>
                  </a:cubicBezTo>
                  <a:cubicBezTo>
                    <a:pt x="85962" y="57409"/>
                    <a:pt x="85895" y="57042"/>
                    <a:pt x="85695" y="56675"/>
                  </a:cubicBezTo>
                  <a:cubicBezTo>
                    <a:pt x="85061" y="55374"/>
                    <a:pt x="84394" y="54106"/>
                    <a:pt x="84294" y="52605"/>
                  </a:cubicBezTo>
                  <a:cubicBezTo>
                    <a:pt x="84294" y="52438"/>
                    <a:pt x="84227" y="52238"/>
                    <a:pt x="84127" y="52105"/>
                  </a:cubicBezTo>
                  <a:cubicBezTo>
                    <a:pt x="83827" y="51571"/>
                    <a:pt x="83794" y="50971"/>
                    <a:pt x="83794" y="50370"/>
                  </a:cubicBezTo>
                  <a:cubicBezTo>
                    <a:pt x="83794" y="48235"/>
                    <a:pt x="83794" y="46100"/>
                    <a:pt x="83794" y="43999"/>
                  </a:cubicBezTo>
                  <a:cubicBezTo>
                    <a:pt x="83827" y="42765"/>
                    <a:pt x="83627" y="41531"/>
                    <a:pt x="84127" y="40363"/>
                  </a:cubicBezTo>
                  <a:cubicBezTo>
                    <a:pt x="84194" y="40230"/>
                    <a:pt x="84161" y="40096"/>
                    <a:pt x="84161" y="39963"/>
                  </a:cubicBezTo>
                  <a:cubicBezTo>
                    <a:pt x="84127" y="39429"/>
                    <a:pt x="84261" y="38962"/>
                    <a:pt x="84461" y="38495"/>
                  </a:cubicBezTo>
                  <a:cubicBezTo>
                    <a:pt x="84594" y="38262"/>
                    <a:pt x="84661" y="37995"/>
                    <a:pt x="84661" y="37728"/>
                  </a:cubicBezTo>
                  <a:cubicBezTo>
                    <a:pt x="84694" y="37328"/>
                    <a:pt x="84828" y="36961"/>
                    <a:pt x="84995" y="36560"/>
                  </a:cubicBezTo>
                  <a:cubicBezTo>
                    <a:pt x="85395" y="35660"/>
                    <a:pt x="85395" y="34692"/>
                    <a:pt x="85061" y="33792"/>
                  </a:cubicBezTo>
                  <a:cubicBezTo>
                    <a:pt x="84861" y="33225"/>
                    <a:pt x="84661" y="32724"/>
                    <a:pt x="84694" y="32124"/>
                  </a:cubicBezTo>
                  <a:cubicBezTo>
                    <a:pt x="84761" y="31190"/>
                    <a:pt x="84294" y="30456"/>
                    <a:pt x="83827" y="29755"/>
                  </a:cubicBezTo>
                  <a:cubicBezTo>
                    <a:pt x="83527" y="29322"/>
                    <a:pt x="83160" y="28921"/>
                    <a:pt x="82960" y="28388"/>
                  </a:cubicBezTo>
                  <a:cubicBezTo>
                    <a:pt x="82860" y="28121"/>
                    <a:pt x="82593" y="27921"/>
                    <a:pt x="82426" y="27687"/>
                  </a:cubicBezTo>
                  <a:cubicBezTo>
                    <a:pt x="82326" y="27721"/>
                    <a:pt x="82259" y="27754"/>
                    <a:pt x="82226" y="27787"/>
                  </a:cubicBezTo>
                  <a:cubicBezTo>
                    <a:pt x="81559" y="28621"/>
                    <a:pt x="80625" y="28488"/>
                    <a:pt x="79724" y="28421"/>
                  </a:cubicBezTo>
                  <a:cubicBezTo>
                    <a:pt x="79424" y="28388"/>
                    <a:pt x="79157" y="28054"/>
                    <a:pt x="79124" y="27754"/>
                  </a:cubicBezTo>
                  <a:cubicBezTo>
                    <a:pt x="79090" y="27454"/>
                    <a:pt x="79291" y="27120"/>
                    <a:pt x="79591" y="27020"/>
                  </a:cubicBezTo>
                  <a:cubicBezTo>
                    <a:pt x="79691" y="26987"/>
                    <a:pt x="79758" y="26920"/>
                    <a:pt x="79858" y="26920"/>
                  </a:cubicBezTo>
                  <a:cubicBezTo>
                    <a:pt x="80692" y="26887"/>
                    <a:pt x="81359" y="26386"/>
                    <a:pt x="82059" y="25986"/>
                  </a:cubicBezTo>
                  <a:cubicBezTo>
                    <a:pt x="82226" y="25919"/>
                    <a:pt x="82426" y="25819"/>
                    <a:pt x="82493" y="25686"/>
                  </a:cubicBezTo>
                  <a:cubicBezTo>
                    <a:pt x="82826" y="24852"/>
                    <a:pt x="83660" y="24418"/>
                    <a:pt x="84127" y="23651"/>
                  </a:cubicBezTo>
                  <a:cubicBezTo>
                    <a:pt x="84127" y="22584"/>
                    <a:pt x="84428" y="21449"/>
                    <a:pt x="83827" y="20382"/>
                  </a:cubicBezTo>
                  <a:cubicBezTo>
                    <a:pt x="83727" y="20149"/>
                    <a:pt x="83794" y="19848"/>
                    <a:pt x="83794" y="19581"/>
                  </a:cubicBezTo>
                  <a:cubicBezTo>
                    <a:pt x="83794" y="17814"/>
                    <a:pt x="83794" y="16046"/>
                    <a:pt x="83794" y="14278"/>
                  </a:cubicBezTo>
                  <a:cubicBezTo>
                    <a:pt x="83794" y="13644"/>
                    <a:pt x="83860" y="13010"/>
                    <a:pt x="83460" y="12443"/>
                  </a:cubicBezTo>
                  <a:cubicBezTo>
                    <a:pt x="83293" y="12210"/>
                    <a:pt x="83293" y="11843"/>
                    <a:pt x="83260" y="11509"/>
                  </a:cubicBezTo>
                  <a:cubicBezTo>
                    <a:pt x="83260" y="11109"/>
                    <a:pt x="83260" y="10708"/>
                    <a:pt x="83260" y="10275"/>
                  </a:cubicBezTo>
                  <a:cubicBezTo>
                    <a:pt x="83293" y="9674"/>
                    <a:pt x="83160" y="9107"/>
                    <a:pt x="82760" y="8640"/>
                  </a:cubicBezTo>
                  <a:cubicBezTo>
                    <a:pt x="82393" y="8273"/>
                    <a:pt x="82193" y="7840"/>
                    <a:pt x="82159" y="7306"/>
                  </a:cubicBezTo>
                  <a:cubicBezTo>
                    <a:pt x="82126" y="7073"/>
                    <a:pt x="81992" y="6806"/>
                    <a:pt x="81792" y="6606"/>
                  </a:cubicBezTo>
                  <a:cubicBezTo>
                    <a:pt x="80992" y="5838"/>
                    <a:pt x="80325" y="4904"/>
                    <a:pt x="79491" y="4137"/>
                  </a:cubicBezTo>
                  <a:cubicBezTo>
                    <a:pt x="78523" y="3270"/>
                    <a:pt x="77556" y="2569"/>
                    <a:pt x="76188" y="2569"/>
                  </a:cubicBezTo>
                  <a:cubicBezTo>
                    <a:pt x="75921" y="2569"/>
                    <a:pt x="75621" y="2469"/>
                    <a:pt x="75421" y="2302"/>
                  </a:cubicBezTo>
                  <a:cubicBezTo>
                    <a:pt x="75054" y="2069"/>
                    <a:pt x="74654" y="2036"/>
                    <a:pt x="74254" y="2069"/>
                  </a:cubicBezTo>
                  <a:cubicBezTo>
                    <a:pt x="73753" y="2069"/>
                    <a:pt x="73253" y="2069"/>
                    <a:pt x="72753" y="2036"/>
                  </a:cubicBezTo>
                  <a:cubicBezTo>
                    <a:pt x="72252" y="2036"/>
                    <a:pt x="71785" y="2169"/>
                    <a:pt x="71318" y="2336"/>
                  </a:cubicBezTo>
                  <a:cubicBezTo>
                    <a:pt x="70151" y="2769"/>
                    <a:pt x="69117" y="3370"/>
                    <a:pt x="68183" y="4204"/>
                  </a:cubicBezTo>
                  <a:cubicBezTo>
                    <a:pt x="67382" y="4971"/>
                    <a:pt x="66415" y="5405"/>
                    <a:pt x="65247" y="5338"/>
                  </a:cubicBezTo>
                  <a:cubicBezTo>
                    <a:pt x="64213" y="5271"/>
                    <a:pt x="63179" y="5338"/>
                    <a:pt x="62112" y="5305"/>
                  </a:cubicBezTo>
                  <a:cubicBezTo>
                    <a:pt x="61578" y="5305"/>
                    <a:pt x="61078" y="5338"/>
                    <a:pt x="60611" y="5772"/>
                  </a:cubicBezTo>
                  <a:cubicBezTo>
                    <a:pt x="60210" y="6105"/>
                    <a:pt x="59677" y="6272"/>
                    <a:pt x="59043" y="6572"/>
                  </a:cubicBezTo>
                  <a:cubicBezTo>
                    <a:pt x="58909" y="6906"/>
                    <a:pt x="58576" y="7339"/>
                    <a:pt x="58542" y="7806"/>
                  </a:cubicBezTo>
                  <a:cubicBezTo>
                    <a:pt x="58409" y="8974"/>
                    <a:pt x="58442" y="10141"/>
                    <a:pt x="58342" y="11309"/>
                  </a:cubicBezTo>
                  <a:cubicBezTo>
                    <a:pt x="58309" y="12243"/>
                    <a:pt x="58609" y="13010"/>
                    <a:pt x="59310" y="13611"/>
                  </a:cubicBezTo>
                  <a:cubicBezTo>
                    <a:pt x="59877" y="14111"/>
                    <a:pt x="60177" y="14745"/>
                    <a:pt x="60477" y="15445"/>
                  </a:cubicBezTo>
                  <a:cubicBezTo>
                    <a:pt x="60611" y="15745"/>
                    <a:pt x="60744" y="16112"/>
                    <a:pt x="60977" y="16346"/>
                  </a:cubicBezTo>
                  <a:cubicBezTo>
                    <a:pt x="61845" y="17213"/>
                    <a:pt x="61878" y="18414"/>
                    <a:pt x="62212" y="19448"/>
                  </a:cubicBezTo>
                  <a:cubicBezTo>
                    <a:pt x="62312" y="19882"/>
                    <a:pt x="62112" y="20415"/>
                    <a:pt x="61945" y="20882"/>
                  </a:cubicBezTo>
                  <a:cubicBezTo>
                    <a:pt x="61745" y="21516"/>
                    <a:pt x="61344" y="21983"/>
                    <a:pt x="60877" y="22450"/>
                  </a:cubicBezTo>
                  <a:cubicBezTo>
                    <a:pt x="60477" y="22850"/>
                    <a:pt x="60110" y="23317"/>
                    <a:pt x="59743" y="23784"/>
                  </a:cubicBezTo>
                  <a:cubicBezTo>
                    <a:pt x="59376" y="24218"/>
                    <a:pt x="59043" y="24718"/>
                    <a:pt x="58676" y="25185"/>
                  </a:cubicBezTo>
                  <a:cubicBezTo>
                    <a:pt x="57975" y="26019"/>
                    <a:pt x="57442" y="26987"/>
                    <a:pt x="57241" y="28054"/>
                  </a:cubicBezTo>
                  <a:cubicBezTo>
                    <a:pt x="56941" y="29489"/>
                    <a:pt x="56741" y="30923"/>
                    <a:pt x="56808" y="32391"/>
                  </a:cubicBezTo>
                  <a:cubicBezTo>
                    <a:pt x="56841" y="33391"/>
                    <a:pt x="56841" y="34392"/>
                    <a:pt x="56774" y="35393"/>
                  </a:cubicBezTo>
                  <a:cubicBezTo>
                    <a:pt x="56708" y="36660"/>
                    <a:pt x="56841" y="37928"/>
                    <a:pt x="57241" y="39129"/>
                  </a:cubicBezTo>
                  <a:cubicBezTo>
                    <a:pt x="57342" y="39462"/>
                    <a:pt x="57408" y="39829"/>
                    <a:pt x="57442" y="40196"/>
                  </a:cubicBezTo>
                  <a:cubicBezTo>
                    <a:pt x="57442" y="40330"/>
                    <a:pt x="57308" y="40530"/>
                    <a:pt x="57175" y="40597"/>
                  </a:cubicBezTo>
                  <a:cubicBezTo>
                    <a:pt x="57041" y="40663"/>
                    <a:pt x="56808" y="40630"/>
                    <a:pt x="56674" y="40563"/>
                  </a:cubicBezTo>
                  <a:cubicBezTo>
                    <a:pt x="56508" y="40496"/>
                    <a:pt x="56374" y="40330"/>
                    <a:pt x="56274" y="40196"/>
                  </a:cubicBezTo>
                  <a:cubicBezTo>
                    <a:pt x="55507" y="39262"/>
                    <a:pt x="55073" y="38195"/>
                    <a:pt x="55040" y="36961"/>
                  </a:cubicBezTo>
                  <a:cubicBezTo>
                    <a:pt x="55007" y="35493"/>
                    <a:pt x="55040" y="34059"/>
                    <a:pt x="55007" y="32591"/>
                  </a:cubicBezTo>
                  <a:cubicBezTo>
                    <a:pt x="55007" y="31256"/>
                    <a:pt x="55073" y="29889"/>
                    <a:pt x="55307" y="28555"/>
                  </a:cubicBezTo>
                  <a:cubicBezTo>
                    <a:pt x="55607" y="26720"/>
                    <a:pt x="56274" y="25052"/>
                    <a:pt x="57608" y="23718"/>
                  </a:cubicBezTo>
                  <a:cubicBezTo>
                    <a:pt x="57775" y="23551"/>
                    <a:pt x="57909" y="23384"/>
                    <a:pt x="58009" y="23184"/>
                  </a:cubicBezTo>
                  <a:cubicBezTo>
                    <a:pt x="58342" y="22417"/>
                    <a:pt x="58943" y="21850"/>
                    <a:pt x="59510" y="21283"/>
                  </a:cubicBezTo>
                  <a:cubicBezTo>
                    <a:pt x="59810" y="20949"/>
                    <a:pt x="60077" y="20582"/>
                    <a:pt x="60310" y="20182"/>
                  </a:cubicBezTo>
                  <a:cubicBezTo>
                    <a:pt x="60510" y="19915"/>
                    <a:pt x="60510" y="19581"/>
                    <a:pt x="60310" y="19281"/>
                  </a:cubicBezTo>
                  <a:cubicBezTo>
                    <a:pt x="59843" y="18514"/>
                    <a:pt x="59943" y="17413"/>
                    <a:pt x="59076" y="16813"/>
                  </a:cubicBezTo>
                  <a:cubicBezTo>
                    <a:pt x="58976" y="16746"/>
                    <a:pt x="58909" y="16579"/>
                    <a:pt x="58909" y="16446"/>
                  </a:cubicBezTo>
                  <a:cubicBezTo>
                    <a:pt x="58809" y="15679"/>
                    <a:pt x="58376" y="15112"/>
                    <a:pt x="57842" y="14578"/>
                  </a:cubicBezTo>
                  <a:cubicBezTo>
                    <a:pt x="57041" y="13777"/>
                    <a:pt x="56641" y="12810"/>
                    <a:pt x="56674" y="11642"/>
                  </a:cubicBezTo>
                  <a:cubicBezTo>
                    <a:pt x="56708" y="11042"/>
                    <a:pt x="56774" y="10408"/>
                    <a:pt x="56608" y="9708"/>
                  </a:cubicBezTo>
                  <a:cubicBezTo>
                    <a:pt x="56307" y="9674"/>
                    <a:pt x="56041" y="9641"/>
                    <a:pt x="55807" y="9641"/>
                  </a:cubicBezTo>
                  <a:cubicBezTo>
                    <a:pt x="54973" y="9641"/>
                    <a:pt x="54173" y="9641"/>
                    <a:pt x="53339" y="9674"/>
                  </a:cubicBezTo>
                  <a:cubicBezTo>
                    <a:pt x="53172" y="9674"/>
                    <a:pt x="52972" y="9741"/>
                    <a:pt x="52838" y="9841"/>
                  </a:cubicBezTo>
                  <a:cubicBezTo>
                    <a:pt x="52371" y="10208"/>
                    <a:pt x="51838" y="10175"/>
                    <a:pt x="51271" y="10208"/>
                  </a:cubicBezTo>
                  <a:cubicBezTo>
                    <a:pt x="50937" y="10208"/>
                    <a:pt x="50537" y="10208"/>
                    <a:pt x="50203" y="10342"/>
                  </a:cubicBezTo>
                  <a:cubicBezTo>
                    <a:pt x="48402" y="11042"/>
                    <a:pt x="48102" y="11376"/>
                    <a:pt x="47268" y="13210"/>
                  </a:cubicBezTo>
                  <a:cubicBezTo>
                    <a:pt x="47068" y="13644"/>
                    <a:pt x="47068" y="14078"/>
                    <a:pt x="47068" y="14545"/>
                  </a:cubicBezTo>
                  <a:cubicBezTo>
                    <a:pt x="47068" y="15445"/>
                    <a:pt x="47068" y="16346"/>
                    <a:pt x="47068" y="17246"/>
                  </a:cubicBezTo>
                  <a:cubicBezTo>
                    <a:pt x="47068" y="17980"/>
                    <a:pt x="47134" y="18714"/>
                    <a:pt x="46667" y="19348"/>
                  </a:cubicBezTo>
                  <a:cubicBezTo>
                    <a:pt x="46567" y="19481"/>
                    <a:pt x="46500" y="19715"/>
                    <a:pt x="46534" y="19882"/>
                  </a:cubicBezTo>
                  <a:cubicBezTo>
                    <a:pt x="46634" y="20916"/>
                    <a:pt x="46300" y="21816"/>
                    <a:pt x="45800" y="22717"/>
                  </a:cubicBezTo>
                  <a:cubicBezTo>
                    <a:pt x="45733" y="22850"/>
                    <a:pt x="45700" y="23017"/>
                    <a:pt x="45566" y="23317"/>
                  </a:cubicBezTo>
                  <a:cubicBezTo>
                    <a:pt x="45967" y="23217"/>
                    <a:pt x="46267" y="23251"/>
                    <a:pt x="46467" y="23117"/>
                  </a:cubicBezTo>
                  <a:cubicBezTo>
                    <a:pt x="47301" y="22617"/>
                    <a:pt x="48202" y="22150"/>
                    <a:pt x="48835" y="21349"/>
                  </a:cubicBezTo>
                  <a:cubicBezTo>
                    <a:pt x="49036" y="21083"/>
                    <a:pt x="49403" y="20916"/>
                    <a:pt x="49736" y="20749"/>
                  </a:cubicBezTo>
                  <a:cubicBezTo>
                    <a:pt x="50070" y="20616"/>
                    <a:pt x="50503" y="20982"/>
                    <a:pt x="50437" y="21349"/>
                  </a:cubicBezTo>
                  <a:cubicBezTo>
                    <a:pt x="50270" y="22250"/>
                    <a:pt x="49903" y="23051"/>
                    <a:pt x="49036" y="23551"/>
                  </a:cubicBezTo>
                  <a:cubicBezTo>
                    <a:pt x="48635" y="23818"/>
                    <a:pt x="48235" y="24085"/>
                    <a:pt x="47801" y="24352"/>
                  </a:cubicBezTo>
                  <a:cubicBezTo>
                    <a:pt x="47568" y="24485"/>
                    <a:pt x="47334" y="24618"/>
                    <a:pt x="47068" y="24685"/>
                  </a:cubicBezTo>
                  <a:cubicBezTo>
                    <a:pt x="45900" y="25052"/>
                    <a:pt x="44666" y="25352"/>
                    <a:pt x="43565" y="25986"/>
                  </a:cubicBezTo>
                  <a:cubicBezTo>
                    <a:pt x="43198" y="26186"/>
                    <a:pt x="42831" y="26353"/>
                    <a:pt x="42431" y="26320"/>
                  </a:cubicBezTo>
                  <a:cubicBezTo>
                    <a:pt x="41864" y="26253"/>
                    <a:pt x="41430" y="26486"/>
                    <a:pt x="41130" y="26887"/>
                  </a:cubicBezTo>
                  <a:cubicBezTo>
                    <a:pt x="40596" y="27520"/>
                    <a:pt x="39862" y="27854"/>
                    <a:pt x="39162" y="28054"/>
                  </a:cubicBezTo>
                  <a:cubicBezTo>
                    <a:pt x="38261" y="28288"/>
                    <a:pt x="37494" y="28721"/>
                    <a:pt x="36693" y="29088"/>
                  </a:cubicBezTo>
                  <a:cubicBezTo>
                    <a:pt x="35993" y="29422"/>
                    <a:pt x="35326" y="29755"/>
                    <a:pt x="34559" y="29922"/>
                  </a:cubicBezTo>
                  <a:cubicBezTo>
                    <a:pt x="33725" y="30056"/>
                    <a:pt x="32891" y="30389"/>
                    <a:pt x="32224" y="30990"/>
                  </a:cubicBezTo>
                  <a:cubicBezTo>
                    <a:pt x="31923" y="31256"/>
                    <a:pt x="31556" y="31423"/>
                    <a:pt x="31123" y="31423"/>
                  </a:cubicBezTo>
                  <a:cubicBezTo>
                    <a:pt x="30389" y="31390"/>
                    <a:pt x="29822" y="31757"/>
                    <a:pt x="29322" y="32257"/>
                  </a:cubicBezTo>
                  <a:cubicBezTo>
                    <a:pt x="29121" y="32491"/>
                    <a:pt x="28888" y="32758"/>
                    <a:pt x="28621" y="32858"/>
                  </a:cubicBezTo>
                  <a:cubicBezTo>
                    <a:pt x="27820" y="33125"/>
                    <a:pt x="27353" y="33725"/>
                    <a:pt x="26786" y="34259"/>
                  </a:cubicBezTo>
                  <a:cubicBezTo>
                    <a:pt x="26520" y="34526"/>
                    <a:pt x="26386" y="34826"/>
                    <a:pt x="26386" y="35226"/>
                  </a:cubicBezTo>
                  <a:cubicBezTo>
                    <a:pt x="26419" y="36060"/>
                    <a:pt x="26386" y="36927"/>
                    <a:pt x="26419" y="37795"/>
                  </a:cubicBezTo>
                  <a:cubicBezTo>
                    <a:pt x="26419" y="38161"/>
                    <a:pt x="26520" y="38528"/>
                    <a:pt x="26653" y="38829"/>
                  </a:cubicBezTo>
                  <a:cubicBezTo>
                    <a:pt x="27020" y="39696"/>
                    <a:pt x="27454" y="40563"/>
                    <a:pt x="27353" y="41564"/>
                  </a:cubicBezTo>
                  <a:cubicBezTo>
                    <a:pt x="27353" y="41764"/>
                    <a:pt x="27520" y="41964"/>
                    <a:pt x="27587" y="42198"/>
                  </a:cubicBezTo>
                  <a:cubicBezTo>
                    <a:pt x="27687" y="42565"/>
                    <a:pt x="27787" y="42965"/>
                    <a:pt x="27887" y="43365"/>
                  </a:cubicBezTo>
                  <a:cubicBezTo>
                    <a:pt x="27954" y="43665"/>
                    <a:pt x="27987" y="43999"/>
                    <a:pt x="28121" y="44266"/>
                  </a:cubicBezTo>
                  <a:cubicBezTo>
                    <a:pt x="28388" y="44800"/>
                    <a:pt x="28454" y="45400"/>
                    <a:pt x="28454" y="46000"/>
                  </a:cubicBezTo>
                  <a:cubicBezTo>
                    <a:pt x="28454" y="46501"/>
                    <a:pt x="28554" y="46934"/>
                    <a:pt x="28788" y="47401"/>
                  </a:cubicBezTo>
                  <a:cubicBezTo>
                    <a:pt x="29188" y="48302"/>
                    <a:pt x="29722" y="49136"/>
                    <a:pt x="30256" y="49970"/>
                  </a:cubicBezTo>
                  <a:cubicBezTo>
                    <a:pt x="30589" y="50470"/>
                    <a:pt x="30856" y="51004"/>
                    <a:pt x="30856" y="51604"/>
                  </a:cubicBezTo>
                  <a:cubicBezTo>
                    <a:pt x="30856" y="51771"/>
                    <a:pt x="30756" y="52005"/>
                    <a:pt x="30622" y="52071"/>
                  </a:cubicBezTo>
                  <a:cubicBezTo>
                    <a:pt x="30456" y="52138"/>
                    <a:pt x="30189" y="52105"/>
                    <a:pt x="29989" y="52071"/>
                  </a:cubicBezTo>
                  <a:cubicBezTo>
                    <a:pt x="29855" y="52071"/>
                    <a:pt x="29755" y="51938"/>
                    <a:pt x="29688" y="51838"/>
                  </a:cubicBezTo>
                  <a:cubicBezTo>
                    <a:pt x="29055" y="51004"/>
                    <a:pt x="28488" y="50137"/>
                    <a:pt x="27620" y="49503"/>
                  </a:cubicBezTo>
                  <a:cubicBezTo>
                    <a:pt x="27554" y="49470"/>
                    <a:pt x="27487" y="49369"/>
                    <a:pt x="27487" y="49269"/>
                  </a:cubicBezTo>
                  <a:cubicBezTo>
                    <a:pt x="27320" y="48569"/>
                    <a:pt x="26886" y="47935"/>
                    <a:pt x="26820" y="47235"/>
                  </a:cubicBezTo>
                  <a:cubicBezTo>
                    <a:pt x="26753" y="46100"/>
                    <a:pt x="26553" y="45033"/>
                    <a:pt x="26286" y="43932"/>
                  </a:cubicBezTo>
                  <a:cubicBezTo>
                    <a:pt x="26119" y="43132"/>
                    <a:pt x="25852" y="42398"/>
                    <a:pt x="25586" y="41531"/>
                  </a:cubicBezTo>
                  <a:cubicBezTo>
                    <a:pt x="24652" y="42398"/>
                    <a:pt x="23684" y="43098"/>
                    <a:pt x="23150" y="44199"/>
                  </a:cubicBezTo>
                  <a:cubicBezTo>
                    <a:pt x="22950" y="44666"/>
                    <a:pt x="22517" y="44966"/>
                    <a:pt x="22116" y="45267"/>
                  </a:cubicBezTo>
                  <a:cubicBezTo>
                    <a:pt x="21549" y="45700"/>
                    <a:pt x="20982" y="46167"/>
                    <a:pt x="20448" y="46601"/>
                  </a:cubicBezTo>
                  <a:cubicBezTo>
                    <a:pt x="20182" y="46801"/>
                    <a:pt x="19948" y="47068"/>
                    <a:pt x="19681" y="47168"/>
                  </a:cubicBezTo>
                  <a:cubicBezTo>
                    <a:pt x="18981" y="47468"/>
                    <a:pt x="18514" y="48002"/>
                    <a:pt x="17980" y="48502"/>
                  </a:cubicBezTo>
                  <a:cubicBezTo>
                    <a:pt x="16712" y="49736"/>
                    <a:pt x="15578" y="51104"/>
                    <a:pt x="14111" y="52105"/>
                  </a:cubicBezTo>
                  <a:cubicBezTo>
                    <a:pt x="13977" y="52205"/>
                    <a:pt x="13877" y="52372"/>
                    <a:pt x="13777" y="52505"/>
                  </a:cubicBezTo>
                  <a:cubicBezTo>
                    <a:pt x="13443" y="52972"/>
                    <a:pt x="13310" y="53472"/>
                    <a:pt x="13343" y="54039"/>
                  </a:cubicBezTo>
                  <a:cubicBezTo>
                    <a:pt x="13343" y="54873"/>
                    <a:pt x="13410" y="55674"/>
                    <a:pt x="12910" y="56408"/>
                  </a:cubicBezTo>
                  <a:cubicBezTo>
                    <a:pt x="12676" y="56775"/>
                    <a:pt x="12710" y="57275"/>
                    <a:pt x="12910" y="57709"/>
                  </a:cubicBezTo>
                  <a:cubicBezTo>
                    <a:pt x="13477" y="57575"/>
                    <a:pt x="13977" y="57409"/>
                    <a:pt x="14511" y="57375"/>
                  </a:cubicBezTo>
                  <a:cubicBezTo>
                    <a:pt x="15478" y="57308"/>
                    <a:pt x="16412" y="57342"/>
                    <a:pt x="17380" y="57375"/>
                  </a:cubicBezTo>
                  <a:cubicBezTo>
                    <a:pt x="17713" y="57375"/>
                    <a:pt x="18113" y="57442"/>
                    <a:pt x="18414" y="57609"/>
                  </a:cubicBezTo>
                  <a:cubicBezTo>
                    <a:pt x="18981" y="57876"/>
                    <a:pt x="19548" y="57909"/>
                    <a:pt x="20148" y="57909"/>
                  </a:cubicBezTo>
                  <a:cubicBezTo>
                    <a:pt x="23150" y="57909"/>
                    <a:pt x="26119" y="57876"/>
                    <a:pt x="29121" y="57876"/>
                  </a:cubicBezTo>
                  <a:cubicBezTo>
                    <a:pt x="31456" y="57876"/>
                    <a:pt x="33758" y="57909"/>
                    <a:pt x="36060" y="57876"/>
                  </a:cubicBezTo>
                  <a:cubicBezTo>
                    <a:pt x="36460" y="57876"/>
                    <a:pt x="36927" y="57876"/>
                    <a:pt x="37261" y="57709"/>
                  </a:cubicBezTo>
                  <a:cubicBezTo>
                    <a:pt x="37794" y="57375"/>
                    <a:pt x="38361" y="57342"/>
                    <a:pt x="38962" y="57342"/>
                  </a:cubicBezTo>
                  <a:cubicBezTo>
                    <a:pt x="41897" y="57342"/>
                    <a:pt x="44833" y="57342"/>
                    <a:pt x="47801" y="57342"/>
                  </a:cubicBezTo>
                  <a:cubicBezTo>
                    <a:pt x="48669" y="57342"/>
                    <a:pt x="49536" y="57308"/>
                    <a:pt x="50370" y="57342"/>
                  </a:cubicBezTo>
                  <a:cubicBezTo>
                    <a:pt x="51037" y="57409"/>
                    <a:pt x="51537" y="57142"/>
                    <a:pt x="51904" y="56641"/>
                  </a:cubicBezTo>
                  <a:cubicBezTo>
                    <a:pt x="52171" y="56308"/>
                    <a:pt x="52438" y="55907"/>
                    <a:pt x="52705" y="55574"/>
                  </a:cubicBezTo>
                  <a:cubicBezTo>
                    <a:pt x="53072" y="55074"/>
                    <a:pt x="53439" y="54640"/>
                    <a:pt x="54106" y="54607"/>
                  </a:cubicBezTo>
                  <a:cubicBezTo>
                    <a:pt x="54339" y="54573"/>
                    <a:pt x="54640" y="54440"/>
                    <a:pt x="54806" y="54240"/>
                  </a:cubicBezTo>
                  <a:cubicBezTo>
                    <a:pt x="55740" y="53372"/>
                    <a:pt x="56608" y="52472"/>
                    <a:pt x="57775" y="51871"/>
                  </a:cubicBezTo>
                  <a:cubicBezTo>
                    <a:pt x="57842" y="51838"/>
                    <a:pt x="57909" y="51738"/>
                    <a:pt x="57975" y="51704"/>
                  </a:cubicBezTo>
                  <a:cubicBezTo>
                    <a:pt x="58542" y="51104"/>
                    <a:pt x="59176" y="50570"/>
                    <a:pt x="59677" y="49937"/>
                  </a:cubicBezTo>
                  <a:cubicBezTo>
                    <a:pt x="60310" y="49169"/>
                    <a:pt x="60811" y="48335"/>
                    <a:pt x="61378" y="47501"/>
                  </a:cubicBezTo>
                  <a:cubicBezTo>
                    <a:pt x="61444" y="47401"/>
                    <a:pt x="61511" y="47268"/>
                    <a:pt x="61545" y="47135"/>
                  </a:cubicBezTo>
                  <a:cubicBezTo>
                    <a:pt x="61578" y="46534"/>
                    <a:pt x="61878" y="46134"/>
                    <a:pt x="62278" y="45734"/>
                  </a:cubicBezTo>
                  <a:cubicBezTo>
                    <a:pt x="62479" y="45533"/>
                    <a:pt x="62545" y="45267"/>
                    <a:pt x="62712" y="45066"/>
                  </a:cubicBezTo>
                  <a:cubicBezTo>
                    <a:pt x="63413" y="44199"/>
                    <a:pt x="63713" y="43132"/>
                    <a:pt x="64547" y="42364"/>
                  </a:cubicBezTo>
                  <a:cubicBezTo>
                    <a:pt x="64680" y="42231"/>
                    <a:pt x="64747" y="41998"/>
                    <a:pt x="64814" y="41764"/>
                  </a:cubicBezTo>
                  <a:cubicBezTo>
                    <a:pt x="64880" y="41531"/>
                    <a:pt x="64880" y="41197"/>
                    <a:pt x="65014" y="40997"/>
                  </a:cubicBezTo>
                  <a:cubicBezTo>
                    <a:pt x="65281" y="40563"/>
                    <a:pt x="65414" y="40096"/>
                    <a:pt x="65381" y="39596"/>
                  </a:cubicBezTo>
                  <a:cubicBezTo>
                    <a:pt x="65347" y="39162"/>
                    <a:pt x="65514" y="38795"/>
                    <a:pt x="65814" y="38495"/>
                  </a:cubicBezTo>
                  <a:cubicBezTo>
                    <a:pt x="66048" y="38262"/>
                    <a:pt x="66248" y="38028"/>
                    <a:pt x="66448" y="37761"/>
                  </a:cubicBezTo>
                  <a:cubicBezTo>
                    <a:pt x="67215" y="36760"/>
                    <a:pt x="68583" y="36360"/>
                    <a:pt x="69784" y="36227"/>
                  </a:cubicBezTo>
                  <a:cubicBezTo>
                    <a:pt x="70885" y="36127"/>
                    <a:pt x="71985" y="36293"/>
                    <a:pt x="72986" y="36694"/>
                  </a:cubicBezTo>
                  <a:cubicBezTo>
                    <a:pt x="73153" y="36760"/>
                    <a:pt x="73220" y="36927"/>
                    <a:pt x="73453" y="37127"/>
                  </a:cubicBezTo>
                  <a:cubicBezTo>
                    <a:pt x="72619" y="37528"/>
                    <a:pt x="71852" y="37761"/>
                    <a:pt x="71018" y="37761"/>
                  </a:cubicBezTo>
                  <a:cubicBezTo>
                    <a:pt x="70117" y="37761"/>
                    <a:pt x="69317" y="38061"/>
                    <a:pt x="68516" y="38395"/>
                  </a:cubicBezTo>
                  <a:cubicBezTo>
                    <a:pt x="68116" y="38562"/>
                    <a:pt x="67849" y="38795"/>
                    <a:pt x="67649" y="39196"/>
                  </a:cubicBezTo>
                  <a:cubicBezTo>
                    <a:pt x="67082" y="40130"/>
                    <a:pt x="66915" y="41197"/>
                    <a:pt x="66581" y="42198"/>
                  </a:cubicBezTo>
                  <a:cubicBezTo>
                    <a:pt x="66415" y="42765"/>
                    <a:pt x="66181" y="43198"/>
                    <a:pt x="65814" y="43599"/>
                  </a:cubicBezTo>
                  <a:cubicBezTo>
                    <a:pt x="65514" y="43932"/>
                    <a:pt x="65180" y="44299"/>
                    <a:pt x="65080" y="44699"/>
                  </a:cubicBezTo>
                  <a:cubicBezTo>
                    <a:pt x="64880" y="45467"/>
                    <a:pt x="64413" y="45967"/>
                    <a:pt x="63946" y="46534"/>
                  </a:cubicBezTo>
                  <a:cubicBezTo>
                    <a:pt x="63713" y="46801"/>
                    <a:pt x="63446" y="47068"/>
                    <a:pt x="63312" y="47401"/>
                  </a:cubicBezTo>
                  <a:cubicBezTo>
                    <a:pt x="62612" y="49136"/>
                    <a:pt x="61511" y="50637"/>
                    <a:pt x="60177" y="51938"/>
                  </a:cubicBezTo>
                  <a:cubicBezTo>
                    <a:pt x="59843" y="52272"/>
                    <a:pt x="59410" y="52572"/>
                    <a:pt x="59243" y="53072"/>
                  </a:cubicBezTo>
                  <a:cubicBezTo>
                    <a:pt x="59877" y="53039"/>
                    <a:pt x="60510" y="53005"/>
                    <a:pt x="61144" y="53005"/>
                  </a:cubicBezTo>
                  <a:cubicBezTo>
                    <a:pt x="62912" y="53005"/>
                    <a:pt x="64680" y="53005"/>
                    <a:pt x="66448" y="53005"/>
                  </a:cubicBezTo>
                  <a:cubicBezTo>
                    <a:pt x="66915" y="53005"/>
                    <a:pt x="67382" y="53005"/>
                    <a:pt x="67749" y="52705"/>
                  </a:cubicBezTo>
                  <a:cubicBezTo>
                    <a:pt x="68750" y="51871"/>
                    <a:pt x="69817" y="51104"/>
                    <a:pt x="70451" y="49903"/>
                  </a:cubicBezTo>
                  <a:cubicBezTo>
                    <a:pt x="70718" y="49369"/>
                    <a:pt x="71018" y="48869"/>
                    <a:pt x="71352" y="48369"/>
                  </a:cubicBezTo>
                  <a:cubicBezTo>
                    <a:pt x="71518" y="48102"/>
                    <a:pt x="71852" y="48102"/>
                    <a:pt x="72019" y="48369"/>
                  </a:cubicBezTo>
                  <a:cubicBezTo>
                    <a:pt x="72319" y="48769"/>
                    <a:pt x="72586" y="49269"/>
                    <a:pt x="72319" y="49736"/>
                  </a:cubicBezTo>
                  <a:cubicBezTo>
                    <a:pt x="71985" y="50370"/>
                    <a:pt x="71885" y="51137"/>
                    <a:pt x="71318" y="51638"/>
                  </a:cubicBezTo>
                  <a:cubicBezTo>
                    <a:pt x="71118" y="51805"/>
                    <a:pt x="70951" y="52038"/>
                    <a:pt x="70851" y="52305"/>
                  </a:cubicBezTo>
                  <a:cubicBezTo>
                    <a:pt x="70718" y="52672"/>
                    <a:pt x="70484" y="52872"/>
                    <a:pt x="70151" y="53039"/>
                  </a:cubicBezTo>
                  <a:cubicBezTo>
                    <a:pt x="69817" y="53206"/>
                    <a:pt x="69550" y="53439"/>
                    <a:pt x="69283" y="53706"/>
                  </a:cubicBezTo>
                  <a:cubicBezTo>
                    <a:pt x="68449" y="54406"/>
                    <a:pt x="67549" y="54807"/>
                    <a:pt x="66448" y="54773"/>
                  </a:cubicBezTo>
                  <a:cubicBezTo>
                    <a:pt x="64947" y="54740"/>
                    <a:pt x="63446" y="54773"/>
                    <a:pt x="61945" y="54773"/>
                  </a:cubicBezTo>
                  <a:cubicBezTo>
                    <a:pt x="61278" y="54773"/>
                    <a:pt x="60577" y="54707"/>
                    <a:pt x="59977" y="55140"/>
                  </a:cubicBezTo>
                  <a:cubicBezTo>
                    <a:pt x="59777" y="55307"/>
                    <a:pt x="59476" y="55307"/>
                    <a:pt x="59210" y="55307"/>
                  </a:cubicBezTo>
                  <a:cubicBezTo>
                    <a:pt x="58776" y="55307"/>
                    <a:pt x="58409" y="55407"/>
                    <a:pt x="58042" y="55607"/>
                  </a:cubicBezTo>
                  <a:cubicBezTo>
                    <a:pt x="57775" y="55774"/>
                    <a:pt x="57442" y="55807"/>
                    <a:pt x="57141" y="55841"/>
                  </a:cubicBezTo>
                  <a:cubicBezTo>
                    <a:pt x="55774" y="56008"/>
                    <a:pt x="54606" y="56508"/>
                    <a:pt x="53606" y="57442"/>
                  </a:cubicBezTo>
                  <a:cubicBezTo>
                    <a:pt x="53272" y="57742"/>
                    <a:pt x="52972" y="58042"/>
                    <a:pt x="52672" y="58376"/>
                  </a:cubicBezTo>
                  <a:cubicBezTo>
                    <a:pt x="52171" y="58943"/>
                    <a:pt x="51571" y="59176"/>
                    <a:pt x="50837" y="59110"/>
                  </a:cubicBezTo>
                  <a:cubicBezTo>
                    <a:pt x="50537" y="59110"/>
                    <a:pt x="50203" y="59110"/>
                    <a:pt x="49903" y="59110"/>
                  </a:cubicBezTo>
                  <a:cubicBezTo>
                    <a:pt x="46434" y="59110"/>
                    <a:pt x="42998" y="59110"/>
                    <a:pt x="39529" y="59143"/>
                  </a:cubicBezTo>
                  <a:cubicBezTo>
                    <a:pt x="39095" y="59143"/>
                    <a:pt x="38561" y="59076"/>
                    <a:pt x="38228" y="59277"/>
                  </a:cubicBezTo>
                  <a:cubicBezTo>
                    <a:pt x="37527" y="59677"/>
                    <a:pt x="36827" y="59677"/>
                    <a:pt x="36093" y="59677"/>
                  </a:cubicBezTo>
                  <a:cubicBezTo>
                    <a:pt x="30789" y="59677"/>
                    <a:pt x="25485" y="59643"/>
                    <a:pt x="20182" y="59643"/>
                  </a:cubicBezTo>
                  <a:cubicBezTo>
                    <a:pt x="19414" y="59643"/>
                    <a:pt x="18647" y="59643"/>
                    <a:pt x="17947" y="59277"/>
                  </a:cubicBezTo>
                  <a:cubicBezTo>
                    <a:pt x="17680" y="59143"/>
                    <a:pt x="17313" y="59110"/>
                    <a:pt x="17013" y="59110"/>
                  </a:cubicBezTo>
                  <a:cubicBezTo>
                    <a:pt x="16279" y="59076"/>
                    <a:pt x="15545" y="59076"/>
                    <a:pt x="14811" y="59110"/>
                  </a:cubicBezTo>
                  <a:cubicBezTo>
                    <a:pt x="14478" y="59110"/>
                    <a:pt x="14111" y="59210"/>
                    <a:pt x="13777" y="59310"/>
                  </a:cubicBezTo>
                  <a:cubicBezTo>
                    <a:pt x="13177" y="59477"/>
                    <a:pt x="11442" y="60644"/>
                    <a:pt x="11008" y="61078"/>
                  </a:cubicBezTo>
                  <a:cubicBezTo>
                    <a:pt x="10942" y="61145"/>
                    <a:pt x="10842" y="61178"/>
                    <a:pt x="10808" y="61245"/>
                  </a:cubicBezTo>
                  <a:cubicBezTo>
                    <a:pt x="10341" y="61945"/>
                    <a:pt x="9874" y="62679"/>
                    <a:pt x="9407" y="63379"/>
                  </a:cubicBezTo>
                  <a:cubicBezTo>
                    <a:pt x="9207" y="63680"/>
                    <a:pt x="8974" y="63980"/>
                    <a:pt x="8773" y="64247"/>
                  </a:cubicBezTo>
                  <a:cubicBezTo>
                    <a:pt x="8507" y="64614"/>
                    <a:pt x="8206" y="64947"/>
                    <a:pt x="7973" y="65348"/>
                  </a:cubicBezTo>
                  <a:cubicBezTo>
                    <a:pt x="7573" y="65948"/>
                    <a:pt x="7339" y="66682"/>
                    <a:pt x="6872" y="67182"/>
                  </a:cubicBezTo>
                  <a:cubicBezTo>
                    <a:pt x="6372" y="67716"/>
                    <a:pt x="6272" y="68250"/>
                    <a:pt x="6238" y="68917"/>
                  </a:cubicBezTo>
                  <a:cubicBezTo>
                    <a:pt x="6205" y="69784"/>
                    <a:pt x="6572" y="70518"/>
                    <a:pt x="7072" y="71118"/>
                  </a:cubicBezTo>
                  <a:cubicBezTo>
                    <a:pt x="8040" y="72319"/>
                    <a:pt x="9040" y="73520"/>
                    <a:pt x="9841" y="74821"/>
                  </a:cubicBezTo>
                  <a:cubicBezTo>
                    <a:pt x="10475" y="75855"/>
                    <a:pt x="11309" y="76622"/>
                    <a:pt x="12176" y="77456"/>
                  </a:cubicBezTo>
                  <a:cubicBezTo>
                    <a:pt x="12943" y="77456"/>
                    <a:pt x="13677" y="77590"/>
                    <a:pt x="14444" y="77323"/>
                  </a:cubicBezTo>
                  <a:cubicBezTo>
                    <a:pt x="15845" y="76856"/>
                    <a:pt x="17079" y="75955"/>
                    <a:pt x="18580" y="75655"/>
                  </a:cubicBezTo>
                  <a:cubicBezTo>
                    <a:pt x="19081" y="75555"/>
                    <a:pt x="19581" y="75255"/>
                    <a:pt x="20148" y="75321"/>
                  </a:cubicBezTo>
                  <a:cubicBezTo>
                    <a:pt x="20782" y="75388"/>
                    <a:pt x="21216" y="74821"/>
                    <a:pt x="21783" y="74788"/>
                  </a:cubicBezTo>
                  <a:cubicBezTo>
                    <a:pt x="21983" y="74788"/>
                    <a:pt x="22150" y="74788"/>
                    <a:pt x="22350" y="74788"/>
                  </a:cubicBezTo>
                  <a:cubicBezTo>
                    <a:pt x="24618" y="74788"/>
                    <a:pt x="26886" y="74754"/>
                    <a:pt x="29155" y="74788"/>
                  </a:cubicBezTo>
                  <a:cubicBezTo>
                    <a:pt x="29488" y="74788"/>
                    <a:pt x="29922" y="74821"/>
                    <a:pt x="30189" y="74988"/>
                  </a:cubicBezTo>
                  <a:cubicBezTo>
                    <a:pt x="30689" y="75288"/>
                    <a:pt x="31223" y="75288"/>
                    <a:pt x="31757" y="75321"/>
                  </a:cubicBezTo>
                  <a:cubicBezTo>
                    <a:pt x="33424" y="75388"/>
                    <a:pt x="35092" y="75455"/>
                    <a:pt x="36794" y="75522"/>
                  </a:cubicBezTo>
                  <a:cubicBezTo>
                    <a:pt x="37060" y="75555"/>
                    <a:pt x="37327" y="75588"/>
                    <a:pt x="37561" y="75688"/>
                  </a:cubicBezTo>
                  <a:cubicBezTo>
                    <a:pt x="37728" y="75722"/>
                    <a:pt x="37861" y="75955"/>
                    <a:pt x="37861" y="76089"/>
                  </a:cubicBezTo>
                  <a:cubicBezTo>
                    <a:pt x="37861" y="76289"/>
                    <a:pt x="37761" y="76556"/>
                    <a:pt x="37627" y="76656"/>
                  </a:cubicBezTo>
                  <a:cubicBezTo>
                    <a:pt x="37394" y="76789"/>
                    <a:pt x="37127" y="76856"/>
                    <a:pt x="36860" y="76856"/>
                  </a:cubicBezTo>
                  <a:cubicBezTo>
                    <a:pt x="34859" y="76923"/>
                    <a:pt x="32857" y="76989"/>
                    <a:pt x="30856" y="77023"/>
                  </a:cubicBezTo>
                  <a:cubicBezTo>
                    <a:pt x="30522" y="77023"/>
                    <a:pt x="30122" y="76956"/>
                    <a:pt x="29822" y="76789"/>
                  </a:cubicBezTo>
                  <a:cubicBezTo>
                    <a:pt x="29355" y="76489"/>
                    <a:pt x="28888" y="76489"/>
                    <a:pt x="28388" y="76489"/>
                  </a:cubicBezTo>
                  <a:cubicBezTo>
                    <a:pt x="26653" y="76489"/>
                    <a:pt x="24952" y="76489"/>
                    <a:pt x="23217" y="76489"/>
                  </a:cubicBezTo>
                  <a:cubicBezTo>
                    <a:pt x="22617" y="76489"/>
                    <a:pt x="22050" y="76489"/>
                    <a:pt x="21516" y="76822"/>
                  </a:cubicBezTo>
                  <a:cubicBezTo>
                    <a:pt x="21249" y="77023"/>
                    <a:pt x="20815" y="76989"/>
                    <a:pt x="20448" y="77023"/>
                  </a:cubicBezTo>
                  <a:cubicBezTo>
                    <a:pt x="20048" y="77023"/>
                    <a:pt x="19648" y="76989"/>
                    <a:pt x="19281" y="77356"/>
                  </a:cubicBezTo>
                  <a:cubicBezTo>
                    <a:pt x="19915" y="78257"/>
                    <a:pt x="20115" y="79391"/>
                    <a:pt x="20782" y="80325"/>
                  </a:cubicBezTo>
                  <a:cubicBezTo>
                    <a:pt x="21182" y="80959"/>
                    <a:pt x="21549" y="81659"/>
                    <a:pt x="21449" y="82493"/>
                  </a:cubicBezTo>
                  <a:cubicBezTo>
                    <a:pt x="21449" y="82660"/>
                    <a:pt x="21516" y="82860"/>
                    <a:pt x="21583" y="82994"/>
                  </a:cubicBezTo>
                  <a:cubicBezTo>
                    <a:pt x="22116" y="83928"/>
                    <a:pt x="22016" y="85028"/>
                    <a:pt x="22517" y="85962"/>
                  </a:cubicBezTo>
                  <a:cubicBezTo>
                    <a:pt x="22450" y="86930"/>
                    <a:pt x="22817" y="87830"/>
                    <a:pt x="23084" y="88764"/>
                  </a:cubicBezTo>
                  <a:cubicBezTo>
                    <a:pt x="23384" y="89765"/>
                    <a:pt x="23784" y="90732"/>
                    <a:pt x="23651" y="91800"/>
                  </a:cubicBezTo>
                  <a:cubicBezTo>
                    <a:pt x="23651" y="91867"/>
                    <a:pt x="23651" y="92000"/>
                    <a:pt x="23717" y="92067"/>
                  </a:cubicBezTo>
                  <a:cubicBezTo>
                    <a:pt x="24218" y="92767"/>
                    <a:pt x="24218" y="93568"/>
                    <a:pt x="24218" y="94402"/>
                  </a:cubicBezTo>
                  <a:cubicBezTo>
                    <a:pt x="24218" y="94602"/>
                    <a:pt x="24285" y="94869"/>
                    <a:pt x="24385" y="95035"/>
                  </a:cubicBezTo>
                  <a:cubicBezTo>
                    <a:pt x="24818" y="95869"/>
                    <a:pt x="24818" y="96903"/>
                    <a:pt x="25652" y="97537"/>
                  </a:cubicBezTo>
                  <a:cubicBezTo>
                    <a:pt x="25719" y="97571"/>
                    <a:pt x="25719" y="97704"/>
                    <a:pt x="25752" y="97771"/>
                  </a:cubicBezTo>
                  <a:cubicBezTo>
                    <a:pt x="26219" y="99038"/>
                    <a:pt x="27087" y="100039"/>
                    <a:pt x="28054" y="100906"/>
                  </a:cubicBezTo>
                  <a:cubicBezTo>
                    <a:pt x="28254" y="101073"/>
                    <a:pt x="28454" y="101307"/>
                    <a:pt x="28721" y="101373"/>
                  </a:cubicBezTo>
                  <a:cubicBezTo>
                    <a:pt x="29221" y="101540"/>
                    <a:pt x="29555" y="101907"/>
                    <a:pt x="29922" y="102207"/>
                  </a:cubicBezTo>
                  <a:cubicBezTo>
                    <a:pt x="30789" y="102908"/>
                    <a:pt x="31690" y="103575"/>
                    <a:pt x="32891" y="1036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6"/>
            <p:cNvSpPr/>
            <p:nvPr/>
          </p:nvSpPr>
          <p:spPr>
            <a:xfrm>
              <a:off x="3805954" y="2950271"/>
              <a:ext cx="167878" cy="213136"/>
            </a:xfrm>
            <a:custGeom>
              <a:rect b="b" l="l" r="r" t="t"/>
              <a:pathLst>
                <a:path extrusionOk="0" h="13511" w="10642">
                  <a:moveTo>
                    <a:pt x="6539" y="6238"/>
                  </a:moveTo>
                  <a:cubicBezTo>
                    <a:pt x="6872" y="5971"/>
                    <a:pt x="7206" y="5805"/>
                    <a:pt x="7473" y="5504"/>
                  </a:cubicBezTo>
                  <a:cubicBezTo>
                    <a:pt x="8173" y="4704"/>
                    <a:pt x="9074" y="4804"/>
                    <a:pt x="9975" y="4937"/>
                  </a:cubicBezTo>
                  <a:cubicBezTo>
                    <a:pt x="10342" y="5004"/>
                    <a:pt x="10575" y="5271"/>
                    <a:pt x="10608" y="5571"/>
                  </a:cubicBezTo>
                  <a:cubicBezTo>
                    <a:pt x="10642" y="5938"/>
                    <a:pt x="10375" y="6338"/>
                    <a:pt x="10008" y="6338"/>
                  </a:cubicBezTo>
                  <a:cubicBezTo>
                    <a:pt x="9408" y="6372"/>
                    <a:pt x="8941" y="6605"/>
                    <a:pt x="8507" y="6905"/>
                  </a:cubicBezTo>
                  <a:cubicBezTo>
                    <a:pt x="8207" y="7106"/>
                    <a:pt x="7907" y="7306"/>
                    <a:pt x="7606" y="7506"/>
                  </a:cubicBezTo>
                  <a:cubicBezTo>
                    <a:pt x="7373" y="7673"/>
                    <a:pt x="7106" y="7839"/>
                    <a:pt x="6839" y="8006"/>
                  </a:cubicBezTo>
                  <a:cubicBezTo>
                    <a:pt x="6639" y="8140"/>
                    <a:pt x="6405" y="8206"/>
                    <a:pt x="6239" y="8340"/>
                  </a:cubicBezTo>
                  <a:cubicBezTo>
                    <a:pt x="5505" y="9040"/>
                    <a:pt x="4738" y="9774"/>
                    <a:pt x="3970" y="10475"/>
                  </a:cubicBezTo>
                  <a:cubicBezTo>
                    <a:pt x="3737" y="10675"/>
                    <a:pt x="3537" y="10942"/>
                    <a:pt x="3270" y="11075"/>
                  </a:cubicBezTo>
                  <a:cubicBezTo>
                    <a:pt x="2936" y="11275"/>
                    <a:pt x="2703" y="11509"/>
                    <a:pt x="2536" y="11842"/>
                  </a:cubicBezTo>
                  <a:cubicBezTo>
                    <a:pt x="2236" y="12443"/>
                    <a:pt x="1702" y="12810"/>
                    <a:pt x="1168" y="13143"/>
                  </a:cubicBezTo>
                  <a:cubicBezTo>
                    <a:pt x="635" y="13510"/>
                    <a:pt x="68" y="13177"/>
                    <a:pt x="34" y="12543"/>
                  </a:cubicBezTo>
                  <a:cubicBezTo>
                    <a:pt x="1" y="12076"/>
                    <a:pt x="101" y="11709"/>
                    <a:pt x="535" y="11542"/>
                  </a:cubicBezTo>
                  <a:cubicBezTo>
                    <a:pt x="1002" y="11375"/>
                    <a:pt x="1335" y="11108"/>
                    <a:pt x="1502" y="10641"/>
                  </a:cubicBezTo>
                  <a:cubicBezTo>
                    <a:pt x="1702" y="10208"/>
                    <a:pt x="2036" y="9974"/>
                    <a:pt x="2503" y="9774"/>
                  </a:cubicBezTo>
                  <a:cubicBezTo>
                    <a:pt x="2803" y="9674"/>
                    <a:pt x="3203" y="9340"/>
                    <a:pt x="3237" y="9074"/>
                  </a:cubicBezTo>
                  <a:cubicBezTo>
                    <a:pt x="3437" y="8173"/>
                    <a:pt x="3937" y="7639"/>
                    <a:pt x="4838" y="7439"/>
                  </a:cubicBezTo>
                  <a:cubicBezTo>
                    <a:pt x="4904" y="6505"/>
                    <a:pt x="5105" y="5638"/>
                    <a:pt x="4604" y="4771"/>
                  </a:cubicBezTo>
                  <a:cubicBezTo>
                    <a:pt x="4371" y="4370"/>
                    <a:pt x="4471" y="3803"/>
                    <a:pt x="4437" y="3303"/>
                  </a:cubicBezTo>
                  <a:cubicBezTo>
                    <a:pt x="4404" y="2736"/>
                    <a:pt x="4471" y="2135"/>
                    <a:pt x="4070" y="1635"/>
                  </a:cubicBezTo>
                  <a:cubicBezTo>
                    <a:pt x="3937" y="1435"/>
                    <a:pt x="3937" y="1101"/>
                    <a:pt x="3937" y="834"/>
                  </a:cubicBezTo>
                  <a:cubicBezTo>
                    <a:pt x="3937" y="534"/>
                    <a:pt x="4070" y="234"/>
                    <a:pt x="4404" y="100"/>
                  </a:cubicBezTo>
                  <a:cubicBezTo>
                    <a:pt x="4671" y="0"/>
                    <a:pt x="4904" y="167"/>
                    <a:pt x="5105" y="601"/>
                  </a:cubicBezTo>
                  <a:cubicBezTo>
                    <a:pt x="5505" y="1335"/>
                    <a:pt x="5938" y="2102"/>
                    <a:pt x="5805" y="3003"/>
                  </a:cubicBezTo>
                  <a:cubicBezTo>
                    <a:pt x="5772" y="3136"/>
                    <a:pt x="5805" y="3303"/>
                    <a:pt x="5872" y="3403"/>
                  </a:cubicBezTo>
                  <a:cubicBezTo>
                    <a:pt x="6339" y="4170"/>
                    <a:pt x="6305" y="5037"/>
                    <a:pt x="6372" y="5905"/>
                  </a:cubicBezTo>
                  <a:cubicBezTo>
                    <a:pt x="6405" y="5971"/>
                    <a:pt x="6439" y="6071"/>
                    <a:pt x="6539" y="62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6"/>
            <p:cNvSpPr/>
            <p:nvPr/>
          </p:nvSpPr>
          <p:spPr>
            <a:xfrm>
              <a:off x="3812279" y="2528808"/>
              <a:ext cx="139987" cy="222601"/>
            </a:xfrm>
            <a:custGeom>
              <a:rect b="b" l="l" r="r" t="t"/>
              <a:pathLst>
                <a:path extrusionOk="0" h="14111" w="8874">
                  <a:moveTo>
                    <a:pt x="8873" y="834"/>
                  </a:moveTo>
                  <a:cubicBezTo>
                    <a:pt x="8206" y="1768"/>
                    <a:pt x="6972" y="2902"/>
                    <a:pt x="6171" y="3436"/>
                  </a:cubicBezTo>
                  <a:cubicBezTo>
                    <a:pt x="5204" y="4070"/>
                    <a:pt x="4403" y="4837"/>
                    <a:pt x="3903" y="5905"/>
                  </a:cubicBezTo>
                  <a:cubicBezTo>
                    <a:pt x="3636" y="6438"/>
                    <a:pt x="3336" y="6939"/>
                    <a:pt x="3069" y="7439"/>
                  </a:cubicBezTo>
                  <a:cubicBezTo>
                    <a:pt x="2969" y="7639"/>
                    <a:pt x="2802" y="7839"/>
                    <a:pt x="2802" y="8073"/>
                  </a:cubicBezTo>
                  <a:cubicBezTo>
                    <a:pt x="2802" y="8773"/>
                    <a:pt x="2469" y="9374"/>
                    <a:pt x="2135" y="9974"/>
                  </a:cubicBezTo>
                  <a:cubicBezTo>
                    <a:pt x="1835" y="10541"/>
                    <a:pt x="1701" y="11142"/>
                    <a:pt x="1668" y="11775"/>
                  </a:cubicBezTo>
                  <a:cubicBezTo>
                    <a:pt x="1601" y="12409"/>
                    <a:pt x="1435" y="13010"/>
                    <a:pt x="1268" y="13643"/>
                  </a:cubicBezTo>
                  <a:cubicBezTo>
                    <a:pt x="1234" y="13777"/>
                    <a:pt x="1068" y="13910"/>
                    <a:pt x="934" y="14110"/>
                  </a:cubicBezTo>
                  <a:cubicBezTo>
                    <a:pt x="767" y="13977"/>
                    <a:pt x="601" y="13877"/>
                    <a:pt x="534" y="13743"/>
                  </a:cubicBezTo>
                  <a:cubicBezTo>
                    <a:pt x="234" y="12976"/>
                    <a:pt x="67" y="12176"/>
                    <a:pt x="34" y="11342"/>
                  </a:cubicBezTo>
                  <a:cubicBezTo>
                    <a:pt x="0" y="10675"/>
                    <a:pt x="167" y="10108"/>
                    <a:pt x="467" y="9540"/>
                  </a:cubicBezTo>
                  <a:cubicBezTo>
                    <a:pt x="801" y="8873"/>
                    <a:pt x="1168" y="8273"/>
                    <a:pt x="1134" y="7472"/>
                  </a:cubicBezTo>
                  <a:cubicBezTo>
                    <a:pt x="1134" y="7239"/>
                    <a:pt x="1301" y="6972"/>
                    <a:pt x="1435" y="6738"/>
                  </a:cubicBezTo>
                  <a:cubicBezTo>
                    <a:pt x="1768" y="6105"/>
                    <a:pt x="2202" y="5504"/>
                    <a:pt x="2535" y="4870"/>
                  </a:cubicBezTo>
                  <a:cubicBezTo>
                    <a:pt x="3136" y="3770"/>
                    <a:pt x="4003" y="2902"/>
                    <a:pt x="5037" y="2235"/>
                  </a:cubicBezTo>
                  <a:cubicBezTo>
                    <a:pt x="5671" y="1802"/>
                    <a:pt x="6305" y="1401"/>
                    <a:pt x="6838" y="834"/>
                  </a:cubicBezTo>
                  <a:cubicBezTo>
                    <a:pt x="7005" y="701"/>
                    <a:pt x="7172" y="534"/>
                    <a:pt x="7372" y="401"/>
                  </a:cubicBezTo>
                  <a:cubicBezTo>
                    <a:pt x="7973" y="0"/>
                    <a:pt x="8339" y="100"/>
                    <a:pt x="8873" y="8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0" name="Google Shape;1370;p46"/>
          <p:cNvSpPr/>
          <p:nvPr/>
        </p:nvSpPr>
        <p:spPr>
          <a:xfrm rot="942087">
            <a:off x="634228" y="1601467"/>
            <a:ext cx="2292454" cy="1275535"/>
          </a:xfrm>
          <a:custGeom>
            <a:rect b="b" l="l" r="r" t="t"/>
            <a:pathLst>
              <a:path extrusionOk="0" h="51638" w="95703">
                <a:moveTo>
                  <a:pt x="58042" y="1935"/>
                </a:moveTo>
                <a:cubicBezTo>
                  <a:pt x="55574" y="2068"/>
                  <a:pt x="52672" y="2168"/>
                  <a:pt x="49770" y="2368"/>
                </a:cubicBezTo>
                <a:cubicBezTo>
                  <a:pt x="48969" y="2402"/>
                  <a:pt x="48169" y="2635"/>
                  <a:pt x="47368" y="2835"/>
                </a:cubicBezTo>
                <a:cubicBezTo>
                  <a:pt x="42264" y="4003"/>
                  <a:pt x="37161" y="5137"/>
                  <a:pt x="32024" y="6338"/>
                </a:cubicBezTo>
                <a:cubicBezTo>
                  <a:pt x="31590" y="6438"/>
                  <a:pt x="31123" y="6605"/>
                  <a:pt x="30690" y="6805"/>
                </a:cubicBezTo>
                <a:cubicBezTo>
                  <a:pt x="28521" y="7939"/>
                  <a:pt x="26386" y="9073"/>
                  <a:pt x="24218" y="10207"/>
                </a:cubicBezTo>
                <a:cubicBezTo>
                  <a:pt x="23785" y="10474"/>
                  <a:pt x="23318" y="10741"/>
                  <a:pt x="22917" y="11041"/>
                </a:cubicBezTo>
                <a:cubicBezTo>
                  <a:pt x="21149" y="12342"/>
                  <a:pt x="19415" y="13643"/>
                  <a:pt x="17680" y="14977"/>
                </a:cubicBezTo>
                <a:cubicBezTo>
                  <a:pt x="16279" y="16112"/>
                  <a:pt x="14945" y="17312"/>
                  <a:pt x="13511" y="18447"/>
                </a:cubicBezTo>
                <a:cubicBezTo>
                  <a:pt x="11909" y="19748"/>
                  <a:pt x="10575" y="21249"/>
                  <a:pt x="9341" y="22850"/>
                </a:cubicBezTo>
                <a:cubicBezTo>
                  <a:pt x="7540" y="25218"/>
                  <a:pt x="5872" y="27653"/>
                  <a:pt x="4237" y="30122"/>
                </a:cubicBezTo>
                <a:cubicBezTo>
                  <a:pt x="4004" y="30489"/>
                  <a:pt x="3837" y="30889"/>
                  <a:pt x="3670" y="31289"/>
                </a:cubicBezTo>
                <a:cubicBezTo>
                  <a:pt x="3403" y="31990"/>
                  <a:pt x="3237" y="32723"/>
                  <a:pt x="2970" y="33391"/>
                </a:cubicBezTo>
                <a:cubicBezTo>
                  <a:pt x="2336" y="34925"/>
                  <a:pt x="2136" y="36526"/>
                  <a:pt x="1969" y="38161"/>
                </a:cubicBezTo>
                <a:cubicBezTo>
                  <a:pt x="1936" y="38694"/>
                  <a:pt x="1902" y="39261"/>
                  <a:pt x="2102" y="39795"/>
                </a:cubicBezTo>
                <a:cubicBezTo>
                  <a:pt x="2169" y="39995"/>
                  <a:pt x="2203" y="40229"/>
                  <a:pt x="2236" y="40462"/>
                </a:cubicBezTo>
                <a:cubicBezTo>
                  <a:pt x="2403" y="41997"/>
                  <a:pt x="3103" y="43331"/>
                  <a:pt x="3937" y="44599"/>
                </a:cubicBezTo>
                <a:cubicBezTo>
                  <a:pt x="4104" y="44865"/>
                  <a:pt x="4337" y="45132"/>
                  <a:pt x="4604" y="45332"/>
                </a:cubicBezTo>
                <a:cubicBezTo>
                  <a:pt x="6239" y="46700"/>
                  <a:pt x="8140" y="47601"/>
                  <a:pt x="10108" y="48368"/>
                </a:cubicBezTo>
                <a:cubicBezTo>
                  <a:pt x="10375" y="48501"/>
                  <a:pt x="10675" y="48535"/>
                  <a:pt x="10942" y="48602"/>
                </a:cubicBezTo>
                <a:cubicBezTo>
                  <a:pt x="12843" y="48868"/>
                  <a:pt x="14745" y="49135"/>
                  <a:pt x="16646" y="49402"/>
                </a:cubicBezTo>
                <a:cubicBezTo>
                  <a:pt x="17180" y="49469"/>
                  <a:pt x="17680" y="49569"/>
                  <a:pt x="18181" y="49636"/>
                </a:cubicBezTo>
                <a:cubicBezTo>
                  <a:pt x="20782" y="49936"/>
                  <a:pt x="23351" y="49902"/>
                  <a:pt x="25919" y="49702"/>
                </a:cubicBezTo>
                <a:cubicBezTo>
                  <a:pt x="26687" y="49636"/>
                  <a:pt x="27487" y="49602"/>
                  <a:pt x="28254" y="49536"/>
                </a:cubicBezTo>
                <a:cubicBezTo>
                  <a:pt x="31357" y="49202"/>
                  <a:pt x="34359" y="48535"/>
                  <a:pt x="37394" y="47768"/>
                </a:cubicBezTo>
                <a:cubicBezTo>
                  <a:pt x="38262" y="47534"/>
                  <a:pt x="39162" y="47334"/>
                  <a:pt x="40063" y="47100"/>
                </a:cubicBezTo>
                <a:cubicBezTo>
                  <a:pt x="40263" y="47067"/>
                  <a:pt x="40430" y="47034"/>
                  <a:pt x="40597" y="47034"/>
                </a:cubicBezTo>
                <a:cubicBezTo>
                  <a:pt x="40897" y="47034"/>
                  <a:pt x="41164" y="47301"/>
                  <a:pt x="41264" y="47567"/>
                </a:cubicBezTo>
                <a:cubicBezTo>
                  <a:pt x="41364" y="47901"/>
                  <a:pt x="41230" y="48268"/>
                  <a:pt x="40930" y="48435"/>
                </a:cubicBezTo>
                <a:cubicBezTo>
                  <a:pt x="40697" y="48535"/>
                  <a:pt x="40430" y="48635"/>
                  <a:pt x="40196" y="48702"/>
                </a:cubicBezTo>
                <a:cubicBezTo>
                  <a:pt x="36727" y="49569"/>
                  <a:pt x="33258" y="50503"/>
                  <a:pt x="29722" y="51037"/>
                </a:cubicBezTo>
                <a:cubicBezTo>
                  <a:pt x="28755" y="51170"/>
                  <a:pt x="27787" y="51237"/>
                  <a:pt x="26853" y="51337"/>
                </a:cubicBezTo>
                <a:cubicBezTo>
                  <a:pt x="24385" y="51604"/>
                  <a:pt x="21917" y="51637"/>
                  <a:pt x="19415" y="51570"/>
                </a:cubicBezTo>
                <a:cubicBezTo>
                  <a:pt x="18681" y="51570"/>
                  <a:pt x="17947" y="51437"/>
                  <a:pt x="17213" y="51337"/>
                </a:cubicBezTo>
                <a:cubicBezTo>
                  <a:pt x="15112" y="51070"/>
                  <a:pt x="12977" y="50770"/>
                  <a:pt x="10842" y="50503"/>
                </a:cubicBezTo>
                <a:cubicBezTo>
                  <a:pt x="10242" y="50436"/>
                  <a:pt x="9608" y="50269"/>
                  <a:pt x="9041" y="50003"/>
                </a:cubicBezTo>
                <a:cubicBezTo>
                  <a:pt x="8774" y="49869"/>
                  <a:pt x="8507" y="49736"/>
                  <a:pt x="8240" y="49636"/>
                </a:cubicBezTo>
                <a:cubicBezTo>
                  <a:pt x="6406" y="48968"/>
                  <a:pt x="4838" y="47901"/>
                  <a:pt x="3303" y="46734"/>
                </a:cubicBezTo>
                <a:cubicBezTo>
                  <a:pt x="2903" y="46467"/>
                  <a:pt x="2569" y="46133"/>
                  <a:pt x="2336" y="45666"/>
                </a:cubicBezTo>
                <a:cubicBezTo>
                  <a:pt x="2336" y="45633"/>
                  <a:pt x="2303" y="45599"/>
                  <a:pt x="2303" y="45566"/>
                </a:cubicBezTo>
                <a:cubicBezTo>
                  <a:pt x="768" y="42997"/>
                  <a:pt x="568" y="42464"/>
                  <a:pt x="68" y="39395"/>
                </a:cubicBezTo>
                <a:cubicBezTo>
                  <a:pt x="1" y="39095"/>
                  <a:pt x="1" y="38794"/>
                  <a:pt x="34" y="38528"/>
                </a:cubicBezTo>
                <a:cubicBezTo>
                  <a:pt x="134" y="37494"/>
                  <a:pt x="268" y="36459"/>
                  <a:pt x="401" y="35425"/>
                </a:cubicBezTo>
                <a:cubicBezTo>
                  <a:pt x="435" y="35058"/>
                  <a:pt x="535" y="34692"/>
                  <a:pt x="668" y="34358"/>
                </a:cubicBezTo>
                <a:cubicBezTo>
                  <a:pt x="1068" y="33090"/>
                  <a:pt x="1469" y="31823"/>
                  <a:pt x="1936" y="30589"/>
                </a:cubicBezTo>
                <a:cubicBezTo>
                  <a:pt x="2102" y="30055"/>
                  <a:pt x="2369" y="29555"/>
                  <a:pt x="2636" y="29088"/>
                </a:cubicBezTo>
                <a:cubicBezTo>
                  <a:pt x="4704" y="25819"/>
                  <a:pt x="7039" y="22716"/>
                  <a:pt x="9441" y="19647"/>
                </a:cubicBezTo>
                <a:cubicBezTo>
                  <a:pt x="9741" y="19314"/>
                  <a:pt x="10041" y="18980"/>
                  <a:pt x="10375" y="18713"/>
                </a:cubicBezTo>
                <a:cubicBezTo>
                  <a:pt x="14111" y="15344"/>
                  <a:pt x="18081" y="12242"/>
                  <a:pt x="22150" y="9307"/>
                </a:cubicBezTo>
                <a:cubicBezTo>
                  <a:pt x="22450" y="9040"/>
                  <a:pt x="22817" y="8840"/>
                  <a:pt x="23184" y="8640"/>
                </a:cubicBezTo>
                <a:cubicBezTo>
                  <a:pt x="25419" y="7472"/>
                  <a:pt x="27687" y="6271"/>
                  <a:pt x="29922" y="5070"/>
                </a:cubicBezTo>
                <a:cubicBezTo>
                  <a:pt x="30489" y="4770"/>
                  <a:pt x="31090" y="4603"/>
                  <a:pt x="31690" y="4470"/>
                </a:cubicBezTo>
                <a:cubicBezTo>
                  <a:pt x="36660" y="3336"/>
                  <a:pt x="41631" y="2235"/>
                  <a:pt x="46601" y="1067"/>
                </a:cubicBezTo>
                <a:cubicBezTo>
                  <a:pt x="48502" y="600"/>
                  <a:pt x="50437" y="434"/>
                  <a:pt x="52405" y="334"/>
                </a:cubicBezTo>
                <a:cubicBezTo>
                  <a:pt x="56475" y="133"/>
                  <a:pt x="60544" y="0"/>
                  <a:pt x="64614" y="33"/>
                </a:cubicBezTo>
                <a:cubicBezTo>
                  <a:pt x="66348" y="33"/>
                  <a:pt x="68050" y="100"/>
                  <a:pt x="69784" y="434"/>
                </a:cubicBezTo>
                <a:cubicBezTo>
                  <a:pt x="71385" y="734"/>
                  <a:pt x="72986" y="967"/>
                  <a:pt x="74588" y="1268"/>
                </a:cubicBezTo>
                <a:cubicBezTo>
                  <a:pt x="74621" y="1268"/>
                  <a:pt x="74654" y="1268"/>
                  <a:pt x="74688" y="1268"/>
                </a:cubicBezTo>
                <a:cubicBezTo>
                  <a:pt x="77590" y="2135"/>
                  <a:pt x="80559" y="2802"/>
                  <a:pt x="83294" y="4136"/>
                </a:cubicBezTo>
                <a:cubicBezTo>
                  <a:pt x="85629" y="5304"/>
                  <a:pt x="87964" y="6505"/>
                  <a:pt x="90332" y="7639"/>
                </a:cubicBezTo>
                <a:cubicBezTo>
                  <a:pt x="90999" y="7972"/>
                  <a:pt x="91600" y="8373"/>
                  <a:pt x="92100" y="8940"/>
                </a:cubicBezTo>
                <a:cubicBezTo>
                  <a:pt x="92133" y="9006"/>
                  <a:pt x="92200" y="9040"/>
                  <a:pt x="92267" y="9107"/>
                </a:cubicBezTo>
                <a:cubicBezTo>
                  <a:pt x="94202" y="11041"/>
                  <a:pt x="94202" y="11041"/>
                  <a:pt x="95202" y="13576"/>
                </a:cubicBezTo>
                <a:cubicBezTo>
                  <a:pt x="95369" y="13977"/>
                  <a:pt x="95402" y="14410"/>
                  <a:pt x="95503" y="14844"/>
                </a:cubicBezTo>
                <a:cubicBezTo>
                  <a:pt x="95503" y="14977"/>
                  <a:pt x="95503" y="15144"/>
                  <a:pt x="95503" y="15278"/>
                </a:cubicBezTo>
                <a:cubicBezTo>
                  <a:pt x="95469" y="16212"/>
                  <a:pt x="95703" y="17179"/>
                  <a:pt x="95369" y="18046"/>
                </a:cubicBezTo>
                <a:cubicBezTo>
                  <a:pt x="94902" y="19214"/>
                  <a:pt x="94302" y="20315"/>
                  <a:pt x="93735" y="21449"/>
                </a:cubicBezTo>
                <a:cubicBezTo>
                  <a:pt x="93601" y="21716"/>
                  <a:pt x="93301" y="21949"/>
                  <a:pt x="93067" y="22183"/>
                </a:cubicBezTo>
                <a:cubicBezTo>
                  <a:pt x="90566" y="24484"/>
                  <a:pt x="87964" y="26652"/>
                  <a:pt x="85295" y="28754"/>
                </a:cubicBezTo>
                <a:cubicBezTo>
                  <a:pt x="84528" y="29388"/>
                  <a:pt x="83661" y="29888"/>
                  <a:pt x="82827" y="30455"/>
                </a:cubicBezTo>
                <a:cubicBezTo>
                  <a:pt x="80158" y="32390"/>
                  <a:pt x="77290" y="33958"/>
                  <a:pt x="74321" y="35425"/>
                </a:cubicBezTo>
                <a:cubicBezTo>
                  <a:pt x="70918" y="37093"/>
                  <a:pt x="67416" y="38628"/>
                  <a:pt x="63947" y="40162"/>
                </a:cubicBezTo>
                <a:cubicBezTo>
                  <a:pt x="63446" y="40362"/>
                  <a:pt x="62913" y="40529"/>
                  <a:pt x="62379" y="40696"/>
                </a:cubicBezTo>
                <a:cubicBezTo>
                  <a:pt x="60511" y="41296"/>
                  <a:pt x="58676" y="41930"/>
                  <a:pt x="56775" y="42497"/>
                </a:cubicBezTo>
                <a:cubicBezTo>
                  <a:pt x="55541" y="42831"/>
                  <a:pt x="54273" y="43098"/>
                  <a:pt x="53005" y="43364"/>
                </a:cubicBezTo>
                <a:cubicBezTo>
                  <a:pt x="51638" y="43665"/>
                  <a:pt x="50270" y="43931"/>
                  <a:pt x="48903" y="44232"/>
                </a:cubicBezTo>
                <a:cubicBezTo>
                  <a:pt x="48769" y="44232"/>
                  <a:pt x="48669" y="44265"/>
                  <a:pt x="48569" y="44298"/>
                </a:cubicBezTo>
                <a:cubicBezTo>
                  <a:pt x="48335" y="44298"/>
                  <a:pt x="48135" y="44365"/>
                  <a:pt x="47969" y="44098"/>
                </a:cubicBezTo>
                <a:cubicBezTo>
                  <a:pt x="47868" y="43931"/>
                  <a:pt x="48002" y="43731"/>
                  <a:pt x="48402" y="43565"/>
                </a:cubicBezTo>
                <a:cubicBezTo>
                  <a:pt x="48736" y="43431"/>
                  <a:pt x="49103" y="43331"/>
                  <a:pt x="49436" y="43198"/>
                </a:cubicBezTo>
                <a:cubicBezTo>
                  <a:pt x="53606" y="41730"/>
                  <a:pt x="57809" y="40262"/>
                  <a:pt x="61979" y="38794"/>
                </a:cubicBezTo>
                <a:cubicBezTo>
                  <a:pt x="62512" y="38594"/>
                  <a:pt x="63079" y="38394"/>
                  <a:pt x="63613" y="38161"/>
                </a:cubicBezTo>
                <a:cubicBezTo>
                  <a:pt x="68116" y="36226"/>
                  <a:pt x="72486" y="34124"/>
                  <a:pt x="76823" y="31890"/>
                </a:cubicBezTo>
                <a:cubicBezTo>
                  <a:pt x="77156" y="31723"/>
                  <a:pt x="77490" y="31589"/>
                  <a:pt x="77823" y="31356"/>
                </a:cubicBezTo>
                <a:cubicBezTo>
                  <a:pt x="80659" y="29421"/>
                  <a:pt x="83627" y="27687"/>
                  <a:pt x="86229" y="25418"/>
                </a:cubicBezTo>
                <a:cubicBezTo>
                  <a:pt x="87930" y="23917"/>
                  <a:pt x="89698" y="22416"/>
                  <a:pt x="91433" y="20948"/>
                </a:cubicBezTo>
                <a:cubicBezTo>
                  <a:pt x="91833" y="20615"/>
                  <a:pt x="92167" y="20215"/>
                  <a:pt x="92367" y="19714"/>
                </a:cubicBezTo>
                <a:cubicBezTo>
                  <a:pt x="92434" y="19547"/>
                  <a:pt x="92534" y="19414"/>
                  <a:pt x="92634" y="19247"/>
                </a:cubicBezTo>
                <a:cubicBezTo>
                  <a:pt x="93568" y="17346"/>
                  <a:pt x="93568" y="17346"/>
                  <a:pt x="93534" y="15211"/>
                </a:cubicBezTo>
                <a:cubicBezTo>
                  <a:pt x="93534" y="14811"/>
                  <a:pt x="93434" y="14444"/>
                  <a:pt x="93301" y="14043"/>
                </a:cubicBezTo>
                <a:cubicBezTo>
                  <a:pt x="92834" y="12276"/>
                  <a:pt x="91600" y="11041"/>
                  <a:pt x="90299" y="9874"/>
                </a:cubicBezTo>
                <a:cubicBezTo>
                  <a:pt x="90099" y="9707"/>
                  <a:pt x="89832" y="9574"/>
                  <a:pt x="89565" y="9440"/>
                </a:cubicBezTo>
                <a:cubicBezTo>
                  <a:pt x="86963" y="8106"/>
                  <a:pt x="84361" y="6805"/>
                  <a:pt x="81726" y="5504"/>
                </a:cubicBezTo>
                <a:cubicBezTo>
                  <a:pt x="81326" y="5304"/>
                  <a:pt x="80925" y="5170"/>
                  <a:pt x="80492" y="5037"/>
                </a:cubicBezTo>
                <a:cubicBezTo>
                  <a:pt x="78791" y="4470"/>
                  <a:pt x="77056" y="3869"/>
                  <a:pt x="75321" y="3402"/>
                </a:cubicBezTo>
                <a:cubicBezTo>
                  <a:pt x="74054" y="3069"/>
                  <a:pt x="72720" y="2869"/>
                  <a:pt x="71419" y="2635"/>
                </a:cubicBezTo>
                <a:cubicBezTo>
                  <a:pt x="70284" y="2435"/>
                  <a:pt x="69150" y="2268"/>
                  <a:pt x="68016" y="2068"/>
                </a:cubicBezTo>
                <a:cubicBezTo>
                  <a:pt x="67583" y="2001"/>
                  <a:pt x="67149" y="1968"/>
                  <a:pt x="66715" y="1968"/>
                </a:cubicBezTo>
                <a:cubicBezTo>
                  <a:pt x="63980" y="1935"/>
                  <a:pt x="61245" y="1935"/>
                  <a:pt x="58042" y="1935"/>
                </a:cubicBez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46"/>
          <p:cNvSpPr txBox="1"/>
          <p:nvPr/>
        </p:nvSpPr>
        <p:spPr>
          <a:xfrm>
            <a:off x="868988" y="1909338"/>
            <a:ext cx="1726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2" name="Google Shape;1372;p46"/>
          <p:cNvSpPr txBox="1"/>
          <p:nvPr/>
        </p:nvSpPr>
        <p:spPr>
          <a:xfrm>
            <a:off x="6548262" y="1909338"/>
            <a:ext cx="1726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3" name="Google Shape;1373;p46"/>
          <p:cNvSpPr txBox="1"/>
          <p:nvPr/>
        </p:nvSpPr>
        <p:spPr>
          <a:xfrm>
            <a:off x="899291" y="3708812"/>
            <a:ext cx="1726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4" name="Google Shape;1374;p46"/>
          <p:cNvSpPr txBox="1"/>
          <p:nvPr/>
        </p:nvSpPr>
        <p:spPr>
          <a:xfrm>
            <a:off x="6548250" y="3708812"/>
            <a:ext cx="1726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5" name="Google Shape;1375;p46"/>
          <p:cNvSpPr/>
          <p:nvPr/>
        </p:nvSpPr>
        <p:spPr>
          <a:xfrm rot="942087">
            <a:off x="634228" y="3405695"/>
            <a:ext cx="2292454" cy="1275535"/>
          </a:xfrm>
          <a:custGeom>
            <a:rect b="b" l="l" r="r" t="t"/>
            <a:pathLst>
              <a:path extrusionOk="0" h="51638" w="95703">
                <a:moveTo>
                  <a:pt x="58042" y="1935"/>
                </a:moveTo>
                <a:cubicBezTo>
                  <a:pt x="55574" y="2068"/>
                  <a:pt x="52672" y="2168"/>
                  <a:pt x="49770" y="2368"/>
                </a:cubicBezTo>
                <a:cubicBezTo>
                  <a:pt x="48969" y="2402"/>
                  <a:pt x="48169" y="2635"/>
                  <a:pt x="47368" y="2835"/>
                </a:cubicBezTo>
                <a:cubicBezTo>
                  <a:pt x="42264" y="4003"/>
                  <a:pt x="37161" y="5137"/>
                  <a:pt x="32024" y="6338"/>
                </a:cubicBezTo>
                <a:cubicBezTo>
                  <a:pt x="31590" y="6438"/>
                  <a:pt x="31123" y="6605"/>
                  <a:pt x="30690" y="6805"/>
                </a:cubicBezTo>
                <a:cubicBezTo>
                  <a:pt x="28521" y="7939"/>
                  <a:pt x="26386" y="9073"/>
                  <a:pt x="24218" y="10207"/>
                </a:cubicBezTo>
                <a:cubicBezTo>
                  <a:pt x="23785" y="10474"/>
                  <a:pt x="23318" y="10741"/>
                  <a:pt x="22917" y="11041"/>
                </a:cubicBezTo>
                <a:cubicBezTo>
                  <a:pt x="21149" y="12342"/>
                  <a:pt x="19415" y="13643"/>
                  <a:pt x="17680" y="14977"/>
                </a:cubicBezTo>
                <a:cubicBezTo>
                  <a:pt x="16279" y="16112"/>
                  <a:pt x="14945" y="17312"/>
                  <a:pt x="13511" y="18447"/>
                </a:cubicBezTo>
                <a:cubicBezTo>
                  <a:pt x="11909" y="19748"/>
                  <a:pt x="10575" y="21249"/>
                  <a:pt x="9341" y="22850"/>
                </a:cubicBezTo>
                <a:cubicBezTo>
                  <a:pt x="7540" y="25218"/>
                  <a:pt x="5872" y="27653"/>
                  <a:pt x="4237" y="30122"/>
                </a:cubicBezTo>
                <a:cubicBezTo>
                  <a:pt x="4004" y="30489"/>
                  <a:pt x="3837" y="30889"/>
                  <a:pt x="3670" y="31289"/>
                </a:cubicBezTo>
                <a:cubicBezTo>
                  <a:pt x="3403" y="31990"/>
                  <a:pt x="3237" y="32723"/>
                  <a:pt x="2970" y="33391"/>
                </a:cubicBezTo>
                <a:cubicBezTo>
                  <a:pt x="2336" y="34925"/>
                  <a:pt x="2136" y="36526"/>
                  <a:pt x="1969" y="38161"/>
                </a:cubicBezTo>
                <a:cubicBezTo>
                  <a:pt x="1936" y="38694"/>
                  <a:pt x="1902" y="39261"/>
                  <a:pt x="2102" y="39795"/>
                </a:cubicBezTo>
                <a:cubicBezTo>
                  <a:pt x="2169" y="39995"/>
                  <a:pt x="2203" y="40229"/>
                  <a:pt x="2236" y="40462"/>
                </a:cubicBezTo>
                <a:cubicBezTo>
                  <a:pt x="2403" y="41997"/>
                  <a:pt x="3103" y="43331"/>
                  <a:pt x="3937" y="44599"/>
                </a:cubicBezTo>
                <a:cubicBezTo>
                  <a:pt x="4104" y="44865"/>
                  <a:pt x="4337" y="45132"/>
                  <a:pt x="4604" y="45332"/>
                </a:cubicBezTo>
                <a:cubicBezTo>
                  <a:pt x="6239" y="46700"/>
                  <a:pt x="8140" y="47601"/>
                  <a:pt x="10108" y="48368"/>
                </a:cubicBezTo>
                <a:cubicBezTo>
                  <a:pt x="10375" y="48501"/>
                  <a:pt x="10675" y="48535"/>
                  <a:pt x="10942" y="48602"/>
                </a:cubicBezTo>
                <a:cubicBezTo>
                  <a:pt x="12843" y="48868"/>
                  <a:pt x="14745" y="49135"/>
                  <a:pt x="16646" y="49402"/>
                </a:cubicBezTo>
                <a:cubicBezTo>
                  <a:pt x="17180" y="49469"/>
                  <a:pt x="17680" y="49569"/>
                  <a:pt x="18181" y="49636"/>
                </a:cubicBezTo>
                <a:cubicBezTo>
                  <a:pt x="20782" y="49936"/>
                  <a:pt x="23351" y="49902"/>
                  <a:pt x="25919" y="49702"/>
                </a:cubicBezTo>
                <a:cubicBezTo>
                  <a:pt x="26687" y="49636"/>
                  <a:pt x="27487" y="49602"/>
                  <a:pt x="28254" y="49536"/>
                </a:cubicBezTo>
                <a:cubicBezTo>
                  <a:pt x="31357" y="49202"/>
                  <a:pt x="34359" y="48535"/>
                  <a:pt x="37394" y="47768"/>
                </a:cubicBezTo>
                <a:cubicBezTo>
                  <a:pt x="38262" y="47534"/>
                  <a:pt x="39162" y="47334"/>
                  <a:pt x="40063" y="47100"/>
                </a:cubicBezTo>
                <a:cubicBezTo>
                  <a:pt x="40263" y="47067"/>
                  <a:pt x="40430" y="47034"/>
                  <a:pt x="40597" y="47034"/>
                </a:cubicBezTo>
                <a:cubicBezTo>
                  <a:pt x="40897" y="47034"/>
                  <a:pt x="41164" y="47301"/>
                  <a:pt x="41264" y="47567"/>
                </a:cubicBezTo>
                <a:cubicBezTo>
                  <a:pt x="41364" y="47901"/>
                  <a:pt x="41230" y="48268"/>
                  <a:pt x="40930" y="48435"/>
                </a:cubicBezTo>
                <a:cubicBezTo>
                  <a:pt x="40697" y="48535"/>
                  <a:pt x="40430" y="48635"/>
                  <a:pt x="40196" y="48702"/>
                </a:cubicBezTo>
                <a:cubicBezTo>
                  <a:pt x="36727" y="49569"/>
                  <a:pt x="33258" y="50503"/>
                  <a:pt x="29722" y="51037"/>
                </a:cubicBezTo>
                <a:cubicBezTo>
                  <a:pt x="28755" y="51170"/>
                  <a:pt x="27787" y="51237"/>
                  <a:pt x="26853" y="51337"/>
                </a:cubicBezTo>
                <a:cubicBezTo>
                  <a:pt x="24385" y="51604"/>
                  <a:pt x="21917" y="51637"/>
                  <a:pt x="19415" y="51570"/>
                </a:cubicBezTo>
                <a:cubicBezTo>
                  <a:pt x="18681" y="51570"/>
                  <a:pt x="17947" y="51437"/>
                  <a:pt x="17213" y="51337"/>
                </a:cubicBezTo>
                <a:cubicBezTo>
                  <a:pt x="15112" y="51070"/>
                  <a:pt x="12977" y="50770"/>
                  <a:pt x="10842" y="50503"/>
                </a:cubicBezTo>
                <a:cubicBezTo>
                  <a:pt x="10242" y="50436"/>
                  <a:pt x="9608" y="50269"/>
                  <a:pt x="9041" y="50003"/>
                </a:cubicBezTo>
                <a:cubicBezTo>
                  <a:pt x="8774" y="49869"/>
                  <a:pt x="8507" y="49736"/>
                  <a:pt x="8240" y="49636"/>
                </a:cubicBezTo>
                <a:cubicBezTo>
                  <a:pt x="6406" y="48968"/>
                  <a:pt x="4838" y="47901"/>
                  <a:pt x="3303" y="46734"/>
                </a:cubicBezTo>
                <a:cubicBezTo>
                  <a:pt x="2903" y="46467"/>
                  <a:pt x="2569" y="46133"/>
                  <a:pt x="2336" y="45666"/>
                </a:cubicBezTo>
                <a:cubicBezTo>
                  <a:pt x="2336" y="45633"/>
                  <a:pt x="2303" y="45599"/>
                  <a:pt x="2303" y="45566"/>
                </a:cubicBezTo>
                <a:cubicBezTo>
                  <a:pt x="768" y="42997"/>
                  <a:pt x="568" y="42464"/>
                  <a:pt x="68" y="39395"/>
                </a:cubicBezTo>
                <a:cubicBezTo>
                  <a:pt x="1" y="39095"/>
                  <a:pt x="1" y="38794"/>
                  <a:pt x="34" y="38528"/>
                </a:cubicBezTo>
                <a:cubicBezTo>
                  <a:pt x="134" y="37494"/>
                  <a:pt x="268" y="36459"/>
                  <a:pt x="401" y="35425"/>
                </a:cubicBezTo>
                <a:cubicBezTo>
                  <a:pt x="435" y="35058"/>
                  <a:pt x="535" y="34692"/>
                  <a:pt x="668" y="34358"/>
                </a:cubicBezTo>
                <a:cubicBezTo>
                  <a:pt x="1068" y="33090"/>
                  <a:pt x="1469" y="31823"/>
                  <a:pt x="1936" y="30589"/>
                </a:cubicBezTo>
                <a:cubicBezTo>
                  <a:pt x="2102" y="30055"/>
                  <a:pt x="2369" y="29555"/>
                  <a:pt x="2636" y="29088"/>
                </a:cubicBezTo>
                <a:cubicBezTo>
                  <a:pt x="4704" y="25819"/>
                  <a:pt x="7039" y="22716"/>
                  <a:pt x="9441" y="19647"/>
                </a:cubicBezTo>
                <a:cubicBezTo>
                  <a:pt x="9741" y="19314"/>
                  <a:pt x="10041" y="18980"/>
                  <a:pt x="10375" y="18713"/>
                </a:cubicBezTo>
                <a:cubicBezTo>
                  <a:pt x="14111" y="15344"/>
                  <a:pt x="18081" y="12242"/>
                  <a:pt x="22150" y="9307"/>
                </a:cubicBezTo>
                <a:cubicBezTo>
                  <a:pt x="22450" y="9040"/>
                  <a:pt x="22817" y="8840"/>
                  <a:pt x="23184" y="8640"/>
                </a:cubicBezTo>
                <a:cubicBezTo>
                  <a:pt x="25419" y="7472"/>
                  <a:pt x="27687" y="6271"/>
                  <a:pt x="29922" y="5070"/>
                </a:cubicBezTo>
                <a:cubicBezTo>
                  <a:pt x="30489" y="4770"/>
                  <a:pt x="31090" y="4603"/>
                  <a:pt x="31690" y="4470"/>
                </a:cubicBezTo>
                <a:cubicBezTo>
                  <a:pt x="36660" y="3336"/>
                  <a:pt x="41631" y="2235"/>
                  <a:pt x="46601" y="1067"/>
                </a:cubicBezTo>
                <a:cubicBezTo>
                  <a:pt x="48502" y="600"/>
                  <a:pt x="50437" y="434"/>
                  <a:pt x="52405" y="334"/>
                </a:cubicBezTo>
                <a:cubicBezTo>
                  <a:pt x="56475" y="133"/>
                  <a:pt x="60544" y="0"/>
                  <a:pt x="64614" y="33"/>
                </a:cubicBezTo>
                <a:cubicBezTo>
                  <a:pt x="66348" y="33"/>
                  <a:pt x="68050" y="100"/>
                  <a:pt x="69784" y="434"/>
                </a:cubicBezTo>
                <a:cubicBezTo>
                  <a:pt x="71385" y="734"/>
                  <a:pt x="72986" y="967"/>
                  <a:pt x="74588" y="1268"/>
                </a:cubicBezTo>
                <a:cubicBezTo>
                  <a:pt x="74621" y="1268"/>
                  <a:pt x="74654" y="1268"/>
                  <a:pt x="74688" y="1268"/>
                </a:cubicBezTo>
                <a:cubicBezTo>
                  <a:pt x="77590" y="2135"/>
                  <a:pt x="80559" y="2802"/>
                  <a:pt x="83294" y="4136"/>
                </a:cubicBezTo>
                <a:cubicBezTo>
                  <a:pt x="85629" y="5304"/>
                  <a:pt x="87964" y="6505"/>
                  <a:pt x="90332" y="7639"/>
                </a:cubicBezTo>
                <a:cubicBezTo>
                  <a:pt x="90999" y="7972"/>
                  <a:pt x="91600" y="8373"/>
                  <a:pt x="92100" y="8940"/>
                </a:cubicBezTo>
                <a:cubicBezTo>
                  <a:pt x="92133" y="9006"/>
                  <a:pt x="92200" y="9040"/>
                  <a:pt x="92267" y="9107"/>
                </a:cubicBezTo>
                <a:cubicBezTo>
                  <a:pt x="94202" y="11041"/>
                  <a:pt x="94202" y="11041"/>
                  <a:pt x="95202" y="13576"/>
                </a:cubicBezTo>
                <a:cubicBezTo>
                  <a:pt x="95369" y="13977"/>
                  <a:pt x="95402" y="14410"/>
                  <a:pt x="95503" y="14844"/>
                </a:cubicBezTo>
                <a:cubicBezTo>
                  <a:pt x="95503" y="14977"/>
                  <a:pt x="95503" y="15144"/>
                  <a:pt x="95503" y="15278"/>
                </a:cubicBezTo>
                <a:cubicBezTo>
                  <a:pt x="95469" y="16212"/>
                  <a:pt x="95703" y="17179"/>
                  <a:pt x="95369" y="18046"/>
                </a:cubicBezTo>
                <a:cubicBezTo>
                  <a:pt x="94902" y="19214"/>
                  <a:pt x="94302" y="20315"/>
                  <a:pt x="93735" y="21449"/>
                </a:cubicBezTo>
                <a:cubicBezTo>
                  <a:pt x="93601" y="21716"/>
                  <a:pt x="93301" y="21949"/>
                  <a:pt x="93067" y="22183"/>
                </a:cubicBezTo>
                <a:cubicBezTo>
                  <a:pt x="90566" y="24484"/>
                  <a:pt x="87964" y="26652"/>
                  <a:pt x="85295" y="28754"/>
                </a:cubicBezTo>
                <a:cubicBezTo>
                  <a:pt x="84528" y="29388"/>
                  <a:pt x="83661" y="29888"/>
                  <a:pt x="82827" y="30455"/>
                </a:cubicBezTo>
                <a:cubicBezTo>
                  <a:pt x="80158" y="32390"/>
                  <a:pt x="77290" y="33958"/>
                  <a:pt x="74321" y="35425"/>
                </a:cubicBezTo>
                <a:cubicBezTo>
                  <a:pt x="70918" y="37093"/>
                  <a:pt x="67416" y="38628"/>
                  <a:pt x="63947" y="40162"/>
                </a:cubicBezTo>
                <a:cubicBezTo>
                  <a:pt x="63446" y="40362"/>
                  <a:pt x="62913" y="40529"/>
                  <a:pt x="62379" y="40696"/>
                </a:cubicBezTo>
                <a:cubicBezTo>
                  <a:pt x="60511" y="41296"/>
                  <a:pt x="58676" y="41930"/>
                  <a:pt x="56775" y="42497"/>
                </a:cubicBezTo>
                <a:cubicBezTo>
                  <a:pt x="55541" y="42831"/>
                  <a:pt x="54273" y="43098"/>
                  <a:pt x="53005" y="43364"/>
                </a:cubicBezTo>
                <a:cubicBezTo>
                  <a:pt x="51638" y="43665"/>
                  <a:pt x="50270" y="43931"/>
                  <a:pt x="48903" y="44232"/>
                </a:cubicBezTo>
                <a:cubicBezTo>
                  <a:pt x="48769" y="44232"/>
                  <a:pt x="48669" y="44265"/>
                  <a:pt x="48569" y="44298"/>
                </a:cubicBezTo>
                <a:cubicBezTo>
                  <a:pt x="48335" y="44298"/>
                  <a:pt x="48135" y="44365"/>
                  <a:pt x="47969" y="44098"/>
                </a:cubicBezTo>
                <a:cubicBezTo>
                  <a:pt x="47868" y="43931"/>
                  <a:pt x="48002" y="43731"/>
                  <a:pt x="48402" y="43565"/>
                </a:cubicBezTo>
                <a:cubicBezTo>
                  <a:pt x="48736" y="43431"/>
                  <a:pt x="49103" y="43331"/>
                  <a:pt x="49436" y="43198"/>
                </a:cubicBezTo>
                <a:cubicBezTo>
                  <a:pt x="53606" y="41730"/>
                  <a:pt x="57809" y="40262"/>
                  <a:pt x="61979" y="38794"/>
                </a:cubicBezTo>
                <a:cubicBezTo>
                  <a:pt x="62512" y="38594"/>
                  <a:pt x="63079" y="38394"/>
                  <a:pt x="63613" y="38161"/>
                </a:cubicBezTo>
                <a:cubicBezTo>
                  <a:pt x="68116" y="36226"/>
                  <a:pt x="72486" y="34124"/>
                  <a:pt x="76823" y="31890"/>
                </a:cubicBezTo>
                <a:cubicBezTo>
                  <a:pt x="77156" y="31723"/>
                  <a:pt x="77490" y="31589"/>
                  <a:pt x="77823" y="31356"/>
                </a:cubicBezTo>
                <a:cubicBezTo>
                  <a:pt x="80659" y="29421"/>
                  <a:pt x="83627" y="27687"/>
                  <a:pt x="86229" y="25418"/>
                </a:cubicBezTo>
                <a:cubicBezTo>
                  <a:pt x="87930" y="23917"/>
                  <a:pt x="89698" y="22416"/>
                  <a:pt x="91433" y="20948"/>
                </a:cubicBezTo>
                <a:cubicBezTo>
                  <a:pt x="91833" y="20615"/>
                  <a:pt x="92167" y="20215"/>
                  <a:pt x="92367" y="19714"/>
                </a:cubicBezTo>
                <a:cubicBezTo>
                  <a:pt x="92434" y="19547"/>
                  <a:pt x="92534" y="19414"/>
                  <a:pt x="92634" y="19247"/>
                </a:cubicBezTo>
                <a:cubicBezTo>
                  <a:pt x="93568" y="17346"/>
                  <a:pt x="93568" y="17346"/>
                  <a:pt x="93534" y="15211"/>
                </a:cubicBezTo>
                <a:cubicBezTo>
                  <a:pt x="93534" y="14811"/>
                  <a:pt x="93434" y="14444"/>
                  <a:pt x="93301" y="14043"/>
                </a:cubicBezTo>
                <a:cubicBezTo>
                  <a:pt x="92834" y="12276"/>
                  <a:pt x="91600" y="11041"/>
                  <a:pt x="90299" y="9874"/>
                </a:cubicBezTo>
                <a:cubicBezTo>
                  <a:pt x="90099" y="9707"/>
                  <a:pt x="89832" y="9574"/>
                  <a:pt x="89565" y="9440"/>
                </a:cubicBezTo>
                <a:cubicBezTo>
                  <a:pt x="86963" y="8106"/>
                  <a:pt x="84361" y="6805"/>
                  <a:pt x="81726" y="5504"/>
                </a:cubicBezTo>
                <a:cubicBezTo>
                  <a:pt x="81326" y="5304"/>
                  <a:pt x="80925" y="5170"/>
                  <a:pt x="80492" y="5037"/>
                </a:cubicBezTo>
                <a:cubicBezTo>
                  <a:pt x="78791" y="4470"/>
                  <a:pt x="77056" y="3869"/>
                  <a:pt x="75321" y="3402"/>
                </a:cubicBezTo>
                <a:cubicBezTo>
                  <a:pt x="74054" y="3069"/>
                  <a:pt x="72720" y="2869"/>
                  <a:pt x="71419" y="2635"/>
                </a:cubicBezTo>
                <a:cubicBezTo>
                  <a:pt x="70284" y="2435"/>
                  <a:pt x="69150" y="2268"/>
                  <a:pt x="68016" y="2068"/>
                </a:cubicBezTo>
                <a:cubicBezTo>
                  <a:pt x="67583" y="2001"/>
                  <a:pt x="67149" y="1968"/>
                  <a:pt x="66715" y="1968"/>
                </a:cubicBezTo>
                <a:cubicBezTo>
                  <a:pt x="63980" y="1935"/>
                  <a:pt x="61245" y="1935"/>
                  <a:pt x="58042" y="1935"/>
                </a:cubicBez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46"/>
          <p:cNvSpPr/>
          <p:nvPr/>
        </p:nvSpPr>
        <p:spPr>
          <a:xfrm flipH="1" rot="-942087">
            <a:off x="6213928" y="1601467"/>
            <a:ext cx="2292454" cy="1275535"/>
          </a:xfrm>
          <a:custGeom>
            <a:rect b="b" l="l" r="r" t="t"/>
            <a:pathLst>
              <a:path extrusionOk="0" h="51638" w="95703">
                <a:moveTo>
                  <a:pt x="58042" y="1935"/>
                </a:moveTo>
                <a:cubicBezTo>
                  <a:pt x="55574" y="2068"/>
                  <a:pt x="52672" y="2168"/>
                  <a:pt x="49770" y="2368"/>
                </a:cubicBezTo>
                <a:cubicBezTo>
                  <a:pt x="48969" y="2402"/>
                  <a:pt x="48169" y="2635"/>
                  <a:pt x="47368" y="2835"/>
                </a:cubicBezTo>
                <a:cubicBezTo>
                  <a:pt x="42264" y="4003"/>
                  <a:pt x="37161" y="5137"/>
                  <a:pt x="32024" y="6338"/>
                </a:cubicBezTo>
                <a:cubicBezTo>
                  <a:pt x="31590" y="6438"/>
                  <a:pt x="31123" y="6605"/>
                  <a:pt x="30690" y="6805"/>
                </a:cubicBezTo>
                <a:cubicBezTo>
                  <a:pt x="28521" y="7939"/>
                  <a:pt x="26386" y="9073"/>
                  <a:pt x="24218" y="10207"/>
                </a:cubicBezTo>
                <a:cubicBezTo>
                  <a:pt x="23785" y="10474"/>
                  <a:pt x="23318" y="10741"/>
                  <a:pt x="22917" y="11041"/>
                </a:cubicBezTo>
                <a:cubicBezTo>
                  <a:pt x="21149" y="12342"/>
                  <a:pt x="19415" y="13643"/>
                  <a:pt x="17680" y="14977"/>
                </a:cubicBezTo>
                <a:cubicBezTo>
                  <a:pt x="16279" y="16112"/>
                  <a:pt x="14945" y="17312"/>
                  <a:pt x="13511" y="18447"/>
                </a:cubicBezTo>
                <a:cubicBezTo>
                  <a:pt x="11909" y="19748"/>
                  <a:pt x="10575" y="21249"/>
                  <a:pt x="9341" y="22850"/>
                </a:cubicBezTo>
                <a:cubicBezTo>
                  <a:pt x="7540" y="25218"/>
                  <a:pt x="5872" y="27653"/>
                  <a:pt x="4237" y="30122"/>
                </a:cubicBezTo>
                <a:cubicBezTo>
                  <a:pt x="4004" y="30489"/>
                  <a:pt x="3837" y="30889"/>
                  <a:pt x="3670" y="31289"/>
                </a:cubicBezTo>
                <a:cubicBezTo>
                  <a:pt x="3403" y="31990"/>
                  <a:pt x="3237" y="32723"/>
                  <a:pt x="2970" y="33391"/>
                </a:cubicBezTo>
                <a:cubicBezTo>
                  <a:pt x="2336" y="34925"/>
                  <a:pt x="2136" y="36526"/>
                  <a:pt x="1969" y="38161"/>
                </a:cubicBezTo>
                <a:cubicBezTo>
                  <a:pt x="1936" y="38694"/>
                  <a:pt x="1902" y="39261"/>
                  <a:pt x="2102" y="39795"/>
                </a:cubicBezTo>
                <a:cubicBezTo>
                  <a:pt x="2169" y="39995"/>
                  <a:pt x="2203" y="40229"/>
                  <a:pt x="2236" y="40462"/>
                </a:cubicBezTo>
                <a:cubicBezTo>
                  <a:pt x="2403" y="41997"/>
                  <a:pt x="3103" y="43331"/>
                  <a:pt x="3937" y="44599"/>
                </a:cubicBezTo>
                <a:cubicBezTo>
                  <a:pt x="4104" y="44865"/>
                  <a:pt x="4337" y="45132"/>
                  <a:pt x="4604" y="45332"/>
                </a:cubicBezTo>
                <a:cubicBezTo>
                  <a:pt x="6239" y="46700"/>
                  <a:pt x="8140" y="47601"/>
                  <a:pt x="10108" y="48368"/>
                </a:cubicBezTo>
                <a:cubicBezTo>
                  <a:pt x="10375" y="48501"/>
                  <a:pt x="10675" y="48535"/>
                  <a:pt x="10942" y="48602"/>
                </a:cubicBezTo>
                <a:cubicBezTo>
                  <a:pt x="12843" y="48868"/>
                  <a:pt x="14745" y="49135"/>
                  <a:pt x="16646" y="49402"/>
                </a:cubicBezTo>
                <a:cubicBezTo>
                  <a:pt x="17180" y="49469"/>
                  <a:pt x="17680" y="49569"/>
                  <a:pt x="18181" y="49636"/>
                </a:cubicBezTo>
                <a:cubicBezTo>
                  <a:pt x="20782" y="49936"/>
                  <a:pt x="23351" y="49902"/>
                  <a:pt x="25919" y="49702"/>
                </a:cubicBezTo>
                <a:cubicBezTo>
                  <a:pt x="26687" y="49636"/>
                  <a:pt x="27487" y="49602"/>
                  <a:pt x="28254" y="49536"/>
                </a:cubicBezTo>
                <a:cubicBezTo>
                  <a:pt x="31357" y="49202"/>
                  <a:pt x="34359" y="48535"/>
                  <a:pt x="37394" y="47768"/>
                </a:cubicBezTo>
                <a:cubicBezTo>
                  <a:pt x="38262" y="47534"/>
                  <a:pt x="39162" y="47334"/>
                  <a:pt x="40063" y="47100"/>
                </a:cubicBezTo>
                <a:cubicBezTo>
                  <a:pt x="40263" y="47067"/>
                  <a:pt x="40430" y="47034"/>
                  <a:pt x="40597" y="47034"/>
                </a:cubicBezTo>
                <a:cubicBezTo>
                  <a:pt x="40897" y="47034"/>
                  <a:pt x="41164" y="47301"/>
                  <a:pt x="41264" y="47567"/>
                </a:cubicBezTo>
                <a:cubicBezTo>
                  <a:pt x="41364" y="47901"/>
                  <a:pt x="41230" y="48268"/>
                  <a:pt x="40930" y="48435"/>
                </a:cubicBezTo>
                <a:cubicBezTo>
                  <a:pt x="40697" y="48535"/>
                  <a:pt x="40430" y="48635"/>
                  <a:pt x="40196" y="48702"/>
                </a:cubicBezTo>
                <a:cubicBezTo>
                  <a:pt x="36727" y="49569"/>
                  <a:pt x="33258" y="50503"/>
                  <a:pt x="29722" y="51037"/>
                </a:cubicBezTo>
                <a:cubicBezTo>
                  <a:pt x="28755" y="51170"/>
                  <a:pt x="27787" y="51237"/>
                  <a:pt x="26853" y="51337"/>
                </a:cubicBezTo>
                <a:cubicBezTo>
                  <a:pt x="24385" y="51604"/>
                  <a:pt x="21917" y="51637"/>
                  <a:pt x="19415" y="51570"/>
                </a:cubicBezTo>
                <a:cubicBezTo>
                  <a:pt x="18681" y="51570"/>
                  <a:pt x="17947" y="51437"/>
                  <a:pt x="17213" y="51337"/>
                </a:cubicBezTo>
                <a:cubicBezTo>
                  <a:pt x="15112" y="51070"/>
                  <a:pt x="12977" y="50770"/>
                  <a:pt x="10842" y="50503"/>
                </a:cubicBezTo>
                <a:cubicBezTo>
                  <a:pt x="10242" y="50436"/>
                  <a:pt x="9608" y="50269"/>
                  <a:pt x="9041" y="50003"/>
                </a:cubicBezTo>
                <a:cubicBezTo>
                  <a:pt x="8774" y="49869"/>
                  <a:pt x="8507" y="49736"/>
                  <a:pt x="8240" y="49636"/>
                </a:cubicBezTo>
                <a:cubicBezTo>
                  <a:pt x="6406" y="48968"/>
                  <a:pt x="4838" y="47901"/>
                  <a:pt x="3303" y="46734"/>
                </a:cubicBezTo>
                <a:cubicBezTo>
                  <a:pt x="2903" y="46467"/>
                  <a:pt x="2569" y="46133"/>
                  <a:pt x="2336" y="45666"/>
                </a:cubicBezTo>
                <a:cubicBezTo>
                  <a:pt x="2336" y="45633"/>
                  <a:pt x="2303" y="45599"/>
                  <a:pt x="2303" y="45566"/>
                </a:cubicBezTo>
                <a:cubicBezTo>
                  <a:pt x="768" y="42997"/>
                  <a:pt x="568" y="42464"/>
                  <a:pt x="68" y="39395"/>
                </a:cubicBezTo>
                <a:cubicBezTo>
                  <a:pt x="1" y="39095"/>
                  <a:pt x="1" y="38794"/>
                  <a:pt x="34" y="38528"/>
                </a:cubicBezTo>
                <a:cubicBezTo>
                  <a:pt x="134" y="37494"/>
                  <a:pt x="268" y="36459"/>
                  <a:pt x="401" y="35425"/>
                </a:cubicBezTo>
                <a:cubicBezTo>
                  <a:pt x="435" y="35058"/>
                  <a:pt x="535" y="34692"/>
                  <a:pt x="668" y="34358"/>
                </a:cubicBezTo>
                <a:cubicBezTo>
                  <a:pt x="1068" y="33090"/>
                  <a:pt x="1469" y="31823"/>
                  <a:pt x="1936" y="30589"/>
                </a:cubicBezTo>
                <a:cubicBezTo>
                  <a:pt x="2102" y="30055"/>
                  <a:pt x="2369" y="29555"/>
                  <a:pt x="2636" y="29088"/>
                </a:cubicBezTo>
                <a:cubicBezTo>
                  <a:pt x="4704" y="25819"/>
                  <a:pt x="7039" y="22716"/>
                  <a:pt x="9441" y="19647"/>
                </a:cubicBezTo>
                <a:cubicBezTo>
                  <a:pt x="9741" y="19314"/>
                  <a:pt x="10041" y="18980"/>
                  <a:pt x="10375" y="18713"/>
                </a:cubicBezTo>
                <a:cubicBezTo>
                  <a:pt x="14111" y="15344"/>
                  <a:pt x="18081" y="12242"/>
                  <a:pt x="22150" y="9307"/>
                </a:cubicBezTo>
                <a:cubicBezTo>
                  <a:pt x="22450" y="9040"/>
                  <a:pt x="22817" y="8840"/>
                  <a:pt x="23184" y="8640"/>
                </a:cubicBezTo>
                <a:cubicBezTo>
                  <a:pt x="25419" y="7472"/>
                  <a:pt x="27687" y="6271"/>
                  <a:pt x="29922" y="5070"/>
                </a:cubicBezTo>
                <a:cubicBezTo>
                  <a:pt x="30489" y="4770"/>
                  <a:pt x="31090" y="4603"/>
                  <a:pt x="31690" y="4470"/>
                </a:cubicBezTo>
                <a:cubicBezTo>
                  <a:pt x="36660" y="3336"/>
                  <a:pt x="41631" y="2235"/>
                  <a:pt x="46601" y="1067"/>
                </a:cubicBezTo>
                <a:cubicBezTo>
                  <a:pt x="48502" y="600"/>
                  <a:pt x="50437" y="434"/>
                  <a:pt x="52405" y="334"/>
                </a:cubicBezTo>
                <a:cubicBezTo>
                  <a:pt x="56475" y="133"/>
                  <a:pt x="60544" y="0"/>
                  <a:pt x="64614" y="33"/>
                </a:cubicBezTo>
                <a:cubicBezTo>
                  <a:pt x="66348" y="33"/>
                  <a:pt x="68050" y="100"/>
                  <a:pt x="69784" y="434"/>
                </a:cubicBezTo>
                <a:cubicBezTo>
                  <a:pt x="71385" y="734"/>
                  <a:pt x="72986" y="967"/>
                  <a:pt x="74588" y="1268"/>
                </a:cubicBezTo>
                <a:cubicBezTo>
                  <a:pt x="74621" y="1268"/>
                  <a:pt x="74654" y="1268"/>
                  <a:pt x="74688" y="1268"/>
                </a:cubicBezTo>
                <a:cubicBezTo>
                  <a:pt x="77590" y="2135"/>
                  <a:pt x="80559" y="2802"/>
                  <a:pt x="83294" y="4136"/>
                </a:cubicBezTo>
                <a:cubicBezTo>
                  <a:pt x="85629" y="5304"/>
                  <a:pt x="87964" y="6505"/>
                  <a:pt x="90332" y="7639"/>
                </a:cubicBezTo>
                <a:cubicBezTo>
                  <a:pt x="90999" y="7972"/>
                  <a:pt x="91600" y="8373"/>
                  <a:pt x="92100" y="8940"/>
                </a:cubicBezTo>
                <a:cubicBezTo>
                  <a:pt x="92133" y="9006"/>
                  <a:pt x="92200" y="9040"/>
                  <a:pt x="92267" y="9107"/>
                </a:cubicBezTo>
                <a:cubicBezTo>
                  <a:pt x="94202" y="11041"/>
                  <a:pt x="94202" y="11041"/>
                  <a:pt x="95202" y="13576"/>
                </a:cubicBezTo>
                <a:cubicBezTo>
                  <a:pt x="95369" y="13977"/>
                  <a:pt x="95402" y="14410"/>
                  <a:pt x="95503" y="14844"/>
                </a:cubicBezTo>
                <a:cubicBezTo>
                  <a:pt x="95503" y="14977"/>
                  <a:pt x="95503" y="15144"/>
                  <a:pt x="95503" y="15278"/>
                </a:cubicBezTo>
                <a:cubicBezTo>
                  <a:pt x="95469" y="16212"/>
                  <a:pt x="95703" y="17179"/>
                  <a:pt x="95369" y="18046"/>
                </a:cubicBezTo>
                <a:cubicBezTo>
                  <a:pt x="94902" y="19214"/>
                  <a:pt x="94302" y="20315"/>
                  <a:pt x="93735" y="21449"/>
                </a:cubicBezTo>
                <a:cubicBezTo>
                  <a:pt x="93601" y="21716"/>
                  <a:pt x="93301" y="21949"/>
                  <a:pt x="93067" y="22183"/>
                </a:cubicBezTo>
                <a:cubicBezTo>
                  <a:pt x="90566" y="24484"/>
                  <a:pt x="87964" y="26652"/>
                  <a:pt x="85295" y="28754"/>
                </a:cubicBezTo>
                <a:cubicBezTo>
                  <a:pt x="84528" y="29388"/>
                  <a:pt x="83661" y="29888"/>
                  <a:pt x="82827" y="30455"/>
                </a:cubicBezTo>
                <a:cubicBezTo>
                  <a:pt x="80158" y="32390"/>
                  <a:pt x="77290" y="33958"/>
                  <a:pt x="74321" y="35425"/>
                </a:cubicBezTo>
                <a:cubicBezTo>
                  <a:pt x="70918" y="37093"/>
                  <a:pt x="67416" y="38628"/>
                  <a:pt x="63947" y="40162"/>
                </a:cubicBezTo>
                <a:cubicBezTo>
                  <a:pt x="63446" y="40362"/>
                  <a:pt x="62913" y="40529"/>
                  <a:pt x="62379" y="40696"/>
                </a:cubicBezTo>
                <a:cubicBezTo>
                  <a:pt x="60511" y="41296"/>
                  <a:pt x="58676" y="41930"/>
                  <a:pt x="56775" y="42497"/>
                </a:cubicBezTo>
                <a:cubicBezTo>
                  <a:pt x="55541" y="42831"/>
                  <a:pt x="54273" y="43098"/>
                  <a:pt x="53005" y="43364"/>
                </a:cubicBezTo>
                <a:cubicBezTo>
                  <a:pt x="51638" y="43665"/>
                  <a:pt x="50270" y="43931"/>
                  <a:pt x="48903" y="44232"/>
                </a:cubicBezTo>
                <a:cubicBezTo>
                  <a:pt x="48769" y="44232"/>
                  <a:pt x="48669" y="44265"/>
                  <a:pt x="48569" y="44298"/>
                </a:cubicBezTo>
                <a:cubicBezTo>
                  <a:pt x="48335" y="44298"/>
                  <a:pt x="48135" y="44365"/>
                  <a:pt x="47969" y="44098"/>
                </a:cubicBezTo>
                <a:cubicBezTo>
                  <a:pt x="47868" y="43931"/>
                  <a:pt x="48002" y="43731"/>
                  <a:pt x="48402" y="43565"/>
                </a:cubicBezTo>
                <a:cubicBezTo>
                  <a:pt x="48736" y="43431"/>
                  <a:pt x="49103" y="43331"/>
                  <a:pt x="49436" y="43198"/>
                </a:cubicBezTo>
                <a:cubicBezTo>
                  <a:pt x="53606" y="41730"/>
                  <a:pt x="57809" y="40262"/>
                  <a:pt x="61979" y="38794"/>
                </a:cubicBezTo>
                <a:cubicBezTo>
                  <a:pt x="62512" y="38594"/>
                  <a:pt x="63079" y="38394"/>
                  <a:pt x="63613" y="38161"/>
                </a:cubicBezTo>
                <a:cubicBezTo>
                  <a:pt x="68116" y="36226"/>
                  <a:pt x="72486" y="34124"/>
                  <a:pt x="76823" y="31890"/>
                </a:cubicBezTo>
                <a:cubicBezTo>
                  <a:pt x="77156" y="31723"/>
                  <a:pt x="77490" y="31589"/>
                  <a:pt x="77823" y="31356"/>
                </a:cubicBezTo>
                <a:cubicBezTo>
                  <a:pt x="80659" y="29421"/>
                  <a:pt x="83627" y="27687"/>
                  <a:pt x="86229" y="25418"/>
                </a:cubicBezTo>
                <a:cubicBezTo>
                  <a:pt x="87930" y="23917"/>
                  <a:pt x="89698" y="22416"/>
                  <a:pt x="91433" y="20948"/>
                </a:cubicBezTo>
                <a:cubicBezTo>
                  <a:pt x="91833" y="20615"/>
                  <a:pt x="92167" y="20215"/>
                  <a:pt x="92367" y="19714"/>
                </a:cubicBezTo>
                <a:cubicBezTo>
                  <a:pt x="92434" y="19547"/>
                  <a:pt x="92534" y="19414"/>
                  <a:pt x="92634" y="19247"/>
                </a:cubicBezTo>
                <a:cubicBezTo>
                  <a:pt x="93568" y="17346"/>
                  <a:pt x="93568" y="17346"/>
                  <a:pt x="93534" y="15211"/>
                </a:cubicBezTo>
                <a:cubicBezTo>
                  <a:pt x="93534" y="14811"/>
                  <a:pt x="93434" y="14444"/>
                  <a:pt x="93301" y="14043"/>
                </a:cubicBezTo>
                <a:cubicBezTo>
                  <a:pt x="92834" y="12276"/>
                  <a:pt x="91600" y="11041"/>
                  <a:pt x="90299" y="9874"/>
                </a:cubicBezTo>
                <a:cubicBezTo>
                  <a:pt x="90099" y="9707"/>
                  <a:pt x="89832" y="9574"/>
                  <a:pt x="89565" y="9440"/>
                </a:cubicBezTo>
                <a:cubicBezTo>
                  <a:pt x="86963" y="8106"/>
                  <a:pt x="84361" y="6805"/>
                  <a:pt x="81726" y="5504"/>
                </a:cubicBezTo>
                <a:cubicBezTo>
                  <a:pt x="81326" y="5304"/>
                  <a:pt x="80925" y="5170"/>
                  <a:pt x="80492" y="5037"/>
                </a:cubicBezTo>
                <a:cubicBezTo>
                  <a:pt x="78791" y="4470"/>
                  <a:pt x="77056" y="3869"/>
                  <a:pt x="75321" y="3402"/>
                </a:cubicBezTo>
                <a:cubicBezTo>
                  <a:pt x="74054" y="3069"/>
                  <a:pt x="72720" y="2869"/>
                  <a:pt x="71419" y="2635"/>
                </a:cubicBezTo>
                <a:cubicBezTo>
                  <a:pt x="70284" y="2435"/>
                  <a:pt x="69150" y="2268"/>
                  <a:pt x="68016" y="2068"/>
                </a:cubicBezTo>
                <a:cubicBezTo>
                  <a:pt x="67583" y="2001"/>
                  <a:pt x="67149" y="1968"/>
                  <a:pt x="66715" y="1968"/>
                </a:cubicBezTo>
                <a:cubicBezTo>
                  <a:pt x="63980" y="1935"/>
                  <a:pt x="61245" y="1935"/>
                  <a:pt x="58042" y="1935"/>
                </a:cubicBez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46"/>
          <p:cNvSpPr/>
          <p:nvPr/>
        </p:nvSpPr>
        <p:spPr>
          <a:xfrm flipH="1" rot="-942087">
            <a:off x="6213928" y="3405695"/>
            <a:ext cx="2292454" cy="1275535"/>
          </a:xfrm>
          <a:custGeom>
            <a:rect b="b" l="l" r="r" t="t"/>
            <a:pathLst>
              <a:path extrusionOk="0" h="51638" w="95703">
                <a:moveTo>
                  <a:pt x="58042" y="1935"/>
                </a:moveTo>
                <a:cubicBezTo>
                  <a:pt x="55574" y="2068"/>
                  <a:pt x="52672" y="2168"/>
                  <a:pt x="49770" y="2368"/>
                </a:cubicBezTo>
                <a:cubicBezTo>
                  <a:pt x="48969" y="2402"/>
                  <a:pt x="48169" y="2635"/>
                  <a:pt x="47368" y="2835"/>
                </a:cubicBezTo>
                <a:cubicBezTo>
                  <a:pt x="42264" y="4003"/>
                  <a:pt x="37161" y="5137"/>
                  <a:pt x="32024" y="6338"/>
                </a:cubicBezTo>
                <a:cubicBezTo>
                  <a:pt x="31590" y="6438"/>
                  <a:pt x="31123" y="6605"/>
                  <a:pt x="30690" y="6805"/>
                </a:cubicBezTo>
                <a:cubicBezTo>
                  <a:pt x="28521" y="7939"/>
                  <a:pt x="26386" y="9073"/>
                  <a:pt x="24218" y="10207"/>
                </a:cubicBezTo>
                <a:cubicBezTo>
                  <a:pt x="23785" y="10474"/>
                  <a:pt x="23318" y="10741"/>
                  <a:pt x="22917" y="11041"/>
                </a:cubicBezTo>
                <a:cubicBezTo>
                  <a:pt x="21149" y="12342"/>
                  <a:pt x="19415" y="13643"/>
                  <a:pt x="17680" y="14977"/>
                </a:cubicBezTo>
                <a:cubicBezTo>
                  <a:pt x="16279" y="16112"/>
                  <a:pt x="14945" y="17312"/>
                  <a:pt x="13511" y="18447"/>
                </a:cubicBezTo>
                <a:cubicBezTo>
                  <a:pt x="11909" y="19748"/>
                  <a:pt x="10575" y="21249"/>
                  <a:pt x="9341" y="22850"/>
                </a:cubicBezTo>
                <a:cubicBezTo>
                  <a:pt x="7540" y="25218"/>
                  <a:pt x="5872" y="27653"/>
                  <a:pt x="4237" y="30122"/>
                </a:cubicBezTo>
                <a:cubicBezTo>
                  <a:pt x="4004" y="30489"/>
                  <a:pt x="3837" y="30889"/>
                  <a:pt x="3670" y="31289"/>
                </a:cubicBezTo>
                <a:cubicBezTo>
                  <a:pt x="3403" y="31990"/>
                  <a:pt x="3237" y="32723"/>
                  <a:pt x="2970" y="33391"/>
                </a:cubicBezTo>
                <a:cubicBezTo>
                  <a:pt x="2336" y="34925"/>
                  <a:pt x="2136" y="36526"/>
                  <a:pt x="1969" y="38161"/>
                </a:cubicBezTo>
                <a:cubicBezTo>
                  <a:pt x="1936" y="38694"/>
                  <a:pt x="1902" y="39261"/>
                  <a:pt x="2102" y="39795"/>
                </a:cubicBezTo>
                <a:cubicBezTo>
                  <a:pt x="2169" y="39995"/>
                  <a:pt x="2203" y="40229"/>
                  <a:pt x="2236" y="40462"/>
                </a:cubicBezTo>
                <a:cubicBezTo>
                  <a:pt x="2403" y="41997"/>
                  <a:pt x="3103" y="43331"/>
                  <a:pt x="3937" y="44599"/>
                </a:cubicBezTo>
                <a:cubicBezTo>
                  <a:pt x="4104" y="44865"/>
                  <a:pt x="4337" y="45132"/>
                  <a:pt x="4604" y="45332"/>
                </a:cubicBezTo>
                <a:cubicBezTo>
                  <a:pt x="6239" y="46700"/>
                  <a:pt x="8140" y="47601"/>
                  <a:pt x="10108" y="48368"/>
                </a:cubicBezTo>
                <a:cubicBezTo>
                  <a:pt x="10375" y="48501"/>
                  <a:pt x="10675" y="48535"/>
                  <a:pt x="10942" y="48602"/>
                </a:cubicBezTo>
                <a:cubicBezTo>
                  <a:pt x="12843" y="48868"/>
                  <a:pt x="14745" y="49135"/>
                  <a:pt x="16646" y="49402"/>
                </a:cubicBezTo>
                <a:cubicBezTo>
                  <a:pt x="17180" y="49469"/>
                  <a:pt x="17680" y="49569"/>
                  <a:pt x="18181" y="49636"/>
                </a:cubicBezTo>
                <a:cubicBezTo>
                  <a:pt x="20782" y="49936"/>
                  <a:pt x="23351" y="49902"/>
                  <a:pt x="25919" y="49702"/>
                </a:cubicBezTo>
                <a:cubicBezTo>
                  <a:pt x="26687" y="49636"/>
                  <a:pt x="27487" y="49602"/>
                  <a:pt x="28254" y="49536"/>
                </a:cubicBezTo>
                <a:cubicBezTo>
                  <a:pt x="31357" y="49202"/>
                  <a:pt x="34359" y="48535"/>
                  <a:pt x="37394" y="47768"/>
                </a:cubicBezTo>
                <a:cubicBezTo>
                  <a:pt x="38262" y="47534"/>
                  <a:pt x="39162" y="47334"/>
                  <a:pt x="40063" y="47100"/>
                </a:cubicBezTo>
                <a:cubicBezTo>
                  <a:pt x="40263" y="47067"/>
                  <a:pt x="40430" y="47034"/>
                  <a:pt x="40597" y="47034"/>
                </a:cubicBezTo>
                <a:cubicBezTo>
                  <a:pt x="40897" y="47034"/>
                  <a:pt x="41164" y="47301"/>
                  <a:pt x="41264" y="47567"/>
                </a:cubicBezTo>
                <a:cubicBezTo>
                  <a:pt x="41364" y="47901"/>
                  <a:pt x="41230" y="48268"/>
                  <a:pt x="40930" y="48435"/>
                </a:cubicBezTo>
                <a:cubicBezTo>
                  <a:pt x="40697" y="48535"/>
                  <a:pt x="40430" y="48635"/>
                  <a:pt x="40196" y="48702"/>
                </a:cubicBezTo>
                <a:cubicBezTo>
                  <a:pt x="36727" y="49569"/>
                  <a:pt x="33258" y="50503"/>
                  <a:pt x="29722" y="51037"/>
                </a:cubicBezTo>
                <a:cubicBezTo>
                  <a:pt x="28755" y="51170"/>
                  <a:pt x="27787" y="51237"/>
                  <a:pt x="26853" y="51337"/>
                </a:cubicBezTo>
                <a:cubicBezTo>
                  <a:pt x="24385" y="51604"/>
                  <a:pt x="21917" y="51637"/>
                  <a:pt x="19415" y="51570"/>
                </a:cubicBezTo>
                <a:cubicBezTo>
                  <a:pt x="18681" y="51570"/>
                  <a:pt x="17947" y="51437"/>
                  <a:pt x="17213" y="51337"/>
                </a:cubicBezTo>
                <a:cubicBezTo>
                  <a:pt x="15112" y="51070"/>
                  <a:pt x="12977" y="50770"/>
                  <a:pt x="10842" y="50503"/>
                </a:cubicBezTo>
                <a:cubicBezTo>
                  <a:pt x="10242" y="50436"/>
                  <a:pt x="9608" y="50269"/>
                  <a:pt x="9041" y="50003"/>
                </a:cubicBezTo>
                <a:cubicBezTo>
                  <a:pt x="8774" y="49869"/>
                  <a:pt x="8507" y="49736"/>
                  <a:pt x="8240" y="49636"/>
                </a:cubicBezTo>
                <a:cubicBezTo>
                  <a:pt x="6406" y="48968"/>
                  <a:pt x="4838" y="47901"/>
                  <a:pt x="3303" y="46734"/>
                </a:cubicBezTo>
                <a:cubicBezTo>
                  <a:pt x="2903" y="46467"/>
                  <a:pt x="2569" y="46133"/>
                  <a:pt x="2336" y="45666"/>
                </a:cubicBezTo>
                <a:cubicBezTo>
                  <a:pt x="2336" y="45633"/>
                  <a:pt x="2303" y="45599"/>
                  <a:pt x="2303" y="45566"/>
                </a:cubicBezTo>
                <a:cubicBezTo>
                  <a:pt x="768" y="42997"/>
                  <a:pt x="568" y="42464"/>
                  <a:pt x="68" y="39395"/>
                </a:cubicBezTo>
                <a:cubicBezTo>
                  <a:pt x="1" y="39095"/>
                  <a:pt x="1" y="38794"/>
                  <a:pt x="34" y="38528"/>
                </a:cubicBezTo>
                <a:cubicBezTo>
                  <a:pt x="134" y="37494"/>
                  <a:pt x="268" y="36459"/>
                  <a:pt x="401" y="35425"/>
                </a:cubicBezTo>
                <a:cubicBezTo>
                  <a:pt x="435" y="35058"/>
                  <a:pt x="535" y="34692"/>
                  <a:pt x="668" y="34358"/>
                </a:cubicBezTo>
                <a:cubicBezTo>
                  <a:pt x="1068" y="33090"/>
                  <a:pt x="1469" y="31823"/>
                  <a:pt x="1936" y="30589"/>
                </a:cubicBezTo>
                <a:cubicBezTo>
                  <a:pt x="2102" y="30055"/>
                  <a:pt x="2369" y="29555"/>
                  <a:pt x="2636" y="29088"/>
                </a:cubicBezTo>
                <a:cubicBezTo>
                  <a:pt x="4704" y="25819"/>
                  <a:pt x="7039" y="22716"/>
                  <a:pt x="9441" y="19647"/>
                </a:cubicBezTo>
                <a:cubicBezTo>
                  <a:pt x="9741" y="19314"/>
                  <a:pt x="10041" y="18980"/>
                  <a:pt x="10375" y="18713"/>
                </a:cubicBezTo>
                <a:cubicBezTo>
                  <a:pt x="14111" y="15344"/>
                  <a:pt x="18081" y="12242"/>
                  <a:pt x="22150" y="9307"/>
                </a:cubicBezTo>
                <a:cubicBezTo>
                  <a:pt x="22450" y="9040"/>
                  <a:pt x="22817" y="8840"/>
                  <a:pt x="23184" y="8640"/>
                </a:cubicBezTo>
                <a:cubicBezTo>
                  <a:pt x="25419" y="7472"/>
                  <a:pt x="27687" y="6271"/>
                  <a:pt x="29922" y="5070"/>
                </a:cubicBezTo>
                <a:cubicBezTo>
                  <a:pt x="30489" y="4770"/>
                  <a:pt x="31090" y="4603"/>
                  <a:pt x="31690" y="4470"/>
                </a:cubicBezTo>
                <a:cubicBezTo>
                  <a:pt x="36660" y="3336"/>
                  <a:pt x="41631" y="2235"/>
                  <a:pt x="46601" y="1067"/>
                </a:cubicBezTo>
                <a:cubicBezTo>
                  <a:pt x="48502" y="600"/>
                  <a:pt x="50437" y="434"/>
                  <a:pt x="52405" y="334"/>
                </a:cubicBezTo>
                <a:cubicBezTo>
                  <a:pt x="56475" y="133"/>
                  <a:pt x="60544" y="0"/>
                  <a:pt x="64614" y="33"/>
                </a:cubicBezTo>
                <a:cubicBezTo>
                  <a:pt x="66348" y="33"/>
                  <a:pt x="68050" y="100"/>
                  <a:pt x="69784" y="434"/>
                </a:cubicBezTo>
                <a:cubicBezTo>
                  <a:pt x="71385" y="734"/>
                  <a:pt x="72986" y="967"/>
                  <a:pt x="74588" y="1268"/>
                </a:cubicBezTo>
                <a:cubicBezTo>
                  <a:pt x="74621" y="1268"/>
                  <a:pt x="74654" y="1268"/>
                  <a:pt x="74688" y="1268"/>
                </a:cubicBezTo>
                <a:cubicBezTo>
                  <a:pt x="77590" y="2135"/>
                  <a:pt x="80559" y="2802"/>
                  <a:pt x="83294" y="4136"/>
                </a:cubicBezTo>
                <a:cubicBezTo>
                  <a:pt x="85629" y="5304"/>
                  <a:pt x="87964" y="6505"/>
                  <a:pt x="90332" y="7639"/>
                </a:cubicBezTo>
                <a:cubicBezTo>
                  <a:pt x="90999" y="7972"/>
                  <a:pt x="91600" y="8373"/>
                  <a:pt x="92100" y="8940"/>
                </a:cubicBezTo>
                <a:cubicBezTo>
                  <a:pt x="92133" y="9006"/>
                  <a:pt x="92200" y="9040"/>
                  <a:pt x="92267" y="9107"/>
                </a:cubicBezTo>
                <a:cubicBezTo>
                  <a:pt x="94202" y="11041"/>
                  <a:pt x="94202" y="11041"/>
                  <a:pt x="95202" y="13576"/>
                </a:cubicBezTo>
                <a:cubicBezTo>
                  <a:pt x="95369" y="13977"/>
                  <a:pt x="95402" y="14410"/>
                  <a:pt x="95503" y="14844"/>
                </a:cubicBezTo>
                <a:cubicBezTo>
                  <a:pt x="95503" y="14977"/>
                  <a:pt x="95503" y="15144"/>
                  <a:pt x="95503" y="15278"/>
                </a:cubicBezTo>
                <a:cubicBezTo>
                  <a:pt x="95469" y="16212"/>
                  <a:pt x="95703" y="17179"/>
                  <a:pt x="95369" y="18046"/>
                </a:cubicBezTo>
                <a:cubicBezTo>
                  <a:pt x="94902" y="19214"/>
                  <a:pt x="94302" y="20315"/>
                  <a:pt x="93735" y="21449"/>
                </a:cubicBezTo>
                <a:cubicBezTo>
                  <a:pt x="93601" y="21716"/>
                  <a:pt x="93301" y="21949"/>
                  <a:pt x="93067" y="22183"/>
                </a:cubicBezTo>
                <a:cubicBezTo>
                  <a:pt x="90566" y="24484"/>
                  <a:pt x="87964" y="26652"/>
                  <a:pt x="85295" y="28754"/>
                </a:cubicBezTo>
                <a:cubicBezTo>
                  <a:pt x="84528" y="29388"/>
                  <a:pt x="83661" y="29888"/>
                  <a:pt x="82827" y="30455"/>
                </a:cubicBezTo>
                <a:cubicBezTo>
                  <a:pt x="80158" y="32390"/>
                  <a:pt x="77290" y="33958"/>
                  <a:pt x="74321" y="35425"/>
                </a:cubicBezTo>
                <a:cubicBezTo>
                  <a:pt x="70918" y="37093"/>
                  <a:pt x="67416" y="38628"/>
                  <a:pt x="63947" y="40162"/>
                </a:cubicBezTo>
                <a:cubicBezTo>
                  <a:pt x="63446" y="40362"/>
                  <a:pt x="62913" y="40529"/>
                  <a:pt x="62379" y="40696"/>
                </a:cubicBezTo>
                <a:cubicBezTo>
                  <a:pt x="60511" y="41296"/>
                  <a:pt x="58676" y="41930"/>
                  <a:pt x="56775" y="42497"/>
                </a:cubicBezTo>
                <a:cubicBezTo>
                  <a:pt x="55541" y="42831"/>
                  <a:pt x="54273" y="43098"/>
                  <a:pt x="53005" y="43364"/>
                </a:cubicBezTo>
                <a:cubicBezTo>
                  <a:pt x="51638" y="43665"/>
                  <a:pt x="50270" y="43931"/>
                  <a:pt x="48903" y="44232"/>
                </a:cubicBezTo>
                <a:cubicBezTo>
                  <a:pt x="48769" y="44232"/>
                  <a:pt x="48669" y="44265"/>
                  <a:pt x="48569" y="44298"/>
                </a:cubicBezTo>
                <a:cubicBezTo>
                  <a:pt x="48335" y="44298"/>
                  <a:pt x="48135" y="44365"/>
                  <a:pt x="47969" y="44098"/>
                </a:cubicBezTo>
                <a:cubicBezTo>
                  <a:pt x="47868" y="43931"/>
                  <a:pt x="48002" y="43731"/>
                  <a:pt x="48402" y="43565"/>
                </a:cubicBezTo>
                <a:cubicBezTo>
                  <a:pt x="48736" y="43431"/>
                  <a:pt x="49103" y="43331"/>
                  <a:pt x="49436" y="43198"/>
                </a:cubicBezTo>
                <a:cubicBezTo>
                  <a:pt x="53606" y="41730"/>
                  <a:pt x="57809" y="40262"/>
                  <a:pt x="61979" y="38794"/>
                </a:cubicBezTo>
                <a:cubicBezTo>
                  <a:pt x="62512" y="38594"/>
                  <a:pt x="63079" y="38394"/>
                  <a:pt x="63613" y="38161"/>
                </a:cubicBezTo>
                <a:cubicBezTo>
                  <a:pt x="68116" y="36226"/>
                  <a:pt x="72486" y="34124"/>
                  <a:pt x="76823" y="31890"/>
                </a:cubicBezTo>
                <a:cubicBezTo>
                  <a:pt x="77156" y="31723"/>
                  <a:pt x="77490" y="31589"/>
                  <a:pt x="77823" y="31356"/>
                </a:cubicBezTo>
                <a:cubicBezTo>
                  <a:pt x="80659" y="29421"/>
                  <a:pt x="83627" y="27687"/>
                  <a:pt x="86229" y="25418"/>
                </a:cubicBezTo>
                <a:cubicBezTo>
                  <a:pt x="87930" y="23917"/>
                  <a:pt x="89698" y="22416"/>
                  <a:pt x="91433" y="20948"/>
                </a:cubicBezTo>
                <a:cubicBezTo>
                  <a:pt x="91833" y="20615"/>
                  <a:pt x="92167" y="20215"/>
                  <a:pt x="92367" y="19714"/>
                </a:cubicBezTo>
                <a:cubicBezTo>
                  <a:pt x="92434" y="19547"/>
                  <a:pt x="92534" y="19414"/>
                  <a:pt x="92634" y="19247"/>
                </a:cubicBezTo>
                <a:cubicBezTo>
                  <a:pt x="93568" y="17346"/>
                  <a:pt x="93568" y="17346"/>
                  <a:pt x="93534" y="15211"/>
                </a:cubicBezTo>
                <a:cubicBezTo>
                  <a:pt x="93534" y="14811"/>
                  <a:pt x="93434" y="14444"/>
                  <a:pt x="93301" y="14043"/>
                </a:cubicBezTo>
                <a:cubicBezTo>
                  <a:pt x="92834" y="12276"/>
                  <a:pt x="91600" y="11041"/>
                  <a:pt x="90299" y="9874"/>
                </a:cubicBezTo>
                <a:cubicBezTo>
                  <a:pt x="90099" y="9707"/>
                  <a:pt x="89832" y="9574"/>
                  <a:pt x="89565" y="9440"/>
                </a:cubicBezTo>
                <a:cubicBezTo>
                  <a:pt x="86963" y="8106"/>
                  <a:pt x="84361" y="6805"/>
                  <a:pt x="81726" y="5504"/>
                </a:cubicBezTo>
                <a:cubicBezTo>
                  <a:pt x="81326" y="5304"/>
                  <a:pt x="80925" y="5170"/>
                  <a:pt x="80492" y="5037"/>
                </a:cubicBezTo>
                <a:cubicBezTo>
                  <a:pt x="78791" y="4470"/>
                  <a:pt x="77056" y="3869"/>
                  <a:pt x="75321" y="3402"/>
                </a:cubicBezTo>
                <a:cubicBezTo>
                  <a:pt x="74054" y="3069"/>
                  <a:pt x="72720" y="2869"/>
                  <a:pt x="71419" y="2635"/>
                </a:cubicBezTo>
                <a:cubicBezTo>
                  <a:pt x="70284" y="2435"/>
                  <a:pt x="69150" y="2268"/>
                  <a:pt x="68016" y="2068"/>
                </a:cubicBezTo>
                <a:cubicBezTo>
                  <a:pt x="67583" y="2001"/>
                  <a:pt x="67149" y="1968"/>
                  <a:pt x="66715" y="1968"/>
                </a:cubicBezTo>
                <a:cubicBezTo>
                  <a:pt x="63980" y="1935"/>
                  <a:pt x="61245" y="1935"/>
                  <a:pt x="58042" y="1935"/>
                </a:cubicBez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46"/>
          <p:cNvSpPr/>
          <p:nvPr/>
        </p:nvSpPr>
        <p:spPr>
          <a:xfrm rot="899921">
            <a:off x="5584954" y="2046181"/>
            <a:ext cx="640415" cy="556744"/>
          </a:xfrm>
          <a:custGeom>
            <a:rect b="b" l="l" r="r" t="t"/>
            <a:pathLst>
              <a:path extrusionOk="0" h="35293" w="40597">
                <a:moveTo>
                  <a:pt x="3303" y="31189"/>
                </a:moveTo>
                <a:cubicBezTo>
                  <a:pt x="4471" y="29788"/>
                  <a:pt x="5538" y="28521"/>
                  <a:pt x="6605" y="27253"/>
                </a:cubicBezTo>
                <a:cubicBezTo>
                  <a:pt x="6972" y="26819"/>
                  <a:pt x="7339" y="26419"/>
                  <a:pt x="7740" y="26019"/>
                </a:cubicBezTo>
                <a:cubicBezTo>
                  <a:pt x="11075" y="22683"/>
                  <a:pt x="14411" y="19347"/>
                  <a:pt x="17747" y="16012"/>
                </a:cubicBezTo>
                <a:cubicBezTo>
                  <a:pt x="18147" y="15611"/>
                  <a:pt x="18547" y="15244"/>
                  <a:pt x="18981" y="14878"/>
                </a:cubicBezTo>
                <a:cubicBezTo>
                  <a:pt x="21583" y="12709"/>
                  <a:pt x="24118" y="10508"/>
                  <a:pt x="26753" y="8373"/>
                </a:cubicBezTo>
                <a:cubicBezTo>
                  <a:pt x="28521" y="6939"/>
                  <a:pt x="30322" y="5504"/>
                  <a:pt x="32224" y="4237"/>
                </a:cubicBezTo>
                <a:cubicBezTo>
                  <a:pt x="34592" y="2669"/>
                  <a:pt x="37094" y="1268"/>
                  <a:pt x="39729" y="200"/>
                </a:cubicBezTo>
                <a:cubicBezTo>
                  <a:pt x="39963" y="100"/>
                  <a:pt x="40229" y="0"/>
                  <a:pt x="40463" y="200"/>
                </a:cubicBezTo>
                <a:cubicBezTo>
                  <a:pt x="40596" y="367"/>
                  <a:pt x="40463" y="634"/>
                  <a:pt x="40096" y="901"/>
                </a:cubicBezTo>
                <a:cubicBezTo>
                  <a:pt x="38462" y="2002"/>
                  <a:pt x="36860" y="3069"/>
                  <a:pt x="35226" y="4170"/>
                </a:cubicBezTo>
                <a:cubicBezTo>
                  <a:pt x="31657" y="6638"/>
                  <a:pt x="28254" y="9340"/>
                  <a:pt x="24952" y="12176"/>
                </a:cubicBezTo>
                <a:cubicBezTo>
                  <a:pt x="24018" y="12943"/>
                  <a:pt x="23117" y="13710"/>
                  <a:pt x="22183" y="14477"/>
                </a:cubicBezTo>
                <a:cubicBezTo>
                  <a:pt x="20415" y="15945"/>
                  <a:pt x="18747" y="17479"/>
                  <a:pt x="17146" y="19114"/>
                </a:cubicBezTo>
                <a:cubicBezTo>
                  <a:pt x="14711" y="21616"/>
                  <a:pt x="12243" y="24051"/>
                  <a:pt x="9741" y="26519"/>
                </a:cubicBezTo>
                <a:cubicBezTo>
                  <a:pt x="8207" y="28054"/>
                  <a:pt x="6806" y="29722"/>
                  <a:pt x="5405" y="31389"/>
                </a:cubicBezTo>
                <a:cubicBezTo>
                  <a:pt x="5104" y="31756"/>
                  <a:pt x="4904" y="32123"/>
                  <a:pt x="4971" y="32590"/>
                </a:cubicBezTo>
                <a:cubicBezTo>
                  <a:pt x="5104" y="33458"/>
                  <a:pt x="4604" y="34091"/>
                  <a:pt x="4137" y="34725"/>
                </a:cubicBezTo>
                <a:cubicBezTo>
                  <a:pt x="3970" y="35025"/>
                  <a:pt x="3670" y="35192"/>
                  <a:pt x="3303" y="35225"/>
                </a:cubicBezTo>
                <a:cubicBezTo>
                  <a:pt x="2636" y="35259"/>
                  <a:pt x="1935" y="35292"/>
                  <a:pt x="1268" y="35292"/>
                </a:cubicBezTo>
                <a:cubicBezTo>
                  <a:pt x="468" y="35259"/>
                  <a:pt x="168" y="34892"/>
                  <a:pt x="101" y="34058"/>
                </a:cubicBezTo>
                <a:cubicBezTo>
                  <a:pt x="1" y="33057"/>
                  <a:pt x="334" y="32323"/>
                  <a:pt x="1268" y="31856"/>
                </a:cubicBezTo>
                <a:cubicBezTo>
                  <a:pt x="1335" y="31823"/>
                  <a:pt x="1402" y="31790"/>
                  <a:pt x="1468" y="31756"/>
                </a:cubicBezTo>
                <a:cubicBezTo>
                  <a:pt x="2002" y="31289"/>
                  <a:pt x="2603" y="30989"/>
                  <a:pt x="3303" y="3118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46"/>
          <p:cNvSpPr/>
          <p:nvPr/>
        </p:nvSpPr>
        <p:spPr>
          <a:xfrm flipH="1" rot="-899921">
            <a:off x="2918641" y="2046181"/>
            <a:ext cx="640415" cy="556744"/>
          </a:xfrm>
          <a:custGeom>
            <a:rect b="b" l="l" r="r" t="t"/>
            <a:pathLst>
              <a:path extrusionOk="0" h="35293" w="40597">
                <a:moveTo>
                  <a:pt x="3303" y="31189"/>
                </a:moveTo>
                <a:cubicBezTo>
                  <a:pt x="4471" y="29788"/>
                  <a:pt x="5538" y="28521"/>
                  <a:pt x="6605" y="27253"/>
                </a:cubicBezTo>
                <a:cubicBezTo>
                  <a:pt x="6972" y="26819"/>
                  <a:pt x="7339" y="26419"/>
                  <a:pt x="7740" y="26019"/>
                </a:cubicBezTo>
                <a:cubicBezTo>
                  <a:pt x="11075" y="22683"/>
                  <a:pt x="14411" y="19347"/>
                  <a:pt x="17747" y="16012"/>
                </a:cubicBezTo>
                <a:cubicBezTo>
                  <a:pt x="18147" y="15611"/>
                  <a:pt x="18547" y="15244"/>
                  <a:pt x="18981" y="14878"/>
                </a:cubicBezTo>
                <a:cubicBezTo>
                  <a:pt x="21583" y="12709"/>
                  <a:pt x="24118" y="10508"/>
                  <a:pt x="26753" y="8373"/>
                </a:cubicBezTo>
                <a:cubicBezTo>
                  <a:pt x="28521" y="6939"/>
                  <a:pt x="30322" y="5504"/>
                  <a:pt x="32224" y="4237"/>
                </a:cubicBezTo>
                <a:cubicBezTo>
                  <a:pt x="34592" y="2669"/>
                  <a:pt x="37094" y="1268"/>
                  <a:pt x="39729" y="200"/>
                </a:cubicBezTo>
                <a:cubicBezTo>
                  <a:pt x="39963" y="100"/>
                  <a:pt x="40229" y="0"/>
                  <a:pt x="40463" y="200"/>
                </a:cubicBezTo>
                <a:cubicBezTo>
                  <a:pt x="40596" y="367"/>
                  <a:pt x="40463" y="634"/>
                  <a:pt x="40096" y="901"/>
                </a:cubicBezTo>
                <a:cubicBezTo>
                  <a:pt x="38462" y="2002"/>
                  <a:pt x="36860" y="3069"/>
                  <a:pt x="35226" y="4170"/>
                </a:cubicBezTo>
                <a:cubicBezTo>
                  <a:pt x="31657" y="6638"/>
                  <a:pt x="28254" y="9340"/>
                  <a:pt x="24952" y="12176"/>
                </a:cubicBezTo>
                <a:cubicBezTo>
                  <a:pt x="24018" y="12943"/>
                  <a:pt x="23117" y="13710"/>
                  <a:pt x="22183" y="14477"/>
                </a:cubicBezTo>
                <a:cubicBezTo>
                  <a:pt x="20415" y="15945"/>
                  <a:pt x="18747" y="17479"/>
                  <a:pt x="17146" y="19114"/>
                </a:cubicBezTo>
                <a:cubicBezTo>
                  <a:pt x="14711" y="21616"/>
                  <a:pt x="12243" y="24051"/>
                  <a:pt x="9741" y="26519"/>
                </a:cubicBezTo>
                <a:cubicBezTo>
                  <a:pt x="8207" y="28054"/>
                  <a:pt x="6806" y="29722"/>
                  <a:pt x="5405" y="31389"/>
                </a:cubicBezTo>
                <a:cubicBezTo>
                  <a:pt x="5104" y="31756"/>
                  <a:pt x="4904" y="32123"/>
                  <a:pt x="4971" y="32590"/>
                </a:cubicBezTo>
                <a:cubicBezTo>
                  <a:pt x="5104" y="33458"/>
                  <a:pt x="4604" y="34091"/>
                  <a:pt x="4137" y="34725"/>
                </a:cubicBezTo>
                <a:cubicBezTo>
                  <a:pt x="3970" y="35025"/>
                  <a:pt x="3670" y="35192"/>
                  <a:pt x="3303" y="35225"/>
                </a:cubicBezTo>
                <a:cubicBezTo>
                  <a:pt x="2636" y="35259"/>
                  <a:pt x="1935" y="35292"/>
                  <a:pt x="1268" y="35292"/>
                </a:cubicBezTo>
                <a:cubicBezTo>
                  <a:pt x="468" y="35259"/>
                  <a:pt x="168" y="34892"/>
                  <a:pt x="101" y="34058"/>
                </a:cubicBezTo>
                <a:cubicBezTo>
                  <a:pt x="1" y="33057"/>
                  <a:pt x="334" y="32323"/>
                  <a:pt x="1268" y="31856"/>
                </a:cubicBezTo>
                <a:cubicBezTo>
                  <a:pt x="1335" y="31823"/>
                  <a:pt x="1402" y="31790"/>
                  <a:pt x="1468" y="31756"/>
                </a:cubicBezTo>
                <a:cubicBezTo>
                  <a:pt x="2002" y="31289"/>
                  <a:pt x="2603" y="30989"/>
                  <a:pt x="3303" y="3118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46"/>
          <p:cNvSpPr/>
          <p:nvPr/>
        </p:nvSpPr>
        <p:spPr>
          <a:xfrm rot="-9900079">
            <a:off x="2918641" y="3441469"/>
            <a:ext cx="640415" cy="556744"/>
          </a:xfrm>
          <a:custGeom>
            <a:rect b="b" l="l" r="r" t="t"/>
            <a:pathLst>
              <a:path extrusionOk="0" h="35293" w="40597">
                <a:moveTo>
                  <a:pt x="3303" y="31189"/>
                </a:moveTo>
                <a:cubicBezTo>
                  <a:pt x="4471" y="29788"/>
                  <a:pt x="5538" y="28521"/>
                  <a:pt x="6605" y="27253"/>
                </a:cubicBezTo>
                <a:cubicBezTo>
                  <a:pt x="6972" y="26819"/>
                  <a:pt x="7339" y="26419"/>
                  <a:pt x="7740" y="26019"/>
                </a:cubicBezTo>
                <a:cubicBezTo>
                  <a:pt x="11075" y="22683"/>
                  <a:pt x="14411" y="19347"/>
                  <a:pt x="17747" y="16012"/>
                </a:cubicBezTo>
                <a:cubicBezTo>
                  <a:pt x="18147" y="15611"/>
                  <a:pt x="18547" y="15244"/>
                  <a:pt x="18981" y="14878"/>
                </a:cubicBezTo>
                <a:cubicBezTo>
                  <a:pt x="21583" y="12709"/>
                  <a:pt x="24118" y="10508"/>
                  <a:pt x="26753" y="8373"/>
                </a:cubicBezTo>
                <a:cubicBezTo>
                  <a:pt x="28521" y="6939"/>
                  <a:pt x="30322" y="5504"/>
                  <a:pt x="32224" y="4237"/>
                </a:cubicBezTo>
                <a:cubicBezTo>
                  <a:pt x="34592" y="2669"/>
                  <a:pt x="37094" y="1268"/>
                  <a:pt x="39729" y="200"/>
                </a:cubicBezTo>
                <a:cubicBezTo>
                  <a:pt x="39963" y="100"/>
                  <a:pt x="40229" y="0"/>
                  <a:pt x="40463" y="200"/>
                </a:cubicBezTo>
                <a:cubicBezTo>
                  <a:pt x="40596" y="367"/>
                  <a:pt x="40463" y="634"/>
                  <a:pt x="40096" y="901"/>
                </a:cubicBezTo>
                <a:cubicBezTo>
                  <a:pt x="38462" y="2002"/>
                  <a:pt x="36860" y="3069"/>
                  <a:pt x="35226" y="4170"/>
                </a:cubicBezTo>
                <a:cubicBezTo>
                  <a:pt x="31657" y="6638"/>
                  <a:pt x="28254" y="9340"/>
                  <a:pt x="24952" y="12176"/>
                </a:cubicBezTo>
                <a:cubicBezTo>
                  <a:pt x="24018" y="12943"/>
                  <a:pt x="23117" y="13710"/>
                  <a:pt x="22183" y="14477"/>
                </a:cubicBezTo>
                <a:cubicBezTo>
                  <a:pt x="20415" y="15945"/>
                  <a:pt x="18747" y="17479"/>
                  <a:pt x="17146" y="19114"/>
                </a:cubicBezTo>
                <a:cubicBezTo>
                  <a:pt x="14711" y="21616"/>
                  <a:pt x="12243" y="24051"/>
                  <a:pt x="9741" y="26519"/>
                </a:cubicBezTo>
                <a:cubicBezTo>
                  <a:pt x="8207" y="28054"/>
                  <a:pt x="6806" y="29722"/>
                  <a:pt x="5405" y="31389"/>
                </a:cubicBezTo>
                <a:cubicBezTo>
                  <a:pt x="5104" y="31756"/>
                  <a:pt x="4904" y="32123"/>
                  <a:pt x="4971" y="32590"/>
                </a:cubicBezTo>
                <a:cubicBezTo>
                  <a:pt x="5104" y="33458"/>
                  <a:pt x="4604" y="34091"/>
                  <a:pt x="4137" y="34725"/>
                </a:cubicBezTo>
                <a:cubicBezTo>
                  <a:pt x="3970" y="35025"/>
                  <a:pt x="3670" y="35192"/>
                  <a:pt x="3303" y="35225"/>
                </a:cubicBezTo>
                <a:cubicBezTo>
                  <a:pt x="2636" y="35259"/>
                  <a:pt x="1935" y="35292"/>
                  <a:pt x="1268" y="35292"/>
                </a:cubicBezTo>
                <a:cubicBezTo>
                  <a:pt x="468" y="35259"/>
                  <a:pt x="168" y="34892"/>
                  <a:pt x="101" y="34058"/>
                </a:cubicBezTo>
                <a:cubicBezTo>
                  <a:pt x="1" y="33057"/>
                  <a:pt x="334" y="32323"/>
                  <a:pt x="1268" y="31856"/>
                </a:cubicBezTo>
                <a:cubicBezTo>
                  <a:pt x="1335" y="31823"/>
                  <a:pt x="1402" y="31790"/>
                  <a:pt x="1468" y="31756"/>
                </a:cubicBezTo>
                <a:cubicBezTo>
                  <a:pt x="2002" y="31289"/>
                  <a:pt x="2603" y="30989"/>
                  <a:pt x="3303" y="3118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46"/>
          <p:cNvSpPr/>
          <p:nvPr/>
        </p:nvSpPr>
        <p:spPr>
          <a:xfrm flipH="1" rot="9900079">
            <a:off x="5584954" y="3441469"/>
            <a:ext cx="640415" cy="556744"/>
          </a:xfrm>
          <a:custGeom>
            <a:rect b="b" l="l" r="r" t="t"/>
            <a:pathLst>
              <a:path extrusionOk="0" h="35293" w="40597">
                <a:moveTo>
                  <a:pt x="3303" y="31189"/>
                </a:moveTo>
                <a:cubicBezTo>
                  <a:pt x="4471" y="29788"/>
                  <a:pt x="5538" y="28521"/>
                  <a:pt x="6605" y="27253"/>
                </a:cubicBezTo>
                <a:cubicBezTo>
                  <a:pt x="6972" y="26819"/>
                  <a:pt x="7339" y="26419"/>
                  <a:pt x="7740" y="26019"/>
                </a:cubicBezTo>
                <a:cubicBezTo>
                  <a:pt x="11075" y="22683"/>
                  <a:pt x="14411" y="19347"/>
                  <a:pt x="17747" y="16012"/>
                </a:cubicBezTo>
                <a:cubicBezTo>
                  <a:pt x="18147" y="15611"/>
                  <a:pt x="18547" y="15244"/>
                  <a:pt x="18981" y="14878"/>
                </a:cubicBezTo>
                <a:cubicBezTo>
                  <a:pt x="21583" y="12709"/>
                  <a:pt x="24118" y="10508"/>
                  <a:pt x="26753" y="8373"/>
                </a:cubicBezTo>
                <a:cubicBezTo>
                  <a:pt x="28521" y="6939"/>
                  <a:pt x="30322" y="5504"/>
                  <a:pt x="32224" y="4237"/>
                </a:cubicBezTo>
                <a:cubicBezTo>
                  <a:pt x="34592" y="2669"/>
                  <a:pt x="37094" y="1268"/>
                  <a:pt x="39729" y="200"/>
                </a:cubicBezTo>
                <a:cubicBezTo>
                  <a:pt x="39963" y="100"/>
                  <a:pt x="40229" y="0"/>
                  <a:pt x="40463" y="200"/>
                </a:cubicBezTo>
                <a:cubicBezTo>
                  <a:pt x="40596" y="367"/>
                  <a:pt x="40463" y="634"/>
                  <a:pt x="40096" y="901"/>
                </a:cubicBezTo>
                <a:cubicBezTo>
                  <a:pt x="38462" y="2002"/>
                  <a:pt x="36860" y="3069"/>
                  <a:pt x="35226" y="4170"/>
                </a:cubicBezTo>
                <a:cubicBezTo>
                  <a:pt x="31657" y="6638"/>
                  <a:pt x="28254" y="9340"/>
                  <a:pt x="24952" y="12176"/>
                </a:cubicBezTo>
                <a:cubicBezTo>
                  <a:pt x="24018" y="12943"/>
                  <a:pt x="23117" y="13710"/>
                  <a:pt x="22183" y="14477"/>
                </a:cubicBezTo>
                <a:cubicBezTo>
                  <a:pt x="20415" y="15945"/>
                  <a:pt x="18747" y="17479"/>
                  <a:pt x="17146" y="19114"/>
                </a:cubicBezTo>
                <a:cubicBezTo>
                  <a:pt x="14711" y="21616"/>
                  <a:pt x="12243" y="24051"/>
                  <a:pt x="9741" y="26519"/>
                </a:cubicBezTo>
                <a:cubicBezTo>
                  <a:pt x="8207" y="28054"/>
                  <a:pt x="6806" y="29722"/>
                  <a:pt x="5405" y="31389"/>
                </a:cubicBezTo>
                <a:cubicBezTo>
                  <a:pt x="5104" y="31756"/>
                  <a:pt x="4904" y="32123"/>
                  <a:pt x="4971" y="32590"/>
                </a:cubicBezTo>
                <a:cubicBezTo>
                  <a:pt x="5104" y="33458"/>
                  <a:pt x="4604" y="34091"/>
                  <a:pt x="4137" y="34725"/>
                </a:cubicBezTo>
                <a:cubicBezTo>
                  <a:pt x="3970" y="35025"/>
                  <a:pt x="3670" y="35192"/>
                  <a:pt x="3303" y="35225"/>
                </a:cubicBezTo>
                <a:cubicBezTo>
                  <a:pt x="2636" y="35259"/>
                  <a:pt x="1935" y="35292"/>
                  <a:pt x="1268" y="35292"/>
                </a:cubicBezTo>
                <a:cubicBezTo>
                  <a:pt x="468" y="35259"/>
                  <a:pt x="168" y="34892"/>
                  <a:pt x="101" y="34058"/>
                </a:cubicBezTo>
                <a:cubicBezTo>
                  <a:pt x="1" y="33057"/>
                  <a:pt x="334" y="32323"/>
                  <a:pt x="1268" y="31856"/>
                </a:cubicBezTo>
                <a:cubicBezTo>
                  <a:pt x="1335" y="31823"/>
                  <a:pt x="1402" y="31790"/>
                  <a:pt x="1468" y="31756"/>
                </a:cubicBezTo>
                <a:cubicBezTo>
                  <a:pt x="2002" y="31289"/>
                  <a:pt x="2603" y="30989"/>
                  <a:pt x="3303" y="3118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47"/>
          <p:cNvSpPr/>
          <p:nvPr/>
        </p:nvSpPr>
        <p:spPr>
          <a:xfrm>
            <a:off x="2766988" y="1733061"/>
            <a:ext cx="2584800" cy="7164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365750" spcFirstLastPara="1" rIns="91425" wrap="square" tIns="228600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7" name="Google Shape;1387;p47"/>
          <p:cNvSpPr/>
          <p:nvPr/>
        </p:nvSpPr>
        <p:spPr>
          <a:xfrm>
            <a:off x="2766988" y="2798308"/>
            <a:ext cx="2584800" cy="716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365750" spcFirstLastPara="1" rIns="91425" wrap="square" tIns="228600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8" name="Google Shape;1388;p47"/>
          <p:cNvSpPr/>
          <p:nvPr/>
        </p:nvSpPr>
        <p:spPr>
          <a:xfrm>
            <a:off x="2195321" y="3775031"/>
            <a:ext cx="2584800" cy="716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365750" spcFirstLastPara="1" rIns="91425" wrap="square" tIns="228600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Saturn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9" name="Google Shape;1389;p47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</a:t>
            </a:r>
            <a:r>
              <a:rPr lang="en"/>
              <a:t> Infographics</a:t>
            </a:r>
            <a:endParaRPr/>
          </a:p>
        </p:txBody>
      </p:sp>
      <p:sp>
        <p:nvSpPr>
          <p:cNvPr id="1390" name="Google Shape;1390;p47"/>
          <p:cNvSpPr/>
          <p:nvPr/>
        </p:nvSpPr>
        <p:spPr>
          <a:xfrm>
            <a:off x="2729161" y="1813553"/>
            <a:ext cx="196424" cy="159909"/>
          </a:xfrm>
          <a:custGeom>
            <a:rect b="b" l="l" r="r" t="t"/>
            <a:pathLst>
              <a:path extrusionOk="0" h="6328" w="7773">
                <a:moveTo>
                  <a:pt x="5587" y="1"/>
                </a:moveTo>
                <a:cubicBezTo>
                  <a:pt x="4628" y="1"/>
                  <a:pt x="3419" y="494"/>
                  <a:pt x="2369" y="1397"/>
                </a:cubicBezTo>
                <a:cubicBezTo>
                  <a:pt x="701" y="2865"/>
                  <a:pt x="1" y="4833"/>
                  <a:pt x="835" y="5800"/>
                </a:cubicBezTo>
                <a:cubicBezTo>
                  <a:pt x="1142" y="6157"/>
                  <a:pt x="1612" y="6328"/>
                  <a:pt x="2169" y="6328"/>
                </a:cubicBezTo>
                <a:cubicBezTo>
                  <a:pt x="3123" y="6328"/>
                  <a:pt x="4330" y="5826"/>
                  <a:pt x="5404" y="4900"/>
                </a:cubicBezTo>
                <a:cubicBezTo>
                  <a:pt x="7072" y="3465"/>
                  <a:pt x="7773" y="1497"/>
                  <a:pt x="6939" y="530"/>
                </a:cubicBezTo>
                <a:cubicBezTo>
                  <a:pt x="6630" y="172"/>
                  <a:pt x="6152" y="1"/>
                  <a:pt x="5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47"/>
          <p:cNvSpPr/>
          <p:nvPr/>
        </p:nvSpPr>
        <p:spPr>
          <a:xfrm>
            <a:off x="2709777" y="2873006"/>
            <a:ext cx="196424" cy="159302"/>
          </a:xfrm>
          <a:custGeom>
            <a:rect b="b" l="l" r="r" t="t"/>
            <a:pathLst>
              <a:path extrusionOk="0" h="6304" w="7773">
                <a:moveTo>
                  <a:pt x="5544" y="0"/>
                </a:moveTo>
                <a:cubicBezTo>
                  <a:pt x="4598" y="0"/>
                  <a:pt x="3412" y="488"/>
                  <a:pt x="2369" y="1405"/>
                </a:cubicBezTo>
                <a:cubicBezTo>
                  <a:pt x="668" y="2840"/>
                  <a:pt x="0" y="4808"/>
                  <a:pt x="834" y="5775"/>
                </a:cubicBezTo>
                <a:cubicBezTo>
                  <a:pt x="1143" y="6133"/>
                  <a:pt x="1617" y="6304"/>
                  <a:pt x="2177" y="6304"/>
                </a:cubicBezTo>
                <a:cubicBezTo>
                  <a:pt x="3130" y="6304"/>
                  <a:pt x="4333" y="5811"/>
                  <a:pt x="5404" y="4908"/>
                </a:cubicBezTo>
                <a:cubicBezTo>
                  <a:pt x="7072" y="3440"/>
                  <a:pt x="7773" y="1472"/>
                  <a:pt x="6905" y="538"/>
                </a:cubicBezTo>
                <a:cubicBezTo>
                  <a:pt x="6593" y="175"/>
                  <a:pt x="6112" y="0"/>
                  <a:pt x="55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47"/>
          <p:cNvSpPr/>
          <p:nvPr/>
        </p:nvSpPr>
        <p:spPr>
          <a:xfrm>
            <a:off x="2136531" y="3848582"/>
            <a:ext cx="195590" cy="159302"/>
          </a:xfrm>
          <a:custGeom>
            <a:rect b="b" l="l" r="r" t="t"/>
            <a:pathLst>
              <a:path extrusionOk="0" h="6304" w="7740">
                <a:moveTo>
                  <a:pt x="5564" y="0"/>
                </a:moveTo>
                <a:cubicBezTo>
                  <a:pt x="4615" y="0"/>
                  <a:pt x="3419" y="493"/>
                  <a:pt x="2369" y="1396"/>
                </a:cubicBezTo>
                <a:cubicBezTo>
                  <a:pt x="668" y="2864"/>
                  <a:pt x="1" y="4799"/>
                  <a:pt x="834" y="5766"/>
                </a:cubicBezTo>
                <a:cubicBezTo>
                  <a:pt x="1147" y="6129"/>
                  <a:pt x="1628" y="6304"/>
                  <a:pt x="2196" y="6304"/>
                </a:cubicBezTo>
                <a:cubicBezTo>
                  <a:pt x="3142" y="6304"/>
                  <a:pt x="4328" y="5817"/>
                  <a:pt x="5371" y="4899"/>
                </a:cubicBezTo>
                <a:cubicBezTo>
                  <a:pt x="7072" y="3465"/>
                  <a:pt x="7739" y="1497"/>
                  <a:pt x="6905" y="529"/>
                </a:cubicBezTo>
                <a:cubicBezTo>
                  <a:pt x="6597" y="171"/>
                  <a:pt x="6123" y="0"/>
                  <a:pt x="5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47"/>
          <p:cNvSpPr/>
          <p:nvPr/>
        </p:nvSpPr>
        <p:spPr>
          <a:xfrm>
            <a:off x="2925575" y="1905341"/>
            <a:ext cx="171988" cy="370054"/>
          </a:xfrm>
          <a:custGeom>
            <a:rect b="b" l="l" r="r" t="t"/>
            <a:pathLst>
              <a:path extrusionOk="0" h="14644" w="6806">
                <a:moveTo>
                  <a:pt x="2102" y="0"/>
                </a:moveTo>
                <a:lnTo>
                  <a:pt x="1" y="6471"/>
                </a:lnTo>
                <a:lnTo>
                  <a:pt x="2369" y="8006"/>
                </a:lnTo>
                <a:lnTo>
                  <a:pt x="1669" y="14644"/>
                </a:lnTo>
                <a:lnTo>
                  <a:pt x="6806" y="7139"/>
                </a:lnTo>
                <a:lnTo>
                  <a:pt x="3837" y="5471"/>
                </a:lnTo>
                <a:lnTo>
                  <a:pt x="6472" y="467"/>
                </a:lnTo>
                <a:lnTo>
                  <a:pt x="21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47"/>
          <p:cNvSpPr/>
          <p:nvPr/>
        </p:nvSpPr>
        <p:spPr>
          <a:xfrm>
            <a:off x="2821050" y="2950667"/>
            <a:ext cx="318655" cy="338871"/>
          </a:xfrm>
          <a:custGeom>
            <a:rect b="b" l="l" r="r" t="t"/>
            <a:pathLst>
              <a:path extrusionOk="0" h="13410" w="12610">
                <a:moveTo>
                  <a:pt x="6005" y="0"/>
                </a:moveTo>
                <a:cubicBezTo>
                  <a:pt x="3336" y="3469"/>
                  <a:pt x="4037" y="6671"/>
                  <a:pt x="5037" y="8673"/>
                </a:cubicBezTo>
                <a:cubicBezTo>
                  <a:pt x="3307" y="7214"/>
                  <a:pt x="1772" y="6940"/>
                  <a:pt x="864" y="6940"/>
                </a:cubicBezTo>
                <a:cubicBezTo>
                  <a:pt x="320" y="6940"/>
                  <a:pt x="1" y="7038"/>
                  <a:pt x="1" y="7038"/>
                </a:cubicBezTo>
                <a:cubicBezTo>
                  <a:pt x="668" y="12709"/>
                  <a:pt x="6272" y="13410"/>
                  <a:pt x="6272" y="13410"/>
                </a:cubicBezTo>
                <a:cubicBezTo>
                  <a:pt x="12376" y="13143"/>
                  <a:pt x="12610" y="5771"/>
                  <a:pt x="12610" y="5771"/>
                </a:cubicBezTo>
                <a:lnTo>
                  <a:pt x="12610" y="5771"/>
                </a:lnTo>
                <a:cubicBezTo>
                  <a:pt x="10408" y="5838"/>
                  <a:pt x="8907" y="6705"/>
                  <a:pt x="7906" y="7872"/>
                </a:cubicBezTo>
                <a:cubicBezTo>
                  <a:pt x="9074" y="3436"/>
                  <a:pt x="6005" y="0"/>
                  <a:pt x="600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47"/>
          <p:cNvSpPr/>
          <p:nvPr/>
        </p:nvSpPr>
        <p:spPr>
          <a:xfrm>
            <a:off x="2236252" y="3920961"/>
            <a:ext cx="308547" cy="340665"/>
          </a:xfrm>
          <a:custGeom>
            <a:rect b="b" l="l" r="r" t="t"/>
            <a:pathLst>
              <a:path extrusionOk="0" h="13481" w="12210">
                <a:moveTo>
                  <a:pt x="3203" y="7706"/>
                </a:moveTo>
                <a:lnTo>
                  <a:pt x="3203" y="7706"/>
                </a:lnTo>
                <a:cubicBezTo>
                  <a:pt x="3503" y="10441"/>
                  <a:pt x="7440" y="10975"/>
                  <a:pt x="7273" y="11842"/>
                </a:cubicBezTo>
                <a:cubicBezTo>
                  <a:pt x="7182" y="12313"/>
                  <a:pt x="6807" y="12666"/>
                  <a:pt x="6220" y="12666"/>
                </a:cubicBezTo>
                <a:cubicBezTo>
                  <a:pt x="5727" y="12666"/>
                  <a:pt x="5084" y="12416"/>
                  <a:pt x="4337" y="11775"/>
                </a:cubicBezTo>
                <a:cubicBezTo>
                  <a:pt x="2503" y="10174"/>
                  <a:pt x="3203" y="7706"/>
                  <a:pt x="3203" y="7706"/>
                </a:cubicBezTo>
                <a:close/>
                <a:moveTo>
                  <a:pt x="6906" y="0"/>
                </a:moveTo>
                <a:cubicBezTo>
                  <a:pt x="6906" y="0"/>
                  <a:pt x="1" y="8139"/>
                  <a:pt x="2870" y="11675"/>
                </a:cubicBezTo>
                <a:cubicBezTo>
                  <a:pt x="3933" y="12983"/>
                  <a:pt x="5247" y="13480"/>
                  <a:pt x="6517" y="13480"/>
                </a:cubicBezTo>
                <a:cubicBezTo>
                  <a:pt x="8712" y="13480"/>
                  <a:pt x="10774" y="11994"/>
                  <a:pt x="11176" y="10641"/>
                </a:cubicBezTo>
                <a:cubicBezTo>
                  <a:pt x="12210" y="7172"/>
                  <a:pt x="6906" y="0"/>
                  <a:pt x="69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47"/>
          <p:cNvSpPr/>
          <p:nvPr/>
        </p:nvSpPr>
        <p:spPr>
          <a:xfrm>
            <a:off x="2628856" y="2785414"/>
            <a:ext cx="585860" cy="692929"/>
          </a:xfrm>
          <a:custGeom>
            <a:rect b="b" l="l" r="r" t="t"/>
            <a:pathLst>
              <a:path extrusionOk="0" h="27421" w="23184">
                <a:moveTo>
                  <a:pt x="13610" y="1"/>
                </a:moveTo>
                <a:cubicBezTo>
                  <a:pt x="6104" y="1"/>
                  <a:pt x="0" y="6339"/>
                  <a:pt x="0" y="14178"/>
                </a:cubicBezTo>
                <a:cubicBezTo>
                  <a:pt x="0" y="20215"/>
                  <a:pt x="3636" y="25386"/>
                  <a:pt x="8773" y="27421"/>
                </a:cubicBezTo>
                <a:cubicBezTo>
                  <a:pt x="5170" y="24852"/>
                  <a:pt x="2835" y="20582"/>
                  <a:pt x="2835" y="15712"/>
                </a:cubicBezTo>
                <a:cubicBezTo>
                  <a:pt x="2835" y="7873"/>
                  <a:pt x="8940" y="1535"/>
                  <a:pt x="16445" y="1535"/>
                </a:cubicBezTo>
                <a:lnTo>
                  <a:pt x="18347" y="1535"/>
                </a:lnTo>
                <a:cubicBezTo>
                  <a:pt x="20048" y="1535"/>
                  <a:pt x="21682" y="1869"/>
                  <a:pt x="23183" y="2469"/>
                </a:cubicBezTo>
                <a:cubicBezTo>
                  <a:pt x="21015" y="902"/>
                  <a:pt x="18347" y="1"/>
                  <a:pt x="155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47"/>
          <p:cNvSpPr/>
          <p:nvPr/>
        </p:nvSpPr>
        <p:spPr>
          <a:xfrm>
            <a:off x="2628856" y="1761164"/>
            <a:ext cx="553817" cy="693763"/>
          </a:xfrm>
          <a:custGeom>
            <a:rect b="b" l="l" r="r" t="t"/>
            <a:pathLst>
              <a:path extrusionOk="0" h="27454" w="21916">
                <a:moveTo>
                  <a:pt x="13610" y="1"/>
                </a:moveTo>
                <a:cubicBezTo>
                  <a:pt x="6104" y="1"/>
                  <a:pt x="0" y="6372"/>
                  <a:pt x="0" y="14178"/>
                </a:cubicBezTo>
                <a:cubicBezTo>
                  <a:pt x="0" y="20249"/>
                  <a:pt x="3636" y="25419"/>
                  <a:pt x="8773" y="27454"/>
                </a:cubicBezTo>
                <a:cubicBezTo>
                  <a:pt x="5170" y="24885"/>
                  <a:pt x="2835" y="20616"/>
                  <a:pt x="2835" y="15746"/>
                </a:cubicBezTo>
                <a:cubicBezTo>
                  <a:pt x="2835" y="7907"/>
                  <a:pt x="8940" y="1569"/>
                  <a:pt x="16445" y="1569"/>
                </a:cubicBezTo>
                <a:lnTo>
                  <a:pt x="17079" y="1569"/>
                </a:lnTo>
                <a:cubicBezTo>
                  <a:pt x="18780" y="1569"/>
                  <a:pt x="20415" y="1902"/>
                  <a:pt x="21916" y="2503"/>
                </a:cubicBezTo>
                <a:cubicBezTo>
                  <a:pt x="19748" y="935"/>
                  <a:pt x="17112" y="1"/>
                  <a:pt x="142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47"/>
          <p:cNvSpPr/>
          <p:nvPr/>
        </p:nvSpPr>
        <p:spPr>
          <a:xfrm>
            <a:off x="2060664" y="3770896"/>
            <a:ext cx="575752" cy="692929"/>
          </a:xfrm>
          <a:custGeom>
            <a:rect b="b" l="l" r="r" t="t"/>
            <a:pathLst>
              <a:path extrusionOk="0" h="27421" w="22784">
                <a:moveTo>
                  <a:pt x="13610" y="1"/>
                </a:moveTo>
                <a:cubicBezTo>
                  <a:pt x="6071" y="1"/>
                  <a:pt x="0" y="6338"/>
                  <a:pt x="0" y="14177"/>
                </a:cubicBezTo>
                <a:cubicBezTo>
                  <a:pt x="0" y="20215"/>
                  <a:pt x="3636" y="25385"/>
                  <a:pt x="8740" y="27420"/>
                </a:cubicBezTo>
                <a:cubicBezTo>
                  <a:pt x="5171" y="24852"/>
                  <a:pt x="2836" y="20582"/>
                  <a:pt x="2836" y="15712"/>
                </a:cubicBezTo>
                <a:cubicBezTo>
                  <a:pt x="2836" y="7873"/>
                  <a:pt x="8907" y="1535"/>
                  <a:pt x="16412" y="1535"/>
                </a:cubicBezTo>
                <a:lnTo>
                  <a:pt x="17947" y="1535"/>
                </a:lnTo>
                <a:cubicBezTo>
                  <a:pt x="19648" y="1535"/>
                  <a:pt x="21282" y="1869"/>
                  <a:pt x="22783" y="2469"/>
                </a:cubicBezTo>
                <a:cubicBezTo>
                  <a:pt x="20615" y="901"/>
                  <a:pt x="17947" y="1"/>
                  <a:pt x="151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9" name="Google Shape;1399;p47"/>
          <p:cNvGrpSpPr/>
          <p:nvPr/>
        </p:nvGrpSpPr>
        <p:grpSpPr>
          <a:xfrm>
            <a:off x="1054091" y="734952"/>
            <a:ext cx="2320006" cy="3825899"/>
            <a:chOff x="3035781" y="1426425"/>
            <a:chExt cx="1854522" cy="3058272"/>
          </a:xfrm>
        </p:grpSpPr>
        <p:sp>
          <p:nvSpPr>
            <p:cNvPr id="1400" name="Google Shape;1400;p47"/>
            <p:cNvSpPr/>
            <p:nvPr/>
          </p:nvSpPr>
          <p:spPr>
            <a:xfrm>
              <a:off x="4302651" y="3062779"/>
              <a:ext cx="568781" cy="568801"/>
            </a:xfrm>
            <a:custGeom>
              <a:rect b="b" l="l" r="r" t="t"/>
              <a:pathLst>
                <a:path extrusionOk="0" fill="none" h="28155" w="28154">
                  <a:moveTo>
                    <a:pt x="28154" y="14077"/>
                  </a:moveTo>
                  <a:cubicBezTo>
                    <a:pt x="28154" y="21850"/>
                    <a:pt x="21849" y="28154"/>
                    <a:pt x="14077" y="28154"/>
                  </a:cubicBezTo>
                  <a:cubicBezTo>
                    <a:pt x="6305" y="28154"/>
                    <a:pt x="0" y="21850"/>
                    <a:pt x="0" y="14077"/>
                  </a:cubicBezTo>
                  <a:cubicBezTo>
                    <a:pt x="0" y="6305"/>
                    <a:pt x="6305" y="1"/>
                    <a:pt x="14077" y="1"/>
                  </a:cubicBezTo>
                  <a:cubicBezTo>
                    <a:pt x="21849" y="1"/>
                    <a:pt x="28154" y="6305"/>
                    <a:pt x="28154" y="14077"/>
                  </a:cubicBezTo>
                  <a:close/>
                </a:path>
              </a:pathLst>
            </a:custGeom>
            <a:noFill/>
            <a:ln cap="flat" cmpd="sng" w="3170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7"/>
            <p:cNvSpPr/>
            <p:nvPr/>
          </p:nvSpPr>
          <p:spPr>
            <a:xfrm>
              <a:off x="4310732" y="3071546"/>
              <a:ext cx="510174" cy="518235"/>
            </a:xfrm>
            <a:custGeom>
              <a:rect b="b" l="l" r="r" t="t"/>
              <a:pathLst>
                <a:path extrusionOk="0" fill="none" h="25652" w="25253">
                  <a:moveTo>
                    <a:pt x="25252" y="12809"/>
                  </a:moveTo>
                  <a:cubicBezTo>
                    <a:pt x="25252" y="19914"/>
                    <a:pt x="19615" y="25652"/>
                    <a:pt x="12643" y="25652"/>
                  </a:cubicBezTo>
                  <a:cubicBezTo>
                    <a:pt x="5671" y="25652"/>
                    <a:pt x="1" y="19914"/>
                    <a:pt x="1" y="12809"/>
                  </a:cubicBezTo>
                  <a:cubicBezTo>
                    <a:pt x="1" y="5738"/>
                    <a:pt x="5671" y="0"/>
                    <a:pt x="12643" y="0"/>
                  </a:cubicBezTo>
                  <a:cubicBezTo>
                    <a:pt x="19615" y="0"/>
                    <a:pt x="25252" y="5738"/>
                    <a:pt x="25252" y="12809"/>
                  </a:cubicBezTo>
                  <a:close/>
                </a:path>
              </a:pathLst>
            </a:custGeom>
            <a:noFill/>
            <a:ln cap="flat" cmpd="sng" w="3170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7"/>
            <p:cNvSpPr/>
            <p:nvPr/>
          </p:nvSpPr>
          <p:spPr>
            <a:xfrm>
              <a:off x="4294571" y="2236625"/>
              <a:ext cx="568781" cy="569468"/>
            </a:xfrm>
            <a:custGeom>
              <a:rect b="b" l="l" r="r" t="t"/>
              <a:pathLst>
                <a:path extrusionOk="0" fill="none" h="28188" w="28154">
                  <a:moveTo>
                    <a:pt x="28154" y="14077"/>
                  </a:moveTo>
                  <a:cubicBezTo>
                    <a:pt x="28154" y="21883"/>
                    <a:pt x="21849" y="28187"/>
                    <a:pt x="14077" y="28187"/>
                  </a:cubicBezTo>
                  <a:cubicBezTo>
                    <a:pt x="6305" y="28187"/>
                    <a:pt x="0" y="21883"/>
                    <a:pt x="0" y="14077"/>
                  </a:cubicBezTo>
                  <a:cubicBezTo>
                    <a:pt x="0" y="6305"/>
                    <a:pt x="6305" y="1"/>
                    <a:pt x="14077" y="1"/>
                  </a:cubicBezTo>
                  <a:cubicBezTo>
                    <a:pt x="21849" y="1"/>
                    <a:pt x="28154" y="6305"/>
                    <a:pt x="28154" y="14077"/>
                  </a:cubicBezTo>
                  <a:close/>
                </a:path>
              </a:pathLst>
            </a:custGeom>
            <a:noFill/>
            <a:ln cap="flat" cmpd="sng" w="3170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7"/>
            <p:cNvSpPr/>
            <p:nvPr/>
          </p:nvSpPr>
          <p:spPr>
            <a:xfrm>
              <a:off x="4303318" y="2245392"/>
              <a:ext cx="514214" cy="514194"/>
            </a:xfrm>
            <a:custGeom>
              <a:rect b="b" l="l" r="r" t="t"/>
              <a:pathLst>
                <a:path extrusionOk="0" fill="none" h="25452" w="25453">
                  <a:moveTo>
                    <a:pt x="25452" y="12709"/>
                  </a:moveTo>
                  <a:cubicBezTo>
                    <a:pt x="25452" y="19748"/>
                    <a:pt x="19748" y="25452"/>
                    <a:pt x="12710" y="25452"/>
                  </a:cubicBezTo>
                  <a:cubicBezTo>
                    <a:pt x="5671" y="25452"/>
                    <a:pt x="1" y="19748"/>
                    <a:pt x="1" y="12709"/>
                  </a:cubicBezTo>
                  <a:cubicBezTo>
                    <a:pt x="1" y="5704"/>
                    <a:pt x="5671" y="0"/>
                    <a:pt x="12710" y="0"/>
                  </a:cubicBezTo>
                  <a:cubicBezTo>
                    <a:pt x="19748" y="0"/>
                    <a:pt x="25452" y="5671"/>
                    <a:pt x="25452" y="12709"/>
                  </a:cubicBezTo>
                  <a:close/>
                </a:path>
              </a:pathLst>
            </a:custGeom>
            <a:noFill/>
            <a:ln cap="flat" cmpd="sng" w="3170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7"/>
            <p:cNvSpPr/>
            <p:nvPr/>
          </p:nvSpPr>
          <p:spPr>
            <a:xfrm>
              <a:off x="3838362" y="3840409"/>
              <a:ext cx="580236" cy="580923"/>
            </a:xfrm>
            <a:custGeom>
              <a:rect b="b" l="l" r="r" t="t"/>
              <a:pathLst>
                <a:path extrusionOk="0" fill="none" h="28755" w="28721">
                  <a:moveTo>
                    <a:pt x="28421" y="13811"/>
                  </a:moveTo>
                  <a:cubicBezTo>
                    <a:pt x="28721" y="21583"/>
                    <a:pt x="22683" y="28154"/>
                    <a:pt x="14911" y="28454"/>
                  </a:cubicBezTo>
                  <a:cubicBezTo>
                    <a:pt x="7139" y="28755"/>
                    <a:pt x="601" y="22684"/>
                    <a:pt x="301" y="14911"/>
                  </a:cubicBezTo>
                  <a:cubicBezTo>
                    <a:pt x="0" y="7139"/>
                    <a:pt x="6038" y="601"/>
                    <a:pt x="13810" y="301"/>
                  </a:cubicBezTo>
                  <a:cubicBezTo>
                    <a:pt x="21582" y="1"/>
                    <a:pt x="28120" y="6072"/>
                    <a:pt x="28421" y="13811"/>
                  </a:cubicBezTo>
                  <a:close/>
                </a:path>
              </a:pathLst>
            </a:custGeom>
            <a:noFill/>
            <a:ln cap="flat" cmpd="sng" w="3170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7"/>
            <p:cNvSpPr/>
            <p:nvPr/>
          </p:nvSpPr>
          <p:spPr>
            <a:xfrm>
              <a:off x="3852503" y="3850530"/>
              <a:ext cx="514214" cy="518921"/>
            </a:xfrm>
            <a:custGeom>
              <a:rect b="b" l="l" r="r" t="t"/>
              <a:pathLst>
                <a:path extrusionOk="0" fill="none" h="25686" w="25453">
                  <a:moveTo>
                    <a:pt x="25452" y="12843"/>
                  </a:moveTo>
                  <a:cubicBezTo>
                    <a:pt x="25452" y="19914"/>
                    <a:pt x="19748" y="25685"/>
                    <a:pt x="12710" y="25685"/>
                  </a:cubicBezTo>
                  <a:cubicBezTo>
                    <a:pt x="5705" y="25685"/>
                    <a:pt x="1" y="19914"/>
                    <a:pt x="1" y="12843"/>
                  </a:cubicBezTo>
                  <a:cubicBezTo>
                    <a:pt x="1" y="5738"/>
                    <a:pt x="5705" y="0"/>
                    <a:pt x="12710" y="0"/>
                  </a:cubicBezTo>
                  <a:cubicBezTo>
                    <a:pt x="19748" y="0"/>
                    <a:pt x="25452" y="5738"/>
                    <a:pt x="25452" y="12843"/>
                  </a:cubicBezTo>
                  <a:close/>
                </a:path>
              </a:pathLst>
            </a:custGeom>
            <a:noFill/>
            <a:ln cap="flat" cmpd="sng" w="3170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7"/>
            <p:cNvSpPr/>
            <p:nvPr/>
          </p:nvSpPr>
          <p:spPr>
            <a:xfrm>
              <a:off x="3035781" y="3662516"/>
              <a:ext cx="1142290" cy="822181"/>
            </a:xfrm>
            <a:custGeom>
              <a:rect b="b" l="l" r="r" t="t"/>
              <a:pathLst>
                <a:path extrusionOk="0" fill="none" h="40697" w="56542">
                  <a:moveTo>
                    <a:pt x="19515" y="0"/>
                  </a:moveTo>
                  <a:cubicBezTo>
                    <a:pt x="19515" y="0"/>
                    <a:pt x="19982" y="16346"/>
                    <a:pt x="12376" y="21816"/>
                  </a:cubicBezTo>
                  <a:cubicBezTo>
                    <a:pt x="6205" y="26253"/>
                    <a:pt x="1" y="18280"/>
                    <a:pt x="4838" y="14077"/>
                  </a:cubicBezTo>
                  <a:cubicBezTo>
                    <a:pt x="9141" y="10375"/>
                    <a:pt x="13978" y="12543"/>
                    <a:pt x="20149" y="20682"/>
                  </a:cubicBezTo>
                  <a:cubicBezTo>
                    <a:pt x="35293" y="40696"/>
                    <a:pt x="56541" y="37060"/>
                    <a:pt x="56541" y="37060"/>
                  </a:cubicBezTo>
                </a:path>
              </a:pathLst>
            </a:custGeom>
            <a:noFill/>
            <a:ln cap="flat" cmpd="sng" w="3170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7"/>
            <p:cNvSpPr/>
            <p:nvPr/>
          </p:nvSpPr>
          <p:spPr>
            <a:xfrm>
              <a:off x="4291864" y="2520999"/>
              <a:ext cx="598438" cy="849131"/>
            </a:xfrm>
            <a:custGeom>
              <a:rect b="b" l="l" r="r" t="t"/>
              <a:pathLst>
                <a:path extrusionOk="0" fill="none" h="42031" w="29622">
                  <a:moveTo>
                    <a:pt x="134" y="0"/>
                  </a:moveTo>
                  <a:cubicBezTo>
                    <a:pt x="1" y="9707"/>
                    <a:pt x="4304" y="16345"/>
                    <a:pt x="13977" y="20949"/>
                  </a:cubicBezTo>
                  <a:cubicBezTo>
                    <a:pt x="24918" y="26186"/>
                    <a:pt x="29622" y="32857"/>
                    <a:pt x="28788" y="42030"/>
                  </a:cubicBezTo>
                </a:path>
              </a:pathLst>
            </a:custGeom>
            <a:noFill/>
            <a:ln cap="flat" cmpd="sng" w="3170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7"/>
            <p:cNvSpPr/>
            <p:nvPr/>
          </p:nvSpPr>
          <p:spPr>
            <a:xfrm>
              <a:off x="4057400" y="2014708"/>
              <a:ext cx="716347" cy="295876"/>
            </a:xfrm>
            <a:custGeom>
              <a:rect b="b" l="l" r="r" t="t"/>
              <a:pathLst>
                <a:path extrusionOk="0" fill="none" h="22284" w="44667">
                  <a:moveTo>
                    <a:pt x="1" y="0"/>
                  </a:moveTo>
                  <a:cubicBezTo>
                    <a:pt x="1" y="0"/>
                    <a:pt x="2336" y="5404"/>
                    <a:pt x="4571" y="9541"/>
                  </a:cubicBezTo>
                  <a:cubicBezTo>
                    <a:pt x="8440" y="16746"/>
                    <a:pt x="10008" y="22183"/>
                    <a:pt x="22484" y="18647"/>
                  </a:cubicBezTo>
                  <a:cubicBezTo>
                    <a:pt x="38528" y="14044"/>
                    <a:pt x="44666" y="22283"/>
                    <a:pt x="44666" y="22283"/>
                  </a:cubicBezTo>
                </a:path>
              </a:pathLst>
            </a:custGeom>
            <a:noFill/>
            <a:ln cap="rnd" cmpd="sng" w="31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7"/>
            <p:cNvSpPr/>
            <p:nvPr/>
          </p:nvSpPr>
          <p:spPr>
            <a:xfrm>
              <a:off x="3655941" y="1572986"/>
              <a:ext cx="138165" cy="179176"/>
            </a:xfrm>
            <a:custGeom>
              <a:rect b="b" l="l" r="r" t="t"/>
              <a:pathLst>
                <a:path extrusionOk="0" h="8869" w="6839">
                  <a:moveTo>
                    <a:pt x="934" y="1"/>
                  </a:moveTo>
                  <a:cubicBezTo>
                    <a:pt x="759" y="1"/>
                    <a:pt x="585" y="49"/>
                    <a:pt x="434" y="150"/>
                  </a:cubicBezTo>
                  <a:cubicBezTo>
                    <a:pt x="234" y="283"/>
                    <a:pt x="101" y="483"/>
                    <a:pt x="67" y="717"/>
                  </a:cubicBezTo>
                  <a:cubicBezTo>
                    <a:pt x="1" y="983"/>
                    <a:pt x="67" y="1217"/>
                    <a:pt x="201" y="1417"/>
                  </a:cubicBezTo>
                  <a:lnTo>
                    <a:pt x="5071" y="8489"/>
                  </a:lnTo>
                  <a:cubicBezTo>
                    <a:pt x="5104" y="8522"/>
                    <a:pt x="5171" y="8589"/>
                    <a:pt x="5204" y="8622"/>
                  </a:cubicBezTo>
                  <a:cubicBezTo>
                    <a:pt x="5204" y="8622"/>
                    <a:pt x="5204" y="8622"/>
                    <a:pt x="5238" y="8656"/>
                  </a:cubicBezTo>
                  <a:cubicBezTo>
                    <a:pt x="5271" y="8689"/>
                    <a:pt x="5304" y="8722"/>
                    <a:pt x="5338" y="8722"/>
                  </a:cubicBezTo>
                  <a:cubicBezTo>
                    <a:pt x="5338" y="8722"/>
                    <a:pt x="5338" y="8722"/>
                    <a:pt x="5338" y="8756"/>
                  </a:cubicBezTo>
                  <a:cubicBezTo>
                    <a:pt x="5488" y="8831"/>
                    <a:pt x="5657" y="8868"/>
                    <a:pt x="5830" y="8868"/>
                  </a:cubicBezTo>
                  <a:cubicBezTo>
                    <a:pt x="5888" y="8868"/>
                    <a:pt x="5947" y="8864"/>
                    <a:pt x="6005" y="8856"/>
                  </a:cubicBezTo>
                  <a:cubicBezTo>
                    <a:pt x="6072" y="8856"/>
                    <a:pt x="6105" y="8822"/>
                    <a:pt x="6138" y="8822"/>
                  </a:cubicBezTo>
                  <a:lnTo>
                    <a:pt x="6172" y="8822"/>
                  </a:lnTo>
                  <a:cubicBezTo>
                    <a:pt x="6238" y="8789"/>
                    <a:pt x="6305" y="8756"/>
                    <a:pt x="6339" y="8722"/>
                  </a:cubicBezTo>
                  <a:cubicBezTo>
                    <a:pt x="6739" y="8455"/>
                    <a:pt x="6839" y="7855"/>
                    <a:pt x="6572" y="7455"/>
                  </a:cubicBezTo>
                  <a:lnTo>
                    <a:pt x="1702" y="383"/>
                  </a:lnTo>
                  <a:cubicBezTo>
                    <a:pt x="1515" y="133"/>
                    <a:pt x="1224" y="1"/>
                    <a:pt x="9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7"/>
            <p:cNvSpPr/>
            <p:nvPr/>
          </p:nvSpPr>
          <p:spPr>
            <a:xfrm>
              <a:off x="3655941" y="1573309"/>
              <a:ext cx="134124" cy="179136"/>
            </a:xfrm>
            <a:custGeom>
              <a:rect b="b" l="l" r="r" t="t"/>
              <a:pathLst>
                <a:path extrusionOk="0" h="8867" w="6639">
                  <a:moveTo>
                    <a:pt x="735" y="0"/>
                  </a:moveTo>
                  <a:lnTo>
                    <a:pt x="735" y="0"/>
                  </a:lnTo>
                  <a:cubicBezTo>
                    <a:pt x="634" y="33"/>
                    <a:pt x="534" y="67"/>
                    <a:pt x="434" y="134"/>
                  </a:cubicBezTo>
                  <a:cubicBezTo>
                    <a:pt x="234" y="267"/>
                    <a:pt x="101" y="467"/>
                    <a:pt x="67" y="701"/>
                  </a:cubicBezTo>
                  <a:cubicBezTo>
                    <a:pt x="1" y="967"/>
                    <a:pt x="67" y="1201"/>
                    <a:pt x="201" y="1401"/>
                  </a:cubicBezTo>
                  <a:lnTo>
                    <a:pt x="5071" y="8473"/>
                  </a:lnTo>
                  <a:cubicBezTo>
                    <a:pt x="5104" y="8506"/>
                    <a:pt x="5171" y="8573"/>
                    <a:pt x="5204" y="8606"/>
                  </a:cubicBezTo>
                  <a:cubicBezTo>
                    <a:pt x="5204" y="8606"/>
                    <a:pt x="5204" y="8640"/>
                    <a:pt x="5238" y="8640"/>
                  </a:cubicBezTo>
                  <a:cubicBezTo>
                    <a:pt x="5271" y="8673"/>
                    <a:pt x="5304" y="8706"/>
                    <a:pt x="5338" y="8740"/>
                  </a:cubicBezTo>
                  <a:cubicBezTo>
                    <a:pt x="5482" y="8812"/>
                    <a:pt x="5644" y="8867"/>
                    <a:pt x="5810" y="8867"/>
                  </a:cubicBezTo>
                  <a:cubicBezTo>
                    <a:pt x="5875" y="8867"/>
                    <a:pt x="5940" y="8858"/>
                    <a:pt x="6005" y="8840"/>
                  </a:cubicBezTo>
                  <a:cubicBezTo>
                    <a:pt x="6072" y="8840"/>
                    <a:pt x="6105" y="8840"/>
                    <a:pt x="6138" y="8806"/>
                  </a:cubicBezTo>
                  <a:lnTo>
                    <a:pt x="6172" y="8806"/>
                  </a:lnTo>
                  <a:cubicBezTo>
                    <a:pt x="6238" y="8773"/>
                    <a:pt x="6305" y="8740"/>
                    <a:pt x="6339" y="8706"/>
                  </a:cubicBezTo>
                  <a:cubicBezTo>
                    <a:pt x="6472" y="8606"/>
                    <a:pt x="6572" y="8473"/>
                    <a:pt x="6639" y="8306"/>
                  </a:cubicBezTo>
                  <a:lnTo>
                    <a:pt x="6639" y="8306"/>
                  </a:lnTo>
                  <a:cubicBezTo>
                    <a:pt x="6574" y="8325"/>
                    <a:pt x="6508" y="8333"/>
                    <a:pt x="6444" y="8333"/>
                  </a:cubicBezTo>
                  <a:cubicBezTo>
                    <a:pt x="6277" y="8333"/>
                    <a:pt x="6116" y="8278"/>
                    <a:pt x="5972" y="8206"/>
                  </a:cubicBezTo>
                  <a:cubicBezTo>
                    <a:pt x="5938" y="8173"/>
                    <a:pt x="5905" y="8139"/>
                    <a:pt x="5838" y="8106"/>
                  </a:cubicBezTo>
                  <a:cubicBezTo>
                    <a:pt x="5838" y="8106"/>
                    <a:pt x="5838" y="8106"/>
                    <a:pt x="5838" y="8073"/>
                  </a:cubicBezTo>
                  <a:cubicBezTo>
                    <a:pt x="5805" y="8039"/>
                    <a:pt x="5738" y="8006"/>
                    <a:pt x="5705" y="7939"/>
                  </a:cubicBezTo>
                  <a:lnTo>
                    <a:pt x="835" y="867"/>
                  </a:lnTo>
                  <a:cubicBezTo>
                    <a:pt x="701" y="667"/>
                    <a:pt x="634" y="434"/>
                    <a:pt x="701" y="167"/>
                  </a:cubicBezTo>
                  <a:cubicBezTo>
                    <a:pt x="701" y="100"/>
                    <a:pt x="735" y="67"/>
                    <a:pt x="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7"/>
            <p:cNvSpPr/>
            <p:nvPr/>
          </p:nvSpPr>
          <p:spPr>
            <a:xfrm>
              <a:off x="3996253" y="1945943"/>
              <a:ext cx="76830" cy="59476"/>
            </a:xfrm>
            <a:custGeom>
              <a:rect b="b" l="l" r="r" t="t"/>
              <a:pathLst>
                <a:path extrusionOk="0" h="2944" w="3803">
                  <a:moveTo>
                    <a:pt x="3703" y="1"/>
                  </a:moveTo>
                  <a:cubicBezTo>
                    <a:pt x="3503" y="167"/>
                    <a:pt x="3302" y="301"/>
                    <a:pt x="3136" y="434"/>
                  </a:cubicBezTo>
                  <a:cubicBezTo>
                    <a:pt x="3102" y="468"/>
                    <a:pt x="3036" y="501"/>
                    <a:pt x="3002" y="534"/>
                  </a:cubicBezTo>
                  <a:cubicBezTo>
                    <a:pt x="2802" y="668"/>
                    <a:pt x="2602" y="835"/>
                    <a:pt x="2435" y="935"/>
                  </a:cubicBezTo>
                  <a:cubicBezTo>
                    <a:pt x="2235" y="1068"/>
                    <a:pt x="2035" y="1202"/>
                    <a:pt x="1868" y="1335"/>
                  </a:cubicBezTo>
                  <a:cubicBezTo>
                    <a:pt x="1801" y="1368"/>
                    <a:pt x="1735" y="1402"/>
                    <a:pt x="1668" y="1435"/>
                  </a:cubicBezTo>
                  <a:cubicBezTo>
                    <a:pt x="1534" y="1535"/>
                    <a:pt x="1434" y="1602"/>
                    <a:pt x="1301" y="1669"/>
                  </a:cubicBezTo>
                  <a:cubicBezTo>
                    <a:pt x="1234" y="1702"/>
                    <a:pt x="1134" y="1769"/>
                    <a:pt x="1067" y="1802"/>
                  </a:cubicBezTo>
                  <a:cubicBezTo>
                    <a:pt x="967" y="1869"/>
                    <a:pt x="867" y="1935"/>
                    <a:pt x="767" y="1969"/>
                  </a:cubicBezTo>
                  <a:lnTo>
                    <a:pt x="500" y="2136"/>
                  </a:lnTo>
                  <a:cubicBezTo>
                    <a:pt x="434" y="2169"/>
                    <a:pt x="367" y="2202"/>
                    <a:pt x="300" y="2236"/>
                  </a:cubicBezTo>
                  <a:cubicBezTo>
                    <a:pt x="200" y="2269"/>
                    <a:pt x="100" y="2336"/>
                    <a:pt x="0" y="2369"/>
                  </a:cubicBezTo>
                  <a:cubicBezTo>
                    <a:pt x="300" y="2636"/>
                    <a:pt x="634" y="2803"/>
                    <a:pt x="1034" y="2903"/>
                  </a:cubicBezTo>
                  <a:cubicBezTo>
                    <a:pt x="1178" y="2930"/>
                    <a:pt x="1323" y="2943"/>
                    <a:pt x="1465" y="2943"/>
                  </a:cubicBezTo>
                  <a:cubicBezTo>
                    <a:pt x="2543" y="2943"/>
                    <a:pt x="3530" y="2191"/>
                    <a:pt x="3736" y="1101"/>
                  </a:cubicBezTo>
                  <a:cubicBezTo>
                    <a:pt x="3803" y="735"/>
                    <a:pt x="3803" y="368"/>
                    <a:pt x="370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7"/>
            <p:cNvSpPr/>
            <p:nvPr/>
          </p:nvSpPr>
          <p:spPr>
            <a:xfrm>
              <a:off x="3758362" y="1647428"/>
              <a:ext cx="378090" cy="338513"/>
            </a:xfrm>
            <a:custGeom>
              <a:rect b="b" l="l" r="r" t="t"/>
              <a:pathLst>
                <a:path extrusionOk="0" h="16756" w="18715">
                  <a:moveTo>
                    <a:pt x="14945" y="0"/>
                  </a:moveTo>
                  <a:lnTo>
                    <a:pt x="8374" y="4537"/>
                  </a:lnTo>
                  <a:lnTo>
                    <a:pt x="1" y="10308"/>
                  </a:lnTo>
                  <a:lnTo>
                    <a:pt x="2436" y="13810"/>
                  </a:lnTo>
                  <a:cubicBezTo>
                    <a:pt x="3766" y="15782"/>
                    <a:pt x="5434" y="16755"/>
                    <a:pt x="7416" y="16755"/>
                  </a:cubicBezTo>
                  <a:cubicBezTo>
                    <a:pt x="8218" y="16755"/>
                    <a:pt x="9072" y="16596"/>
                    <a:pt x="9975" y="16279"/>
                  </a:cubicBezTo>
                  <a:lnTo>
                    <a:pt x="10208" y="16179"/>
                  </a:lnTo>
                  <a:cubicBezTo>
                    <a:pt x="10242" y="16145"/>
                    <a:pt x="10275" y="16145"/>
                    <a:pt x="10342" y="16112"/>
                  </a:cubicBezTo>
                  <a:cubicBezTo>
                    <a:pt x="10542" y="16045"/>
                    <a:pt x="10775" y="15945"/>
                    <a:pt x="11009" y="15812"/>
                  </a:cubicBezTo>
                  <a:cubicBezTo>
                    <a:pt x="11042" y="15812"/>
                    <a:pt x="11076" y="15812"/>
                    <a:pt x="11076" y="15778"/>
                  </a:cubicBezTo>
                  <a:cubicBezTo>
                    <a:pt x="11309" y="15678"/>
                    <a:pt x="11543" y="15578"/>
                    <a:pt x="11743" y="15445"/>
                  </a:cubicBezTo>
                  <a:cubicBezTo>
                    <a:pt x="11809" y="15411"/>
                    <a:pt x="11909" y="15378"/>
                    <a:pt x="11976" y="15311"/>
                  </a:cubicBezTo>
                  <a:cubicBezTo>
                    <a:pt x="12143" y="15211"/>
                    <a:pt x="12343" y="15111"/>
                    <a:pt x="12510" y="15011"/>
                  </a:cubicBezTo>
                  <a:cubicBezTo>
                    <a:pt x="12777" y="14844"/>
                    <a:pt x="13044" y="14644"/>
                    <a:pt x="13344" y="14477"/>
                  </a:cubicBezTo>
                  <a:cubicBezTo>
                    <a:pt x="13511" y="14344"/>
                    <a:pt x="13677" y="14244"/>
                    <a:pt x="13844" y="14111"/>
                  </a:cubicBezTo>
                  <a:lnTo>
                    <a:pt x="14044" y="13944"/>
                  </a:lnTo>
                  <a:cubicBezTo>
                    <a:pt x="14144" y="13877"/>
                    <a:pt x="14244" y="13810"/>
                    <a:pt x="14311" y="13744"/>
                  </a:cubicBezTo>
                  <a:cubicBezTo>
                    <a:pt x="14411" y="13677"/>
                    <a:pt x="14478" y="13610"/>
                    <a:pt x="14545" y="13543"/>
                  </a:cubicBezTo>
                  <a:cubicBezTo>
                    <a:pt x="14611" y="13477"/>
                    <a:pt x="14711" y="13410"/>
                    <a:pt x="14778" y="13377"/>
                  </a:cubicBezTo>
                  <a:cubicBezTo>
                    <a:pt x="14845" y="13310"/>
                    <a:pt x="14912" y="13243"/>
                    <a:pt x="14978" y="13177"/>
                  </a:cubicBezTo>
                  <a:cubicBezTo>
                    <a:pt x="16880" y="11542"/>
                    <a:pt x="18081" y="9741"/>
                    <a:pt x="18414" y="8040"/>
                  </a:cubicBezTo>
                  <a:cubicBezTo>
                    <a:pt x="18714" y="6472"/>
                    <a:pt x="18381" y="4971"/>
                    <a:pt x="17380" y="3503"/>
                  </a:cubicBezTo>
                  <a:lnTo>
                    <a:pt x="14945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7"/>
            <p:cNvSpPr/>
            <p:nvPr/>
          </p:nvSpPr>
          <p:spPr>
            <a:xfrm>
              <a:off x="3986819" y="1647428"/>
              <a:ext cx="149620" cy="316755"/>
            </a:xfrm>
            <a:custGeom>
              <a:rect b="b" l="l" r="r" t="t"/>
              <a:pathLst>
                <a:path extrusionOk="0" h="15679" w="7406">
                  <a:moveTo>
                    <a:pt x="3636" y="0"/>
                  </a:moveTo>
                  <a:lnTo>
                    <a:pt x="567" y="2135"/>
                  </a:lnTo>
                  <a:lnTo>
                    <a:pt x="2935" y="5538"/>
                  </a:lnTo>
                  <a:cubicBezTo>
                    <a:pt x="3936" y="7005"/>
                    <a:pt x="4303" y="8507"/>
                    <a:pt x="3970" y="10041"/>
                  </a:cubicBezTo>
                  <a:cubicBezTo>
                    <a:pt x="3636" y="11776"/>
                    <a:pt x="2435" y="13577"/>
                    <a:pt x="534" y="15211"/>
                  </a:cubicBezTo>
                  <a:cubicBezTo>
                    <a:pt x="467" y="15278"/>
                    <a:pt x="400" y="15345"/>
                    <a:pt x="334" y="15378"/>
                  </a:cubicBezTo>
                  <a:cubicBezTo>
                    <a:pt x="267" y="15445"/>
                    <a:pt x="200" y="15512"/>
                    <a:pt x="100" y="15578"/>
                  </a:cubicBezTo>
                  <a:cubicBezTo>
                    <a:pt x="67" y="15612"/>
                    <a:pt x="33" y="15645"/>
                    <a:pt x="0" y="15678"/>
                  </a:cubicBezTo>
                  <a:cubicBezTo>
                    <a:pt x="167" y="15578"/>
                    <a:pt x="300" y="15512"/>
                    <a:pt x="434" y="15445"/>
                  </a:cubicBezTo>
                  <a:cubicBezTo>
                    <a:pt x="534" y="15411"/>
                    <a:pt x="600" y="15345"/>
                    <a:pt x="667" y="15311"/>
                  </a:cubicBezTo>
                  <a:cubicBezTo>
                    <a:pt x="834" y="15211"/>
                    <a:pt x="1034" y="15111"/>
                    <a:pt x="1201" y="14978"/>
                  </a:cubicBezTo>
                  <a:cubicBezTo>
                    <a:pt x="1468" y="14811"/>
                    <a:pt x="1735" y="14644"/>
                    <a:pt x="2035" y="14477"/>
                  </a:cubicBezTo>
                  <a:cubicBezTo>
                    <a:pt x="2202" y="14344"/>
                    <a:pt x="2368" y="14211"/>
                    <a:pt x="2535" y="14111"/>
                  </a:cubicBezTo>
                  <a:lnTo>
                    <a:pt x="2735" y="13944"/>
                  </a:lnTo>
                  <a:cubicBezTo>
                    <a:pt x="2835" y="13877"/>
                    <a:pt x="2935" y="13810"/>
                    <a:pt x="3002" y="13744"/>
                  </a:cubicBezTo>
                  <a:cubicBezTo>
                    <a:pt x="3102" y="13677"/>
                    <a:pt x="3169" y="13610"/>
                    <a:pt x="3236" y="13543"/>
                  </a:cubicBezTo>
                  <a:cubicBezTo>
                    <a:pt x="3302" y="13477"/>
                    <a:pt x="3402" y="13410"/>
                    <a:pt x="3469" y="13343"/>
                  </a:cubicBezTo>
                  <a:cubicBezTo>
                    <a:pt x="3536" y="13310"/>
                    <a:pt x="3603" y="13243"/>
                    <a:pt x="3669" y="13177"/>
                  </a:cubicBezTo>
                  <a:cubicBezTo>
                    <a:pt x="5571" y="11542"/>
                    <a:pt x="6772" y="9741"/>
                    <a:pt x="7105" y="8006"/>
                  </a:cubicBezTo>
                  <a:cubicBezTo>
                    <a:pt x="7405" y="6472"/>
                    <a:pt x="7072" y="4971"/>
                    <a:pt x="6071" y="3503"/>
                  </a:cubicBezTo>
                  <a:lnTo>
                    <a:pt x="36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7"/>
            <p:cNvSpPr/>
            <p:nvPr/>
          </p:nvSpPr>
          <p:spPr>
            <a:xfrm>
              <a:off x="3823067" y="1457232"/>
              <a:ext cx="138832" cy="179681"/>
            </a:xfrm>
            <a:custGeom>
              <a:rect b="b" l="l" r="r" t="t"/>
              <a:pathLst>
                <a:path extrusionOk="0" h="8894" w="6872">
                  <a:moveTo>
                    <a:pt x="1000" y="0"/>
                  </a:moveTo>
                  <a:cubicBezTo>
                    <a:pt x="788" y="0"/>
                    <a:pt x="600" y="65"/>
                    <a:pt x="434" y="175"/>
                  </a:cubicBezTo>
                  <a:cubicBezTo>
                    <a:pt x="234" y="309"/>
                    <a:pt x="100" y="509"/>
                    <a:pt x="67" y="743"/>
                  </a:cubicBezTo>
                  <a:cubicBezTo>
                    <a:pt x="0" y="976"/>
                    <a:pt x="67" y="1243"/>
                    <a:pt x="200" y="1443"/>
                  </a:cubicBezTo>
                  <a:lnTo>
                    <a:pt x="5071" y="8515"/>
                  </a:lnTo>
                  <a:cubicBezTo>
                    <a:pt x="5237" y="8715"/>
                    <a:pt x="5437" y="8848"/>
                    <a:pt x="5671" y="8882"/>
                  </a:cubicBezTo>
                  <a:cubicBezTo>
                    <a:pt x="5726" y="8890"/>
                    <a:pt x="5781" y="8894"/>
                    <a:pt x="5836" y="8894"/>
                  </a:cubicBezTo>
                  <a:cubicBezTo>
                    <a:pt x="6013" y="8894"/>
                    <a:pt x="6185" y="8850"/>
                    <a:pt x="6338" y="8748"/>
                  </a:cubicBezTo>
                  <a:cubicBezTo>
                    <a:pt x="6772" y="8448"/>
                    <a:pt x="6872" y="7881"/>
                    <a:pt x="6572" y="7481"/>
                  </a:cubicBezTo>
                  <a:lnTo>
                    <a:pt x="5337" y="5646"/>
                  </a:lnTo>
                  <a:lnTo>
                    <a:pt x="1701" y="409"/>
                  </a:lnTo>
                  <a:cubicBezTo>
                    <a:pt x="1568" y="209"/>
                    <a:pt x="1368" y="75"/>
                    <a:pt x="1134" y="9"/>
                  </a:cubicBezTo>
                  <a:cubicBezTo>
                    <a:pt x="1089" y="3"/>
                    <a:pt x="1044" y="0"/>
                    <a:pt x="100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7"/>
            <p:cNvSpPr/>
            <p:nvPr/>
          </p:nvSpPr>
          <p:spPr>
            <a:xfrm>
              <a:off x="3823067" y="1457394"/>
              <a:ext cx="134124" cy="179519"/>
            </a:xfrm>
            <a:custGeom>
              <a:rect b="b" l="l" r="r" t="t"/>
              <a:pathLst>
                <a:path extrusionOk="0" h="8886" w="6639">
                  <a:moveTo>
                    <a:pt x="834" y="1"/>
                  </a:moveTo>
                  <a:lnTo>
                    <a:pt x="834" y="1"/>
                  </a:lnTo>
                  <a:cubicBezTo>
                    <a:pt x="701" y="34"/>
                    <a:pt x="567" y="67"/>
                    <a:pt x="434" y="167"/>
                  </a:cubicBezTo>
                  <a:cubicBezTo>
                    <a:pt x="234" y="301"/>
                    <a:pt x="100" y="501"/>
                    <a:pt x="67" y="735"/>
                  </a:cubicBezTo>
                  <a:cubicBezTo>
                    <a:pt x="0" y="968"/>
                    <a:pt x="67" y="1235"/>
                    <a:pt x="200" y="1435"/>
                  </a:cubicBezTo>
                  <a:lnTo>
                    <a:pt x="5071" y="8507"/>
                  </a:lnTo>
                  <a:cubicBezTo>
                    <a:pt x="5204" y="8707"/>
                    <a:pt x="5437" y="8840"/>
                    <a:pt x="5671" y="8874"/>
                  </a:cubicBezTo>
                  <a:cubicBezTo>
                    <a:pt x="5726" y="8882"/>
                    <a:pt x="5781" y="8886"/>
                    <a:pt x="5836" y="8886"/>
                  </a:cubicBezTo>
                  <a:cubicBezTo>
                    <a:pt x="6013" y="8886"/>
                    <a:pt x="6185" y="8842"/>
                    <a:pt x="6338" y="8740"/>
                  </a:cubicBezTo>
                  <a:cubicBezTo>
                    <a:pt x="6472" y="8640"/>
                    <a:pt x="6572" y="8507"/>
                    <a:pt x="6638" y="8373"/>
                  </a:cubicBezTo>
                  <a:lnTo>
                    <a:pt x="6371" y="8373"/>
                  </a:lnTo>
                  <a:cubicBezTo>
                    <a:pt x="6105" y="8307"/>
                    <a:pt x="5904" y="8173"/>
                    <a:pt x="5771" y="7973"/>
                  </a:cubicBezTo>
                  <a:lnTo>
                    <a:pt x="901" y="901"/>
                  </a:lnTo>
                  <a:cubicBezTo>
                    <a:pt x="734" y="701"/>
                    <a:pt x="701" y="468"/>
                    <a:pt x="734" y="234"/>
                  </a:cubicBezTo>
                  <a:cubicBezTo>
                    <a:pt x="767" y="134"/>
                    <a:pt x="801" y="67"/>
                    <a:pt x="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7"/>
            <p:cNvSpPr/>
            <p:nvPr/>
          </p:nvSpPr>
          <p:spPr>
            <a:xfrm>
              <a:off x="3680202" y="1552461"/>
              <a:ext cx="380777" cy="285845"/>
            </a:xfrm>
            <a:custGeom>
              <a:rect b="b" l="l" r="r" t="t"/>
              <a:pathLst>
                <a:path extrusionOk="0" h="14149" w="18848">
                  <a:moveTo>
                    <a:pt x="16814" y="1"/>
                  </a:moveTo>
                  <a:cubicBezTo>
                    <a:pt x="16571" y="1"/>
                    <a:pt x="16341" y="64"/>
                    <a:pt x="16145" y="198"/>
                  </a:cubicBezTo>
                  <a:lnTo>
                    <a:pt x="14511" y="1299"/>
                  </a:lnTo>
                  <a:lnTo>
                    <a:pt x="14911" y="1899"/>
                  </a:lnTo>
                  <a:cubicBezTo>
                    <a:pt x="15145" y="2233"/>
                    <a:pt x="15278" y="2633"/>
                    <a:pt x="15345" y="3034"/>
                  </a:cubicBezTo>
                  <a:cubicBezTo>
                    <a:pt x="15345" y="3267"/>
                    <a:pt x="15345" y="3501"/>
                    <a:pt x="15311" y="3767"/>
                  </a:cubicBezTo>
                  <a:cubicBezTo>
                    <a:pt x="15178" y="4368"/>
                    <a:pt x="14811" y="4935"/>
                    <a:pt x="14277" y="5268"/>
                  </a:cubicBezTo>
                  <a:cubicBezTo>
                    <a:pt x="13867" y="5551"/>
                    <a:pt x="13398" y="5714"/>
                    <a:pt x="12914" y="5714"/>
                  </a:cubicBezTo>
                  <a:cubicBezTo>
                    <a:pt x="12769" y="5714"/>
                    <a:pt x="12623" y="5700"/>
                    <a:pt x="12476" y="5669"/>
                  </a:cubicBezTo>
                  <a:cubicBezTo>
                    <a:pt x="11909" y="5569"/>
                    <a:pt x="11409" y="5268"/>
                    <a:pt x="11042" y="4835"/>
                  </a:cubicBezTo>
                  <a:cubicBezTo>
                    <a:pt x="11008" y="4801"/>
                    <a:pt x="10942" y="4735"/>
                    <a:pt x="10908" y="4668"/>
                  </a:cubicBezTo>
                  <a:lnTo>
                    <a:pt x="10508" y="4068"/>
                  </a:lnTo>
                  <a:lnTo>
                    <a:pt x="6238" y="7003"/>
                  </a:lnTo>
                  <a:lnTo>
                    <a:pt x="6639" y="7603"/>
                  </a:lnTo>
                  <a:cubicBezTo>
                    <a:pt x="7006" y="8137"/>
                    <a:pt x="7172" y="8804"/>
                    <a:pt x="7039" y="9471"/>
                  </a:cubicBezTo>
                  <a:cubicBezTo>
                    <a:pt x="6905" y="10072"/>
                    <a:pt x="6539" y="10639"/>
                    <a:pt x="6005" y="10973"/>
                  </a:cubicBezTo>
                  <a:cubicBezTo>
                    <a:pt x="5605" y="11273"/>
                    <a:pt x="5148" y="11423"/>
                    <a:pt x="4677" y="11423"/>
                  </a:cubicBezTo>
                  <a:cubicBezTo>
                    <a:pt x="4520" y="11423"/>
                    <a:pt x="4362" y="11406"/>
                    <a:pt x="4204" y="11373"/>
                  </a:cubicBezTo>
                  <a:cubicBezTo>
                    <a:pt x="3536" y="11273"/>
                    <a:pt x="3003" y="10906"/>
                    <a:pt x="2636" y="10372"/>
                  </a:cubicBezTo>
                  <a:lnTo>
                    <a:pt x="2235" y="9772"/>
                  </a:lnTo>
                  <a:lnTo>
                    <a:pt x="601" y="10906"/>
                  </a:lnTo>
                  <a:cubicBezTo>
                    <a:pt x="301" y="11106"/>
                    <a:pt x="167" y="11440"/>
                    <a:pt x="101" y="11706"/>
                  </a:cubicBezTo>
                  <a:cubicBezTo>
                    <a:pt x="1" y="12207"/>
                    <a:pt x="167" y="12774"/>
                    <a:pt x="468" y="13241"/>
                  </a:cubicBezTo>
                  <a:cubicBezTo>
                    <a:pt x="888" y="13819"/>
                    <a:pt x="1474" y="14148"/>
                    <a:pt x="2013" y="14148"/>
                  </a:cubicBezTo>
                  <a:cubicBezTo>
                    <a:pt x="2159" y="14148"/>
                    <a:pt x="2301" y="14124"/>
                    <a:pt x="2436" y="14075"/>
                  </a:cubicBezTo>
                  <a:lnTo>
                    <a:pt x="2469" y="14075"/>
                  </a:lnTo>
                  <a:cubicBezTo>
                    <a:pt x="2569" y="14041"/>
                    <a:pt x="2636" y="14008"/>
                    <a:pt x="2702" y="13941"/>
                  </a:cubicBezTo>
                  <a:lnTo>
                    <a:pt x="18247" y="3234"/>
                  </a:lnTo>
                  <a:cubicBezTo>
                    <a:pt x="18314" y="3200"/>
                    <a:pt x="18380" y="3134"/>
                    <a:pt x="18447" y="3067"/>
                  </a:cubicBezTo>
                  <a:cubicBezTo>
                    <a:pt x="18614" y="2867"/>
                    <a:pt x="18681" y="2633"/>
                    <a:pt x="18747" y="2466"/>
                  </a:cubicBezTo>
                  <a:cubicBezTo>
                    <a:pt x="18847" y="1966"/>
                    <a:pt x="18714" y="1399"/>
                    <a:pt x="18380" y="899"/>
                  </a:cubicBezTo>
                  <a:cubicBezTo>
                    <a:pt x="17965" y="322"/>
                    <a:pt x="17358" y="1"/>
                    <a:pt x="1681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7"/>
            <p:cNvSpPr/>
            <p:nvPr/>
          </p:nvSpPr>
          <p:spPr>
            <a:xfrm>
              <a:off x="3663355" y="1730980"/>
              <a:ext cx="407060" cy="288916"/>
            </a:xfrm>
            <a:custGeom>
              <a:rect b="b" l="l" r="r" t="t"/>
              <a:pathLst>
                <a:path extrusionOk="0" h="14301" w="20149">
                  <a:moveTo>
                    <a:pt x="2836" y="1"/>
                  </a:moveTo>
                  <a:lnTo>
                    <a:pt x="1402" y="1402"/>
                  </a:lnTo>
                  <a:cubicBezTo>
                    <a:pt x="1402" y="1402"/>
                    <a:pt x="1" y="2869"/>
                    <a:pt x="701" y="4571"/>
                  </a:cubicBezTo>
                  <a:cubicBezTo>
                    <a:pt x="1368" y="6272"/>
                    <a:pt x="3970" y="6272"/>
                    <a:pt x="3970" y="6272"/>
                  </a:cubicBezTo>
                  <a:cubicBezTo>
                    <a:pt x="4871" y="8273"/>
                    <a:pt x="8607" y="12643"/>
                    <a:pt x="10575" y="13244"/>
                  </a:cubicBezTo>
                  <a:cubicBezTo>
                    <a:pt x="11283" y="13460"/>
                    <a:pt x="12160" y="13529"/>
                    <a:pt x="12993" y="13529"/>
                  </a:cubicBezTo>
                  <a:cubicBezTo>
                    <a:pt x="14473" y="13529"/>
                    <a:pt x="15812" y="13310"/>
                    <a:pt x="15812" y="13310"/>
                  </a:cubicBezTo>
                  <a:lnTo>
                    <a:pt x="15812" y="13310"/>
                  </a:lnTo>
                  <a:cubicBezTo>
                    <a:pt x="15812" y="13310"/>
                    <a:pt x="15712" y="13877"/>
                    <a:pt x="17513" y="14244"/>
                  </a:cubicBezTo>
                  <a:cubicBezTo>
                    <a:pt x="17705" y="14283"/>
                    <a:pt x="17887" y="14301"/>
                    <a:pt x="18057" y="14301"/>
                  </a:cubicBezTo>
                  <a:cubicBezTo>
                    <a:pt x="19483" y="14301"/>
                    <a:pt x="20148" y="13077"/>
                    <a:pt x="20148" y="13077"/>
                  </a:cubicBezTo>
                  <a:lnTo>
                    <a:pt x="20148" y="13077"/>
                  </a:lnTo>
                  <a:cubicBezTo>
                    <a:pt x="19786" y="13274"/>
                    <a:pt x="19464" y="13354"/>
                    <a:pt x="19181" y="13354"/>
                  </a:cubicBezTo>
                  <a:cubicBezTo>
                    <a:pt x="18029" y="13354"/>
                    <a:pt x="17513" y="12043"/>
                    <a:pt x="17513" y="12043"/>
                  </a:cubicBezTo>
                  <a:lnTo>
                    <a:pt x="16479" y="11642"/>
                  </a:lnTo>
                  <a:cubicBezTo>
                    <a:pt x="15255" y="12254"/>
                    <a:pt x="14206" y="12478"/>
                    <a:pt x="13326" y="12478"/>
                  </a:cubicBezTo>
                  <a:cubicBezTo>
                    <a:pt x="10946" y="12478"/>
                    <a:pt x="9808" y="10842"/>
                    <a:pt x="9808" y="10842"/>
                  </a:cubicBezTo>
                  <a:lnTo>
                    <a:pt x="5371" y="4537"/>
                  </a:lnTo>
                  <a:lnTo>
                    <a:pt x="3970" y="4971"/>
                  </a:lnTo>
                  <a:cubicBezTo>
                    <a:pt x="3861" y="4999"/>
                    <a:pt x="3753" y="5012"/>
                    <a:pt x="3648" y="5012"/>
                  </a:cubicBezTo>
                  <a:cubicBezTo>
                    <a:pt x="2373" y="5012"/>
                    <a:pt x="1450" y="3098"/>
                    <a:pt x="2035" y="2636"/>
                  </a:cubicBezTo>
                  <a:cubicBezTo>
                    <a:pt x="2969" y="1935"/>
                    <a:pt x="4137" y="1235"/>
                    <a:pt x="4137" y="1235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7"/>
            <p:cNvSpPr/>
            <p:nvPr/>
          </p:nvSpPr>
          <p:spPr>
            <a:xfrm>
              <a:off x="3624265" y="1426425"/>
              <a:ext cx="544538" cy="609469"/>
            </a:xfrm>
            <a:custGeom>
              <a:rect b="b" l="l" r="r" t="t"/>
              <a:pathLst>
                <a:path extrusionOk="0" h="30168" w="26954">
                  <a:moveTo>
                    <a:pt x="10841" y="1525"/>
                  </a:moveTo>
                  <a:cubicBezTo>
                    <a:pt x="10885" y="1525"/>
                    <a:pt x="10930" y="1528"/>
                    <a:pt x="10975" y="1534"/>
                  </a:cubicBezTo>
                  <a:cubicBezTo>
                    <a:pt x="11209" y="1600"/>
                    <a:pt x="11409" y="1734"/>
                    <a:pt x="11542" y="1934"/>
                  </a:cubicBezTo>
                  <a:lnTo>
                    <a:pt x="15145" y="7171"/>
                  </a:lnTo>
                  <a:lnTo>
                    <a:pt x="16413" y="9006"/>
                  </a:lnTo>
                  <a:cubicBezTo>
                    <a:pt x="16713" y="9406"/>
                    <a:pt x="16579" y="9973"/>
                    <a:pt x="16179" y="10273"/>
                  </a:cubicBezTo>
                  <a:cubicBezTo>
                    <a:pt x="16026" y="10375"/>
                    <a:pt x="15854" y="10419"/>
                    <a:pt x="15677" y="10419"/>
                  </a:cubicBezTo>
                  <a:cubicBezTo>
                    <a:pt x="15622" y="10419"/>
                    <a:pt x="15567" y="10415"/>
                    <a:pt x="15512" y="10407"/>
                  </a:cubicBezTo>
                  <a:cubicBezTo>
                    <a:pt x="15278" y="10373"/>
                    <a:pt x="15078" y="10240"/>
                    <a:pt x="14912" y="10040"/>
                  </a:cubicBezTo>
                  <a:lnTo>
                    <a:pt x="10041" y="2968"/>
                  </a:lnTo>
                  <a:cubicBezTo>
                    <a:pt x="9908" y="2768"/>
                    <a:pt x="9841" y="2501"/>
                    <a:pt x="9908" y="2268"/>
                  </a:cubicBezTo>
                  <a:cubicBezTo>
                    <a:pt x="9941" y="2034"/>
                    <a:pt x="10075" y="1834"/>
                    <a:pt x="10275" y="1700"/>
                  </a:cubicBezTo>
                  <a:cubicBezTo>
                    <a:pt x="10441" y="1590"/>
                    <a:pt x="10629" y="1525"/>
                    <a:pt x="10841" y="1525"/>
                  </a:cubicBezTo>
                  <a:close/>
                  <a:moveTo>
                    <a:pt x="2521" y="7241"/>
                  </a:moveTo>
                  <a:cubicBezTo>
                    <a:pt x="2817" y="7241"/>
                    <a:pt x="3103" y="7387"/>
                    <a:pt x="3270" y="7638"/>
                  </a:cubicBezTo>
                  <a:lnTo>
                    <a:pt x="8140" y="14710"/>
                  </a:lnTo>
                  <a:cubicBezTo>
                    <a:pt x="8440" y="15110"/>
                    <a:pt x="8307" y="15710"/>
                    <a:pt x="7907" y="15977"/>
                  </a:cubicBezTo>
                  <a:cubicBezTo>
                    <a:pt x="7873" y="16011"/>
                    <a:pt x="7806" y="16044"/>
                    <a:pt x="7773" y="16044"/>
                  </a:cubicBezTo>
                  <a:cubicBezTo>
                    <a:pt x="7740" y="16077"/>
                    <a:pt x="7740" y="16077"/>
                    <a:pt x="7740" y="16077"/>
                  </a:cubicBezTo>
                  <a:cubicBezTo>
                    <a:pt x="7673" y="16077"/>
                    <a:pt x="7640" y="16111"/>
                    <a:pt x="7573" y="16111"/>
                  </a:cubicBezTo>
                  <a:cubicBezTo>
                    <a:pt x="7518" y="16119"/>
                    <a:pt x="7463" y="16123"/>
                    <a:pt x="7408" y="16123"/>
                  </a:cubicBezTo>
                  <a:cubicBezTo>
                    <a:pt x="7231" y="16123"/>
                    <a:pt x="7059" y="16079"/>
                    <a:pt x="6906" y="15977"/>
                  </a:cubicBezTo>
                  <a:cubicBezTo>
                    <a:pt x="6872" y="15944"/>
                    <a:pt x="6839" y="15944"/>
                    <a:pt x="6806" y="15877"/>
                  </a:cubicBezTo>
                  <a:lnTo>
                    <a:pt x="6772" y="15877"/>
                  </a:lnTo>
                  <a:cubicBezTo>
                    <a:pt x="6739" y="15844"/>
                    <a:pt x="6706" y="15777"/>
                    <a:pt x="6672" y="15744"/>
                  </a:cubicBezTo>
                  <a:lnTo>
                    <a:pt x="1769" y="8672"/>
                  </a:lnTo>
                  <a:cubicBezTo>
                    <a:pt x="1635" y="8472"/>
                    <a:pt x="1569" y="8205"/>
                    <a:pt x="1635" y="7972"/>
                  </a:cubicBezTo>
                  <a:cubicBezTo>
                    <a:pt x="1669" y="7738"/>
                    <a:pt x="1802" y="7538"/>
                    <a:pt x="2002" y="7405"/>
                  </a:cubicBezTo>
                  <a:cubicBezTo>
                    <a:pt x="2164" y="7293"/>
                    <a:pt x="2344" y="7241"/>
                    <a:pt x="2521" y="7241"/>
                  </a:cubicBezTo>
                  <a:close/>
                  <a:moveTo>
                    <a:pt x="19574" y="6225"/>
                  </a:moveTo>
                  <a:cubicBezTo>
                    <a:pt x="20126" y="6225"/>
                    <a:pt x="20724" y="6562"/>
                    <a:pt x="21116" y="7138"/>
                  </a:cubicBezTo>
                  <a:cubicBezTo>
                    <a:pt x="21450" y="7638"/>
                    <a:pt x="21583" y="8205"/>
                    <a:pt x="21483" y="8705"/>
                  </a:cubicBezTo>
                  <a:cubicBezTo>
                    <a:pt x="21450" y="8872"/>
                    <a:pt x="21383" y="9106"/>
                    <a:pt x="21216" y="9306"/>
                  </a:cubicBezTo>
                  <a:cubicBezTo>
                    <a:pt x="21149" y="9373"/>
                    <a:pt x="21083" y="9439"/>
                    <a:pt x="21016" y="9473"/>
                  </a:cubicBezTo>
                  <a:lnTo>
                    <a:pt x="5471" y="20180"/>
                  </a:lnTo>
                  <a:cubicBezTo>
                    <a:pt x="5405" y="20247"/>
                    <a:pt x="5338" y="20280"/>
                    <a:pt x="5238" y="20314"/>
                  </a:cubicBezTo>
                  <a:lnTo>
                    <a:pt x="5205" y="20314"/>
                  </a:lnTo>
                  <a:cubicBezTo>
                    <a:pt x="5070" y="20363"/>
                    <a:pt x="4928" y="20387"/>
                    <a:pt x="4782" y="20387"/>
                  </a:cubicBezTo>
                  <a:cubicBezTo>
                    <a:pt x="4243" y="20387"/>
                    <a:pt x="3657" y="20058"/>
                    <a:pt x="3237" y="19480"/>
                  </a:cubicBezTo>
                  <a:cubicBezTo>
                    <a:pt x="2903" y="19013"/>
                    <a:pt x="2770" y="18446"/>
                    <a:pt x="2870" y="17945"/>
                  </a:cubicBezTo>
                  <a:cubicBezTo>
                    <a:pt x="2936" y="17679"/>
                    <a:pt x="3070" y="17378"/>
                    <a:pt x="3370" y="17145"/>
                  </a:cubicBezTo>
                  <a:lnTo>
                    <a:pt x="5004" y="16011"/>
                  </a:lnTo>
                  <a:lnTo>
                    <a:pt x="5405" y="16611"/>
                  </a:lnTo>
                  <a:cubicBezTo>
                    <a:pt x="5772" y="17145"/>
                    <a:pt x="6305" y="17512"/>
                    <a:pt x="6973" y="17612"/>
                  </a:cubicBezTo>
                  <a:cubicBezTo>
                    <a:pt x="7131" y="17645"/>
                    <a:pt x="7289" y="17662"/>
                    <a:pt x="7446" y="17662"/>
                  </a:cubicBezTo>
                  <a:cubicBezTo>
                    <a:pt x="7917" y="17662"/>
                    <a:pt x="8374" y="17512"/>
                    <a:pt x="8774" y="17212"/>
                  </a:cubicBezTo>
                  <a:cubicBezTo>
                    <a:pt x="9308" y="16878"/>
                    <a:pt x="9674" y="16311"/>
                    <a:pt x="9775" y="15710"/>
                  </a:cubicBezTo>
                  <a:cubicBezTo>
                    <a:pt x="9908" y="15043"/>
                    <a:pt x="9775" y="14376"/>
                    <a:pt x="9408" y="13842"/>
                  </a:cubicBezTo>
                  <a:lnTo>
                    <a:pt x="9007" y="13242"/>
                  </a:lnTo>
                  <a:lnTo>
                    <a:pt x="13277" y="10307"/>
                  </a:lnTo>
                  <a:lnTo>
                    <a:pt x="13677" y="10907"/>
                  </a:lnTo>
                  <a:cubicBezTo>
                    <a:pt x="13711" y="10974"/>
                    <a:pt x="13744" y="11040"/>
                    <a:pt x="13811" y="11074"/>
                  </a:cubicBezTo>
                  <a:cubicBezTo>
                    <a:pt x="14178" y="11507"/>
                    <a:pt x="14678" y="11808"/>
                    <a:pt x="15245" y="11908"/>
                  </a:cubicBezTo>
                  <a:cubicBezTo>
                    <a:pt x="15392" y="11939"/>
                    <a:pt x="15538" y="11953"/>
                    <a:pt x="15683" y="11953"/>
                  </a:cubicBezTo>
                  <a:cubicBezTo>
                    <a:pt x="16167" y="11953"/>
                    <a:pt x="16636" y="11790"/>
                    <a:pt x="17046" y="11507"/>
                  </a:cubicBezTo>
                  <a:cubicBezTo>
                    <a:pt x="17580" y="11141"/>
                    <a:pt x="17947" y="10607"/>
                    <a:pt x="18047" y="10006"/>
                  </a:cubicBezTo>
                  <a:cubicBezTo>
                    <a:pt x="18114" y="9740"/>
                    <a:pt x="18114" y="9506"/>
                    <a:pt x="18114" y="9273"/>
                  </a:cubicBezTo>
                  <a:cubicBezTo>
                    <a:pt x="18047" y="8872"/>
                    <a:pt x="17914" y="8472"/>
                    <a:pt x="17680" y="8138"/>
                  </a:cubicBezTo>
                  <a:lnTo>
                    <a:pt x="17280" y="7538"/>
                  </a:lnTo>
                  <a:lnTo>
                    <a:pt x="18881" y="6437"/>
                  </a:lnTo>
                  <a:cubicBezTo>
                    <a:pt x="19088" y="6293"/>
                    <a:pt x="19326" y="6225"/>
                    <a:pt x="19574" y="6225"/>
                  </a:cubicBezTo>
                  <a:close/>
                  <a:moveTo>
                    <a:pt x="21583" y="10940"/>
                  </a:moveTo>
                  <a:lnTo>
                    <a:pt x="24018" y="14443"/>
                  </a:lnTo>
                  <a:cubicBezTo>
                    <a:pt x="25019" y="15911"/>
                    <a:pt x="25352" y="17412"/>
                    <a:pt x="25052" y="18980"/>
                  </a:cubicBezTo>
                  <a:cubicBezTo>
                    <a:pt x="24719" y="20714"/>
                    <a:pt x="23518" y="22482"/>
                    <a:pt x="21616" y="24117"/>
                  </a:cubicBezTo>
                  <a:cubicBezTo>
                    <a:pt x="21550" y="24183"/>
                    <a:pt x="21483" y="24250"/>
                    <a:pt x="21416" y="24317"/>
                  </a:cubicBezTo>
                  <a:cubicBezTo>
                    <a:pt x="21349" y="24350"/>
                    <a:pt x="21249" y="24417"/>
                    <a:pt x="21183" y="24483"/>
                  </a:cubicBezTo>
                  <a:cubicBezTo>
                    <a:pt x="21116" y="24550"/>
                    <a:pt x="21049" y="24617"/>
                    <a:pt x="20949" y="24684"/>
                  </a:cubicBezTo>
                  <a:cubicBezTo>
                    <a:pt x="20882" y="24750"/>
                    <a:pt x="20782" y="24817"/>
                    <a:pt x="20682" y="24884"/>
                  </a:cubicBezTo>
                  <a:lnTo>
                    <a:pt x="20482" y="25051"/>
                  </a:lnTo>
                  <a:cubicBezTo>
                    <a:pt x="20315" y="25184"/>
                    <a:pt x="20149" y="25284"/>
                    <a:pt x="19982" y="25417"/>
                  </a:cubicBezTo>
                  <a:cubicBezTo>
                    <a:pt x="19682" y="25584"/>
                    <a:pt x="19415" y="25784"/>
                    <a:pt x="19148" y="25951"/>
                  </a:cubicBezTo>
                  <a:cubicBezTo>
                    <a:pt x="18981" y="26051"/>
                    <a:pt x="18781" y="26151"/>
                    <a:pt x="18614" y="26251"/>
                  </a:cubicBezTo>
                  <a:cubicBezTo>
                    <a:pt x="18547" y="26285"/>
                    <a:pt x="18447" y="26351"/>
                    <a:pt x="18381" y="26385"/>
                  </a:cubicBezTo>
                  <a:cubicBezTo>
                    <a:pt x="18181" y="26518"/>
                    <a:pt x="17947" y="26618"/>
                    <a:pt x="17714" y="26718"/>
                  </a:cubicBezTo>
                  <a:cubicBezTo>
                    <a:pt x="17714" y="26752"/>
                    <a:pt x="17680" y="26752"/>
                    <a:pt x="17647" y="26752"/>
                  </a:cubicBezTo>
                  <a:cubicBezTo>
                    <a:pt x="17413" y="26885"/>
                    <a:pt x="17180" y="26985"/>
                    <a:pt x="16980" y="27052"/>
                  </a:cubicBezTo>
                  <a:cubicBezTo>
                    <a:pt x="16913" y="27085"/>
                    <a:pt x="16880" y="27085"/>
                    <a:pt x="16846" y="27119"/>
                  </a:cubicBezTo>
                  <a:lnTo>
                    <a:pt x="16613" y="27219"/>
                  </a:lnTo>
                  <a:cubicBezTo>
                    <a:pt x="15707" y="27537"/>
                    <a:pt x="14852" y="27696"/>
                    <a:pt x="14048" y="27696"/>
                  </a:cubicBezTo>
                  <a:cubicBezTo>
                    <a:pt x="12069" y="27696"/>
                    <a:pt x="10403" y="26729"/>
                    <a:pt x="9074" y="24784"/>
                  </a:cubicBezTo>
                  <a:lnTo>
                    <a:pt x="6639" y="21248"/>
                  </a:lnTo>
                  <a:lnTo>
                    <a:pt x="15012" y="15477"/>
                  </a:lnTo>
                  <a:lnTo>
                    <a:pt x="21583" y="10940"/>
                  </a:lnTo>
                  <a:close/>
                  <a:moveTo>
                    <a:pt x="22083" y="25718"/>
                  </a:moveTo>
                  <a:cubicBezTo>
                    <a:pt x="22217" y="26085"/>
                    <a:pt x="22217" y="26452"/>
                    <a:pt x="22150" y="26818"/>
                  </a:cubicBezTo>
                  <a:cubicBezTo>
                    <a:pt x="21944" y="27908"/>
                    <a:pt x="20957" y="28660"/>
                    <a:pt x="19879" y="28660"/>
                  </a:cubicBezTo>
                  <a:cubicBezTo>
                    <a:pt x="19737" y="28660"/>
                    <a:pt x="19592" y="28647"/>
                    <a:pt x="19448" y="28620"/>
                  </a:cubicBezTo>
                  <a:cubicBezTo>
                    <a:pt x="19048" y="28520"/>
                    <a:pt x="18714" y="28353"/>
                    <a:pt x="18414" y="28086"/>
                  </a:cubicBezTo>
                  <a:cubicBezTo>
                    <a:pt x="18514" y="28053"/>
                    <a:pt x="18614" y="27986"/>
                    <a:pt x="18714" y="27953"/>
                  </a:cubicBezTo>
                  <a:cubicBezTo>
                    <a:pt x="18781" y="27919"/>
                    <a:pt x="18848" y="27886"/>
                    <a:pt x="18914" y="27853"/>
                  </a:cubicBezTo>
                  <a:lnTo>
                    <a:pt x="19181" y="27686"/>
                  </a:lnTo>
                  <a:cubicBezTo>
                    <a:pt x="19281" y="27619"/>
                    <a:pt x="19381" y="27586"/>
                    <a:pt x="19481" y="27519"/>
                  </a:cubicBezTo>
                  <a:cubicBezTo>
                    <a:pt x="19548" y="27486"/>
                    <a:pt x="19648" y="27419"/>
                    <a:pt x="19715" y="27386"/>
                  </a:cubicBezTo>
                  <a:cubicBezTo>
                    <a:pt x="19815" y="27319"/>
                    <a:pt x="19948" y="27219"/>
                    <a:pt x="20082" y="27152"/>
                  </a:cubicBezTo>
                  <a:cubicBezTo>
                    <a:pt x="20149" y="27119"/>
                    <a:pt x="20215" y="27085"/>
                    <a:pt x="20282" y="27052"/>
                  </a:cubicBezTo>
                  <a:cubicBezTo>
                    <a:pt x="20449" y="26919"/>
                    <a:pt x="20649" y="26785"/>
                    <a:pt x="20816" y="26652"/>
                  </a:cubicBezTo>
                  <a:cubicBezTo>
                    <a:pt x="21016" y="26518"/>
                    <a:pt x="21216" y="26385"/>
                    <a:pt x="21416" y="26251"/>
                  </a:cubicBezTo>
                  <a:cubicBezTo>
                    <a:pt x="21450" y="26218"/>
                    <a:pt x="21483" y="26185"/>
                    <a:pt x="21550" y="26151"/>
                  </a:cubicBezTo>
                  <a:cubicBezTo>
                    <a:pt x="21716" y="26018"/>
                    <a:pt x="21917" y="25851"/>
                    <a:pt x="22083" y="25718"/>
                  </a:cubicBezTo>
                  <a:close/>
                  <a:moveTo>
                    <a:pt x="10832" y="0"/>
                  </a:moveTo>
                  <a:cubicBezTo>
                    <a:pt x="10329" y="0"/>
                    <a:pt x="9827" y="145"/>
                    <a:pt x="9408" y="433"/>
                  </a:cubicBezTo>
                  <a:cubicBezTo>
                    <a:pt x="8874" y="800"/>
                    <a:pt x="8540" y="1334"/>
                    <a:pt x="8407" y="1967"/>
                  </a:cubicBezTo>
                  <a:cubicBezTo>
                    <a:pt x="8273" y="2634"/>
                    <a:pt x="8407" y="3268"/>
                    <a:pt x="8774" y="3835"/>
                  </a:cubicBezTo>
                  <a:lnTo>
                    <a:pt x="12410" y="9072"/>
                  </a:lnTo>
                  <a:lnTo>
                    <a:pt x="8140" y="12008"/>
                  </a:lnTo>
                  <a:lnTo>
                    <a:pt x="4537" y="6771"/>
                  </a:lnTo>
                  <a:cubicBezTo>
                    <a:pt x="4060" y="6085"/>
                    <a:pt x="3284" y="5710"/>
                    <a:pt x="2501" y="5710"/>
                  </a:cubicBezTo>
                  <a:cubicBezTo>
                    <a:pt x="2027" y="5710"/>
                    <a:pt x="1550" y="5848"/>
                    <a:pt x="1135" y="6137"/>
                  </a:cubicBezTo>
                  <a:cubicBezTo>
                    <a:pt x="601" y="6504"/>
                    <a:pt x="234" y="7038"/>
                    <a:pt x="134" y="7671"/>
                  </a:cubicBezTo>
                  <a:cubicBezTo>
                    <a:pt x="1" y="8339"/>
                    <a:pt x="134" y="8972"/>
                    <a:pt x="501" y="9539"/>
                  </a:cubicBezTo>
                  <a:lnTo>
                    <a:pt x="4104" y="14776"/>
                  </a:lnTo>
                  <a:lnTo>
                    <a:pt x="2503" y="15877"/>
                  </a:lnTo>
                  <a:cubicBezTo>
                    <a:pt x="1936" y="16278"/>
                    <a:pt x="1535" y="16911"/>
                    <a:pt x="1369" y="17612"/>
                  </a:cubicBezTo>
                  <a:cubicBezTo>
                    <a:pt x="1202" y="18546"/>
                    <a:pt x="1435" y="19513"/>
                    <a:pt x="2002" y="20347"/>
                  </a:cubicBezTo>
                  <a:cubicBezTo>
                    <a:pt x="2681" y="21351"/>
                    <a:pt x="3778" y="21910"/>
                    <a:pt x="4807" y="21910"/>
                  </a:cubicBezTo>
                  <a:cubicBezTo>
                    <a:pt x="4941" y="21910"/>
                    <a:pt x="5074" y="21901"/>
                    <a:pt x="5205" y="21882"/>
                  </a:cubicBezTo>
                  <a:lnTo>
                    <a:pt x="7806" y="25618"/>
                  </a:lnTo>
                  <a:cubicBezTo>
                    <a:pt x="9432" y="27995"/>
                    <a:pt x="11552" y="29191"/>
                    <a:pt x="13999" y="29191"/>
                  </a:cubicBezTo>
                  <a:cubicBezTo>
                    <a:pt x="14916" y="29191"/>
                    <a:pt x="15879" y="29023"/>
                    <a:pt x="16880" y="28686"/>
                  </a:cubicBezTo>
                  <a:cubicBezTo>
                    <a:pt x="17447" y="29420"/>
                    <a:pt x="18247" y="29921"/>
                    <a:pt x="19148" y="30087"/>
                  </a:cubicBezTo>
                  <a:cubicBezTo>
                    <a:pt x="19407" y="30142"/>
                    <a:pt x="19665" y="30168"/>
                    <a:pt x="19919" y="30168"/>
                  </a:cubicBezTo>
                  <a:cubicBezTo>
                    <a:pt x="21693" y="30168"/>
                    <a:pt x="23272" y="28898"/>
                    <a:pt x="23651" y="27119"/>
                  </a:cubicBezTo>
                  <a:cubicBezTo>
                    <a:pt x="23818" y="26285"/>
                    <a:pt x="23684" y="25417"/>
                    <a:pt x="23318" y="24650"/>
                  </a:cubicBezTo>
                  <a:cubicBezTo>
                    <a:pt x="24785" y="23216"/>
                    <a:pt x="26120" y="21415"/>
                    <a:pt x="26553" y="19246"/>
                  </a:cubicBezTo>
                  <a:cubicBezTo>
                    <a:pt x="26953" y="17312"/>
                    <a:pt x="26520" y="15377"/>
                    <a:pt x="25252" y="13576"/>
                  </a:cubicBezTo>
                  <a:lnTo>
                    <a:pt x="22684" y="9840"/>
                  </a:lnTo>
                  <a:cubicBezTo>
                    <a:pt x="22817" y="9573"/>
                    <a:pt x="22917" y="9306"/>
                    <a:pt x="22984" y="9006"/>
                  </a:cubicBezTo>
                  <a:cubicBezTo>
                    <a:pt x="23184" y="8072"/>
                    <a:pt x="22951" y="7104"/>
                    <a:pt x="22384" y="6270"/>
                  </a:cubicBezTo>
                  <a:cubicBezTo>
                    <a:pt x="21681" y="5261"/>
                    <a:pt x="20603" y="4699"/>
                    <a:pt x="19558" y="4699"/>
                  </a:cubicBezTo>
                  <a:cubicBezTo>
                    <a:pt x="19015" y="4699"/>
                    <a:pt x="18481" y="4850"/>
                    <a:pt x="18014" y="5170"/>
                  </a:cubicBezTo>
                  <a:lnTo>
                    <a:pt x="16413" y="6270"/>
                  </a:lnTo>
                  <a:lnTo>
                    <a:pt x="12810" y="1067"/>
                  </a:lnTo>
                  <a:cubicBezTo>
                    <a:pt x="12443" y="533"/>
                    <a:pt x="11876" y="166"/>
                    <a:pt x="11242" y="33"/>
                  </a:cubicBezTo>
                  <a:cubicBezTo>
                    <a:pt x="11106" y="11"/>
                    <a:pt x="10969" y="0"/>
                    <a:pt x="10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7"/>
            <p:cNvSpPr/>
            <p:nvPr/>
          </p:nvSpPr>
          <p:spPr>
            <a:xfrm>
              <a:off x="3795431" y="1552158"/>
              <a:ext cx="265542" cy="226470"/>
            </a:xfrm>
            <a:custGeom>
              <a:rect b="b" l="l" r="r" t="t"/>
              <a:pathLst>
                <a:path extrusionOk="0" h="11210" w="13144">
                  <a:moveTo>
                    <a:pt x="11102" y="1"/>
                  </a:moveTo>
                  <a:cubicBezTo>
                    <a:pt x="10853" y="1"/>
                    <a:pt x="10615" y="69"/>
                    <a:pt x="10408" y="213"/>
                  </a:cubicBezTo>
                  <a:lnTo>
                    <a:pt x="8807" y="1314"/>
                  </a:lnTo>
                  <a:lnTo>
                    <a:pt x="9207" y="1914"/>
                  </a:lnTo>
                  <a:cubicBezTo>
                    <a:pt x="9441" y="2248"/>
                    <a:pt x="9574" y="2648"/>
                    <a:pt x="9641" y="3049"/>
                  </a:cubicBezTo>
                  <a:cubicBezTo>
                    <a:pt x="9641" y="3282"/>
                    <a:pt x="9641" y="3516"/>
                    <a:pt x="9607" y="3782"/>
                  </a:cubicBezTo>
                  <a:cubicBezTo>
                    <a:pt x="9474" y="4383"/>
                    <a:pt x="9107" y="4950"/>
                    <a:pt x="8573" y="5283"/>
                  </a:cubicBezTo>
                  <a:cubicBezTo>
                    <a:pt x="8173" y="5584"/>
                    <a:pt x="7717" y="5734"/>
                    <a:pt x="7246" y="5734"/>
                  </a:cubicBezTo>
                  <a:cubicBezTo>
                    <a:pt x="7089" y="5734"/>
                    <a:pt x="6931" y="5717"/>
                    <a:pt x="6772" y="5684"/>
                  </a:cubicBezTo>
                  <a:cubicBezTo>
                    <a:pt x="6205" y="5584"/>
                    <a:pt x="5705" y="5283"/>
                    <a:pt x="5338" y="4883"/>
                  </a:cubicBezTo>
                  <a:cubicBezTo>
                    <a:pt x="5304" y="4816"/>
                    <a:pt x="5238" y="4750"/>
                    <a:pt x="5204" y="4683"/>
                  </a:cubicBezTo>
                  <a:lnTo>
                    <a:pt x="4804" y="4083"/>
                  </a:lnTo>
                  <a:lnTo>
                    <a:pt x="534" y="7051"/>
                  </a:lnTo>
                  <a:lnTo>
                    <a:pt x="935" y="7618"/>
                  </a:lnTo>
                  <a:cubicBezTo>
                    <a:pt x="1302" y="8152"/>
                    <a:pt x="1468" y="8819"/>
                    <a:pt x="1335" y="9486"/>
                  </a:cubicBezTo>
                  <a:cubicBezTo>
                    <a:pt x="1201" y="10120"/>
                    <a:pt x="835" y="10654"/>
                    <a:pt x="301" y="11021"/>
                  </a:cubicBezTo>
                  <a:cubicBezTo>
                    <a:pt x="201" y="11088"/>
                    <a:pt x="101" y="11154"/>
                    <a:pt x="1" y="11188"/>
                  </a:cubicBezTo>
                  <a:cubicBezTo>
                    <a:pt x="125" y="11202"/>
                    <a:pt x="261" y="11210"/>
                    <a:pt x="406" y="11210"/>
                  </a:cubicBezTo>
                  <a:cubicBezTo>
                    <a:pt x="611" y="11210"/>
                    <a:pt x="834" y="11193"/>
                    <a:pt x="1068" y="11154"/>
                  </a:cubicBezTo>
                  <a:lnTo>
                    <a:pt x="12543" y="3249"/>
                  </a:lnTo>
                  <a:cubicBezTo>
                    <a:pt x="12610" y="3215"/>
                    <a:pt x="12676" y="3149"/>
                    <a:pt x="12743" y="3082"/>
                  </a:cubicBezTo>
                  <a:cubicBezTo>
                    <a:pt x="12910" y="2882"/>
                    <a:pt x="12977" y="2648"/>
                    <a:pt x="13043" y="2481"/>
                  </a:cubicBezTo>
                  <a:cubicBezTo>
                    <a:pt x="13143" y="1981"/>
                    <a:pt x="13010" y="1414"/>
                    <a:pt x="12676" y="914"/>
                  </a:cubicBezTo>
                  <a:cubicBezTo>
                    <a:pt x="12262" y="338"/>
                    <a:pt x="11657" y="1"/>
                    <a:pt x="1110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7"/>
            <p:cNvSpPr/>
            <p:nvPr/>
          </p:nvSpPr>
          <p:spPr>
            <a:xfrm>
              <a:off x="3948396" y="1820028"/>
              <a:ext cx="72810" cy="67234"/>
            </a:xfrm>
            <a:custGeom>
              <a:rect b="b" l="l" r="r" t="t"/>
              <a:pathLst>
                <a:path extrusionOk="0" h="3328" w="3604">
                  <a:moveTo>
                    <a:pt x="1797" y="0"/>
                  </a:moveTo>
                  <a:cubicBezTo>
                    <a:pt x="1034" y="0"/>
                    <a:pt x="315" y="535"/>
                    <a:pt x="167" y="1330"/>
                  </a:cubicBezTo>
                  <a:cubicBezTo>
                    <a:pt x="1" y="2231"/>
                    <a:pt x="568" y="3098"/>
                    <a:pt x="1468" y="3298"/>
                  </a:cubicBezTo>
                  <a:cubicBezTo>
                    <a:pt x="1574" y="3318"/>
                    <a:pt x="1679" y="3327"/>
                    <a:pt x="1783" y="3327"/>
                  </a:cubicBezTo>
                  <a:cubicBezTo>
                    <a:pt x="2563" y="3327"/>
                    <a:pt x="3256" y="2792"/>
                    <a:pt x="3403" y="1997"/>
                  </a:cubicBezTo>
                  <a:cubicBezTo>
                    <a:pt x="3603" y="1097"/>
                    <a:pt x="3003" y="229"/>
                    <a:pt x="2102" y="29"/>
                  </a:cubicBezTo>
                  <a:cubicBezTo>
                    <a:pt x="2000" y="10"/>
                    <a:pt x="1898" y="0"/>
                    <a:pt x="1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7"/>
            <p:cNvSpPr/>
            <p:nvPr/>
          </p:nvSpPr>
          <p:spPr>
            <a:xfrm>
              <a:off x="4164514" y="3087707"/>
              <a:ext cx="308654" cy="1006832"/>
            </a:xfrm>
            <a:custGeom>
              <a:rect b="b" l="l" r="r" t="t"/>
              <a:pathLst>
                <a:path extrusionOk="0" fill="none" h="49837" w="15278">
                  <a:moveTo>
                    <a:pt x="15278" y="1"/>
                  </a:moveTo>
                  <a:cubicBezTo>
                    <a:pt x="15278" y="1"/>
                    <a:pt x="0" y="5205"/>
                    <a:pt x="1501" y="23151"/>
                  </a:cubicBezTo>
                  <a:cubicBezTo>
                    <a:pt x="2535" y="35660"/>
                    <a:pt x="11375" y="39262"/>
                    <a:pt x="12075" y="49836"/>
                  </a:cubicBezTo>
                </a:path>
              </a:pathLst>
            </a:custGeom>
            <a:noFill/>
            <a:ln cap="flat" cmpd="sng" w="3170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2" name="Google Shape;1422;p47"/>
          <p:cNvGrpSpPr/>
          <p:nvPr/>
        </p:nvGrpSpPr>
        <p:grpSpPr>
          <a:xfrm>
            <a:off x="658736" y="1461904"/>
            <a:ext cx="1757703" cy="2206260"/>
            <a:chOff x="2719750" y="2007521"/>
            <a:chExt cx="1405039" cy="1763597"/>
          </a:xfrm>
        </p:grpSpPr>
        <p:sp>
          <p:nvSpPr>
            <p:cNvPr id="1423" name="Google Shape;1423;p47"/>
            <p:cNvSpPr/>
            <p:nvPr/>
          </p:nvSpPr>
          <p:spPr>
            <a:xfrm>
              <a:off x="3199533" y="3478542"/>
              <a:ext cx="467041" cy="82830"/>
            </a:xfrm>
            <a:custGeom>
              <a:rect b="b" l="l" r="r" t="t"/>
              <a:pathLst>
                <a:path extrusionOk="0" h="4100" w="23118">
                  <a:moveTo>
                    <a:pt x="1" y="1"/>
                  </a:moveTo>
                  <a:lnTo>
                    <a:pt x="1" y="2102"/>
                  </a:lnTo>
                  <a:cubicBezTo>
                    <a:pt x="1" y="2603"/>
                    <a:pt x="67" y="3103"/>
                    <a:pt x="134" y="3570"/>
                  </a:cubicBezTo>
                  <a:cubicBezTo>
                    <a:pt x="1976" y="3744"/>
                    <a:pt x="6518" y="4100"/>
                    <a:pt x="12429" y="4100"/>
                  </a:cubicBezTo>
                  <a:cubicBezTo>
                    <a:pt x="15619" y="4100"/>
                    <a:pt x="19207" y="3996"/>
                    <a:pt x="22984" y="3704"/>
                  </a:cubicBezTo>
                  <a:cubicBezTo>
                    <a:pt x="23084" y="3203"/>
                    <a:pt x="23117" y="2670"/>
                    <a:pt x="23117" y="2102"/>
                  </a:cubicBezTo>
                  <a:lnTo>
                    <a:pt x="23117" y="101"/>
                  </a:lnTo>
                  <a:cubicBezTo>
                    <a:pt x="19248" y="435"/>
                    <a:pt x="15579" y="535"/>
                    <a:pt x="12310" y="535"/>
                  </a:cubicBezTo>
                  <a:cubicBezTo>
                    <a:pt x="6439" y="535"/>
                    <a:pt x="1902" y="168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7"/>
            <p:cNvSpPr/>
            <p:nvPr/>
          </p:nvSpPr>
          <p:spPr>
            <a:xfrm>
              <a:off x="3199533" y="3372748"/>
              <a:ext cx="467041" cy="84487"/>
            </a:xfrm>
            <a:custGeom>
              <a:rect b="b" l="l" r="r" t="t"/>
              <a:pathLst>
                <a:path extrusionOk="0" h="4182" w="23118">
                  <a:moveTo>
                    <a:pt x="1" y="1"/>
                  </a:moveTo>
                  <a:lnTo>
                    <a:pt x="1" y="168"/>
                  </a:lnTo>
                  <a:lnTo>
                    <a:pt x="1" y="3637"/>
                  </a:lnTo>
                  <a:cubicBezTo>
                    <a:pt x="1779" y="3810"/>
                    <a:pt x="6363" y="4181"/>
                    <a:pt x="12377" y="4181"/>
                  </a:cubicBezTo>
                  <a:cubicBezTo>
                    <a:pt x="15614" y="4181"/>
                    <a:pt x="19266" y="4074"/>
                    <a:pt x="23117" y="3770"/>
                  </a:cubicBezTo>
                  <a:lnTo>
                    <a:pt x="23117" y="168"/>
                  </a:lnTo>
                  <a:lnTo>
                    <a:pt x="23117" y="1"/>
                  </a:lnTo>
                  <a:lnTo>
                    <a:pt x="17013" y="68"/>
                  </a:lnTo>
                  <a:lnTo>
                    <a:pt x="11709" y="101"/>
                  </a:lnTo>
                  <a:lnTo>
                    <a:pt x="11676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7"/>
            <p:cNvSpPr/>
            <p:nvPr/>
          </p:nvSpPr>
          <p:spPr>
            <a:xfrm>
              <a:off x="3223129" y="2933389"/>
              <a:ext cx="417828" cy="409767"/>
            </a:xfrm>
            <a:custGeom>
              <a:rect b="b" l="l" r="r" t="t"/>
              <a:pathLst>
                <a:path extrusionOk="0" h="20283" w="20682">
                  <a:moveTo>
                    <a:pt x="6772" y="1"/>
                  </a:moveTo>
                  <a:cubicBezTo>
                    <a:pt x="6505" y="234"/>
                    <a:pt x="6205" y="435"/>
                    <a:pt x="5871" y="501"/>
                  </a:cubicBezTo>
                  <a:cubicBezTo>
                    <a:pt x="5604" y="568"/>
                    <a:pt x="5337" y="601"/>
                    <a:pt x="5071" y="601"/>
                  </a:cubicBezTo>
                  <a:cubicBezTo>
                    <a:pt x="4837" y="601"/>
                    <a:pt x="4637" y="568"/>
                    <a:pt x="4403" y="535"/>
                  </a:cubicBezTo>
                  <a:lnTo>
                    <a:pt x="4403" y="535"/>
                  </a:lnTo>
                  <a:cubicBezTo>
                    <a:pt x="4503" y="768"/>
                    <a:pt x="4604" y="1035"/>
                    <a:pt x="4670" y="1269"/>
                  </a:cubicBezTo>
                  <a:cubicBezTo>
                    <a:pt x="5638" y="4337"/>
                    <a:pt x="5037" y="7039"/>
                    <a:pt x="3303" y="7573"/>
                  </a:cubicBezTo>
                  <a:cubicBezTo>
                    <a:pt x="3102" y="7640"/>
                    <a:pt x="2902" y="7673"/>
                    <a:pt x="2702" y="7673"/>
                  </a:cubicBezTo>
                  <a:cubicBezTo>
                    <a:pt x="2102" y="7673"/>
                    <a:pt x="1501" y="7406"/>
                    <a:pt x="934" y="6939"/>
                  </a:cubicBezTo>
                  <a:lnTo>
                    <a:pt x="934" y="6939"/>
                  </a:lnTo>
                  <a:cubicBezTo>
                    <a:pt x="2135" y="14178"/>
                    <a:pt x="834" y="18381"/>
                    <a:pt x="0" y="20182"/>
                  </a:cubicBezTo>
                  <a:lnTo>
                    <a:pt x="10541" y="20282"/>
                  </a:lnTo>
                  <a:lnTo>
                    <a:pt x="14811" y="20249"/>
                  </a:lnTo>
                  <a:lnTo>
                    <a:pt x="20682" y="20182"/>
                  </a:lnTo>
                  <a:cubicBezTo>
                    <a:pt x="19848" y="18381"/>
                    <a:pt x="18513" y="14144"/>
                    <a:pt x="19781" y="6772"/>
                  </a:cubicBezTo>
                  <a:lnTo>
                    <a:pt x="19781" y="6772"/>
                  </a:lnTo>
                  <a:cubicBezTo>
                    <a:pt x="19147" y="7340"/>
                    <a:pt x="18480" y="7673"/>
                    <a:pt x="17813" y="7673"/>
                  </a:cubicBezTo>
                  <a:cubicBezTo>
                    <a:pt x="17613" y="7673"/>
                    <a:pt x="17446" y="7640"/>
                    <a:pt x="17246" y="7573"/>
                  </a:cubicBezTo>
                  <a:cubicBezTo>
                    <a:pt x="15511" y="7039"/>
                    <a:pt x="14911" y="4337"/>
                    <a:pt x="15845" y="1269"/>
                  </a:cubicBezTo>
                  <a:cubicBezTo>
                    <a:pt x="15912" y="1035"/>
                    <a:pt x="16012" y="768"/>
                    <a:pt x="16112" y="535"/>
                  </a:cubicBezTo>
                  <a:lnTo>
                    <a:pt x="16112" y="535"/>
                  </a:lnTo>
                  <a:cubicBezTo>
                    <a:pt x="15912" y="568"/>
                    <a:pt x="15678" y="601"/>
                    <a:pt x="15478" y="601"/>
                  </a:cubicBezTo>
                  <a:cubicBezTo>
                    <a:pt x="15211" y="601"/>
                    <a:pt x="14944" y="568"/>
                    <a:pt x="14644" y="501"/>
                  </a:cubicBezTo>
                  <a:cubicBezTo>
                    <a:pt x="14344" y="435"/>
                    <a:pt x="14044" y="234"/>
                    <a:pt x="13743" y="1"/>
                  </a:cubicBezTo>
                  <a:cubicBezTo>
                    <a:pt x="13743" y="134"/>
                    <a:pt x="13743" y="301"/>
                    <a:pt x="13743" y="435"/>
                  </a:cubicBezTo>
                  <a:cubicBezTo>
                    <a:pt x="13743" y="3970"/>
                    <a:pt x="12242" y="6672"/>
                    <a:pt x="10274" y="6672"/>
                  </a:cubicBezTo>
                  <a:cubicBezTo>
                    <a:pt x="8273" y="6672"/>
                    <a:pt x="6772" y="3970"/>
                    <a:pt x="6772" y="435"/>
                  </a:cubicBezTo>
                  <a:cubicBezTo>
                    <a:pt x="6772" y="268"/>
                    <a:pt x="6772" y="134"/>
                    <a:pt x="677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7"/>
            <p:cNvSpPr/>
            <p:nvPr/>
          </p:nvSpPr>
          <p:spPr>
            <a:xfrm>
              <a:off x="3210988" y="3583670"/>
              <a:ext cx="443445" cy="92346"/>
            </a:xfrm>
            <a:custGeom>
              <a:rect b="b" l="l" r="r" t="t"/>
              <a:pathLst>
                <a:path extrusionOk="0" h="4571" w="21950">
                  <a:moveTo>
                    <a:pt x="1" y="1"/>
                  </a:moveTo>
                  <a:cubicBezTo>
                    <a:pt x="1002" y="2402"/>
                    <a:pt x="3337" y="3837"/>
                    <a:pt x="7039" y="4337"/>
                  </a:cubicBezTo>
                  <a:cubicBezTo>
                    <a:pt x="7239" y="4370"/>
                    <a:pt x="7439" y="4404"/>
                    <a:pt x="7640" y="4404"/>
                  </a:cubicBezTo>
                  <a:cubicBezTo>
                    <a:pt x="7673" y="4437"/>
                    <a:pt x="7706" y="4437"/>
                    <a:pt x="7773" y="4437"/>
                  </a:cubicBezTo>
                  <a:cubicBezTo>
                    <a:pt x="8007" y="4471"/>
                    <a:pt x="8273" y="4471"/>
                    <a:pt x="8540" y="4504"/>
                  </a:cubicBezTo>
                  <a:lnTo>
                    <a:pt x="8674" y="4504"/>
                  </a:lnTo>
                  <a:cubicBezTo>
                    <a:pt x="8907" y="4504"/>
                    <a:pt x="9141" y="4537"/>
                    <a:pt x="9341" y="4537"/>
                  </a:cubicBezTo>
                  <a:lnTo>
                    <a:pt x="9541" y="4537"/>
                  </a:lnTo>
                  <a:cubicBezTo>
                    <a:pt x="9841" y="4537"/>
                    <a:pt x="10108" y="4571"/>
                    <a:pt x="10375" y="4571"/>
                  </a:cubicBezTo>
                  <a:lnTo>
                    <a:pt x="11609" y="4571"/>
                  </a:lnTo>
                  <a:cubicBezTo>
                    <a:pt x="11843" y="4571"/>
                    <a:pt x="12076" y="4537"/>
                    <a:pt x="12310" y="4537"/>
                  </a:cubicBezTo>
                  <a:lnTo>
                    <a:pt x="13077" y="4537"/>
                  </a:lnTo>
                  <a:cubicBezTo>
                    <a:pt x="13277" y="4504"/>
                    <a:pt x="13477" y="4504"/>
                    <a:pt x="13644" y="4471"/>
                  </a:cubicBezTo>
                  <a:lnTo>
                    <a:pt x="13777" y="4471"/>
                  </a:lnTo>
                  <a:cubicBezTo>
                    <a:pt x="13944" y="4471"/>
                    <a:pt x="14111" y="4437"/>
                    <a:pt x="14278" y="4437"/>
                  </a:cubicBezTo>
                  <a:cubicBezTo>
                    <a:pt x="18314" y="4004"/>
                    <a:pt x="20849" y="2603"/>
                    <a:pt x="21950" y="101"/>
                  </a:cubicBezTo>
                  <a:lnTo>
                    <a:pt x="21950" y="101"/>
                  </a:lnTo>
                  <a:cubicBezTo>
                    <a:pt x="18281" y="401"/>
                    <a:pt x="14845" y="501"/>
                    <a:pt x="11743" y="501"/>
                  </a:cubicBezTo>
                  <a:cubicBezTo>
                    <a:pt x="6405" y="501"/>
                    <a:pt x="2169" y="20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7"/>
            <p:cNvSpPr/>
            <p:nvPr/>
          </p:nvSpPr>
          <p:spPr>
            <a:xfrm>
              <a:off x="3363953" y="3704959"/>
              <a:ext cx="122670" cy="33718"/>
            </a:xfrm>
            <a:custGeom>
              <a:rect b="b" l="l" r="r" t="t"/>
              <a:pathLst>
                <a:path extrusionOk="0" h="1669" w="6072">
                  <a:moveTo>
                    <a:pt x="1" y="1"/>
                  </a:moveTo>
                  <a:lnTo>
                    <a:pt x="1" y="1"/>
                  </a:lnTo>
                  <a:cubicBezTo>
                    <a:pt x="68" y="668"/>
                    <a:pt x="501" y="1669"/>
                    <a:pt x="3036" y="1669"/>
                  </a:cubicBezTo>
                  <a:cubicBezTo>
                    <a:pt x="5505" y="1669"/>
                    <a:pt x="5972" y="735"/>
                    <a:pt x="6072" y="68"/>
                  </a:cubicBezTo>
                  <a:cubicBezTo>
                    <a:pt x="6005" y="68"/>
                    <a:pt x="5938" y="68"/>
                    <a:pt x="5872" y="101"/>
                  </a:cubicBezTo>
                  <a:lnTo>
                    <a:pt x="5205" y="101"/>
                  </a:lnTo>
                  <a:cubicBezTo>
                    <a:pt x="5138" y="134"/>
                    <a:pt x="5038" y="134"/>
                    <a:pt x="4971" y="134"/>
                  </a:cubicBezTo>
                  <a:lnTo>
                    <a:pt x="1869" y="134"/>
                  </a:lnTo>
                  <a:cubicBezTo>
                    <a:pt x="1702" y="134"/>
                    <a:pt x="1502" y="101"/>
                    <a:pt x="1335" y="101"/>
                  </a:cubicBezTo>
                  <a:lnTo>
                    <a:pt x="1168" y="101"/>
                  </a:lnTo>
                  <a:cubicBezTo>
                    <a:pt x="968" y="68"/>
                    <a:pt x="801" y="68"/>
                    <a:pt x="601" y="68"/>
                  </a:cubicBezTo>
                  <a:cubicBezTo>
                    <a:pt x="568" y="68"/>
                    <a:pt x="535" y="34"/>
                    <a:pt x="501" y="34"/>
                  </a:cubicBezTo>
                  <a:cubicBezTo>
                    <a:pt x="334" y="34"/>
                    <a:pt x="168" y="34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7"/>
            <p:cNvSpPr/>
            <p:nvPr/>
          </p:nvSpPr>
          <p:spPr>
            <a:xfrm>
              <a:off x="3387548" y="2843776"/>
              <a:ext cx="85598" cy="196793"/>
            </a:xfrm>
            <a:custGeom>
              <a:rect b="b" l="l" r="r" t="t"/>
              <a:pathLst>
                <a:path extrusionOk="0" h="9741" w="4237">
                  <a:moveTo>
                    <a:pt x="2135" y="0"/>
                  </a:moveTo>
                  <a:cubicBezTo>
                    <a:pt x="1135" y="0"/>
                    <a:pt x="0" y="2102"/>
                    <a:pt x="0" y="4871"/>
                  </a:cubicBezTo>
                  <a:cubicBezTo>
                    <a:pt x="0" y="7639"/>
                    <a:pt x="1135" y="9741"/>
                    <a:pt x="2135" y="9741"/>
                  </a:cubicBezTo>
                  <a:cubicBezTo>
                    <a:pt x="3136" y="9741"/>
                    <a:pt x="4237" y="7639"/>
                    <a:pt x="4237" y="4871"/>
                  </a:cubicBezTo>
                  <a:cubicBezTo>
                    <a:pt x="4237" y="2102"/>
                    <a:pt x="3136" y="0"/>
                    <a:pt x="213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7"/>
            <p:cNvSpPr/>
            <p:nvPr/>
          </p:nvSpPr>
          <p:spPr>
            <a:xfrm>
              <a:off x="2847787" y="2039864"/>
              <a:ext cx="1171260" cy="1292556"/>
            </a:xfrm>
            <a:custGeom>
              <a:rect b="b" l="l" r="r" t="t"/>
              <a:pathLst>
                <a:path extrusionOk="0" h="63980" w="57976">
                  <a:moveTo>
                    <a:pt x="28988" y="0"/>
                  </a:moveTo>
                  <a:cubicBezTo>
                    <a:pt x="24151" y="0"/>
                    <a:pt x="0" y="1401"/>
                    <a:pt x="0" y="29121"/>
                  </a:cubicBezTo>
                  <a:cubicBezTo>
                    <a:pt x="0" y="42798"/>
                    <a:pt x="5471" y="47801"/>
                    <a:pt x="10308" y="52238"/>
                  </a:cubicBezTo>
                  <a:cubicBezTo>
                    <a:pt x="13710" y="55340"/>
                    <a:pt x="16912" y="58309"/>
                    <a:pt x="17413" y="63746"/>
                  </a:cubicBezTo>
                  <a:cubicBezTo>
                    <a:pt x="18213" y="61878"/>
                    <a:pt x="19648" y="57041"/>
                    <a:pt x="17613" y="48468"/>
                  </a:cubicBezTo>
                  <a:cubicBezTo>
                    <a:pt x="17446" y="48135"/>
                    <a:pt x="17313" y="47768"/>
                    <a:pt x="17179" y="47368"/>
                  </a:cubicBezTo>
                  <a:cubicBezTo>
                    <a:pt x="16245" y="44299"/>
                    <a:pt x="16846" y="41597"/>
                    <a:pt x="18580" y="41063"/>
                  </a:cubicBezTo>
                  <a:cubicBezTo>
                    <a:pt x="18780" y="41030"/>
                    <a:pt x="18981" y="40996"/>
                    <a:pt x="19181" y="40996"/>
                  </a:cubicBezTo>
                  <a:cubicBezTo>
                    <a:pt x="19948" y="40996"/>
                    <a:pt x="20782" y="41430"/>
                    <a:pt x="21482" y="42231"/>
                  </a:cubicBezTo>
                  <a:lnTo>
                    <a:pt x="21516" y="42197"/>
                  </a:lnTo>
                  <a:cubicBezTo>
                    <a:pt x="21545" y="42257"/>
                    <a:pt x="22401" y="43488"/>
                    <a:pt x="23677" y="43488"/>
                  </a:cubicBezTo>
                  <a:cubicBezTo>
                    <a:pt x="23829" y="43488"/>
                    <a:pt x="23987" y="43471"/>
                    <a:pt x="24151" y="43431"/>
                  </a:cubicBezTo>
                  <a:cubicBezTo>
                    <a:pt x="24751" y="43298"/>
                    <a:pt x="25685" y="41797"/>
                    <a:pt x="26219" y="40463"/>
                  </a:cubicBezTo>
                  <a:lnTo>
                    <a:pt x="26219" y="40496"/>
                  </a:lnTo>
                  <a:cubicBezTo>
                    <a:pt x="26853" y="39228"/>
                    <a:pt x="27787" y="38428"/>
                    <a:pt x="28854" y="38428"/>
                  </a:cubicBezTo>
                  <a:cubicBezTo>
                    <a:pt x="30122" y="38428"/>
                    <a:pt x="31189" y="39529"/>
                    <a:pt x="31790" y="41230"/>
                  </a:cubicBezTo>
                  <a:cubicBezTo>
                    <a:pt x="32290" y="42231"/>
                    <a:pt x="33024" y="43298"/>
                    <a:pt x="33524" y="43431"/>
                  </a:cubicBezTo>
                  <a:cubicBezTo>
                    <a:pt x="33707" y="43477"/>
                    <a:pt x="33882" y="43497"/>
                    <a:pt x="34049" y="43497"/>
                  </a:cubicBezTo>
                  <a:cubicBezTo>
                    <a:pt x="34856" y="43497"/>
                    <a:pt x="35472" y="43024"/>
                    <a:pt x="35859" y="42664"/>
                  </a:cubicBezTo>
                  <a:cubicBezTo>
                    <a:pt x="36660" y="41597"/>
                    <a:pt x="37594" y="40996"/>
                    <a:pt x="38528" y="40996"/>
                  </a:cubicBezTo>
                  <a:cubicBezTo>
                    <a:pt x="38728" y="40996"/>
                    <a:pt x="38928" y="41030"/>
                    <a:pt x="39095" y="41063"/>
                  </a:cubicBezTo>
                  <a:cubicBezTo>
                    <a:pt x="40829" y="41597"/>
                    <a:pt x="41430" y="44299"/>
                    <a:pt x="40496" y="47368"/>
                  </a:cubicBezTo>
                  <a:cubicBezTo>
                    <a:pt x="40429" y="47568"/>
                    <a:pt x="40362" y="47768"/>
                    <a:pt x="40296" y="47968"/>
                  </a:cubicBezTo>
                  <a:lnTo>
                    <a:pt x="40362" y="48001"/>
                  </a:lnTo>
                  <a:cubicBezTo>
                    <a:pt x="38027" y="57341"/>
                    <a:pt x="39729" y="62312"/>
                    <a:pt x="40529" y="63979"/>
                  </a:cubicBezTo>
                  <a:cubicBezTo>
                    <a:pt x="40963" y="58409"/>
                    <a:pt x="44232" y="55407"/>
                    <a:pt x="47668" y="52238"/>
                  </a:cubicBezTo>
                  <a:cubicBezTo>
                    <a:pt x="52504" y="47801"/>
                    <a:pt x="57975" y="42798"/>
                    <a:pt x="57975" y="29121"/>
                  </a:cubicBezTo>
                  <a:cubicBezTo>
                    <a:pt x="57975" y="1401"/>
                    <a:pt x="33824" y="0"/>
                    <a:pt x="28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7"/>
            <p:cNvSpPr/>
            <p:nvPr/>
          </p:nvSpPr>
          <p:spPr>
            <a:xfrm>
              <a:off x="3555341" y="2895653"/>
              <a:ext cx="98406" cy="164974"/>
            </a:xfrm>
            <a:custGeom>
              <a:rect b="b" l="l" r="r" t="t"/>
              <a:pathLst>
                <a:path extrusionOk="0" h="8166" w="4871">
                  <a:moveTo>
                    <a:pt x="3503" y="1"/>
                  </a:moveTo>
                  <a:cubicBezTo>
                    <a:pt x="2669" y="1"/>
                    <a:pt x="1401" y="1369"/>
                    <a:pt x="701" y="3570"/>
                  </a:cubicBezTo>
                  <a:cubicBezTo>
                    <a:pt x="0" y="5872"/>
                    <a:pt x="401" y="7873"/>
                    <a:pt x="1201" y="8140"/>
                  </a:cubicBezTo>
                  <a:cubicBezTo>
                    <a:pt x="1259" y="8157"/>
                    <a:pt x="1321" y="8165"/>
                    <a:pt x="1385" y="8165"/>
                  </a:cubicBezTo>
                  <a:cubicBezTo>
                    <a:pt x="2206" y="8165"/>
                    <a:pt x="3489" y="6801"/>
                    <a:pt x="4170" y="4604"/>
                  </a:cubicBezTo>
                  <a:cubicBezTo>
                    <a:pt x="4870" y="2303"/>
                    <a:pt x="4504" y="268"/>
                    <a:pt x="3670" y="34"/>
                  </a:cubicBezTo>
                  <a:cubicBezTo>
                    <a:pt x="3636" y="1"/>
                    <a:pt x="3570" y="1"/>
                    <a:pt x="350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7"/>
            <p:cNvSpPr/>
            <p:nvPr/>
          </p:nvSpPr>
          <p:spPr>
            <a:xfrm>
              <a:off x="3206947" y="2895653"/>
              <a:ext cx="99093" cy="164953"/>
            </a:xfrm>
            <a:custGeom>
              <a:rect b="b" l="l" r="r" t="t"/>
              <a:pathLst>
                <a:path extrusionOk="0" h="8165" w="4905">
                  <a:moveTo>
                    <a:pt x="1402" y="1"/>
                  </a:moveTo>
                  <a:cubicBezTo>
                    <a:pt x="1335" y="1"/>
                    <a:pt x="1268" y="1"/>
                    <a:pt x="1202" y="34"/>
                  </a:cubicBezTo>
                  <a:cubicBezTo>
                    <a:pt x="401" y="268"/>
                    <a:pt x="1" y="2303"/>
                    <a:pt x="735" y="4604"/>
                  </a:cubicBezTo>
                  <a:cubicBezTo>
                    <a:pt x="801" y="4871"/>
                    <a:pt x="901" y="5105"/>
                    <a:pt x="968" y="5338"/>
                  </a:cubicBezTo>
                  <a:lnTo>
                    <a:pt x="1001" y="5305"/>
                  </a:lnTo>
                  <a:cubicBezTo>
                    <a:pt x="1001" y="5371"/>
                    <a:pt x="1001" y="5438"/>
                    <a:pt x="1035" y="5472"/>
                  </a:cubicBezTo>
                  <a:cubicBezTo>
                    <a:pt x="1739" y="7155"/>
                    <a:pt x="2808" y="8165"/>
                    <a:pt x="3521" y="8165"/>
                  </a:cubicBezTo>
                  <a:cubicBezTo>
                    <a:pt x="3585" y="8165"/>
                    <a:pt x="3646" y="8157"/>
                    <a:pt x="3703" y="8140"/>
                  </a:cubicBezTo>
                  <a:cubicBezTo>
                    <a:pt x="4504" y="7873"/>
                    <a:pt x="4904" y="5872"/>
                    <a:pt x="4170" y="3570"/>
                  </a:cubicBezTo>
                  <a:cubicBezTo>
                    <a:pt x="3503" y="1369"/>
                    <a:pt x="2202" y="1"/>
                    <a:pt x="140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7"/>
            <p:cNvSpPr/>
            <p:nvPr/>
          </p:nvSpPr>
          <p:spPr>
            <a:xfrm>
              <a:off x="3387548" y="2843776"/>
              <a:ext cx="85598" cy="196793"/>
            </a:xfrm>
            <a:custGeom>
              <a:rect b="b" l="l" r="r" t="t"/>
              <a:pathLst>
                <a:path extrusionOk="0" h="9741" w="4237">
                  <a:moveTo>
                    <a:pt x="2135" y="0"/>
                  </a:moveTo>
                  <a:cubicBezTo>
                    <a:pt x="1135" y="0"/>
                    <a:pt x="0" y="2102"/>
                    <a:pt x="0" y="4871"/>
                  </a:cubicBezTo>
                  <a:cubicBezTo>
                    <a:pt x="0" y="7639"/>
                    <a:pt x="1135" y="9741"/>
                    <a:pt x="2135" y="9741"/>
                  </a:cubicBezTo>
                  <a:cubicBezTo>
                    <a:pt x="3136" y="9741"/>
                    <a:pt x="4237" y="7639"/>
                    <a:pt x="4237" y="4871"/>
                  </a:cubicBezTo>
                  <a:cubicBezTo>
                    <a:pt x="4237" y="2102"/>
                    <a:pt x="3136" y="0"/>
                    <a:pt x="213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7"/>
            <p:cNvSpPr/>
            <p:nvPr/>
          </p:nvSpPr>
          <p:spPr>
            <a:xfrm>
              <a:off x="3555341" y="2895653"/>
              <a:ext cx="98406" cy="164974"/>
            </a:xfrm>
            <a:custGeom>
              <a:rect b="b" l="l" r="r" t="t"/>
              <a:pathLst>
                <a:path extrusionOk="0" h="8166" w="4871">
                  <a:moveTo>
                    <a:pt x="3503" y="1"/>
                  </a:moveTo>
                  <a:cubicBezTo>
                    <a:pt x="2669" y="1"/>
                    <a:pt x="1401" y="1369"/>
                    <a:pt x="701" y="3570"/>
                  </a:cubicBezTo>
                  <a:cubicBezTo>
                    <a:pt x="0" y="5872"/>
                    <a:pt x="401" y="7873"/>
                    <a:pt x="1201" y="8140"/>
                  </a:cubicBezTo>
                  <a:cubicBezTo>
                    <a:pt x="1259" y="8157"/>
                    <a:pt x="1321" y="8165"/>
                    <a:pt x="1385" y="8165"/>
                  </a:cubicBezTo>
                  <a:cubicBezTo>
                    <a:pt x="2206" y="8165"/>
                    <a:pt x="3489" y="6801"/>
                    <a:pt x="4170" y="4604"/>
                  </a:cubicBezTo>
                  <a:cubicBezTo>
                    <a:pt x="4870" y="2303"/>
                    <a:pt x="4504" y="268"/>
                    <a:pt x="3670" y="34"/>
                  </a:cubicBezTo>
                  <a:cubicBezTo>
                    <a:pt x="3636" y="1"/>
                    <a:pt x="3570" y="1"/>
                    <a:pt x="350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7"/>
            <p:cNvSpPr/>
            <p:nvPr/>
          </p:nvSpPr>
          <p:spPr>
            <a:xfrm>
              <a:off x="3206947" y="2895653"/>
              <a:ext cx="99093" cy="164953"/>
            </a:xfrm>
            <a:custGeom>
              <a:rect b="b" l="l" r="r" t="t"/>
              <a:pathLst>
                <a:path extrusionOk="0" h="8165" w="4905">
                  <a:moveTo>
                    <a:pt x="1402" y="1"/>
                  </a:moveTo>
                  <a:cubicBezTo>
                    <a:pt x="1335" y="1"/>
                    <a:pt x="1268" y="1"/>
                    <a:pt x="1202" y="34"/>
                  </a:cubicBezTo>
                  <a:cubicBezTo>
                    <a:pt x="401" y="268"/>
                    <a:pt x="1" y="2303"/>
                    <a:pt x="735" y="4604"/>
                  </a:cubicBezTo>
                  <a:cubicBezTo>
                    <a:pt x="801" y="4871"/>
                    <a:pt x="901" y="5105"/>
                    <a:pt x="968" y="5338"/>
                  </a:cubicBezTo>
                  <a:lnTo>
                    <a:pt x="1001" y="5305"/>
                  </a:lnTo>
                  <a:cubicBezTo>
                    <a:pt x="1001" y="5371"/>
                    <a:pt x="1001" y="5438"/>
                    <a:pt x="1035" y="5472"/>
                  </a:cubicBezTo>
                  <a:cubicBezTo>
                    <a:pt x="1739" y="7155"/>
                    <a:pt x="2808" y="8165"/>
                    <a:pt x="3521" y="8165"/>
                  </a:cubicBezTo>
                  <a:cubicBezTo>
                    <a:pt x="3585" y="8165"/>
                    <a:pt x="3646" y="8157"/>
                    <a:pt x="3703" y="8140"/>
                  </a:cubicBezTo>
                  <a:cubicBezTo>
                    <a:pt x="4504" y="7873"/>
                    <a:pt x="4904" y="5872"/>
                    <a:pt x="4170" y="3570"/>
                  </a:cubicBezTo>
                  <a:cubicBezTo>
                    <a:pt x="3503" y="1369"/>
                    <a:pt x="2202" y="1"/>
                    <a:pt x="140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7"/>
            <p:cNvSpPr/>
            <p:nvPr/>
          </p:nvSpPr>
          <p:spPr>
            <a:xfrm>
              <a:off x="2847787" y="2039864"/>
              <a:ext cx="843737" cy="621186"/>
            </a:xfrm>
            <a:custGeom>
              <a:rect b="b" l="l" r="r" t="t"/>
              <a:pathLst>
                <a:path extrusionOk="0" h="30748" w="41764">
                  <a:moveTo>
                    <a:pt x="28988" y="0"/>
                  </a:moveTo>
                  <a:cubicBezTo>
                    <a:pt x="24151" y="0"/>
                    <a:pt x="0" y="1401"/>
                    <a:pt x="0" y="29121"/>
                  </a:cubicBezTo>
                  <a:cubicBezTo>
                    <a:pt x="0" y="29655"/>
                    <a:pt x="0" y="30189"/>
                    <a:pt x="34" y="30689"/>
                  </a:cubicBezTo>
                  <a:cubicBezTo>
                    <a:pt x="658" y="30728"/>
                    <a:pt x="1292" y="30748"/>
                    <a:pt x="1934" y="30748"/>
                  </a:cubicBezTo>
                  <a:cubicBezTo>
                    <a:pt x="8908" y="30748"/>
                    <a:pt x="16859" y="28424"/>
                    <a:pt x="24251" y="23751"/>
                  </a:cubicBezTo>
                  <a:cubicBezTo>
                    <a:pt x="33291" y="18047"/>
                    <a:pt x="39495" y="10108"/>
                    <a:pt x="41763" y="2469"/>
                  </a:cubicBezTo>
                  <a:cubicBezTo>
                    <a:pt x="36260" y="234"/>
                    <a:pt x="30989" y="0"/>
                    <a:pt x="289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7"/>
            <p:cNvSpPr/>
            <p:nvPr/>
          </p:nvSpPr>
          <p:spPr>
            <a:xfrm>
              <a:off x="3223129" y="3015609"/>
              <a:ext cx="417828" cy="327543"/>
            </a:xfrm>
            <a:custGeom>
              <a:rect b="b" l="l" r="r" t="t"/>
              <a:pathLst>
                <a:path extrusionOk="0" h="16213" w="20682">
                  <a:moveTo>
                    <a:pt x="15411" y="1"/>
                  </a:moveTo>
                  <a:cubicBezTo>
                    <a:pt x="14310" y="601"/>
                    <a:pt x="13210" y="1168"/>
                    <a:pt x="12109" y="1702"/>
                  </a:cubicBezTo>
                  <a:cubicBezTo>
                    <a:pt x="11575" y="2269"/>
                    <a:pt x="10941" y="2602"/>
                    <a:pt x="10274" y="2602"/>
                  </a:cubicBezTo>
                  <a:lnTo>
                    <a:pt x="10174" y="2602"/>
                  </a:lnTo>
                  <a:cubicBezTo>
                    <a:pt x="7205" y="3870"/>
                    <a:pt x="4237" y="4904"/>
                    <a:pt x="1268" y="5671"/>
                  </a:cubicBezTo>
                  <a:cubicBezTo>
                    <a:pt x="1768" y="11209"/>
                    <a:pt x="701" y="14578"/>
                    <a:pt x="0" y="16112"/>
                  </a:cubicBezTo>
                  <a:lnTo>
                    <a:pt x="10541" y="16212"/>
                  </a:lnTo>
                  <a:lnTo>
                    <a:pt x="14811" y="16179"/>
                  </a:lnTo>
                  <a:lnTo>
                    <a:pt x="20682" y="16112"/>
                  </a:lnTo>
                  <a:cubicBezTo>
                    <a:pt x="19848" y="14311"/>
                    <a:pt x="18513" y="10074"/>
                    <a:pt x="19781" y="2702"/>
                  </a:cubicBezTo>
                  <a:lnTo>
                    <a:pt x="19781" y="2702"/>
                  </a:lnTo>
                  <a:cubicBezTo>
                    <a:pt x="19147" y="3270"/>
                    <a:pt x="18480" y="3603"/>
                    <a:pt x="17813" y="3603"/>
                  </a:cubicBezTo>
                  <a:cubicBezTo>
                    <a:pt x="17613" y="3603"/>
                    <a:pt x="17446" y="3570"/>
                    <a:pt x="17246" y="3503"/>
                  </a:cubicBezTo>
                  <a:cubicBezTo>
                    <a:pt x="16078" y="3136"/>
                    <a:pt x="15411" y="1802"/>
                    <a:pt x="1541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7"/>
            <p:cNvSpPr/>
            <p:nvPr/>
          </p:nvSpPr>
          <p:spPr>
            <a:xfrm>
              <a:off x="3118001" y="3136231"/>
              <a:ext cx="113235" cy="191398"/>
            </a:xfrm>
            <a:custGeom>
              <a:rect b="b" l="l" r="r" t="t"/>
              <a:pathLst>
                <a:path extrusionOk="0" h="9474" w="5605">
                  <a:moveTo>
                    <a:pt x="5171" y="1"/>
                  </a:moveTo>
                  <a:lnTo>
                    <a:pt x="5171" y="1"/>
                  </a:lnTo>
                  <a:cubicBezTo>
                    <a:pt x="3436" y="401"/>
                    <a:pt x="1702" y="734"/>
                    <a:pt x="1" y="935"/>
                  </a:cubicBezTo>
                  <a:cubicBezTo>
                    <a:pt x="2069" y="3169"/>
                    <a:pt x="3703" y="5738"/>
                    <a:pt x="4037" y="9474"/>
                  </a:cubicBezTo>
                  <a:cubicBezTo>
                    <a:pt x="4637" y="8106"/>
                    <a:pt x="5605" y="5037"/>
                    <a:pt x="517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7"/>
            <p:cNvSpPr/>
            <p:nvPr/>
          </p:nvSpPr>
          <p:spPr>
            <a:xfrm>
              <a:off x="3615985" y="2543241"/>
              <a:ext cx="402333" cy="789817"/>
            </a:xfrm>
            <a:custGeom>
              <a:rect b="b" l="l" r="r" t="t"/>
              <a:pathLst>
                <a:path extrusionOk="0" h="39095" w="19915">
                  <a:moveTo>
                    <a:pt x="19715" y="0"/>
                  </a:moveTo>
                  <a:cubicBezTo>
                    <a:pt x="16179" y="6838"/>
                    <a:pt x="10408" y="13510"/>
                    <a:pt x="2869" y="18980"/>
                  </a:cubicBezTo>
                  <a:cubicBezTo>
                    <a:pt x="2969" y="20014"/>
                    <a:pt x="2869" y="21215"/>
                    <a:pt x="2469" y="22450"/>
                  </a:cubicBezTo>
                  <a:cubicBezTo>
                    <a:pt x="2402" y="22683"/>
                    <a:pt x="2335" y="22883"/>
                    <a:pt x="2269" y="23083"/>
                  </a:cubicBezTo>
                  <a:lnTo>
                    <a:pt x="2335" y="23083"/>
                  </a:lnTo>
                  <a:cubicBezTo>
                    <a:pt x="0" y="32423"/>
                    <a:pt x="1702" y="37427"/>
                    <a:pt x="2502" y="39095"/>
                  </a:cubicBezTo>
                  <a:cubicBezTo>
                    <a:pt x="2903" y="33491"/>
                    <a:pt x="6172" y="30489"/>
                    <a:pt x="9641" y="27320"/>
                  </a:cubicBezTo>
                  <a:cubicBezTo>
                    <a:pt x="14444" y="22883"/>
                    <a:pt x="19915" y="17880"/>
                    <a:pt x="19915" y="4203"/>
                  </a:cubicBezTo>
                  <a:cubicBezTo>
                    <a:pt x="19915" y="2735"/>
                    <a:pt x="19848" y="1334"/>
                    <a:pt x="1971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7"/>
            <p:cNvSpPr/>
            <p:nvPr/>
          </p:nvSpPr>
          <p:spPr>
            <a:xfrm>
              <a:off x="3559381" y="2948217"/>
              <a:ext cx="87618" cy="112407"/>
            </a:xfrm>
            <a:custGeom>
              <a:rect b="b" l="l" r="r" t="t"/>
              <a:pathLst>
                <a:path extrusionOk="0" h="5564" w="4337">
                  <a:moveTo>
                    <a:pt x="4337" y="1"/>
                  </a:moveTo>
                  <a:cubicBezTo>
                    <a:pt x="3403" y="701"/>
                    <a:pt x="2002" y="1635"/>
                    <a:pt x="167" y="2603"/>
                  </a:cubicBezTo>
                  <a:cubicBezTo>
                    <a:pt x="0" y="4170"/>
                    <a:pt x="401" y="5338"/>
                    <a:pt x="1001" y="5538"/>
                  </a:cubicBezTo>
                  <a:cubicBezTo>
                    <a:pt x="1059" y="5555"/>
                    <a:pt x="1121" y="5563"/>
                    <a:pt x="1185" y="5563"/>
                  </a:cubicBezTo>
                  <a:cubicBezTo>
                    <a:pt x="2006" y="5563"/>
                    <a:pt x="3289" y="4199"/>
                    <a:pt x="3970" y="2002"/>
                  </a:cubicBezTo>
                  <a:cubicBezTo>
                    <a:pt x="4203" y="1302"/>
                    <a:pt x="4304" y="635"/>
                    <a:pt x="4337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7"/>
            <p:cNvSpPr/>
            <p:nvPr/>
          </p:nvSpPr>
          <p:spPr>
            <a:xfrm>
              <a:off x="2825545" y="2039864"/>
              <a:ext cx="865980" cy="1287829"/>
            </a:xfrm>
            <a:custGeom>
              <a:rect b="b" l="l" r="r" t="t"/>
              <a:pathLst>
                <a:path extrusionOk="0" h="63746" w="42865">
                  <a:moveTo>
                    <a:pt x="30089" y="0"/>
                  </a:moveTo>
                  <a:cubicBezTo>
                    <a:pt x="25252" y="0"/>
                    <a:pt x="1101" y="1401"/>
                    <a:pt x="1101" y="29121"/>
                  </a:cubicBezTo>
                  <a:cubicBezTo>
                    <a:pt x="1101" y="42798"/>
                    <a:pt x="6572" y="47801"/>
                    <a:pt x="11409" y="52238"/>
                  </a:cubicBezTo>
                  <a:cubicBezTo>
                    <a:pt x="14811" y="55340"/>
                    <a:pt x="18013" y="58309"/>
                    <a:pt x="18514" y="63746"/>
                  </a:cubicBezTo>
                  <a:cubicBezTo>
                    <a:pt x="18514" y="63746"/>
                    <a:pt x="21849" y="60143"/>
                    <a:pt x="9474" y="48335"/>
                  </a:cubicBezTo>
                  <a:cubicBezTo>
                    <a:pt x="1" y="39262"/>
                    <a:pt x="1402" y="23817"/>
                    <a:pt x="5605" y="15678"/>
                  </a:cubicBezTo>
                  <a:cubicBezTo>
                    <a:pt x="9941" y="7296"/>
                    <a:pt x="19414" y="1135"/>
                    <a:pt x="32194" y="1135"/>
                  </a:cubicBezTo>
                  <a:cubicBezTo>
                    <a:pt x="35536" y="1135"/>
                    <a:pt x="39103" y="1556"/>
                    <a:pt x="42864" y="2469"/>
                  </a:cubicBezTo>
                  <a:cubicBezTo>
                    <a:pt x="37361" y="234"/>
                    <a:pt x="32090" y="0"/>
                    <a:pt x="30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7"/>
            <p:cNvSpPr/>
            <p:nvPr/>
          </p:nvSpPr>
          <p:spPr>
            <a:xfrm>
              <a:off x="2921239" y="2201535"/>
              <a:ext cx="220389" cy="228005"/>
            </a:xfrm>
            <a:custGeom>
              <a:rect b="b" l="l" r="r" t="t"/>
              <a:pathLst>
                <a:path extrusionOk="0" h="11286" w="10909">
                  <a:moveTo>
                    <a:pt x="7812" y="1"/>
                  </a:moveTo>
                  <a:cubicBezTo>
                    <a:pt x="6167" y="1"/>
                    <a:pt x="4052" y="1310"/>
                    <a:pt x="2469" y="3472"/>
                  </a:cubicBezTo>
                  <a:cubicBezTo>
                    <a:pt x="367" y="6341"/>
                    <a:pt x="0" y="9643"/>
                    <a:pt x="1668" y="10844"/>
                  </a:cubicBezTo>
                  <a:cubicBezTo>
                    <a:pt x="2075" y="11143"/>
                    <a:pt x="2569" y="11285"/>
                    <a:pt x="3114" y="11285"/>
                  </a:cubicBezTo>
                  <a:cubicBezTo>
                    <a:pt x="4757" y="11285"/>
                    <a:pt x="6862" y="9996"/>
                    <a:pt x="8440" y="7842"/>
                  </a:cubicBezTo>
                  <a:cubicBezTo>
                    <a:pt x="10541" y="4973"/>
                    <a:pt x="10908" y="1671"/>
                    <a:pt x="9240" y="437"/>
                  </a:cubicBezTo>
                  <a:cubicBezTo>
                    <a:pt x="8837" y="141"/>
                    <a:pt x="8350" y="1"/>
                    <a:pt x="7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7"/>
            <p:cNvSpPr/>
            <p:nvPr/>
          </p:nvSpPr>
          <p:spPr>
            <a:xfrm>
              <a:off x="3339711" y="3351193"/>
              <a:ext cx="345038" cy="341362"/>
            </a:xfrm>
            <a:custGeom>
              <a:rect b="b" l="l" r="r" t="t"/>
              <a:pathLst>
                <a:path extrusionOk="0" h="16897" w="17079">
                  <a:moveTo>
                    <a:pt x="17079" y="0"/>
                  </a:moveTo>
                  <a:lnTo>
                    <a:pt x="9273" y="534"/>
                  </a:lnTo>
                  <a:cubicBezTo>
                    <a:pt x="9273" y="534"/>
                    <a:pt x="9006" y="15745"/>
                    <a:pt x="0" y="16812"/>
                  </a:cubicBezTo>
                  <a:cubicBezTo>
                    <a:pt x="0" y="16812"/>
                    <a:pt x="1521" y="16897"/>
                    <a:pt x="3524" y="16897"/>
                  </a:cubicBezTo>
                  <a:cubicBezTo>
                    <a:pt x="6394" y="16897"/>
                    <a:pt x="10254" y="16723"/>
                    <a:pt x="12042" y="15878"/>
                  </a:cubicBezTo>
                  <a:cubicBezTo>
                    <a:pt x="15077" y="14411"/>
                    <a:pt x="16812" y="11776"/>
                    <a:pt x="16945" y="9641"/>
                  </a:cubicBezTo>
                  <a:cubicBezTo>
                    <a:pt x="17079" y="7539"/>
                    <a:pt x="17079" y="1"/>
                    <a:pt x="170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7"/>
            <p:cNvSpPr/>
            <p:nvPr/>
          </p:nvSpPr>
          <p:spPr>
            <a:xfrm>
              <a:off x="3124061" y="2762910"/>
              <a:ext cx="598438" cy="358534"/>
            </a:xfrm>
            <a:custGeom>
              <a:rect b="b" l="l" r="r" t="t"/>
              <a:pathLst>
                <a:path extrusionOk="0" h="17747" w="29622">
                  <a:moveTo>
                    <a:pt x="14811" y="1"/>
                  </a:moveTo>
                  <a:cubicBezTo>
                    <a:pt x="6639" y="1"/>
                    <a:pt x="1" y="1101"/>
                    <a:pt x="1" y="7006"/>
                  </a:cubicBezTo>
                  <a:cubicBezTo>
                    <a:pt x="1" y="12943"/>
                    <a:pt x="6639" y="17747"/>
                    <a:pt x="14811" y="17747"/>
                  </a:cubicBezTo>
                  <a:cubicBezTo>
                    <a:pt x="22984" y="17747"/>
                    <a:pt x="29622" y="12943"/>
                    <a:pt x="29622" y="7006"/>
                  </a:cubicBezTo>
                  <a:cubicBezTo>
                    <a:pt x="29622" y="1101"/>
                    <a:pt x="22984" y="1"/>
                    <a:pt x="14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7"/>
            <p:cNvSpPr/>
            <p:nvPr/>
          </p:nvSpPr>
          <p:spPr>
            <a:xfrm>
              <a:off x="3719760" y="2752749"/>
              <a:ext cx="148953" cy="134710"/>
            </a:xfrm>
            <a:custGeom>
              <a:rect b="b" l="l" r="r" t="t"/>
              <a:pathLst>
                <a:path extrusionOk="0" h="6668" w="7373">
                  <a:moveTo>
                    <a:pt x="2419" y="1"/>
                  </a:moveTo>
                  <a:cubicBezTo>
                    <a:pt x="1881" y="1"/>
                    <a:pt x="1398" y="164"/>
                    <a:pt x="1035" y="504"/>
                  </a:cubicBezTo>
                  <a:cubicBezTo>
                    <a:pt x="0" y="1471"/>
                    <a:pt x="334" y="3506"/>
                    <a:pt x="1802" y="5074"/>
                  </a:cubicBezTo>
                  <a:cubicBezTo>
                    <a:pt x="2762" y="6099"/>
                    <a:pt x="3965" y="6668"/>
                    <a:pt x="4971" y="6668"/>
                  </a:cubicBezTo>
                  <a:cubicBezTo>
                    <a:pt x="5503" y="6668"/>
                    <a:pt x="5981" y="6509"/>
                    <a:pt x="6338" y="6174"/>
                  </a:cubicBezTo>
                  <a:cubicBezTo>
                    <a:pt x="7372" y="5207"/>
                    <a:pt x="7005" y="3139"/>
                    <a:pt x="5538" y="1571"/>
                  </a:cubicBezTo>
                  <a:cubicBezTo>
                    <a:pt x="4586" y="554"/>
                    <a:pt x="3410" y="1"/>
                    <a:pt x="2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7"/>
            <p:cNvSpPr/>
            <p:nvPr/>
          </p:nvSpPr>
          <p:spPr>
            <a:xfrm>
              <a:off x="2921239" y="2473324"/>
              <a:ext cx="128064" cy="116245"/>
            </a:xfrm>
            <a:custGeom>
              <a:rect b="b" l="l" r="r" t="t"/>
              <a:pathLst>
                <a:path extrusionOk="0" h="5754" w="6339">
                  <a:moveTo>
                    <a:pt x="4256" y="0"/>
                  </a:moveTo>
                  <a:cubicBezTo>
                    <a:pt x="3391" y="0"/>
                    <a:pt x="2363" y="487"/>
                    <a:pt x="1535" y="1360"/>
                  </a:cubicBezTo>
                  <a:cubicBezTo>
                    <a:pt x="300" y="2727"/>
                    <a:pt x="0" y="4495"/>
                    <a:pt x="868" y="5329"/>
                  </a:cubicBezTo>
                  <a:cubicBezTo>
                    <a:pt x="1178" y="5617"/>
                    <a:pt x="1587" y="5753"/>
                    <a:pt x="2042" y="5753"/>
                  </a:cubicBezTo>
                  <a:cubicBezTo>
                    <a:pt x="2908" y="5753"/>
                    <a:pt x="3939" y="5258"/>
                    <a:pt x="4770" y="4362"/>
                  </a:cubicBezTo>
                  <a:cubicBezTo>
                    <a:pt x="6038" y="3028"/>
                    <a:pt x="6338" y="1260"/>
                    <a:pt x="5437" y="426"/>
                  </a:cubicBezTo>
                  <a:cubicBezTo>
                    <a:pt x="5126" y="137"/>
                    <a:pt x="4714" y="0"/>
                    <a:pt x="42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7"/>
            <p:cNvSpPr/>
            <p:nvPr/>
          </p:nvSpPr>
          <p:spPr>
            <a:xfrm>
              <a:off x="3171918" y="3359274"/>
              <a:ext cx="192752" cy="262855"/>
            </a:xfrm>
            <a:custGeom>
              <a:rect b="b" l="l" r="r" t="t"/>
              <a:pathLst>
                <a:path extrusionOk="0" h="13011" w="9541">
                  <a:moveTo>
                    <a:pt x="367" y="1"/>
                  </a:moveTo>
                  <a:cubicBezTo>
                    <a:pt x="367" y="1"/>
                    <a:pt x="0" y="3103"/>
                    <a:pt x="367" y="8073"/>
                  </a:cubicBezTo>
                  <a:cubicBezTo>
                    <a:pt x="734" y="13010"/>
                    <a:pt x="2035" y="13010"/>
                    <a:pt x="2035" y="13010"/>
                  </a:cubicBezTo>
                  <a:cubicBezTo>
                    <a:pt x="8640" y="11676"/>
                    <a:pt x="9540" y="201"/>
                    <a:pt x="9540" y="201"/>
                  </a:cubicBezTo>
                  <a:lnTo>
                    <a:pt x="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7"/>
            <p:cNvSpPr/>
            <p:nvPr/>
          </p:nvSpPr>
          <p:spPr>
            <a:xfrm>
              <a:off x="3179332" y="3359274"/>
              <a:ext cx="417161" cy="330735"/>
            </a:xfrm>
            <a:custGeom>
              <a:rect b="b" l="l" r="r" t="t"/>
              <a:pathLst>
                <a:path extrusionOk="0" h="16371" w="20649">
                  <a:moveTo>
                    <a:pt x="0" y="1"/>
                  </a:moveTo>
                  <a:cubicBezTo>
                    <a:pt x="0" y="1"/>
                    <a:pt x="267" y="4871"/>
                    <a:pt x="267" y="7539"/>
                  </a:cubicBezTo>
                  <a:cubicBezTo>
                    <a:pt x="267" y="10175"/>
                    <a:pt x="1568" y="12410"/>
                    <a:pt x="1568" y="12410"/>
                  </a:cubicBezTo>
                  <a:cubicBezTo>
                    <a:pt x="3685" y="15480"/>
                    <a:pt x="7394" y="16370"/>
                    <a:pt x="10982" y="16370"/>
                  </a:cubicBezTo>
                  <a:cubicBezTo>
                    <a:pt x="15929" y="16370"/>
                    <a:pt x="20648" y="14678"/>
                    <a:pt x="20648" y="14678"/>
                  </a:cubicBezTo>
                  <a:lnTo>
                    <a:pt x="20648" y="14678"/>
                  </a:lnTo>
                  <a:cubicBezTo>
                    <a:pt x="18270" y="15150"/>
                    <a:pt x="16065" y="15361"/>
                    <a:pt x="14066" y="15361"/>
                  </a:cubicBezTo>
                  <a:cubicBezTo>
                    <a:pt x="9282" y="15361"/>
                    <a:pt x="5679" y="14151"/>
                    <a:pt x="3703" y="12410"/>
                  </a:cubicBezTo>
                  <a:cubicBezTo>
                    <a:pt x="1601" y="10575"/>
                    <a:pt x="1968" y="268"/>
                    <a:pt x="1968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7"/>
            <p:cNvSpPr/>
            <p:nvPr/>
          </p:nvSpPr>
          <p:spPr>
            <a:xfrm>
              <a:off x="2815444" y="2007521"/>
              <a:ext cx="1235262" cy="1763597"/>
            </a:xfrm>
            <a:custGeom>
              <a:rect b="b" l="l" r="r" t="t"/>
              <a:pathLst>
                <a:path extrusionOk="0" h="87296" w="61144">
                  <a:moveTo>
                    <a:pt x="30455" y="41396"/>
                  </a:moveTo>
                  <a:cubicBezTo>
                    <a:pt x="31456" y="41396"/>
                    <a:pt x="32557" y="43498"/>
                    <a:pt x="32557" y="46267"/>
                  </a:cubicBezTo>
                  <a:cubicBezTo>
                    <a:pt x="32557" y="49035"/>
                    <a:pt x="31456" y="51137"/>
                    <a:pt x="30455" y="51137"/>
                  </a:cubicBezTo>
                  <a:cubicBezTo>
                    <a:pt x="29455" y="51137"/>
                    <a:pt x="28320" y="49035"/>
                    <a:pt x="28320" y="46267"/>
                  </a:cubicBezTo>
                  <a:cubicBezTo>
                    <a:pt x="28320" y="43498"/>
                    <a:pt x="29455" y="41396"/>
                    <a:pt x="30455" y="41396"/>
                  </a:cubicBezTo>
                  <a:close/>
                  <a:moveTo>
                    <a:pt x="20782" y="43965"/>
                  </a:moveTo>
                  <a:cubicBezTo>
                    <a:pt x="21582" y="43965"/>
                    <a:pt x="22883" y="45333"/>
                    <a:pt x="23550" y="47501"/>
                  </a:cubicBezTo>
                  <a:cubicBezTo>
                    <a:pt x="24284" y="49836"/>
                    <a:pt x="23884" y="51837"/>
                    <a:pt x="23083" y="52104"/>
                  </a:cubicBezTo>
                  <a:cubicBezTo>
                    <a:pt x="23026" y="52121"/>
                    <a:pt x="22965" y="52129"/>
                    <a:pt x="22901" y="52129"/>
                  </a:cubicBezTo>
                  <a:cubicBezTo>
                    <a:pt x="22188" y="52129"/>
                    <a:pt x="21119" y="51119"/>
                    <a:pt x="20415" y="49436"/>
                  </a:cubicBezTo>
                  <a:cubicBezTo>
                    <a:pt x="20381" y="49369"/>
                    <a:pt x="20381" y="49335"/>
                    <a:pt x="20381" y="49269"/>
                  </a:cubicBezTo>
                  <a:lnTo>
                    <a:pt x="20348" y="49269"/>
                  </a:lnTo>
                  <a:cubicBezTo>
                    <a:pt x="20248" y="49069"/>
                    <a:pt x="20181" y="48835"/>
                    <a:pt x="20115" y="48568"/>
                  </a:cubicBezTo>
                  <a:cubicBezTo>
                    <a:pt x="19381" y="46267"/>
                    <a:pt x="19781" y="44232"/>
                    <a:pt x="20582" y="43998"/>
                  </a:cubicBezTo>
                  <a:cubicBezTo>
                    <a:pt x="20648" y="43965"/>
                    <a:pt x="20715" y="43965"/>
                    <a:pt x="20782" y="43965"/>
                  </a:cubicBezTo>
                  <a:close/>
                  <a:moveTo>
                    <a:pt x="40129" y="43965"/>
                  </a:moveTo>
                  <a:cubicBezTo>
                    <a:pt x="40196" y="43965"/>
                    <a:pt x="40262" y="43965"/>
                    <a:pt x="40296" y="43998"/>
                  </a:cubicBezTo>
                  <a:cubicBezTo>
                    <a:pt x="41130" y="44232"/>
                    <a:pt x="41496" y="46267"/>
                    <a:pt x="40796" y="48568"/>
                  </a:cubicBezTo>
                  <a:cubicBezTo>
                    <a:pt x="40115" y="50765"/>
                    <a:pt x="38832" y="52129"/>
                    <a:pt x="38011" y="52129"/>
                  </a:cubicBezTo>
                  <a:cubicBezTo>
                    <a:pt x="37947" y="52129"/>
                    <a:pt x="37885" y="52121"/>
                    <a:pt x="37827" y="52104"/>
                  </a:cubicBezTo>
                  <a:cubicBezTo>
                    <a:pt x="37027" y="51837"/>
                    <a:pt x="36626" y="49836"/>
                    <a:pt x="37327" y="47501"/>
                  </a:cubicBezTo>
                  <a:cubicBezTo>
                    <a:pt x="37994" y="45333"/>
                    <a:pt x="39295" y="43965"/>
                    <a:pt x="40129" y="43965"/>
                  </a:cubicBezTo>
                  <a:close/>
                  <a:moveTo>
                    <a:pt x="30589" y="1601"/>
                  </a:moveTo>
                  <a:cubicBezTo>
                    <a:pt x="35425" y="1601"/>
                    <a:pt x="59543" y="3002"/>
                    <a:pt x="59543" y="30722"/>
                  </a:cubicBezTo>
                  <a:cubicBezTo>
                    <a:pt x="59576" y="44399"/>
                    <a:pt x="54105" y="49402"/>
                    <a:pt x="49269" y="53839"/>
                  </a:cubicBezTo>
                  <a:cubicBezTo>
                    <a:pt x="45833" y="57008"/>
                    <a:pt x="42531" y="60010"/>
                    <a:pt x="42130" y="65580"/>
                  </a:cubicBezTo>
                  <a:cubicBezTo>
                    <a:pt x="41330" y="63913"/>
                    <a:pt x="39628" y="58942"/>
                    <a:pt x="41963" y="49602"/>
                  </a:cubicBezTo>
                  <a:lnTo>
                    <a:pt x="41897" y="49569"/>
                  </a:lnTo>
                  <a:cubicBezTo>
                    <a:pt x="41963" y="49369"/>
                    <a:pt x="42030" y="49169"/>
                    <a:pt x="42097" y="48969"/>
                  </a:cubicBezTo>
                  <a:cubicBezTo>
                    <a:pt x="43031" y="45933"/>
                    <a:pt x="42430" y="43198"/>
                    <a:pt x="40696" y="42664"/>
                  </a:cubicBezTo>
                  <a:cubicBezTo>
                    <a:pt x="40529" y="42631"/>
                    <a:pt x="40329" y="42597"/>
                    <a:pt x="40129" y="42597"/>
                  </a:cubicBezTo>
                  <a:cubicBezTo>
                    <a:pt x="39195" y="42597"/>
                    <a:pt x="38261" y="43231"/>
                    <a:pt x="37460" y="44265"/>
                  </a:cubicBezTo>
                  <a:cubicBezTo>
                    <a:pt x="37073" y="44625"/>
                    <a:pt x="36457" y="45098"/>
                    <a:pt x="35650" y="45098"/>
                  </a:cubicBezTo>
                  <a:cubicBezTo>
                    <a:pt x="35483" y="45098"/>
                    <a:pt x="35308" y="45078"/>
                    <a:pt x="35125" y="45032"/>
                  </a:cubicBezTo>
                  <a:cubicBezTo>
                    <a:pt x="34625" y="44899"/>
                    <a:pt x="33891" y="43832"/>
                    <a:pt x="33391" y="42831"/>
                  </a:cubicBezTo>
                  <a:cubicBezTo>
                    <a:pt x="32790" y="41130"/>
                    <a:pt x="31723" y="40029"/>
                    <a:pt x="30455" y="40029"/>
                  </a:cubicBezTo>
                  <a:cubicBezTo>
                    <a:pt x="29388" y="40029"/>
                    <a:pt x="28454" y="40829"/>
                    <a:pt x="27820" y="42097"/>
                  </a:cubicBezTo>
                  <a:cubicBezTo>
                    <a:pt x="27286" y="43398"/>
                    <a:pt x="26352" y="44899"/>
                    <a:pt x="25752" y="45032"/>
                  </a:cubicBezTo>
                  <a:cubicBezTo>
                    <a:pt x="25588" y="45072"/>
                    <a:pt x="25430" y="45089"/>
                    <a:pt x="25278" y="45089"/>
                  </a:cubicBezTo>
                  <a:cubicBezTo>
                    <a:pt x="24002" y="45089"/>
                    <a:pt x="23146" y="43858"/>
                    <a:pt x="23117" y="43798"/>
                  </a:cubicBezTo>
                  <a:lnTo>
                    <a:pt x="23083" y="43832"/>
                  </a:lnTo>
                  <a:cubicBezTo>
                    <a:pt x="22383" y="43031"/>
                    <a:pt x="21549" y="42597"/>
                    <a:pt x="20782" y="42597"/>
                  </a:cubicBezTo>
                  <a:cubicBezTo>
                    <a:pt x="20582" y="42597"/>
                    <a:pt x="20381" y="42631"/>
                    <a:pt x="20181" y="42664"/>
                  </a:cubicBezTo>
                  <a:cubicBezTo>
                    <a:pt x="18447" y="43198"/>
                    <a:pt x="17846" y="45900"/>
                    <a:pt x="18780" y="48969"/>
                  </a:cubicBezTo>
                  <a:cubicBezTo>
                    <a:pt x="18914" y="49369"/>
                    <a:pt x="19047" y="49736"/>
                    <a:pt x="19214" y="50103"/>
                  </a:cubicBezTo>
                  <a:cubicBezTo>
                    <a:pt x="21249" y="58676"/>
                    <a:pt x="19814" y="63512"/>
                    <a:pt x="19014" y="65347"/>
                  </a:cubicBezTo>
                  <a:cubicBezTo>
                    <a:pt x="18513" y="59910"/>
                    <a:pt x="15311" y="56941"/>
                    <a:pt x="11909" y="53839"/>
                  </a:cubicBezTo>
                  <a:cubicBezTo>
                    <a:pt x="7072" y="49402"/>
                    <a:pt x="1601" y="44399"/>
                    <a:pt x="1601" y="30722"/>
                  </a:cubicBezTo>
                  <a:cubicBezTo>
                    <a:pt x="1601" y="3002"/>
                    <a:pt x="25752" y="1601"/>
                    <a:pt x="30589" y="1601"/>
                  </a:cubicBezTo>
                  <a:close/>
                  <a:moveTo>
                    <a:pt x="33924" y="45833"/>
                  </a:moveTo>
                  <a:cubicBezTo>
                    <a:pt x="34225" y="46066"/>
                    <a:pt x="34525" y="46267"/>
                    <a:pt x="34825" y="46333"/>
                  </a:cubicBezTo>
                  <a:cubicBezTo>
                    <a:pt x="35125" y="46400"/>
                    <a:pt x="35392" y="46433"/>
                    <a:pt x="35659" y="46433"/>
                  </a:cubicBezTo>
                  <a:cubicBezTo>
                    <a:pt x="35859" y="46433"/>
                    <a:pt x="36093" y="46400"/>
                    <a:pt x="36293" y="46367"/>
                  </a:cubicBezTo>
                  <a:lnTo>
                    <a:pt x="36293" y="46367"/>
                  </a:lnTo>
                  <a:cubicBezTo>
                    <a:pt x="36193" y="46600"/>
                    <a:pt x="36093" y="46867"/>
                    <a:pt x="36026" y="47101"/>
                  </a:cubicBezTo>
                  <a:cubicBezTo>
                    <a:pt x="35092" y="50169"/>
                    <a:pt x="35692" y="52871"/>
                    <a:pt x="37427" y="53405"/>
                  </a:cubicBezTo>
                  <a:cubicBezTo>
                    <a:pt x="37594" y="53472"/>
                    <a:pt x="37794" y="53505"/>
                    <a:pt x="37994" y="53505"/>
                  </a:cubicBezTo>
                  <a:cubicBezTo>
                    <a:pt x="38661" y="53505"/>
                    <a:pt x="39328" y="53172"/>
                    <a:pt x="39962" y="52604"/>
                  </a:cubicBezTo>
                  <a:lnTo>
                    <a:pt x="39962" y="52604"/>
                  </a:lnTo>
                  <a:cubicBezTo>
                    <a:pt x="38694" y="59976"/>
                    <a:pt x="40029" y="64213"/>
                    <a:pt x="40863" y="66014"/>
                  </a:cubicBezTo>
                  <a:lnTo>
                    <a:pt x="34992" y="66081"/>
                  </a:lnTo>
                  <a:lnTo>
                    <a:pt x="30722" y="66114"/>
                  </a:lnTo>
                  <a:lnTo>
                    <a:pt x="20181" y="66014"/>
                  </a:lnTo>
                  <a:cubicBezTo>
                    <a:pt x="21015" y="64213"/>
                    <a:pt x="22316" y="60010"/>
                    <a:pt x="21115" y="52771"/>
                  </a:cubicBezTo>
                  <a:lnTo>
                    <a:pt x="21115" y="52771"/>
                  </a:lnTo>
                  <a:cubicBezTo>
                    <a:pt x="21682" y="53238"/>
                    <a:pt x="22283" y="53505"/>
                    <a:pt x="22883" y="53505"/>
                  </a:cubicBezTo>
                  <a:cubicBezTo>
                    <a:pt x="23083" y="53505"/>
                    <a:pt x="23283" y="53472"/>
                    <a:pt x="23484" y="53405"/>
                  </a:cubicBezTo>
                  <a:cubicBezTo>
                    <a:pt x="25218" y="52871"/>
                    <a:pt x="25819" y="50169"/>
                    <a:pt x="24851" y="47101"/>
                  </a:cubicBezTo>
                  <a:cubicBezTo>
                    <a:pt x="24785" y="46867"/>
                    <a:pt x="24684" y="46600"/>
                    <a:pt x="24584" y="46367"/>
                  </a:cubicBezTo>
                  <a:lnTo>
                    <a:pt x="24584" y="46367"/>
                  </a:lnTo>
                  <a:cubicBezTo>
                    <a:pt x="24818" y="46400"/>
                    <a:pt x="25018" y="46433"/>
                    <a:pt x="25252" y="46433"/>
                  </a:cubicBezTo>
                  <a:cubicBezTo>
                    <a:pt x="25518" y="46433"/>
                    <a:pt x="25785" y="46400"/>
                    <a:pt x="26052" y="46333"/>
                  </a:cubicBezTo>
                  <a:cubicBezTo>
                    <a:pt x="26386" y="46267"/>
                    <a:pt x="26686" y="46066"/>
                    <a:pt x="26953" y="45833"/>
                  </a:cubicBezTo>
                  <a:cubicBezTo>
                    <a:pt x="26953" y="45966"/>
                    <a:pt x="26953" y="46133"/>
                    <a:pt x="26953" y="46267"/>
                  </a:cubicBezTo>
                  <a:cubicBezTo>
                    <a:pt x="26953" y="49802"/>
                    <a:pt x="28454" y="52504"/>
                    <a:pt x="30455" y="52504"/>
                  </a:cubicBezTo>
                  <a:cubicBezTo>
                    <a:pt x="32423" y="52504"/>
                    <a:pt x="33924" y="49802"/>
                    <a:pt x="33924" y="46267"/>
                  </a:cubicBezTo>
                  <a:cubicBezTo>
                    <a:pt x="33924" y="46133"/>
                    <a:pt x="33924" y="45966"/>
                    <a:pt x="33924" y="45833"/>
                  </a:cubicBezTo>
                  <a:close/>
                  <a:moveTo>
                    <a:pt x="42130" y="67582"/>
                  </a:moveTo>
                  <a:lnTo>
                    <a:pt x="42130" y="67749"/>
                  </a:lnTo>
                  <a:lnTo>
                    <a:pt x="42130" y="71351"/>
                  </a:lnTo>
                  <a:cubicBezTo>
                    <a:pt x="38279" y="71655"/>
                    <a:pt x="34627" y="71762"/>
                    <a:pt x="31390" y="71762"/>
                  </a:cubicBezTo>
                  <a:cubicBezTo>
                    <a:pt x="25376" y="71762"/>
                    <a:pt x="20792" y="71391"/>
                    <a:pt x="19014" y="71218"/>
                  </a:cubicBezTo>
                  <a:lnTo>
                    <a:pt x="19014" y="67749"/>
                  </a:lnTo>
                  <a:lnTo>
                    <a:pt x="19014" y="67582"/>
                  </a:lnTo>
                  <a:lnTo>
                    <a:pt x="30689" y="67682"/>
                  </a:lnTo>
                  <a:lnTo>
                    <a:pt x="30722" y="67682"/>
                  </a:lnTo>
                  <a:lnTo>
                    <a:pt x="36026" y="67649"/>
                  </a:lnTo>
                  <a:lnTo>
                    <a:pt x="42130" y="67582"/>
                  </a:lnTo>
                  <a:close/>
                  <a:moveTo>
                    <a:pt x="19014" y="72819"/>
                  </a:moveTo>
                  <a:cubicBezTo>
                    <a:pt x="20915" y="72986"/>
                    <a:pt x="25452" y="73353"/>
                    <a:pt x="31323" y="73353"/>
                  </a:cubicBezTo>
                  <a:cubicBezTo>
                    <a:pt x="34592" y="73353"/>
                    <a:pt x="38261" y="73253"/>
                    <a:pt x="42130" y="72919"/>
                  </a:cubicBezTo>
                  <a:lnTo>
                    <a:pt x="42130" y="74920"/>
                  </a:lnTo>
                  <a:cubicBezTo>
                    <a:pt x="42130" y="75488"/>
                    <a:pt x="42097" y="76021"/>
                    <a:pt x="41997" y="76522"/>
                  </a:cubicBezTo>
                  <a:cubicBezTo>
                    <a:pt x="38208" y="76814"/>
                    <a:pt x="34616" y="76918"/>
                    <a:pt x="31427" y="76918"/>
                  </a:cubicBezTo>
                  <a:cubicBezTo>
                    <a:pt x="25517" y="76918"/>
                    <a:pt x="20989" y="76562"/>
                    <a:pt x="19147" y="76388"/>
                  </a:cubicBezTo>
                  <a:cubicBezTo>
                    <a:pt x="19047" y="75921"/>
                    <a:pt x="19014" y="75421"/>
                    <a:pt x="19014" y="74920"/>
                  </a:cubicBezTo>
                  <a:lnTo>
                    <a:pt x="19014" y="72819"/>
                  </a:lnTo>
                  <a:close/>
                  <a:moveTo>
                    <a:pt x="19581" y="78023"/>
                  </a:moveTo>
                  <a:lnTo>
                    <a:pt x="19581" y="78023"/>
                  </a:lnTo>
                  <a:cubicBezTo>
                    <a:pt x="21749" y="78223"/>
                    <a:pt x="25985" y="78523"/>
                    <a:pt x="31323" y="78523"/>
                  </a:cubicBezTo>
                  <a:cubicBezTo>
                    <a:pt x="34425" y="78523"/>
                    <a:pt x="37894" y="78423"/>
                    <a:pt x="41530" y="78156"/>
                  </a:cubicBezTo>
                  <a:lnTo>
                    <a:pt x="41530" y="78156"/>
                  </a:lnTo>
                  <a:cubicBezTo>
                    <a:pt x="40429" y="80625"/>
                    <a:pt x="37894" y="82026"/>
                    <a:pt x="33858" y="82459"/>
                  </a:cubicBezTo>
                  <a:cubicBezTo>
                    <a:pt x="33691" y="82459"/>
                    <a:pt x="33524" y="82493"/>
                    <a:pt x="33357" y="82493"/>
                  </a:cubicBezTo>
                  <a:cubicBezTo>
                    <a:pt x="33324" y="82493"/>
                    <a:pt x="33291" y="82493"/>
                    <a:pt x="33257" y="82526"/>
                  </a:cubicBezTo>
                  <a:cubicBezTo>
                    <a:pt x="33057" y="82526"/>
                    <a:pt x="32857" y="82526"/>
                    <a:pt x="32657" y="82559"/>
                  </a:cubicBezTo>
                  <a:lnTo>
                    <a:pt x="31890" y="82559"/>
                  </a:lnTo>
                  <a:cubicBezTo>
                    <a:pt x="31656" y="82593"/>
                    <a:pt x="31423" y="82593"/>
                    <a:pt x="31189" y="82593"/>
                  </a:cubicBezTo>
                  <a:lnTo>
                    <a:pt x="29988" y="82593"/>
                  </a:lnTo>
                  <a:cubicBezTo>
                    <a:pt x="29688" y="82593"/>
                    <a:pt x="29421" y="82593"/>
                    <a:pt x="29121" y="82559"/>
                  </a:cubicBezTo>
                  <a:lnTo>
                    <a:pt x="28921" y="82559"/>
                  </a:lnTo>
                  <a:cubicBezTo>
                    <a:pt x="28721" y="82559"/>
                    <a:pt x="28487" y="82559"/>
                    <a:pt x="28254" y="82526"/>
                  </a:cubicBezTo>
                  <a:lnTo>
                    <a:pt x="28120" y="82526"/>
                  </a:lnTo>
                  <a:cubicBezTo>
                    <a:pt x="27853" y="82493"/>
                    <a:pt x="27587" y="82493"/>
                    <a:pt x="27353" y="82459"/>
                  </a:cubicBezTo>
                  <a:lnTo>
                    <a:pt x="27220" y="82459"/>
                  </a:lnTo>
                  <a:cubicBezTo>
                    <a:pt x="27019" y="82426"/>
                    <a:pt x="26819" y="82392"/>
                    <a:pt x="26653" y="82359"/>
                  </a:cubicBezTo>
                  <a:cubicBezTo>
                    <a:pt x="22917" y="81859"/>
                    <a:pt x="20582" y="80424"/>
                    <a:pt x="19581" y="78023"/>
                  </a:cubicBezTo>
                  <a:close/>
                  <a:moveTo>
                    <a:pt x="27153" y="84027"/>
                  </a:moveTo>
                  <a:cubicBezTo>
                    <a:pt x="27320" y="84060"/>
                    <a:pt x="27486" y="84060"/>
                    <a:pt x="27653" y="84094"/>
                  </a:cubicBezTo>
                  <a:lnTo>
                    <a:pt x="27753" y="84094"/>
                  </a:lnTo>
                  <a:cubicBezTo>
                    <a:pt x="27953" y="84094"/>
                    <a:pt x="28120" y="84127"/>
                    <a:pt x="28320" y="84127"/>
                  </a:cubicBezTo>
                  <a:lnTo>
                    <a:pt x="28487" y="84127"/>
                  </a:lnTo>
                  <a:cubicBezTo>
                    <a:pt x="28654" y="84127"/>
                    <a:pt x="28821" y="84160"/>
                    <a:pt x="29021" y="84160"/>
                  </a:cubicBezTo>
                  <a:lnTo>
                    <a:pt x="32357" y="84160"/>
                  </a:lnTo>
                  <a:cubicBezTo>
                    <a:pt x="32590" y="84127"/>
                    <a:pt x="32824" y="84127"/>
                    <a:pt x="33024" y="84127"/>
                  </a:cubicBezTo>
                  <a:cubicBezTo>
                    <a:pt x="33090" y="84094"/>
                    <a:pt x="33157" y="84094"/>
                    <a:pt x="33191" y="84094"/>
                  </a:cubicBezTo>
                  <a:cubicBezTo>
                    <a:pt x="33124" y="84761"/>
                    <a:pt x="32657" y="85695"/>
                    <a:pt x="30188" y="85695"/>
                  </a:cubicBezTo>
                  <a:cubicBezTo>
                    <a:pt x="27620" y="85695"/>
                    <a:pt x="27220" y="84694"/>
                    <a:pt x="27153" y="84027"/>
                  </a:cubicBezTo>
                  <a:close/>
                  <a:moveTo>
                    <a:pt x="30589" y="0"/>
                  </a:moveTo>
                  <a:cubicBezTo>
                    <a:pt x="27320" y="0"/>
                    <a:pt x="18914" y="534"/>
                    <a:pt x="11675" y="5471"/>
                  </a:cubicBezTo>
                  <a:cubicBezTo>
                    <a:pt x="3936" y="10775"/>
                    <a:pt x="0" y="19247"/>
                    <a:pt x="0" y="30722"/>
                  </a:cubicBezTo>
                  <a:cubicBezTo>
                    <a:pt x="0" y="45099"/>
                    <a:pt x="6004" y="50570"/>
                    <a:pt x="10808" y="55006"/>
                  </a:cubicBezTo>
                  <a:cubicBezTo>
                    <a:pt x="14377" y="58275"/>
                    <a:pt x="17479" y="61077"/>
                    <a:pt x="17479" y="66748"/>
                  </a:cubicBezTo>
                  <a:cubicBezTo>
                    <a:pt x="17446" y="67115"/>
                    <a:pt x="17446" y="67448"/>
                    <a:pt x="17446" y="67749"/>
                  </a:cubicBezTo>
                  <a:lnTo>
                    <a:pt x="17446" y="74920"/>
                  </a:lnTo>
                  <a:cubicBezTo>
                    <a:pt x="17446" y="79857"/>
                    <a:pt x="20181" y="82826"/>
                    <a:pt x="25552" y="83793"/>
                  </a:cubicBezTo>
                  <a:cubicBezTo>
                    <a:pt x="25585" y="85161"/>
                    <a:pt x="26252" y="87296"/>
                    <a:pt x="30188" y="87296"/>
                  </a:cubicBezTo>
                  <a:cubicBezTo>
                    <a:pt x="33991" y="87296"/>
                    <a:pt x="34725" y="85295"/>
                    <a:pt x="34825" y="83927"/>
                  </a:cubicBezTo>
                  <a:cubicBezTo>
                    <a:pt x="40729" y="83126"/>
                    <a:pt x="43731" y="80091"/>
                    <a:pt x="43731" y="74920"/>
                  </a:cubicBezTo>
                  <a:lnTo>
                    <a:pt x="43731" y="67749"/>
                  </a:lnTo>
                  <a:cubicBezTo>
                    <a:pt x="43731" y="67448"/>
                    <a:pt x="43698" y="67115"/>
                    <a:pt x="43698" y="66748"/>
                  </a:cubicBezTo>
                  <a:cubicBezTo>
                    <a:pt x="43698" y="61077"/>
                    <a:pt x="46767" y="58275"/>
                    <a:pt x="50336" y="55006"/>
                  </a:cubicBezTo>
                  <a:cubicBezTo>
                    <a:pt x="55140" y="50570"/>
                    <a:pt x="61144" y="45099"/>
                    <a:pt x="61144" y="30722"/>
                  </a:cubicBezTo>
                  <a:cubicBezTo>
                    <a:pt x="61144" y="19247"/>
                    <a:pt x="57208" y="10775"/>
                    <a:pt x="49469" y="5471"/>
                  </a:cubicBezTo>
                  <a:cubicBezTo>
                    <a:pt x="42230" y="534"/>
                    <a:pt x="33858" y="0"/>
                    <a:pt x="305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7"/>
            <p:cNvSpPr/>
            <p:nvPr/>
          </p:nvSpPr>
          <p:spPr>
            <a:xfrm>
              <a:off x="3824201" y="3386909"/>
              <a:ext cx="84265" cy="134124"/>
            </a:xfrm>
            <a:custGeom>
              <a:rect b="b" l="l" r="r" t="t"/>
              <a:pathLst>
                <a:path extrusionOk="0" h="6639" w="4171">
                  <a:moveTo>
                    <a:pt x="1" y="0"/>
                  </a:moveTo>
                  <a:lnTo>
                    <a:pt x="1835" y="6638"/>
                  </a:lnTo>
                  <a:lnTo>
                    <a:pt x="4170" y="54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7"/>
            <p:cNvSpPr/>
            <p:nvPr/>
          </p:nvSpPr>
          <p:spPr>
            <a:xfrm>
              <a:off x="3998055" y="3293236"/>
              <a:ext cx="89659" cy="86952"/>
            </a:xfrm>
            <a:custGeom>
              <a:rect b="b" l="l" r="r" t="t"/>
              <a:pathLst>
                <a:path extrusionOk="0" h="4304" w="4438">
                  <a:moveTo>
                    <a:pt x="1" y="1"/>
                  </a:moveTo>
                  <a:lnTo>
                    <a:pt x="3070" y="4304"/>
                  </a:lnTo>
                  <a:lnTo>
                    <a:pt x="4437" y="28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7"/>
            <p:cNvSpPr/>
            <p:nvPr/>
          </p:nvSpPr>
          <p:spPr>
            <a:xfrm>
              <a:off x="2936067" y="3386909"/>
              <a:ext cx="84244" cy="134124"/>
            </a:xfrm>
            <a:custGeom>
              <a:rect b="b" l="l" r="r" t="t"/>
              <a:pathLst>
                <a:path extrusionOk="0" h="6639" w="4170">
                  <a:moveTo>
                    <a:pt x="4170" y="0"/>
                  </a:moveTo>
                  <a:lnTo>
                    <a:pt x="0" y="5438"/>
                  </a:lnTo>
                  <a:lnTo>
                    <a:pt x="2302" y="6638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7"/>
            <p:cNvSpPr/>
            <p:nvPr/>
          </p:nvSpPr>
          <p:spPr>
            <a:xfrm>
              <a:off x="2756820" y="3293236"/>
              <a:ext cx="89638" cy="86952"/>
            </a:xfrm>
            <a:custGeom>
              <a:rect b="b" l="l" r="r" t="t"/>
              <a:pathLst>
                <a:path extrusionOk="0" h="4304" w="4437">
                  <a:moveTo>
                    <a:pt x="4437" y="1"/>
                  </a:moveTo>
                  <a:lnTo>
                    <a:pt x="0" y="2836"/>
                  </a:lnTo>
                  <a:lnTo>
                    <a:pt x="1368" y="4304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7"/>
            <p:cNvSpPr/>
            <p:nvPr/>
          </p:nvSpPr>
          <p:spPr>
            <a:xfrm>
              <a:off x="2915178" y="3376809"/>
              <a:ext cx="104467" cy="157034"/>
            </a:xfrm>
            <a:custGeom>
              <a:rect b="b" l="l" r="r" t="t"/>
              <a:pathLst>
                <a:path extrusionOk="0" h="7773" w="5171">
                  <a:moveTo>
                    <a:pt x="5170" y="0"/>
                  </a:moveTo>
                  <a:lnTo>
                    <a:pt x="0" y="5904"/>
                  </a:lnTo>
                  <a:lnTo>
                    <a:pt x="3169" y="7772"/>
                  </a:lnTo>
                  <a:lnTo>
                    <a:pt x="3869" y="7605"/>
                  </a:lnTo>
                  <a:lnTo>
                    <a:pt x="3936" y="6571"/>
                  </a:lnTo>
                  <a:cubicBezTo>
                    <a:pt x="3736" y="6505"/>
                    <a:pt x="2368" y="5838"/>
                    <a:pt x="2368" y="5838"/>
                  </a:cubicBezTo>
                  <a:lnTo>
                    <a:pt x="5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7"/>
            <p:cNvSpPr/>
            <p:nvPr/>
          </p:nvSpPr>
          <p:spPr>
            <a:xfrm>
              <a:off x="2898997" y="3304690"/>
              <a:ext cx="169842" cy="251562"/>
            </a:xfrm>
            <a:custGeom>
              <a:rect b="b" l="l" r="r" t="t"/>
              <a:pathLst>
                <a:path extrusionOk="0" h="12452" w="8407">
                  <a:moveTo>
                    <a:pt x="6005" y="4070"/>
                  </a:moveTo>
                  <a:lnTo>
                    <a:pt x="4137" y="10708"/>
                  </a:lnTo>
                  <a:lnTo>
                    <a:pt x="1835" y="9508"/>
                  </a:lnTo>
                  <a:lnTo>
                    <a:pt x="6005" y="4070"/>
                  </a:lnTo>
                  <a:close/>
                  <a:moveTo>
                    <a:pt x="7639" y="1"/>
                  </a:moveTo>
                  <a:cubicBezTo>
                    <a:pt x="7439" y="1"/>
                    <a:pt x="7206" y="101"/>
                    <a:pt x="7072" y="268"/>
                  </a:cubicBezTo>
                  <a:lnTo>
                    <a:pt x="167" y="9307"/>
                  </a:lnTo>
                  <a:cubicBezTo>
                    <a:pt x="67" y="9474"/>
                    <a:pt x="0" y="9708"/>
                    <a:pt x="67" y="9908"/>
                  </a:cubicBezTo>
                  <a:cubicBezTo>
                    <a:pt x="101" y="10108"/>
                    <a:pt x="234" y="10275"/>
                    <a:pt x="434" y="10375"/>
                  </a:cubicBezTo>
                  <a:lnTo>
                    <a:pt x="4270" y="12376"/>
                  </a:lnTo>
                  <a:cubicBezTo>
                    <a:pt x="4370" y="12426"/>
                    <a:pt x="4470" y="12451"/>
                    <a:pt x="4570" y="12451"/>
                  </a:cubicBezTo>
                  <a:cubicBezTo>
                    <a:pt x="4670" y="12451"/>
                    <a:pt x="4771" y="12426"/>
                    <a:pt x="4871" y="12376"/>
                  </a:cubicBezTo>
                  <a:cubicBezTo>
                    <a:pt x="5071" y="12310"/>
                    <a:pt x="5238" y="12143"/>
                    <a:pt x="5271" y="11943"/>
                  </a:cubicBezTo>
                  <a:lnTo>
                    <a:pt x="8340" y="901"/>
                  </a:lnTo>
                  <a:cubicBezTo>
                    <a:pt x="8406" y="568"/>
                    <a:pt x="8273" y="234"/>
                    <a:pt x="7973" y="68"/>
                  </a:cubicBezTo>
                  <a:cubicBezTo>
                    <a:pt x="7873" y="34"/>
                    <a:pt x="7739" y="1"/>
                    <a:pt x="7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7"/>
            <p:cNvSpPr/>
            <p:nvPr/>
          </p:nvSpPr>
          <p:spPr>
            <a:xfrm>
              <a:off x="3822868" y="3380849"/>
              <a:ext cx="101093" cy="159721"/>
            </a:xfrm>
            <a:custGeom>
              <a:rect b="b" l="l" r="r" t="t"/>
              <a:pathLst>
                <a:path extrusionOk="0" h="7906" w="5004">
                  <a:moveTo>
                    <a:pt x="0" y="0"/>
                  </a:moveTo>
                  <a:lnTo>
                    <a:pt x="1501" y="7906"/>
                  </a:lnTo>
                  <a:lnTo>
                    <a:pt x="5004" y="6305"/>
                  </a:lnTo>
                  <a:lnTo>
                    <a:pt x="4537" y="4737"/>
                  </a:lnTo>
                  <a:lnTo>
                    <a:pt x="2869" y="5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7"/>
            <p:cNvSpPr/>
            <p:nvPr/>
          </p:nvSpPr>
          <p:spPr>
            <a:xfrm>
              <a:off x="3776364" y="3304690"/>
              <a:ext cx="169176" cy="251562"/>
            </a:xfrm>
            <a:custGeom>
              <a:rect b="b" l="l" r="r" t="t"/>
              <a:pathLst>
                <a:path extrusionOk="0" h="12452" w="8374">
                  <a:moveTo>
                    <a:pt x="2369" y="4070"/>
                  </a:moveTo>
                  <a:lnTo>
                    <a:pt x="6538" y="9508"/>
                  </a:lnTo>
                  <a:lnTo>
                    <a:pt x="4203" y="10708"/>
                  </a:lnTo>
                  <a:lnTo>
                    <a:pt x="2369" y="4070"/>
                  </a:lnTo>
                  <a:close/>
                  <a:moveTo>
                    <a:pt x="701" y="1"/>
                  </a:moveTo>
                  <a:cubicBezTo>
                    <a:pt x="334" y="1"/>
                    <a:pt x="0" y="334"/>
                    <a:pt x="0" y="701"/>
                  </a:cubicBezTo>
                  <a:cubicBezTo>
                    <a:pt x="0" y="801"/>
                    <a:pt x="34" y="901"/>
                    <a:pt x="67" y="1002"/>
                  </a:cubicBezTo>
                  <a:lnTo>
                    <a:pt x="3069" y="11943"/>
                  </a:lnTo>
                  <a:cubicBezTo>
                    <a:pt x="3136" y="12143"/>
                    <a:pt x="3303" y="12310"/>
                    <a:pt x="3470" y="12376"/>
                  </a:cubicBezTo>
                  <a:cubicBezTo>
                    <a:pt x="3570" y="12426"/>
                    <a:pt x="3678" y="12451"/>
                    <a:pt x="3786" y="12451"/>
                  </a:cubicBezTo>
                  <a:cubicBezTo>
                    <a:pt x="3895" y="12451"/>
                    <a:pt x="4003" y="12426"/>
                    <a:pt x="4103" y="12376"/>
                  </a:cubicBezTo>
                  <a:lnTo>
                    <a:pt x="7939" y="10375"/>
                  </a:lnTo>
                  <a:cubicBezTo>
                    <a:pt x="8140" y="10275"/>
                    <a:pt x="8273" y="10108"/>
                    <a:pt x="8306" y="9908"/>
                  </a:cubicBezTo>
                  <a:cubicBezTo>
                    <a:pt x="8373" y="9708"/>
                    <a:pt x="8306" y="9474"/>
                    <a:pt x="8173" y="9307"/>
                  </a:cubicBezTo>
                  <a:lnTo>
                    <a:pt x="1268" y="268"/>
                  </a:lnTo>
                  <a:cubicBezTo>
                    <a:pt x="1135" y="101"/>
                    <a:pt x="934" y="1"/>
                    <a:pt x="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7"/>
            <p:cNvSpPr/>
            <p:nvPr/>
          </p:nvSpPr>
          <p:spPr>
            <a:xfrm>
              <a:off x="3994701" y="3287842"/>
              <a:ext cx="107154" cy="105154"/>
            </a:xfrm>
            <a:custGeom>
              <a:rect b="b" l="l" r="r" t="t"/>
              <a:pathLst>
                <a:path extrusionOk="0" h="5205" w="5304">
                  <a:moveTo>
                    <a:pt x="0" y="1"/>
                  </a:moveTo>
                  <a:lnTo>
                    <a:pt x="3036" y="5205"/>
                  </a:lnTo>
                  <a:lnTo>
                    <a:pt x="5304" y="3103"/>
                  </a:lnTo>
                  <a:lnTo>
                    <a:pt x="4203" y="2469"/>
                  </a:lnTo>
                  <a:lnTo>
                    <a:pt x="3303" y="33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7"/>
            <p:cNvSpPr/>
            <p:nvPr/>
          </p:nvSpPr>
          <p:spPr>
            <a:xfrm>
              <a:off x="3928663" y="3227197"/>
              <a:ext cx="196126" cy="190065"/>
            </a:xfrm>
            <a:custGeom>
              <a:rect b="b" l="l" r="r" t="t"/>
              <a:pathLst>
                <a:path extrusionOk="0" h="9408" w="9708">
                  <a:moveTo>
                    <a:pt x="3436" y="3270"/>
                  </a:moveTo>
                  <a:lnTo>
                    <a:pt x="7872" y="6105"/>
                  </a:lnTo>
                  <a:lnTo>
                    <a:pt x="6505" y="7573"/>
                  </a:lnTo>
                  <a:lnTo>
                    <a:pt x="3436" y="3270"/>
                  </a:lnTo>
                  <a:close/>
                  <a:moveTo>
                    <a:pt x="701" y="1"/>
                  </a:moveTo>
                  <a:cubicBezTo>
                    <a:pt x="334" y="1"/>
                    <a:pt x="0" y="301"/>
                    <a:pt x="0" y="701"/>
                  </a:cubicBezTo>
                  <a:cubicBezTo>
                    <a:pt x="0" y="868"/>
                    <a:pt x="67" y="1035"/>
                    <a:pt x="200" y="1168"/>
                  </a:cubicBezTo>
                  <a:lnTo>
                    <a:pt x="5871" y="9107"/>
                  </a:lnTo>
                  <a:cubicBezTo>
                    <a:pt x="6004" y="9274"/>
                    <a:pt x="6205" y="9374"/>
                    <a:pt x="6405" y="9407"/>
                  </a:cubicBezTo>
                  <a:cubicBezTo>
                    <a:pt x="6605" y="9407"/>
                    <a:pt x="6838" y="9341"/>
                    <a:pt x="6972" y="9174"/>
                  </a:cubicBezTo>
                  <a:lnTo>
                    <a:pt x="9507" y="6439"/>
                  </a:lnTo>
                  <a:cubicBezTo>
                    <a:pt x="9640" y="6272"/>
                    <a:pt x="9707" y="6072"/>
                    <a:pt x="9674" y="5872"/>
                  </a:cubicBezTo>
                  <a:cubicBezTo>
                    <a:pt x="9640" y="5638"/>
                    <a:pt x="9540" y="5471"/>
                    <a:pt x="9340" y="5338"/>
                  </a:cubicBezTo>
                  <a:lnTo>
                    <a:pt x="1101" y="101"/>
                  </a:lnTo>
                  <a:cubicBezTo>
                    <a:pt x="1001" y="34"/>
                    <a:pt x="867" y="1"/>
                    <a:pt x="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7"/>
            <p:cNvSpPr/>
            <p:nvPr/>
          </p:nvSpPr>
          <p:spPr>
            <a:xfrm>
              <a:off x="2733891" y="3283802"/>
              <a:ext cx="124710" cy="116609"/>
            </a:xfrm>
            <a:custGeom>
              <a:rect b="b" l="l" r="r" t="t"/>
              <a:pathLst>
                <a:path extrusionOk="0" h="5772" w="6173">
                  <a:moveTo>
                    <a:pt x="6172" y="1"/>
                  </a:moveTo>
                  <a:lnTo>
                    <a:pt x="1" y="2803"/>
                  </a:lnTo>
                  <a:lnTo>
                    <a:pt x="2670" y="5772"/>
                  </a:lnTo>
                  <a:lnTo>
                    <a:pt x="3337" y="4671"/>
                  </a:lnTo>
                  <a:cubicBezTo>
                    <a:pt x="3203" y="4504"/>
                    <a:pt x="2269" y="3370"/>
                    <a:pt x="2269" y="3370"/>
                  </a:cubicBezTo>
                  <a:lnTo>
                    <a:pt x="6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7"/>
            <p:cNvSpPr/>
            <p:nvPr/>
          </p:nvSpPr>
          <p:spPr>
            <a:xfrm>
              <a:off x="2719750" y="3227197"/>
              <a:ext cx="196793" cy="190065"/>
            </a:xfrm>
            <a:custGeom>
              <a:rect b="b" l="l" r="r" t="t"/>
              <a:pathLst>
                <a:path extrusionOk="0" h="9408" w="9741">
                  <a:moveTo>
                    <a:pt x="6272" y="3270"/>
                  </a:moveTo>
                  <a:lnTo>
                    <a:pt x="3203" y="7573"/>
                  </a:lnTo>
                  <a:lnTo>
                    <a:pt x="1835" y="6105"/>
                  </a:lnTo>
                  <a:lnTo>
                    <a:pt x="6272" y="3270"/>
                  </a:lnTo>
                  <a:close/>
                  <a:moveTo>
                    <a:pt x="8974" y="1"/>
                  </a:moveTo>
                  <a:cubicBezTo>
                    <a:pt x="8840" y="1"/>
                    <a:pt x="8707" y="34"/>
                    <a:pt x="8607" y="101"/>
                  </a:cubicBezTo>
                  <a:lnTo>
                    <a:pt x="367" y="5338"/>
                  </a:lnTo>
                  <a:cubicBezTo>
                    <a:pt x="167" y="5471"/>
                    <a:pt x="67" y="5638"/>
                    <a:pt x="34" y="5872"/>
                  </a:cubicBezTo>
                  <a:cubicBezTo>
                    <a:pt x="0" y="6072"/>
                    <a:pt x="67" y="6272"/>
                    <a:pt x="201" y="6439"/>
                  </a:cubicBezTo>
                  <a:lnTo>
                    <a:pt x="2736" y="9174"/>
                  </a:lnTo>
                  <a:cubicBezTo>
                    <a:pt x="2869" y="9341"/>
                    <a:pt x="3103" y="9407"/>
                    <a:pt x="3303" y="9407"/>
                  </a:cubicBezTo>
                  <a:cubicBezTo>
                    <a:pt x="3503" y="9407"/>
                    <a:pt x="3703" y="9274"/>
                    <a:pt x="3837" y="9107"/>
                  </a:cubicBezTo>
                  <a:lnTo>
                    <a:pt x="9574" y="1102"/>
                  </a:lnTo>
                  <a:cubicBezTo>
                    <a:pt x="9741" y="835"/>
                    <a:pt x="9741" y="468"/>
                    <a:pt x="9507" y="201"/>
                  </a:cubicBezTo>
                  <a:cubicBezTo>
                    <a:pt x="9374" y="67"/>
                    <a:pt x="9174" y="1"/>
                    <a:pt x="8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1" name="Google Shape;1461;p47"/>
          <p:cNvSpPr/>
          <p:nvPr/>
        </p:nvSpPr>
        <p:spPr>
          <a:xfrm>
            <a:off x="5493199" y="1762300"/>
            <a:ext cx="2991900" cy="6579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closest planet to the Sun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our wonderful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2" name="Google Shape;1462;p47"/>
          <p:cNvSpPr/>
          <p:nvPr/>
        </p:nvSpPr>
        <p:spPr>
          <a:xfrm>
            <a:off x="5493199" y="2827559"/>
            <a:ext cx="2991900" cy="6579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3" name="Google Shape;1463;p47"/>
          <p:cNvSpPr/>
          <p:nvPr/>
        </p:nvSpPr>
        <p:spPr>
          <a:xfrm>
            <a:off x="5493199" y="3804275"/>
            <a:ext cx="2991900" cy="6579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8" name="Google Shape;1468;p48"/>
          <p:cNvGrpSpPr/>
          <p:nvPr/>
        </p:nvGrpSpPr>
        <p:grpSpPr>
          <a:xfrm>
            <a:off x="6095660" y="1278100"/>
            <a:ext cx="1696413" cy="2716600"/>
            <a:chOff x="6095660" y="1278100"/>
            <a:chExt cx="1696413" cy="2716600"/>
          </a:xfrm>
        </p:grpSpPr>
        <p:sp>
          <p:nvSpPr>
            <p:cNvPr id="1469" name="Google Shape;1469;p48"/>
            <p:cNvSpPr/>
            <p:nvPr/>
          </p:nvSpPr>
          <p:spPr>
            <a:xfrm flipH="1">
              <a:off x="6118216" y="1278100"/>
              <a:ext cx="1526769" cy="22"/>
            </a:xfrm>
            <a:custGeom>
              <a:rect b="b" l="l" r="r" t="t"/>
              <a:pathLst>
                <a:path extrusionOk="0" fill="none" h="1" w="10308">
                  <a:moveTo>
                    <a:pt x="1" y="0"/>
                  </a:moveTo>
                  <a:lnTo>
                    <a:pt x="10308" y="0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8"/>
            <p:cNvSpPr/>
            <p:nvPr/>
          </p:nvSpPr>
          <p:spPr>
            <a:xfrm flipH="1">
              <a:off x="6097680" y="1950475"/>
              <a:ext cx="1226424" cy="22"/>
            </a:xfrm>
            <a:custGeom>
              <a:rect b="b" l="l" r="r" t="t"/>
              <a:pathLst>
                <a:path extrusionOk="0" fill="none" h="1" w="10275">
                  <a:moveTo>
                    <a:pt x="1" y="1"/>
                  </a:moveTo>
                  <a:lnTo>
                    <a:pt x="10275" y="1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8"/>
            <p:cNvSpPr/>
            <p:nvPr/>
          </p:nvSpPr>
          <p:spPr>
            <a:xfrm flipH="1">
              <a:off x="6101379" y="3309778"/>
              <a:ext cx="1226446" cy="22"/>
            </a:xfrm>
            <a:custGeom>
              <a:rect b="b" l="l" r="r" t="t"/>
              <a:pathLst>
                <a:path extrusionOk="0" fill="none" h="1" w="10308">
                  <a:moveTo>
                    <a:pt x="0" y="0"/>
                  </a:moveTo>
                  <a:lnTo>
                    <a:pt x="10307" y="0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8"/>
            <p:cNvSpPr/>
            <p:nvPr/>
          </p:nvSpPr>
          <p:spPr>
            <a:xfrm flipH="1">
              <a:off x="6095660" y="3994678"/>
              <a:ext cx="1696413" cy="22"/>
            </a:xfrm>
            <a:custGeom>
              <a:rect b="b" l="l" r="r" t="t"/>
              <a:pathLst>
                <a:path extrusionOk="0" fill="none" h="1" w="10308">
                  <a:moveTo>
                    <a:pt x="1" y="1"/>
                  </a:moveTo>
                  <a:lnTo>
                    <a:pt x="10308" y="1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8"/>
            <p:cNvSpPr/>
            <p:nvPr/>
          </p:nvSpPr>
          <p:spPr>
            <a:xfrm flipH="1">
              <a:off x="6112571" y="2625152"/>
              <a:ext cx="1083706" cy="22"/>
            </a:xfrm>
            <a:custGeom>
              <a:rect b="b" l="l" r="r" t="t"/>
              <a:pathLst>
                <a:path extrusionOk="0" fill="none" h="1" w="10308">
                  <a:moveTo>
                    <a:pt x="0" y="0"/>
                  </a:moveTo>
                  <a:lnTo>
                    <a:pt x="10307" y="0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4" name="Google Shape;1474;p48"/>
          <p:cNvSpPr txBox="1"/>
          <p:nvPr>
            <p:ph type="title"/>
          </p:nvPr>
        </p:nvSpPr>
        <p:spPr>
          <a:xfrm flipH="1">
            <a:off x="674800" y="1555775"/>
            <a:ext cx="2070300" cy="8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Ideas Infographics</a:t>
            </a:r>
            <a:endParaRPr/>
          </a:p>
        </p:txBody>
      </p:sp>
      <p:grpSp>
        <p:nvGrpSpPr>
          <p:cNvPr id="1475" name="Google Shape;1475;p48"/>
          <p:cNvGrpSpPr/>
          <p:nvPr/>
        </p:nvGrpSpPr>
        <p:grpSpPr>
          <a:xfrm>
            <a:off x="7953129" y="1270133"/>
            <a:ext cx="1735951" cy="2710014"/>
            <a:chOff x="7993066" y="1269581"/>
            <a:chExt cx="1696424" cy="2760813"/>
          </a:xfrm>
        </p:grpSpPr>
        <p:grpSp>
          <p:nvGrpSpPr>
            <p:cNvPr id="1476" name="Google Shape;1476;p48"/>
            <p:cNvGrpSpPr/>
            <p:nvPr/>
          </p:nvGrpSpPr>
          <p:grpSpPr>
            <a:xfrm>
              <a:off x="7993066" y="1290458"/>
              <a:ext cx="1696424" cy="2732288"/>
              <a:chOff x="36416175" y="-19369250"/>
              <a:chExt cx="2167400" cy="3490850"/>
            </a:xfrm>
          </p:grpSpPr>
          <p:sp>
            <p:nvSpPr>
              <p:cNvPr id="1477" name="Google Shape;1477;p48"/>
              <p:cNvSpPr/>
              <p:nvPr/>
            </p:nvSpPr>
            <p:spPr>
              <a:xfrm>
                <a:off x="36416175" y="-19369250"/>
                <a:ext cx="2167400" cy="2842875"/>
              </a:xfrm>
              <a:custGeom>
                <a:rect b="b" l="l" r="r" t="t"/>
                <a:pathLst>
                  <a:path extrusionOk="0" h="113715" w="86696">
                    <a:moveTo>
                      <a:pt x="43332" y="0"/>
                    </a:moveTo>
                    <a:cubicBezTo>
                      <a:pt x="19414" y="0"/>
                      <a:pt x="1" y="23150"/>
                      <a:pt x="1" y="51671"/>
                    </a:cubicBezTo>
                    <a:cubicBezTo>
                      <a:pt x="1" y="72385"/>
                      <a:pt x="10241" y="90265"/>
                      <a:pt x="25018" y="98504"/>
                    </a:cubicBezTo>
                    <a:lnTo>
                      <a:pt x="25018" y="113715"/>
                    </a:lnTo>
                    <a:lnTo>
                      <a:pt x="61678" y="113715"/>
                    </a:lnTo>
                    <a:lnTo>
                      <a:pt x="61678" y="98504"/>
                    </a:lnTo>
                    <a:cubicBezTo>
                      <a:pt x="76455" y="90265"/>
                      <a:pt x="86696" y="72385"/>
                      <a:pt x="86696" y="51671"/>
                    </a:cubicBezTo>
                    <a:cubicBezTo>
                      <a:pt x="86663" y="23117"/>
                      <a:pt x="67282" y="0"/>
                      <a:pt x="433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48"/>
              <p:cNvSpPr/>
              <p:nvPr/>
            </p:nvSpPr>
            <p:spPr>
              <a:xfrm>
                <a:off x="37032450" y="-16466350"/>
                <a:ext cx="934850" cy="176000"/>
              </a:xfrm>
              <a:custGeom>
                <a:rect b="b" l="l" r="r" t="t"/>
                <a:pathLst>
                  <a:path extrusionOk="0" h="7040" w="37394">
                    <a:moveTo>
                      <a:pt x="1" y="1"/>
                    </a:moveTo>
                    <a:lnTo>
                      <a:pt x="1" y="7039"/>
                    </a:lnTo>
                    <a:lnTo>
                      <a:pt x="37394" y="7039"/>
                    </a:lnTo>
                    <a:lnTo>
                      <a:pt x="373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48"/>
              <p:cNvSpPr/>
              <p:nvPr/>
            </p:nvSpPr>
            <p:spPr>
              <a:xfrm>
                <a:off x="37032450" y="-16235350"/>
                <a:ext cx="934850" cy="175975"/>
              </a:xfrm>
              <a:custGeom>
                <a:rect b="b" l="l" r="r" t="t"/>
                <a:pathLst>
                  <a:path extrusionOk="0" h="7039" w="37394">
                    <a:moveTo>
                      <a:pt x="1" y="1"/>
                    </a:moveTo>
                    <a:lnTo>
                      <a:pt x="1" y="7039"/>
                    </a:lnTo>
                    <a:lnTo>
                      <a:pt x="37394" y="7039"/>
                    </a:lnTo>
                    <a:lnTo>
                      <a:pt x="373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48"/>
              <p:cNvSpPr/>
              <p:nvPr/>
            </p:nvSpPr>
            <p:spPr>
              <a:xfrm>
                <a:off x="37280125" y="-15991850"/>
                <a:ext cx="451175" cy="113450"/>
              </a:xfrm>
              <a:custGeom>
                <a:rect b="b" l="l" r="r" t="t"/>
                <a:pathLst>
                  <a:path extrusionOk="0" h="4538" w="18047">
                    <a:moveTo>
                      <a:pt x="1" y="1"/>
                    </a:moveTo>
                    <a:lnTo>
                      <a:pt x="1" y="4538"/>
                    </a:lnTo>
                    <a:lnTo>
                      <a:pt x="18047" y="4538"/>
                    </a:lnTo>
                    <a:lnTo>
                      <a:pt x="18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1" name="Google Shape;1481;p48"/>
            <p:cNvGrpSpPr/>
            <p:nvPr/>
          </p:nvGrpSpPr>
          <p:grpSpPr>
            <a:xfrm flipH="1">
              <a:off x="7996654" y="1269581"/>
              <a:ext cx="1689696" cy="2760813"/>
              <a:chOff x="-845626" y="1269581"/>
              <a:chExt cx="1689696" cy="2760813"/>
            </a:xfrm>
          </p:grpSpPr>
          <p:sp>
            <p:nvSpPr>
              <p:cNvPr id="1482" name="Google Shape;1482;p48"/>
              <p:cNvSpPr/>
              <p:nvPr/>
            </p:nvSpPr>
            <p:spPr>
              <a:xfrm>
                <a:off x="-845626" y="1269581"/>
                <a:ext cx="1689696" cy="2216789"/>
              </a:xfrm>
              <a:custGeom>
                <a:rect b="b" l="l" r="r" t="t"/>
                <a:pathLst>
                  <a:path extrusionOk="0" fill="none" h="102274" w="77956">
                    <a:moveTo>
                      <a:pt x="77956" y="46467"/>
                    </a:moveTo>
                    <a:cubicBezTo>
                      <a:pt x="77956" y="20815"/>
                      <a:pt x="60510" y="0"/>
                      <a:pt x="38961" y="0"/>
                    </a:cubicBezTo>
                    <a:cubicBezTo>
                      <a:pt x="17446" y="0"/>
                      <a:pt x="0" y="20815"/>
                      <a:pt x="0" y="46467"/>
                    </a:cubicBezTo>
                    <a:cubicBezTo>
                      <a:pt x="0" y="65114"/>
                      <a:pt x="9207" y="81192"/>
                      <a:pt x="22483" y="88597"/>
                    </a:cubicBezTo>
                    <a:lnTo>
                      <a:pt x="22483" y="102274"/>
                    </a:lnTo>
                    <a:lnTo>
                      <a:pt x="55473" y="102274"/>
                    </a:lnTo>
                    <a:lnTo>
                      <a:pt x="55473" y="88597"/>
                    </a:lnTo>
                    <a:cubicBezTo>
                      <a:pt x="68749" y="81192"/>
                      <a:pt x="77956" y="65114"/>
                      <a:pt x="77956" y="46467"/>
                    </a:cubicBezTo>
                    <a:close/>
                  </a:path>
                </a:pathLst>
              </a:custGeom>
              <a:noFill/>
              <a:ln cap="flat" cmpd="sng" w="39200">
                <a:solidFill>
                  <a:schemeClr val="accent5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48"/>
              <p:cNvSpPr/>
              <p:nvPr/>
            </p:nvSpPr>
            <p:spPr>
              <a:xfrm>
                <a:off x="-365544" y="3550516"/>
                <a:ext cx="729537" cy="137398"/>
              </a:xfrm>
              <a:custGeom>
                <a:rect b="b" l="l" r="r" t="t"/>
                <a:pathLst>
                  <a:path extrusionOk="0" fill="none" h="6339" w="33658">
                    <a:moveTo>
                      <a:pt x="0" y="1"/>
                    </a:moveTo>
                    <a:lnTo>
                      <a:pt x="33658" y="1"/>
                    </a:lnTo>
                    <a:lnTo>
                      <a:pt x="33658" y="6339"/>
                    </a:lnTo>
                    <a:lnTo>
                      <a:pt x="0" y="6339"/>
                    </a:lnTo>
                    <a:close/>
                  </a:path>
                </a:pathLst>
              </a:custGeom>
              <a:noFill/>
              <a:ln cap="flat" cmpd="sng" w="39200">
                <a:solidFill>
                  <a:schemeClr val="accent5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48"/>
              <p:cNvSpPr/>
              <p:nvPr/>
            </p:nvSpPr>
            <p:spPr>
              <a:xfrm>
                <a:off x="-365544" y="3747709"/>
                <a:ext cx="729537" cy="137398"/>
              </a:xfrm>
              <a:custGeom>
                <a:rect b="b" l="l" r="r" t="t"/>
                <a:pathLst>
                  <a:path extrusionOk="0" fill="none" h="6339" w="33658">
                    <a:moveTo>
                      <a:pt x="0" y="1"/>
                    </a:moveTo>
                    <a:lnTo>
                      <a:pt x="33658" y="1"/>
                    </a:lnTo>
                    <a:lnTo>
                      <a:pt x="33658" y="6339"/>
                    </a:lnTo>
                    <a:lnTo>
                      <a:pt x="0" y="6339"/>
                    </a:lnTo>
                    <a:close/>
                  </a:path>
                </a:pathLst>
              </a:custGeom>
              <a:noFill/>
              <a:ln cap="flat" cmpd="sng" w="39200">
                <a:solidFill>
                  <a:schemeClr val="accent5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48"/>
              <p:cNvSpPr/>
              <p:nvPr/>
            </p:nvSpPr>
            <p:spPr>
              <a:xfrm>
                <a:off x="-172505" y="3942155"/>
                <a:ext cx="352132" cy="88239"/>
              </a:xfrm>
              <a:custGeom>
                <a:rect b="b" l="l" r="r" t="t"/>
                <a:pathLst>
                  <a:path extrusionOk="0" fill="none" h="4071" w="16246">
                    <a:moveTo>
                      <a:pt x="1" y="1"/>
                    </a:moveTo>
                    <a:lnTo>
                      <a:pt x="16246" y="1"/>
                    </a:lnTo>
                    <a:lnTo>
                      <a:pt x="16246" y="4070"/>
                    </a:lnTo>
                    <a:lnTo>
                      <a:pt x="1" y="4070"/>
                    </a:lnTo>
                    <a:close/>
                  </a:path>
                </a:pathLst>
              </a:custGeom>
              <a:noFill/>
              <a:ln cap="flat" cmpd="sng" w="39200">
                <a:solidFill>
                  <a:schemeClr val="accent5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48"/>
              <p:cNvSpPr/>
              <p:nvPr/>
            </p:nvSpPr>
            <p:spPr>
              <a:xfrm>
                <a:off x="-202872" y="2410518"/>
                <a:ext cx="118606" cy="1025249"/>
              </a:xfrm>
              <a:custGeom>
                <a:rect b="b" l="l" r="r" t="t"/>
                <a:pathLst>
                  <a:path extrusionOk="0" fill="none" h="47301" w="5472">
                    <a:moveTo>
                      <a:pt x="5471" y="47301"/>
                    </a:moveTo>
                    <a:lnTo>
                      <a:pt x="5471" y="2769"/>
                    </a:lnTo>
                    <a:cubicBezTo>
                      <a:pt x="5471" y="1234"/>
                      <a:pt x="4270" y="0"/>
                      <a:pt x="2736" y="0"/>
                    </a:cubicBezTo>
                    <a:lnTo>
                      <a:pt x="2736" y="0"/>
                    </a:lnTo>
                    <a:cubicBezTo>
                      <a:pt x="1235" y="0"/>
                      <a:pt x="1" y="1234"/>
                      <a:pt x="1" y="2769"/>
                    </a:cubicBezTo>
                    <a:lnTo>
                      <a:pt x="1" y="3669"/>
                    </a:lnTo>
                  </a:path>
                </a:pathLst>
              </a:custGeom>
              <a:noFill/>
              <a:ln cap="flat" cmpd="sng" w="39200">
                <a:solidFill>
                  <a:schemeClr val="accent5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48"/>
              <p:cNvSpPr/>
              <p:nvPr/>
            </p:nvSpPr>
            <p:spPr>
              <a:xfrm>
                <a:off x="78385" y="2410518"/>
                <a:ext cx="119321" cy="1025249"/>
              </a:xfrm>
              <a:custGeom>
                <a:rect b="b" l="l" r="r" t="t"/>
                <a:pathLst>
                  <a:path extrusionOk="0" fill="none" h="47301" w="5505">
                    <a:moveTo>
                      <a:pt x="1" y="47301"/>
                    </a:moveTo>
                    <a:lnTo>
                      <a:pt x="1" y="2769"/>
                    </a:lnTo>
                    <a:cubicBezTo>
                      <a:pt x="1" y="1234"/>
                      <a:pt x="1235" y="0"/>
                      <a:pt x="2769" y="0"/>
                    </a:cubicBezTo>
                    <a:lnTo>
                      <a:pt x="2769" y="0"/>
                    </a:lnTo>
                    <a:cubicBezTo>
                      <a:pt x="4270" y="0"/>
                      <a:pt x="5504" y="1234"/>
                      <a:pt x="5504" y="2769"/>
                    </a:cubicBezTo>
                    <a:lnTo>
                      <a:pt x="5504" y="3669"/>
                    </a:lnTo>
                  </a:path>
                </a:pathLst>
              </a:custGeom>
              <a:noFill/>
              <a:ln cap="flat" cmpd="sng" w="39200">
                <a:solidFill>
                  <a:schemeClr val="accent5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88" name="Google Shape;1488;p48"/>
          <p:cNvSpPr/>
          <p:nvPr/>
        </p:nvSpPr>
        <p:spPr>
          <a:xfrm flipH="1">
            <a:off x="7028657" y="508150"/>
            <a:ext cx="4234016" cy="4234016"/>
          </a:xfrm>
          <a:custGeom>
            <a:rect b="b" l="l" r="r" t="t"/>
            <a:pathLst>
              <a:path extrusionOk="0" fill="none" h="195341" w="195341">
                <a:moveTo>
                  <a:pt x="160582" y="34759"/>
                </a:moveTo>
                <a:cubicBezTo>
                  <a:pt x="195340" y="69484"/>
                  <a:pt x="195340" y="125824"/>
                  <a:pt x="160582" y="160582"/>
                </a:cubicBezTo>
                <a:cubicBezTo>
                  <a:pt x="125824" y="195341"/>
                  <a:pt x="69484" y="195341"/>
                  <a:pt x="34725" y="160582"/>
                </a:cubicBezTo>
                <a:cubicBezTo>
                  <a:pt x="1" y="125824"/>
                  <a:pt x="1" y="69484"/>
                  <a:pt x="34725" y="34759"/>
                </a:cubicBezTo>
                <a:cubicBezTo>
                  <a:pt x="69484" y="1"/>
                  <a:pt x="125824" y="1"/>
                  <a:pt x="160582" y="34759"/>
                </a:cubicBez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9" name="Google Shape;1489;p48"/>
          <p:cNvGrpSpPr/>
          <p:nvPr/>
        </p:nvGrpSpPr>
        <p:grpSpPr>
          <a:xfrm>
            <a:off x="7644678" y="1166271"/>
            <a:ext cx="216923" cy="216923"/>
            <a:chOff x="7644678" y="1166271"/>
            <a:chExt cx="216923" cy="216923"/>
          </a:xfrm>
        </p:grpSpPr>
        <p:sp>
          <p:nvSpPr>
            <p:cNvPr id="1490" name="Google Shape;1490;p48"/>
            <p:cNvSpPr/>
            <p:nvPr/>
          </p:nvSpPr>
          <p:spPr>
            <a:xfrm flipH="1">
              <a:off x="7644678" y="1166271"/>
              <a:ext cx="216923" cy="216923"/>
            </a:xfrm>
            <a:custGeom>
              <a:rect b="b" l="l" r="r" t="t"/>
              <a:pathLst>
                <a:path extrusionOk="0" h="10008" w="10008">
                  <a:moveTo>
                    <a:pt x="5004" y="0"/>
                  </a:moveTo>
                  <a:cubicBezTo>
                    <a:pt x="2269" y="0"/>
                    <a:pt x="1" y="2235"/>
                    <a:pt x="1" y="5004"/>
                  </a:cubicBezTo>
                  <a:cubicBezTo>
                    <a:pt x="1" y="7773"/>
                    <a:pt x="2269" y="10008"/>
                    <a:pt x="5004" y="10008"/>
                  </a:cubicBezTo>
                  <a:cubicBezTo>
                    <a:pt x="7773" y="10008"/>
                    <a:pt x="10008" y="7773"/>
                    <a:pt x="10008" y="5004"/>
                  </a:cubicBezTo>
                  <a:cubicBezTo>
                    <a:pt x="10008" y="2235"/>
                    <a:pt x="7773" y="0"/>
                    <a:pt x="5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8"/>
            <p:cNvSpPr/>
            <p:nvPr/>
          </p:nvSpPr>
          <p:spPr>
            <a:xfrm flipH="1">
              <a:off x="7707578" y="1229172"/>
              <a:ext cx="90406" cy="90406"/>
            </a:xfrm>
            <a:custGeom>
              <a:rect b="b" l="l" r="r" t="t"/>
              <a:pathLst>
                <a:path extrusionOk="0" h="4171" w="4171">
                  <a:moveTo>
                    <a:pt x="2069" y="0"/>
                  </a:moveTo>
                  <a:cubicBezTo>
                    <a:pt x="935" y="0"/>
                    <a:pt x="1" y="934"/>
                    <a:pt x="1" y="2102"/>
                  </a:cubicBezTo>
                  <a:cubicBezTo>
                    <a:pt x="1" y="3236"/>
                    <a:pt x="935" y="4170"/>
                    <a:pt x="2069" y="4170"/>
                  </a:cubicBezTo>
                  <a:cubicBezTo>
                    <a:pt x="3237" y="4170"/>
                    <a:pt x="4171" y="3236"/>
                    <a:pt x="4171" y="2102"/>
                  </a:cubicBezTo>
                  <a:cubicBezTo>
                    <a:pt x="4171" y="934"/>
                    <a:pt x="3237" y="0"/>
                    <a:pt x="20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2" name="Google Shape;1492;p48"/>
          <p:cNvGrpSpPr/>
          <p:nvPr/>
        </p:nvGrpSpPr>
        <p:grpSpPr>
          <a:xfrm>
            <a:off x="7233610" y="1841486"/>
            <a:ext cx="218675" cy="216923"/>
            <a:chOff x="7233610" y="1841486"/>
            <a:chExt cx="218675" cy="216923"/>
          </a:xfrm>
        </p:grpSpPr>
        <p:sp>
          <p:nvSpPr>
            <p:cNvPr id="1493" name="Google Shape;1493;p48"/>
            <p:cNvSpPr/>
            <p:nvPr/>
          </p:nvSpPr>
          <p:spPr>
            <a:xfrm flipH="1">
              <a:off x="7233610" y="1841486"/>
              <a:ext cx="218675" cy="216923"/>
            </a:xfrm>
            <a:custGeom>
              <a:rect b="b" l="l" r="r" t="t"/>
              <a:pathLst>
                <a:path extrusionOk="0" h="10008" w="10008">
                  <a:moveTo>
                    <a:pt x="5004" y="0"/>
                  </a:moveTo>
                  <a:cubicBezTo>
                    <a:pt x="2269" y="0"/>
                    <a:pt x="0" y="2235"/>
                    <a:pt x="0" y="5004"/>
                  </a:cubicBezTo>
                  <a:cubicBezTo>
                    <a:pt x="0" y="7772"/>
                    <a:pt x="2269" y="10007"/>
                    <a:pt x="5004" y="10007"/>
                  </a:cubicBezTo>
                  <a:cubicBezTo>
                    <a:pt x="7773" y="10007"/>
                    <a:pt x="10008" y="7772"/>
                    <a:pt x="10008" y="5004"/>
                  </a:cubicBezTo>
                  <a:cubicBezTo>
                    <a:pt x="10008" y="2235"/>
                    <a:pt x="7773" y="0"/>
                    <a:pt x="50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8"/>
            <p:cNvSpPr/>
            <p:nvPr/>
          </p:nvSpPr>
          <p:spPr>
            <a:xfrm flipH="1">
              <a:off x="7294473" y="1901483"/>
              <a:ext cx="96948" cy="96909"/>
            </a:xfrm>
            <a:custGeom>
              <a:rect b="b" l="l" r="r" t="t"/>
              <a:pathLst>
                <a:path extrusionOk="0" h="4471" w="4437">
                  <a:moveTo>
                    <a:pt x="2202" y="1"/>
                  </a:moveTo>
                  <a:cubicBezTo>
                    <a:pt x="1001" y="1"/>
                    <a:pt x="0" y="1002"/>
                    <a:pt x="0" y="2236"/>
                  </a:cubicBezTo>
                  <a:cubicBezTo>
                    <a:pt x="0" y="3470"/>
                    <a:pt x="1001" y="4471"/>
                    <a:pt x="2202" y="4471"/>
                  </a:cubicBezTo>
                  <a:cubicBezTo>
                    <a:pt x="3436" y="4471"/>
                    <a:pt x="4437" y="3470"/>
                    <a:pt x="4437" y="2236"/>
                  </a:cubicBezTo>
                  <a:cubicBezTo>
                    <a:pt x="4437" y="1002"/>
                    <a:pt x="3436" y="1"/>
                    <a:pt x="2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5" name="Google Shape;1495;p48"/>
          <p:cNvGrpSpPr/>
          <p:nvPr/>
        </p:nvGrpSpPr>
        <p:grpSpPr>
          <a:xfrm flipH="1">
            <a:off x="7109975" y="2516711"/>
            <a:ext cx="216923" cy="216923"/>
            <a:chOff x="1446347" y="2466895"/>
            <a:chExt cx="216923" cy="216923"/>
          </a:xfrm>
        </p:grpSpPr>
        <p:sp>
          <p:nvSpPr>
            <p:cNvPr id="1496" name="Google Shape;1496;p48"/>
            <p:cNvSpPr/>
            <p:nvPr/>
          </p:nvSpPr>
          <p:spPr>
            <a:xfrm>
              <a:off x="1446347" y="2466895"/>
              <a:ext cx="216923" cy="216923"/>
            </a:xfrm>
            <a:custGeom>
              <a:rect b="b" l="l" r="r" t="t"/>
              <a:pathLst>
                <a:path extrusionOk="0" h="10008" w="10008">
                  <a:moveTo>
                    <a:pt x="5004" y="1"/>
                  </a:moveTo>
                  <a:cubicBezTo>
                    <a:pt x="2235" y="1"/>
                    <a:pt x="0" y="2236"/>
                    <a:pt x="0" y="5004"/>
                  </a:cubicBezTo>
                  <a:cubicBezTo>
                    <a:pt x="0" y="7773"/>
                    <a:pt x="2235" y="10008"/>
                    <a:pt x="5004" y="10008"/>
                  </a:cubicBezTo>
                  <a:cubicBezTo>
                    <a:pt x="7772" y="10008"/>
                    <a:pt x="10007" y="7773"/>
                    <a:pt x="10007" y="5004"/>
                  </a:cubicBezTo>
                  <a:cubicBezTo>
                    <a:pt x="10007" y="2236"/>
                    <a:pt x="7772" y="1"/>
                    <a:pt x="50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1506356" y="2526914"/>
              <a:ext cx="96909" cy="96909"/>
            </a:xfrm>
            <a:custGeom>
              <a:rect b="b" l="l" r="r" t="t"/>
              <a:pathLst>
                <a:path extrusionOk="0" h="4471" w="4471">
                  <a:moveTo>
                    <a:pt x="2236" y="1"/>
                  </a:moveTo>
                  <a:cubicBezTo>
                    <a:pt x="1002" y="1"/>
                    <a:pt x="1" y="1001"/>
                    <a:pt x="1" y="2235"/>
                  </a:cubicBezTo>
                  <a:cubicBezTo>
                    <a:pt x="1" y="3470"/>
                    <a:pt x="1002" y="4470"/>
                    <a:pt x="2236" y="4470"/>
                  </a:cubicBezTo>
                  <a:cubicBezTo>
                    <a:pt x="3470" y="4470"/>
                    <a:pt x="4471" y="3470"/>
                    <a:pt x="4471" y="2235"/>
                  </a:cubicBezTo>
                  <a:cubicBezTo>
                    <a:pt x="4471" y="1001"/>
                    <a:pt x="3470" y="1"/>
                    <a:pt x="2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8" name="Google Shape;1498;p48"/>
          <p:cNvGrpSpPr/>
          <p:nvPr/>
        </p:nvGrpSpPr>
        <p:grpSpPr>
          <a:xfrm>
            <a:off x="7235745" y="3191925"/>
            <a:ext cx="216898" cy="216923"/>
            <a:chOff x="7235745" y="3191925"/>
            <a:chExt cx="216898" cy="216923"/>
          </a:xfrm>
        </p:grpSpPr>
        <p:sp>
          <p:nvSpPr>
            <p:cNvPr id="1499" name="Google Shape;1499;p48"/>
            <p:cNvSpPr/>
            <p:nvPr/>
          </p:nvSpPr>
          <p:spPr>
            <a:xfrm flipH="1">
              <a:off x="7235745" y="3191925"/>
              <a:ext cx="216898" cy="216923"/>
            </a:xfrm>
            <a:custGeom>
              <a:rect b="b" l="l" r="r" t="t"/>
              <a:pathLst>
                <a:path extrusionOk="0" h="10008" w="10008">
                  <a:moveTo>
                    <a:pt x="5004" y="0"/>
                  </a:moveTo>
                  <a:cubicBezTo>
                    <a:pt x="2236" y="0"/>
                    <a:pt x="1" y="2235"/>
                    <a:pt x="1" y="5004"/>
                  </a:cubicBezTo>
                  <a:cubicBezTo>
                    <a:pt x="1" y="7772"/>
                    <a:pt x="2236" y="10007"/>
                    <a:pt x="5004" y="10007"/>
                  </a:cubicBezTo>
                  <a:cubicBezTo>
                    <a:pt x="7773" y="10007"/>
                    <a:pt x="10008" y="7772"/>
                    <a:pt x="10008" y="5004"/>
                  </a:cubicBezTo>
                  <a:cubicBezTo>
                    <a:pt x="10008" y="2235"/>
                    <a:pt x="7773" y="0"/>
                    <a:pt x="5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8"/>
            <p:cNvSpPr/>
            <p:nvPr/>
          </p:nvSpPr>
          <p:spPr>
            <a:xfrm flipH="1">
              <a:off x="7295734" y="3252659"/>
              <a:ext cx="96898" cy="96172"/>
            </a:xfrm>
            <a:custGeom>
              <a:rect b="b" l="l" r="r" t="t"/>
              <a:pathLst>
                <a:path extrusionOk="0" h="4437" w="4471">
                  <a:moveTo>
                    <a:pt x="2235" y="0"/>
                  </a:moveTo>
                  <a:cubicBezTo>
                    <a:pt x="1001" y="0"/>
                    <a:pt x="0" y="1001"/>
                    <a:pt x="0" y="2202"/>
                  </a:cubicBezTo>
                  <a:cubicBezTo>
                    <a:pt x="0" y="3436"/>
                    <a:pt x="1001" y="4437"/>
                    <a:pt x="2235" y="4437"/>
                  </a:cubicBezTo>
                  <a:cubicBezTo>
                    <a:pt x="3469" y="4437"/>
                    <a:pt x="4470" y="3436"/>
                    <a:pt x="4470" y="2202"/>
                  </a:cubicBezTo>
                  <a:cubicBezTo>
                    <a:pt x="4470" y="967"/>
                    <a:pt x="3469" y="0"/>
                    <a:pt x="2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1" name="Google Shape;1501;p48"/>
          <p:cNvGrpSpPr/>
          <p:nvPr/>
        </p:nvGrpSpPr>
        <p:grpSpPr>
          <a:xfrm>
            <a:off x="7644308" y="3867151"/>
            <a:ext cx="216923" cy="216923"/>
            <a:chOff x="7644308" y="3867151"/>
            <a:chExt cx="216923" cy="216923"/>
          </a:xfrm>
        </p:grpSpPr>
        <p:sp>
          <p:nvSpPr>
            <p:cNvPr id="1502" name="Google Shape;1502;p48"/>
            <p:cNvSpPr/>
            <p:nvPr/>
          </p:nvSpPr>
          <p:spPr>
            <a:xfrm flipH="1">
              <a:off x="7644308" y="3867151"/>
              <a:ext cx="216923" cy="216923"/>
            </a:xfrm>
            <a:custGeom>
              <a:rect b="b" l="l" r="r" t="t"/>
              <a:pathLst>
                <a:path extrusionOk="0" h="10008" w="10008">
                  <a:moveTo>
                    <a:pt x="5004" y="0"/>
                  </a:moveTo>
                  <a:cubicBezTo>
                    <a:pt x="2235" y="0"/>
                    <a:pt x="0" y="2235"/>
                    <a:pt x="0" y="5004"/>
                  </a:cubicBezTo>
                  <a:cubicBezTo>
                    <a:pt x="0" y="7772"/>
                    <a:pt x="2235" y="10007"/>
                    <a:pt x="5004" y="10007"/>
                  </a:cubicBezTo>
                  <a:cubicBezTo>
                    <a:pt x="7772" y="10007"/>
                    <a:pt x="10007" y="7772"/>
                    <a:pt x="10007" y="5004"/>
                  </a:cubicBezTo>
                  <a:cubicBezTo>
                    <a:pt x="10007" y="2235"/>
                    <a:pt x="7772" y="0"/>
                    <a:pt x="50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8"/>
            <p:cNvSpPr/>
            <p:nvPr/>
          </p:nvSpPr>
          <p:spPr>
            <a:xfrm flipH="1">
              <a:off x="7707570" y="3930053"/>
              <a:ext cx="90385" cy="90385"/>
            </a:xfrm>
            <a:custGeom>
              <a:rect b="b" l="l" r="r" t="t"/>
              <a:pathLst>
                <a:path extrusionOk="0" h="4170" w="4170">
                  <a:moveTo>
                    <a:pt x="2102" y="0"/>
                  </a:moveTo>
                  <a:cubicBezTo>
                    <a:pt x="934" y="0"/>
                    <a:pt x="0" y="934"/>
                    <a:pt x="0" y="2102"/>
                  </a:cubicBezTo>
                  <a:cubicBezTo>
                    <a:pt x="0" y="3236"/>
                    <a:pt x="934" y="4170"/>
                    <a:pt x="2102" y="4170"/>
                  </a:cubicBezTo>
                  <a:cubicBezTo>
                    <a:pt x="3236" y="4170"/>
                    <a:pt x="4170" y="3236"/>
                    <a:pt x="4170" y="2102"/>
                  </a:cubicBezTo>
                  <a:cubicBezTo>
                    <a:pt x="4170" y="934"/>
                    <a:pt x="3236" y="0"/>
                    <a:pt x="2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4" name="Google Shape;1504;p48"/>
          <p:cNvSpPr txBox="1"/>
          <p:nvPr/>
        </p:nvSpPr>
        <p:spPr>
          <a:xfrm flipH="1">
            <a:off x="3260615" y="1772213"/>
            <a:ext cx="2743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cold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5" name="Google Shape;1505;p48"/>
          <p:cNvSpPr txBox="1"/>
          <p:nvPr/>
        </p:nvSpPr>
        <p:spPr>
          <a:xfrm flipH="1">
            <a:off x="3260615" y="2447413"/>
            <a:ext cx="2743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planet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6" name="Google Shape;1506;p48"/>
          <p:cNvSpPr txBox="1"/>
          <p:nvPr/>
        </p:nvSpPr>
        <p:spPr>
          <a:xfrm flipH="1">
            <a:off x="3260615" y="1096988"/>
            <a:ext cx="2743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far away from Earth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7" name="Google Shape;1507;p48"/>
          <p:cNvSpPr txBox="1"/>
          <p:nvPr/>
        </p:nvSpPr>
        <p:spPr>
          <a:xfrm flipH="1">
            <a:off x="3260615" y="3797823"/>
            <a:ext cx="2743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8" name="Google Shape;1508;p48"/>
          <p:cNvSpPr txBox="1"/>
          <p:nvPr/>
        </p:nvSpPr>
        <p:spPr>
          <a:xfrm flipH="1">
            <a:off x="3260615" y="3122648"/>
            <a:ext cx="2743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9" name="Google Shape;1509;p48"/>
          <p:cNvSpPr txBox="1"/>
          <p:nvPr>
            <p:ph idx="1" type="subTitle"/>
          </p:nvPr>
        </p:nvSpPr>
        <p:spPr>
          <a:xfrm flipH="1">
            <a:off x="660325" y="2472925"/>
            <a:ext cx="2070300" cy="1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Venus has a beautiful name and is the second planet from the Sun. It’s terribly hot and its atmosphere is extremely poisonous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49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Infographics</a:t>
            </a:r>
            <a:endParaRPr/>
          </a:p>
        </p:txBody>
      </p:sp>
      <p:grpSp>
        <p:nvGrpSpPr>
          <p:cNvPr id="1515" name="Google Shape;1515;p49"/>
          <p:cNvGrpSpPr/>
          <p:nvPr/>
        </p:nvGrpSpPr>
        <p:grpSpPr>
          <a:xfrm>
            <a:off x="658800" y="1221775"/>
            <a:ext cx="3744006" cy="3559653"/>
            <a:chOff x="658800" y="1221775"/>
            <a:chExt cx="3744006" cy="3559653"/>
          </a:xfrm>
        </p:grpSpPr>
        <p:sp>
          <p:nvSpPr>
            <p:cNvPr id="1516" name="Google Shape;1516;p49"/>
            <p:cNvSpPr/>
            <p:nvPr/>
          </p:nvSpPr>
          <p:spPr>
            <a:xfrm>
              <a:off x="1354014" y="1373512"/>
              <a:ext cx="2360644" cy="801875"/>
            </a:xfrm>
            <a:custGeom>
              <a:rect b="b" l="l" r="r" t="t"/>
              <a:pathLst>
                <a:path extrusionOk="0" h="35047" w="103175">
                  <a:moveTo>
                    <a:pt x="56871" y="0"/>
                  </a:moveTo>
                  <a:cubicBezTo>
                    <a:pt x="33458" y="0"/>
                    <a:pt x="7305" y="13520"/>
                    <a:pt x="1" y="35046"/>
                  </a:cubicBezTo>
                  <a:cubicBezTo>
                    <a:pt x="13877" y="34749"/>
                    <a:pt x="27769" y="34703"/>
                    <a:pt x="41656" y="34703"/>
                  </a:cubicBezTo>
                  <a:cubicBezTo>
                    <a:pt x="48065" y="34703"/>
                    <a:pt x="54473" y="34713"/>
                    <a:pt x="60878" y="34713"/>
                  </a:cubicBezTo>
                  <a:lnTo>
                    <a:pt x="94435" y="34679"/>
                  </a:lnTo>
                  <a:cubicBezTo>
                    <a:pt x="97337" y="34679"/>
                    <a:pt x="100239" y="34646"/>
                    <a:pt x="103174" y="34613"/>
                  </a:cubicBezTo>
                  <a:cubicBezTo>
                    <a:pt x="98805" y="21036"/>
                    <a:pt x="89264" y="8994"/>
                    <a:pt x="75888" y="3490"/>
                  </a:cubicBezTo>
                  <a:cubicBezTo>
                    <a:pt x="70119" y="1120"/>
                    <a:pt x="63609" y="0"/>
                    <a:pt x="568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1354014" y="1524322"/>
              <a:ext cx="638077" cy="651050"/>
            </a:xfrm>
            <a:custGeom>
              <a:rect b="b" l="l" r="r" t="t"/>
              <a:pathLst>
                <a:path extrusionOk="0" h="28455" w="27888">
                  <a:moveTo>
                    <a:pt x="27887" y="0"/>
                  </a:moveTo>
                  <a:cubicBezTo>
                    <a:pt x="15011" y="6005"/>
                    <a:pt x="4270" y="15845"/>
                    <a:pt x="1" y="28454"/>
                  </a:cubicBezTo>
                  <a:cubicBezTo>
                    <a:pt x="7673" y="28287"/>
                    <a:pt x="15312" y="28221"/>
                    <a:pt x="22984" y="28154"/>
                  </a:cubicBezTo>
                  <a:cubicBezTo>
                    <a:pt x="23051" y="23818"/>
                    <a:pt x="23351" y="19481"/>
                    <a:pt x="23818" y="15178"/>
                  </a:cubicBezTo>
                  <a:cubicBezTo>
                    <a:pt x="24418" y="10108"/>
                    <a:pt x="25319" y="5004"/>
                    <a:pt x="27620" y="467"/>
                  </a:cubicBezTo>
                  <a:cubicBezTo>
                    <a:pt x="27721" y="301"/>
                    <a:pt x="27787" y="134"/>
                    <a:pt x="278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9"/>
            <p:cNvSpPr/>
            <p:nvPr/>
          </p:nvSpPr>
          <p:spPr>
            <a:xfrm>
              <a:off x="1291443" y="2265337"/>
              <a:ext cx="2504124" cy="960136"/>
            </a:xfrm>
            <a:custGeom>
              <a:rect b="b" l="l" r="r" t="t"/>
              <a:pathLst>
                <a:path extrusionOk="0" h="41964" w="109446">
                  <a:moveTo>
                    <a:pt x="1535" y="0"/>
                  </a:moveTo>
                  <a:cubicBezTo>
                    <a:pt x="868" y="2569"/>
                    <a:pt x="501" y="5271"/>
                    <a:pt x="401" y="8073"/>
                  </a:cubicBezTo>
                  <a:cubicBezTo>
                    <a:pt x="0" y="20281"/>
                    <a:pt x="3970" y="31723"/>
                    <a:pt x="10174" y="41964"/>
                  </a:cubicBezTo>
                  <a:cubicBezTo>
                    <a:pt x="27120" y="41864"/>
                    <a:pt x="44065" y="41797"/>
                    <a:pt x="60977" y="41764"/>
                  </a:cubicBezTo>
                  <a:cubicBezTo>
                    <a:pt x="73853" y="41730"/>
                    <a:pt x="86729" y="41530"/>
                    <a:pt x="99605" y="41530"/>
                  </a:cubicBezTo>
                  <a:cubicBezTo>
                    <a:pt x="99838" y="41196"/>
                    <a:pt x="100039" y="40896"/>
                    <a:pt x="100239" y="40563"/>
                  </a:cubicBezTo>
                  <a:cubicBezTo>
                    <a:pt x="106777" y="30155"/>
                    <a:pt x="109445" y="17913"/>
                    <a:pt x="107644" y="5738"/>
                  </a:cubicBezTo>
                  <a:cubicBezTo>
                    <a:pt x="107377" y="3970"/>
                    <a:pt x="107010" y="2202"/>
                    <a:pt x="106577" y="467"/>
                  </a:cubicBezTo>
                  <a:cubicBezTo>
                    <a:pt x="103041" y="434"/>
                    <a:pt x="99505" y="367"/>
                    <a:pt x="96002" y="367"/>
                  </a:cubicBezTo>
                  <a:lnTo>
                    <a:pt x="62378" y="367"/>
                  </a:lnTo>
                  <a:cubicBezTo>
                    <a:pt x="59216" y="362"/>
                    <a:pt x="56055" y="361"/>
                    <a:pt x="52893" y="361"/>
                  </a:cubicBezTo>
                  <a:cubicBezTo>
                    <a:pt x="50399" y="361"/>
                    <a:pt x="47904" y="362"/>
                    <a:pt x="45410" y="362"/>
                  </a:cubicBezTo>
                  <a:cubicBezTo>
                    <a:pt x="30785" y="362"/>
                    <a:pt x="16160" y="337"/>
                    <a:pt x="1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1291443" y="2265337"/>
              <a:ext cx="769340" cy="960136"/>
            </a:xfrm>
            <a:custGeom>
              <a:rect b="b" l="l" r="r" t="t"/>
              <a:pathLst>
                <a:path extrusionOk="0" h="41964" w="33625">
                  <a:moveTo>
                    <a:pt x="1535" y="0"/>
                  </a:moveTo>
                  <a:cubicBezTo>
                    <a:pt x="868" y="2569"/>
                    <a:pt x="501" y="5271"/>
                    <a:pt x="401" y="8073"/>
                  </a:cubicBezTo>
                  <a:cubicBezTo>
                    <a:pt x="0" y="20281"/>
                    <a:pt x="3970" y="31723"/>
                    <a:pt x="10174" y="41964"/>
                  </a:cubicBezTo>
                  <a:cubicBezTo>
                    <a:pt x="17980" y="41930"/>
                    <a:pt x="25819" y="41864"/>
                    <a:pt x="33624" y="41830"/>
                  </a:cubicBezTo>
                  <a:cubicBezTo>
                    <a:pt x="30789" y="35459"/>
                    <a:pt x="28954" y="28521"/>
                    <a:pt x="27720" y="21649"/>
                  </a:cubicBezTo>
                  <a:cubicBezTo>
                    <a:pt x="26486" y="14611"/>
                    <a:pt x="25819" y="7472"/>
                    <a:pt x="25719" y="301"/>
                  </a:cubicBezTo>
                  <a:cubicBezTo>
                    <a:pt x="17646" y="267"/>
                    <a:pt x="9607" y="167"/>
                    <a:pt x="1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1572269" y="3316941"/>
              <a:ext cx="1948507" cy="763254"/>
            </a:xfrm>
            <a:custGeom>
              <a:rect b="b" l="l" r="r" t="t"/>
              <a:pathLst>
                <a:path extrusionOk="0" h="33359" w="85162">
                  <a:moveTo>
                    <a:pt x="1" y="1"/>
                  </a:moveTo>
                  <a:lnTo>
                    <a:pt x="1" y="1"/>
                  </a:lnTo>
                  <a:cubicBezTo>
                    <a:pt x="2469" y="3770"/>
                    <a:pt x="5238" y="7372"/>
                    <a:pt x="8173" y="10775"/>
                  </a:cubicBezTo>
                  <a:cubicBezTo>
                    <a:pt x="11276" y="14378"/>
                    <a:pt x="14811" y="17446"/>
                    <a:pt x="17513" y="21383"/>
                  </a:cubicBezTo>
                  <a:cubicBezTo>
                    <a:pt x="18848" y="23317"/>
                    <a:pt x="20249" y="25085"/>
                    <a:pt x="21850" y="26620"/>
                  </a:cubicBezTo>
                  <a:cubicBezTo>
                    <a:pt x="24819" y="29488"/>
                    <a:pt x="28321" y="31556"/>
                    <a:pt x="32758" y="32524"/>
                  </a:cubicBezTo>
                  <a:cubicBezTo>
                    <a:pt x="35317" y="33074"/>
                    <a:pt x="37975" y="33358"/>
                    <a:pt x="40642" y="33358"/>
                  </a:cubicBezTo>
                  <a:cubicBezTo>
                    <a:pt x="45415" y="33358"/>
                    <a:pt x="50217" y="32448"/>
                    <a:pt x="54540" y="30522"/>
                  </a:cubicBezTo>
                  <a:cubicBezTo>
                    <a:pt x="57842" y="29055"/>
                    <a:pt x="60077" y="26386"/>
                    <a:pt x="62679" y="24018"/>
                  </a:cubicBezTo>
                  <a:cubicBezTo>
                    <a:pt x="63179" y="23517"/>
                    <a:pt x="63713" y="23084"/>
                    <a:pt x="64247" y="22650"/>
                  </a:cubicBezTo>
                  <a:cubicBezTo>
                    <a:pt x="70751" y="14978"/>
                    <a:pt x="78957" y="8407"/>
                    <a:pt x="85162" y="434"/>
                  </a:cubicBezTo>
                  <a:cubicBezTo>
                    <a:pt x="73120" y="367"/>
                    <a:pt x="61111" y="234"/>
                    <a:pt x="49103" y="201"/>
                  </a:cubicBezTo>
                  <a:cubicBezTo>
                    <a:pt x="32724" y="167"/>
                    <a:pt x="16346" y="10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1571514" y="3316941"/>
              <a:ext cx="1448601" cy="763574"/>
            </a:xfrm>
            <a:custGeom>
              <a:rect b="b" l="l" r="r" t="t"/>
              <a:pathLst>
                <a:path extrusionOk="0" h="33373" w="63313">
                  <a:moveTo>
                    <a:pt x="1" y="1"/>
                  </a:moveTo>
                  <a:lnTo>
                    <a:pt x="1" y="1"/>
                  </a:lnTo>
                  <a:cubicBezTo>
                    <a:pt x="2502" y="3803"/>
                    <a:pt x="5271" y="7406"/>
                    <a:pt x="8206" y="10775"/>
                  </a:cubicBezTo>
                  <a:cubicBezTo>
                    <a:pt x="11275" y="14378"/>
                    <a:pt x="14844" y="17446"/>
                    <a:pt x="17546" y="21383"/>
                  </a:cubicBezTo>
                  <a:cubicBezTo>
                    <a:pt x="18881" y="23317"/>
                    <a:pt x="20282" y="25085"/>
                    <a:pt x="21883" y="26620"/>
                  </a:cubicBezTo>
                  <a:cubicBezTo>
                    <a:pt x="24852" y="29488"/>
                    <a:pt x="28354" y="31556"/>
                    <a:pt x="32757" y="32524"/>
                  </a:cubicBezTo>
                  <a:cubicBezTo>
                    <a:pt x="35326" y="33085"/>
                    <a:pt x="37989" y="33373"/>
                    <a:pt x="40658" y="33373"/>
                  </a:cubicBezTo>
                  <a:cubicBezTo>
                    <a:pt x="45442" y="33373"/>
                    <a:pt x="50248" y="32449"/>
                    <a:pt x="54573" y="30522"/>
                  </a:cubicBezTo>
                  <a:cubicBezTo>
                    <a:pt x="57875" y="29055"/>
                    <a:pt x="60110" y="26386"/>
                    <a:pt x="62712" y="24018"/>
                  </a:cubicBezTo>
                  <a:cubicBezTo>
                    <a:pt x="62912" y="23818"/>
                    <a:pt x="63112" y="23651"/>
                    <a:pt x="63312" y="23484"/>
                  </a:cubicBezTo>
                  <a:lnTo>
                    <a:pt x="62145" y="23484"/>
                  </a:lnTo>
                  <a:cubicBezTo>
                    <a:pt x="51737" y="23217"/>
                    <a:pt x="41297" y="19615"/>
                    <a:pt x="33424" y="12743"/>
                  </a:cubicBezTo>
                  <a:cubicBezTo>
                    <a:pt x="29355" y="9174"/>
                    <a:pt x="26086" y="4871"/>
                    <a:pt x="23517" y="134"/>
                  </a:cubicBezTo>
                  <a:cubicBezTo>
                    <a:pt x="15678" y="101"/>
                    <a:pt x="7839" y="67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2088166" y="4045738"/>
              <a:ext cx="767052" cy="292406"/>
            </a:xfrm>
            <a:custGeom>
              <a:rect b="b" l="l" r="r" t="t"/>
              <a:pathLst>
                <a:path extrusionOk="0" h="12780" w="33525">
                  <a:moveTo>
                    <a:pt x="2035" y="1"/>
                  </a:moveTo>
                  <a:lnTo>
                    <a:pt x="2035" y="1"/>
                  </a:lnTo>
                  <a:cubicBezTo>
                    <a:pt x="0" y="7306"/>
                    <a:pt x="5237" y="12543"/>
                    <a:pt x="19381" y="12777"/>
                  </a:cubicBezTo>
                  <a:cubicBezTo>
                    <a:pt x="19504" y="12778"/>
                    <a:pt x="19626" y="12779"/>
                    <a:pt x="19748" y="12779"/>
                  </a:cubicBezTo>
                  <a:cubicBezTo>
                    <a:pt x="33524" y="12779"/>
                    <a:pt x="33510" y="1602"/>
                    <a:pt x="31923" y="1602"/>
                  </a:cubicBezTo>
                  <a:cubicBezTo>
                    <a:pt x="30388" y="1602"/>
                    <a:pt x="24035" y="4118"/>
                    <a:pt x="17279" y="4118"/>
                  </a:cubicBezTo>
                  <a:cubicBezTo>
                    <a:pt x="16991" y="4118"/>
                    <a:pt x="16702" y="4113"/>
                    <a:pt x="16412" y="4104"/>
                  </a:cubicBezTo>
                  <a:cubicBezTo>
                    <a:pt x="9341" y="3870"/>
                    <a:pt x="2036" y="1"/>
                    <a:pt x="20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2128614" y="4293002"/>
              <a:ext cx="693767" cy="251108"/>
            </a:xfrm>
            <a:custGeom>
              <a:rect b="b" l="l" r="r" t="t"/>
              <a:pathLst>
                <a:path extrusionOk="0" h="10975" w="30322">
                  <a:moveTo>
                    <a:pt x="2035" y="0"/>
                  </a:moveTo>
                  <a:cubicBezTo>
                    <a:pt x="0" y="3670"/>
                    <a:pt x="4303" y="10975"/>
                    <a:pt x="15044" y="10975"/>
                  </a:cubicBezTo>
                  <a:cubicBezTo>
                    <a:pt x="30321" y="10975"/>
                    <a:pt x="28054" y="1836"/>
                    <a:pt x="28054" y="1835"/>
                  </a:cubicBezTo>
                  <a:lnTo>
                    <a:pt x="28054" y="1835"/>
                  </a:lnTo>
                  <a:cubicBezTo>
                    <a:pt x="24620" y="3552"/>
                    <a:pt x="21083" y="4171"/>
                    <a:pt x="17766" y="4171"/>
                  </a:cubicBezTo>
                  <a:cubicBezTo>
                    <a:pt x="9161" y="4171"/>
                    <a:pt x="2036" y="1"/>
                    <a:pt x="2035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2350050" y="4571540"/>
              <a:ext cx="205966" cy="112249"/>
            </a:xfrm>
            <a:custGeom>
              <a:rect b="b" l="l" r="r" t="t"/>
              <a:pathLst>
                <a:path extrusionOk="0" h="4906" w="9002">
                  <a:moveTo>
                    <a:pt x="462" y="1"/>
                  </a:moveTo>
                  <a:lnTo>
                    <a:pt x="462" y="1"/>
                  </a:lnTo>
                  <a:cubicBezTo>
                    <a:pt x="0" y="562"/>
                    <a:pt x="452" y="4906"/>
                    <a:pt x="4429" y="4906"/>
                  </a:cubicBezTo>
                  <a:cubicBezTo>
                    <a:pt x="4474" y="4906"/>
                    <a:pt x="4519" y="4905"/>
                    <a:pt x="4565" y="4904"/>
                  </a:cubicBezTo>
                  <a:cubicBezTo>
                    <a:pt x="8668" y="4771"/>
                    <a:pt x="9001" y="435"/>
                    <a:pt x="9001" y="434"/>
                  </a:cubicBezTo>
                  <a:lnTo>
                    <a:pt x="9001" y="434"/>
                  </a:lnTo>
                  <a:cubicBezTo>
                    <a:pt x="8042" y="779"/>
                    <a:pt x="6974" y="904"/>
                    <a:pt x="5927" y="904"/>
                  </a:cubicBezTo>
                  <a:cubicBezTo>
                    <a:pt x="3118" y="904"/>
                    <a:pt x="462" y="1"/>
                    <a:pt x="4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9"/>
            <p:cNvSpPr/>
            <p:nvPr/>
          </p:nvSpPr>
          <p:spPr>
            <a:xfrm>
              <a:off x="2088166" y="4045738"/>
              <a:ext cx="722024" cy="292406"/>
            </a:xfrm>
            <a:custGeom>
              <a:rect b="b" l="l" r="r" t="t"/>
              <a:pathLst>
                <a:path extrusionOk="0" h="12780" w="31557">
                  <a:moveTo>
                    <a:pt x="2035" y="1"/>
                  </a:moveTo>
                  <a:lnTo>
                    <a:pt x="2035" y="1"/>
                  </a:lnTo>
                  <a:cubicBezTo>
                    <a:pt x="0" y="7306"/>
                    <a:pt x="5237" y="12543"/>
                    <a:pt x="19381" y="12777"/>
                  </a:cubicBezTo>
                  <a:cubicBezTo>
                    <a:pt x="19505" y="12778"/>
                    <a:pt x="19627" y="12779"/>
                    <a:pt x="19749" y="12779"/>
                  </a:cubicBezTo>
                  <a:cubicBezTo>
                    <a:pt x="26543" y="12779"/>
                    <a:pt x="29983" y="10058"/>
                    <a:pt x="31556" y="7273"/>
                  </a:cubicBezTo>
                  <a:lnTo>
                    <a:pt x="31556" y="7273"/>
                  </a:lnTo>
                  <a:cubicBezTo>
                    <a:pt x="29088" y="8207"/>
                    <a:pt x="26586" y="8974"/>
                    <a:pt x="24017" y="9407"/>
                  </a:cubicBezTo>
                  <a:cubicBezTo>
                    <a:pt x="22905" y="9579"/>
                    <a:pt x="21771" y="9675"/>
                    <a:pt x="20639" y="9675"/>
                  </a:cubicBezTo>
                  <a:cubicBezTo>
                    <a:pt x="18040" y="9675"/>
                    <a:pt x="15454" y="9172"/>
                    <a:pt x="13176" y="7940"/>
                  </a:cubicBezTo>
                  <a:cubicBezTo>
                    <a:pt x="10975" y="6739"/>
                    <a:pt x="9140" y="4804"/>
                    <a:pt x="8173" y="2536"/>
                  </a:cubicBezTo>
                  <a:cubicBezTo>
                    <a:pt x="4604" y="1368"/>
                    <a:pt x="2035" y="1"/>
                    <a:pt x="20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2128614" y="4293757"/>
              <a:ext cx="507547" cy="250353"/>
            </a:xfrm>
            <a:custGeom>
              <a:rect b="b" l="l" r="r" t="t"/>
              <a:pathLst>
                <a:path extrusionOk="0" h="10942" w="22183">
                  <a:moveTo>
                    <a:pt x="2035" y="1"/>
                  </a:moveTo>
                  <a:cubicBezTo>
                    <a:pt x="0" y="3637"/>
                    <a:pt x="4303" y="10942"/>
                    <a:pt x="15044" y="10942"/>
                  </a:cubicBezTo>
                  <a:cubicBezTo>
                    <a:pt x="18046" y="10942"/>
                    <a:pt x="20381" y="10575"/>
                    <a:pt x="22183" y="10008"/>
                  </a:cubicBezTo>
                  <a:cubicBezTo>
                    <a:pt x="20715" y="9941"/>
                    <a:pt x="19214" y="9674"/>
                    <a:pt x="17780" y="9207"/>
                  </a:cubicBezTo>
                  <a:cubicBezTo>
                    <a:pt x="14377" y="8107"/>
                    <a:pt x="11375" y="5838"/>
                    <a:pt x="9274" y="2903"/>
                  </a:cubicBezTo>
                  <a:cubicBezTo>
                    <a:pt x="4937" y="1669"/>
                    <a:pt x="2035" y="1"/>
                    <a:pt x="20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7" name="Google Shape;1527;p49"/>
            <p:cNvGrpSpPr/>
            <p:nvPr/>
          </p:nvGrpSpPr>
          <p:grpSpPr>
            <a:xfrm>
              <a:off x="2981045" y="1512906"/>
              <a:ext cx="746380" cy="2199920"/>
              <a:chOff x="2981045" y="1559406"/>
              <a:chExt cx="746380" cy="2199920"/>
            </a:xfrm>
          </p:grpSpPr>
          <p:sp>
            <p:nvSpPr>
              <p:cNvPr id="1528" name="Google Shape;1528;p49"/>
              <p:cNvSpPr/>
              <p:nvPr/>
            </p:nvSpPr>
            <p:spPr>
              <a:xfrm>
                <a:off x="3603759" y="2388500"/>
                <a:ext cx="123666" cy="438632"/>
              </a:xfrm>
              <a:custGeom>
                <a:rect b="b" l="l" r="r" t="t"/>
                <a:pathLst>
                  <a:path extrusionOk="0" h="19171" w="5405">
                    <a:moveTo>
                      <a:pt x="2578" y="1"/>
                    </a:moveTo>
                    <a:cubicBezTo>
                      <a:pt x="2146" y="1"/>
                      <a:pt x="1726" y="242"/>
                      <a:pt x="1635" y="752"/>
                    </a:cubicBezTo>
                    <a:cubicBezTo>
                      <a:pt x="1201" y="3121"/>
                      <a:pt x="1802" y="5823"/>
                      <a:pt x="1635" y="8258"/>
                    </a:cubicBezTo>
                    <a:cubicBezTo>
                      <a:pt x="1435" y="11293"/>
                      <a:pt x="1" y="15062"/>
                      <a:pt x="1168" y="17965"/>
                    </a:cubicBezTo>
                    <a:cubicBezTo>
                      <a:pt x="1429" y="18646"/>
                      <a:pt x="2218" y="19170"/>
                      <a:pt x="2937" y="19170"/>
                    </a:cubicBezTo>
                    <a:cubicBezTo>
                      <a:pt x="3416" y="19170"/>
                      <a:pt x="3864" y="18938"/>
                      <a:pt x="4104" y="18365"/>
                    </a:cubicBezTo>
                    <a:cubicBezTo>
                      <a:pt x="5404" y="15429"/>
                      <a:pt x="5204" y="11427"/>
                      <a:pt x="5238" y="8258"/>
                    </a:cubicBezTo>
                    <a:cubicBezTo>
                      <a:pt x="5271" y="5722"/>
                      <a:pt x="4871" y="2687"/>
                      <a:pt x="3503" y="485"/>
                    </a:cubicBezTo>
                    <a:cubicBezTo>
                      <a:pt x="3306" y="167"/>
                      <a:pt x="2938" y="1"/>
                      <a:pt x="25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49"/>
              <p:cNvSpPr/>
              <p:nvPr/>
            </p:nvSpPr>
            <p:spPr>
              <a:xfrm>
                <a:off x="3569419" y="2891219"/>
                <a:ext cx="87036" cy="132979"/>
              </a:xfrm>
              <a:custGeom>
                <a:rect b="b" l="l" r="r" t="t"/>
                <a:pathLst>
                  <a:path extrusionOk="0" h="5812" w="3804">
                    <a:moveTo>
                      <a:pt x="2452" y="1"/>
                    </a:moveTo>
                    <a:cubicBezTo>
                      <a:pt x="2057" y="1"/>
                      <a:pt x="1679" y="229"/>
                      <a:pt x="1535" y="761"/>
                    </a:cubicBezTo>
                    <a:cubicBezTo>
                      <a:pt x="1135" y="2128"/>
                      <a:pt x="1" y="3529"/>
                      <a:pt x="434" y="4964"/>
                    </a:cubicBezTo>
                    <a:cubicBezTo>
                      <a:pt x="546" y="5411"/>
                      <a:pt x="1009" y="5812"/>
                      <a:pt x="1490" y="5812"/>
                    </a:cubicBezTo>
                    <a:cubicBezTo>
                      <a:pt x="1583" y="5812"/>
                      <a:pt x="1677" y="5797"/>
                      <a:pt x="1768" y="5764"/>
                    </a:cubicBezTo>
                    <a:cubicBezTo>
                      <a:pt x="3570" y="4997"/>
                      <a:pt x="3803" y="2762"/>
                      <a:pt x="3603" y="1028"/>
                    </a:cubicBezTo>
                    <a:cubicBezTo>
                      <a:pt x="3527" y="401"/>
                      <a:pt x="2975" y="1"/>
                      <a:pt x="24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49"/>
              <p:cNvSpPr/>
              <p:nvPr/>
            </p:nvSpPr>
            <p:spPr>
              <a:xfrm>
                <a:off x="2981045" y="1559406"/>
                <a:ext cx="440760" cy="319062"/>
              </a:xfrm>
              <a:custGeom>
                <a:rect b="b" l="l" r="r" t="t"/>
                <a:pathLst>
                  <a:path extrusionOk="0" h="13945" w="19264">
                    <a:moveTo>
                      <a:pt x="2440" y="0"/>
                    </a:moveTo>
                    <a:cubicBezTo>
                      <a:pt x="1989" y="0"/>
                      <a:pt x="1532" y="32"/>
                      <a:pt x="1068" y="99"/>
                    </a:cubicBezTo>
                    <a:cubicBezTo>
                      <a:pt x="0" y="266"/>
                      <a:pt x="34" y="2034"/>
                      <a:pt x="1068" y="2234"/>
                    </a:cubicBezTo>
                    <a:cubicBezTo>
                      <a:pt x="4337" y="2834"/>
                      <a:pt x="6938" y="4669"/>
                      <a:pt x="9340" y="6904"/>
                    </a:cubicBezTo>
                    <a:cubicBezTo>
                      <a:pt x="11675" y="9106"/>
                      <a:pt x="13543" y="12074"/>
                      <a:pt x="16345" y="13709"/>
                    </a:cubicBezTo>
                    <a:cubicBezTo>
                      <a:pt x="16615" y="13872"/>
                      <a:pt x="16893" y="13945"/>
                      <a:pt x="17160" y="13945"/>
                    </a:cubicBezTo>
                    <a:cubicBezTo>
                      <a:pt x="18309" y="13945"/>
                      <a:pt x="19263" y="12605"/>
                      <a:pt x="18613" y="11441"/>
                    </a:cubicBezTo>
                    <a:cubicBezTo>
                      <a:pt x="16912" y="8305"/>
                      <a:pt x="13677" y="5636"/>
                      <a:pt x="10908" y="3502"/>
                    </a:cubicBezTo>
                    <a:cubicBezTo>
                      <a:pt x="8399" y="1547"/>
                      <a:pt x="5584" y="0"/>
                      <a:pt x="24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49"/>
              <p:cNvSpPr/>
              <p:nvPr/>
            </p:nvSpPr>
            <p:spPr>
              <a:xfrm>
                <a:off x="3407924" y="1904405"/>
                <a:ext cx="144739" cy="141192"/>
              </a:xfrm>
              <a:custGeom>
                <a:rect b="b" l="l" r="r" t="t"/>
                <a:pathLst>
                  <a:path extrusionOk="0" h="6171" w="6326">
                    <a:moveTo>
                      <a:pt x="1483" y="0"/>
                    </a:moveTo>
                    <a:cubicBezTo>
                      <a:pt x="434" y="0"/>
                      <a:pt x="0" y="1365"/>
                      <a:pt x="655" y="2198"/>
                    </a:cubicBezTo>
                    <a:cubicBezTo>
                      <a:pt x="1055" y="2698"/>
                      <a:pt x="1422" y="3232"/>
                      <a:pt x="1722" y="3799"/>
                    </a:cubicBezTo>
                    <a:cubicBezTo>
                      <a:pt x="2223" y="4667"/>
                      <a:pt x="2523" y="5367"/>
                      <a:pt x="3357" y="5934"/>
                    </a:cubicBezTo>
                    <a:cubicBezTo>
                      <a:pt x="3594" y="6098"/>
                      <a:pt x="3846" y="6170"/>
                      <a:pt x="4094" y="6170"/>
                    </a:cubicBezTo>
                    <a:cubicBezTo>
                      <a:pt x="4751" y="6170"/>
                      <a:pt x="5374" y="5664"/>
                      <a:pt x="5592" y="5034"/>
                    </a:cubicBezTo>
                    <a:cubicBezTo>
                      <a:pt x="6326" y="2799"/>
                      <a:pt x="3824" y="630"/>
                      <a:pt x="1889" y="63"/>
                    </a:cubicBezTo>
                    <a:cubicBezTo>
                      <a:pt x="1745" y="20"/>
                      <a:pt x="1610" y="0"/>
                      <a:pt x="14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49"/>
              <p:cNvSpPr/>
              <p:nvPr/>
            </p:nvSpPr>
            <p:spPr>
              <a:xfrm>
                <a:off x="3131650" y="3438091"/>
                <a:ext cx="226992" cy="226649"/>
              </a:xfrm>
              <a:custGeom>
                <a:rect b="b" l="l" r="r" t="t"/>
                <a:pathLst>
                  <a:path extrusionOk="0" h="9906" w="9921">
                    <a:moveTo>
                      <a:pt x="9043" y="1"/>
                    </a:moveTo>
                    <a:cubicBezTo>
                      <a:pt x="8901" y="1"/>
                      <a:pt x="8758" y="43"/>
                      <a:pt x="8628" y="140"/>
                    </a:cubicBezTo>
                    <a:cubicBezTo>
                      <a:pt x="7227" y="1174"/>
                      <a:pt x="6093" y="2575"/>
                      <a:pt x="4759" y="3743"/>
                    </a:cubicBezTo>
                    <a:cubicBezTo>
                      <a:pt x="3324" y="5043"/>
                      <a:pt x="1323" y="6144"/>
                      <a:pt x="489" y="7946"/>
                    </a:cubicBezTo>
                    <a:cubicBezTo>
                      <a:pt x="0" y="8953"/>
                      <a:pt x="658" y="9905"/>
                      <a:pt x="1669" y="9905"/>
                    </a:cubicBezTo>
                    <a:cubicBezTo>
                      <a:pt x="1762" y="9905"/>
                      <a:pt x="1858" y="9897"/>
                      <a:pt x="1957" y="9880"/>
                    </a:cubicBezTo>
                    <a:cubicBezTo>
                      <a:pt x="4058" y="9513"/>
                      <a:pt x="5726" y="7579"/>
                      <a:pt x="7060" y="6044"/>
                    </a:cubicBezTo>
                    <a:cubicBezTo>
                      <a:pt x="8361" y="4643"/>
                      <a:pt x="9829" y="2842"/>
                      <a:pt x="9896" y="840"/>
                    </a:cubicBezTo>
                    <a:cubicBezTo>
                      <a:pt x="9921" y="411"/>
                      <a:pt x="9487" y="1"/>
                      <a:pt x="90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49"/>
              <p:cNvSpPr/>
              <p:nvPr/>
            </p:nvSpPr>
            <p:spPr>
              <a:xfrm>
                <a:off x="3039796" y="3684806"/>
                <a:ext cx="73285" cy="74520"/>
              </a:xfrm>
              <a:custGeom>
                <a:rect b="b" l="l" r="r" t="t"/>
                <a:pathLst>
                  <a:path extrusionOk="0" h="3257" w="3203">
                    <a:moveTo>
                      <a:pt x="2170" y="1"/>
                    </a:moveTo>
                    <a:cubicBezTo>
                      <a:pt x="2072" y="1"/>
                      <a:pt x="1972" y="12"/>
                      <a:pt x="1869" y="30"/>
                    </a:cubicBezTo>
                    <a:cubicBezTo>
                      <a:pt x="1468" y="64"/>
                      <a:pt x="1168" y="331"/>
                      <a:pt x="868" y="564"/>
                    </a:cubicBezTo>
                    <a:cubicBezTo>
                      <a:pt x="334" y="931"/>
                      <a:pt x="1" y="1565"/>
                      <a:pt x="34" y="2232"/>
                    </a:cubicBezTo>
                    <a:cubicBezTo>
                      <a:pt x="93" y="2847"/>
                      <a:pt x="512" y="3257"/>
                      <a:pt x="1087" y="3257"/>
                    </a:cubicBezTo>
                    <a:cubicBezTo>
                      <a:pt x="1167" y="3257"/>
                      <a:pt x="1250" y="3249"/>
                      <a:pt x="1335" y="3233"/>
                    </a:cubicBezTo>
                    <a:cubicBezTo>
                      <a:pt x="1802" y="3133"/>
                      <a:pt x="2402" y="2766"/>
                      <a:pt x="2636" y="2332"/>
                    </a:cubicBezTo>
                    <a:cubicBezTo>
                      <a:pt x="2836" y="1998"/>
                      <a:pt x="3070" y="1665"/>
                      <a:pt x="3136" y="1298"/>
                    </a:cubicBezTo>
                    <a:cubicBezTo>
                      <a:pt x="3203" y="931"/>
                      <a:pt x="3136" y="564"/>
                      <a:pt x="2869" y="264"/>
                    </a:cubicBezTo>
                    <a:cubicBezTo>
                      <a:pt x="2653" y="72"/>
                      <a:pt x="2420" y="1"/>
                      <a:pt x="21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4" name="Google Shape;1534;p49"/>
            <p:cNvGrpSpPr/>
            <p:nvPr/>
          </p:nvGrpSpPr>
          <p:grpSpPr>
            <a:xfrm>
              <a:off x="690097" y="1376623"/>
              <a:ext cx="3712709" cy="2759246"/>
              <a:chOff x="690097" y="1423123"/>
              <a:chExt cx="3712709" cy="2759246"/>
            </a:xfrm>
          </p:grpSpPr>
          <p:sp>
            <p:nvSpPr>
              <p:cNvPr id="1535" name="Google Shape;1535;p49"/>
              <p:cNvSpPr/>
              <p:nvPr/>
            </p:nvSpPr>
            <p:spPr>
              <a:xfrm>
                <a:off x="1628366" y="4025092"/>
                <a:ext cx="225551" cy="157277"/>
              </a:xfrm>
              <a:custGeom>
                <a:rect b="b" l="l" r="r" t="t"/>
                <a:pathLst>
                  <a:path extrusionOk="0" h="6874" w="9858">
                    <a:moveTo>
                      <a:pt x="8290" y="0"/>
                    </a:moveTo>
                    <a:cubicBezTo>
                      <a:pt x="6856" y="0"/>
                      <a:pt x="5621" y="968"/>
                      <a:pt x="4487" y="1735"/>
                    </a:cubicBezTo>
                    <a:cubicBezTo>
                      <a:pt x="3120" y="2635"/>
                      <a:pt x="1885" y="3569"/>
                      <a:pt x="751" y="4737"/>
                    </a:cubicBezTo>
                    <a:cubicBezTo>
                      <a:pt x="1" y="5455"/>
                      <a:pt x="495" y="6874"/>
                      <a:pt x="1546" y="6874"/>
                    </a:cubicBezTo>
                    <a:cubicBezTo>
                      <a:pt x="1570" y="6874"/>
                      <a:pt x="1594" y="6873"/>
                      <a:pt x="1618" y="6872"/>
                    </a:cubicBezTo>
                    <a:cubicBezTo>
                      <a:pt x="3720" y="6738"/>
                      <a:pt x="5221" y="5337"/>
                      <a:pt x="6655" y="3970"/>
                    </a:cubicBezTo>
                    <a:cubicBezTo>
                      <a:pt x="7389" y="3303"/>
                      <a:pt x="9858" y="1868"/>
                      <a:pt x="9291" y="667"/>
                    </a:cubicBezTo>
                    <a:cubicBezTo>
                      <a:pt x="9257" y="634"/>
                      <a:pt x="9257" y="601"/>
                      <a:pt x="9224" y="534"/>
                    </a:cubicBezTo>
                    <a:cubicBezTo>
                      <a:pt x="9090" y="200"/>
                      <a:pt x="8623" y="0"/>
                      <a:pt x="82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49"/>
              <p:cNvSpPr/>
              <p:nvPr/>
            </p:nvSpPr>
            <p:spPr>
              <a:xfrm>
                <a:off x="1160581" y="3470921"/>
                <a:ext cx="201115" cy="157025"/>
              </a:xfrm>
              <a:custGeom>
                <a:rect b="b" l="l" r="r" t="t"/>
                <a:pathLst>
                  <a:path extrusionOk="0" h="6863" w="8790">
                    <a:moveTo>
                      <a:pt x="7655" y="1"/>
                    </a:moveTo>
                    <a:cubicBezTo>
                      <a:pt x="6426" y="1"/>
                      <a:pt x="5118" y="1296"/>
                      <a:pt x="4153" y="1907"/>
                    </a:cubicBezTo>
                    <a:cubicBezTo>
                      <a:pt x="2852" y="2775"/>
                      <a:pt x="1718" y="3508"/>
                      <a:pt x="784" y="4776"/>
                    </a:cubicBezTo>
                    <a:cubicBezTo>
                      <a:pt x="1" y="5866"/>
                      <a:pt x="1092" y="6862"/>
                      <a:pt x="2133" y="6862"/>
                    </a:cubicBezTo>
                    <a:cubicBezTo>
                      <a:pt x="2335" y="6862"/>
                      <a:pt x="2534" y="6825"/>
                      <a:pt x="2718" y="6744"/>
                    </a:cubicBezTo>
                    <a:cubicBezTo>
                      <a:pt x="4119" y="6110"/>
                      <a:pt x="5220" y="5110"/>
                      <a:pt x="6388" y="4142"/>
                    </a:cubicBezTo>
                    <a:cubicBezTo>
                      <a:pt x="7288" y="3375"/>
                      <a:pt x="8789" y="2274"/>
                      <a:pt x="8723" y="940"/>
                    </a:cubicBezTo>
                    <a:cubicBezTo>
                      <a:pt x="8689" y="406"/>
                      <a:pt x="8322" y="73"/>
                      <a:pt x="7789" y="6"/>
                    </a:cubicBezTo>
                    <a:cubicBezTo>
                      <a:pt x="7744" y="2"/>
                      <a:pt x="7700" y="1"/>
                      <a:pt x="7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49"/>
              <p:cNvSpPr/>
              <p:nvPr/>
            </p:nvSpPr>
            <p:spPr>
              <a:xfrm>
                <a:off x="946810" y="3641727"/>
                <a:ext cx="131308" cy="87996"/>
              </a:xfrm>
              <a:custGeom>
                <a:rect b="b" l="l" r="r" t="t"/>
                <a:pathLst>
                  <a:path extrusionOk="0" h="3846" w="5739">
                    <a:moveTo>
                      <a:pt x="4406" y="0"/>
                    </a:moveTo>
                    <a:cubicBezTo>
                      <a:pt x="4307" y="0"/>
                      <a:pt x="4201" y="14"/>
                      <a:pt x="4090" y="45"/>
                    </a:cubicBezTo>
                    <a:cubicBezTo>
                      <a:pt x="2722" y="412"/>
                      <a:pt x="1521" y="1146"/>
                      <a:pt x="621" y="2214"/>
                    </a:cubicBezTo>
                    <a:cubicBezTo>
                      <a:pt x="1" y="2946"/>
                      <a:pt x="547" y="3846"/>
                      <a:pt x="1356" y="3846"/>
                    </a:cubicBezTo>
                    <a:cubicBezTo>
                      <a:pt x="1504" y="3846"/>
                      <a:pt x="1661" y="3815"/>
                      <a:pt x="1822" y="3748"/>
                    </a:cubicBezTo>
                    <a:cubicBezTo>
                      <a:pt x="2889" y="3281"/>
                      <a:pt x="3923" y="2681"/>
                      <a:pt x="4891" y="1980"/>
                    </a:cubicBezTo>
                    <a:cubicBezTo>
                      <a:pt x="5738" y="1375"/>
                      <a:pt x="5377" y="0"/>
                      <a:pt x="44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49"/>
              <p:cNvSpPr/>
              <p:nvPr/>
            </p:nvSpPr>
            <p:spPr>
              <a:xfrm>
                <a:off x="874768" y="2842031"/>
                <a:ext cx="232758" cy="99757"/>
              </a:xfrm>
              <a:custGeom>
                <a:rect b="b" l="l" r="r" t="t"/>
                <a:pathLst>
                  <a:path extrusionOk="0" h="4360" w="10173">
                    <a:moveTo>
                      <a:pt x="8951" y="0"/>
                    </a:moveTo>
                    <a:cubicBezTo>
                      <a:pt x="8914" y="0"/>
                      <a:pt x="8877" y="3"/>
                      <a:pt x="8840" y="9"/>
                    </a:cubicBezTo>
                    <a:cubicBezTo>
                      <a:pt x="7439" y="242"/>
                      <a:pt x="6071" y="742"/>
                      <a:pt x="4704" y="1109"/>
                    </a:cubicBezTo>
                    <a:cubicBezTo>
                      <a:pt x="3403" y="1443"/>
                      <a:pt x="2102" y="1676"/>
                      <a:pt x="868" y="2210"/>
                    </a:cubicBezTo>
                    <a:cubicBezTo>
                      <a:pt x="0" y="2610"/>
                      <a:pt x="234" y="4078"/>
                      <a:pt x="1135" y="4245"/>
                    </a:cubicBezTo>
                    <a:cubicBezTo>
                      <a:pt x="1524" y="4323"/>
                      <a:pt x="1925" y="4359"/>
                      <a:pt x="2334" y="4359"/>
                    </a:cubicBezTo>
                    <a:cubicBezTo>
                      <a:pt x="4905" y="4359"/>
                      <a:pt x="7761" y="2921"/>
                      <a:pt x="9574" y="1310"/>
                    </a:cubicBezTo>
                    <a:cubicBezTo>
                      <a:pt x="10173" y="774"/>
                      <a:pt x="9581" y="0"/>
                      <a:pt x="89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49"/>
              <p:cNvSpPr/>
              <p:nvPr/>
            </p:nvSpPr>
            <p:spPr>
              <a:xfrm>
                <a:off x="894099" y="2049061"/>
                <a:ext cx="240949" cy="79851"/>
              </a:xfrm>
              <a:custGeom>
                <a:rect b="b" l="l" r="r" t="t"/>
                <a:pathLst>
                  <a:path extrusionOk="0" h="3490" w="10531">
                    <a:moveTo>
                      <a:pt x="1610" y="0"/>
                    </a:moveTo>
                    <a:cubicBezTo>
                      <a:pt x="640" y="0"/>
                      <a:pt x="0" y="995"/>
                      <a:pt x="723" y="1813"/>
                    </a:cubicBezTo>
                    <a:cubicBezTo>
                      <a:pt x="1788" y="3020"/>
                      <a:pt x="3656" y="3490"/>
                      <a:pt x="5547" y="3490"/>
                    </a:cubicBezTo>
                    <a:cubicBezTo>
                      <a:pt x="7211" y="3490"/>
                      <a:pt x="8893" y="3126"/>
                      <a:pt x="10063" y="2580"/>
                    </a:cubicBezTo>
                    <a:cubicBezTo>
                      <a:pt x="10497" y="2346"/>
                      <a:pt x="10530" y="1579"/>
                      <a:pt x="10063" y="1346"/>
                    </a:cubicBezTo>
                    <a:cubicBezTo>
                      <a:pt x="8962" y="845"/>
                      <a:pt x="7728" y="879"/>
                      <a:pt x="6561" y="779"/>
                    </a:cubicBezTo>
                    <a:cubicBezTo>
                      <a:pt x="4893" y="679"/>
                      <a:pt x="3392" y="245"/>
                      <a:pt x="1791" y="11"/>
                    </a:cubicBezTo>
                    <a:cubicBezTo>
                      <a:pt x="1729" y="4"/>
                      <a:pt x="1669" y="0"/>
                      <a:pt x="16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49"/>
              <p:cNvSpPr/>
              <p:nvPr/>
            </p:nvSpPr>
            <p:spPr>
              <a:xfrm>
                <a:off x="690097" y="1982418"/>
                <a:ext cx="140437" cy="59396"/>
              </a:xfrm>
              <a:custGeom>
                <a:rect b="b" l="l" r="r" t="t"/>
                <a:pathLst>
                  <a:path extrusionOk="0" h="2596" w="6138">
                    <a:moveTo>
                      <a:pt x="2634" y="1"/>
                    </a:moveTo>
                    <a:cubicBezTo>
                      <a:pt x="2055" y="1"/>
                      <a:pt x="1490" y="76"/>
                      <a:pt x="1001" y="223"/>
                    </a:cubicBezTo>
                    <a:cubicBezTo>
                      <a:pt x="33" y="523"/>
                      <a:pt x="0" y="1957"/>
                      <a:pt x="1001" y="2224"/>
                    </a:cubicBezTo>
                    <a:cubicBezTo>
                      <a:pt x="1668" y="2391"/>
                      <a:pt x="2302" y="2457"/>
                      <a:pt x="2969" y="2524"/>
                    </a:cubicBezTo>
                    <a:cubicBezTo>
                      <a:pt x="3361" y="2560"/>
                      <a:pt x="3772" y="2595"/>
                      <a:pt x="4177" y="2595"/>
                    </a:cubicBezTo>
                    <a:cubicBezTo>
                      <a:pt x="4530" y="2595"/>
                      <a:pt x="4878" y="2568"/>
                      <a:pt x="5204" y="2491"/>
                    </a:cubicBezTo>
                    <a:cubicBezTo>
                      <a:pt x="6038" y="2257"/>
                      <a:pt x="6138" y="1123"/>
                      <a:pt x="5437" y="690"/>
                    </a:cubicBezTo>
                    <a:cubicBezTo>
                      <a:pt x="4677" y="225"/>
                      <a:pt x="3635" y="1"/>
                      <a:pt x="26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49"/>
              <p:cNvSpPr/>
              <p:nvPr/>
            </p:nvSpPr>
            <p:spPr>
              <a:xfrm>
                <a:off x="1348935" y="1423123"/>
                <a:ext cx="171005" cy="126229"/>
              </a:xfrm>
              <a:custGeom>
                <a:rect b="b" l="l" r="r" t="t"/>
                <a:pathLst>
                  <a:path extrusionOk="0" h="5517" w="7474">
                    <a:moveTo>
                      <a:pt x="1350" y="0"/>
                    </a:moveTo>
                    <a:cubicBezTo>
                      <a:pt x="517" y="0"/>
                      <a:pt x="0" y="1160"/>
                      <a:pt x="656" y="1786"/>
                    </a:cubicBezTo>
                    <a:cubicBezTo>
                      <a:pt x="2224" y="3288"/>
                      <a:pt x="4326" y="4655"/>
                      <a:pt x="6360" y="5456"/>
                    </a:cubicBezTo>
                    <a:cubicBezTo>
                      <a:pt x="6460" y="5497"/>
                      <a:pt x="6553" y="5516"/>
                      <a:pt x="6639" y="5516"/>
                    </a:cubicBezTo>
                    <a:cubicBezTo>
                      <a:pt x="7240" y="5516"/>
                      <a:pt x="7474" y="4593"/>
                      <a:pt x="7094" y="4155"/>
                    </a:cubicBezTo>
                    <a:cubicBezTo>
                      <a:pt x="5760" y="2387"/>
                      <a:pt x="3759" y="719"/>
                      <a:pt x="1657" y="52"/>
                    </a:cubicBezTo>
                    <a:cubicBezTo>
                      <a:pt x="1551" y="17"/>
                      <a:pt x="1448" y="0"/>
                      <a:pt x="13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49"/>
              <p:cNvSpPr/>
              <p:nvPr/>
            </p:nvSpPr>
            <p:spPr>
              <a:xfrm>
                <a:off x="3238216" y="4025092"/>
                <a:ext cx="225551" cy="157277"/>
              </a:xfrm>
              <a:custGeom>
                <a:rect b="b" l="l" r="r" t="t"/>
                <a:pathLst>
                  <a:path extrusionOk="0" h="6874" w="9858">
                    <a:moveTo>
                      <a:pt x="1602" y="0"/>
                    </a:moveTo>
                    <a:cubicBezTo>
                      <a:pt x="1235" y="0"/>
                      <a:pt x="801" y="200"/>
                      <a:pt x="634" y="534"/>
                    </a:cubicBezTo>
                    <a:cubicBezTo>
                      <a:pt x="634" y="601"/>
                      <a:pt x="601" y="634"/>
                      <a:pt x="601" y="667"/>
                    </a:cubicBezTo>
                    <a:cubicBezTo>
                      <a:pt x="1" y="1868"/>
                      <a:pt x="2469" y="3303"/>
                      <a:pt x="3203" y="3970"/>
                    </a:cubicBezTo>
                    <a:cubicBezTo>
                      <a:pt x="4671" y="5337"/>
                      <a:pt x="6138" y="6738"/>
                      <a:pt x="8240" y="6872"/>
                    </a:cubicBezTo>
                    <a:cubicBezTo>
                      <a:pt x="8265" y="6873"/>
                      <a:pt x="8290" y="6874"/>
                      <a:pt x="8314" y="6874"/>
                    </a:cubicBezTo>
                    <a:cubicBezTo>
                      <a:pt x="9395" y="6874"/>
                      <a:pt x="9858" y="5455"/>
                      <a:pt x="9140" y="4737"/>
                    </a:cubicBezTo>
                    <a:cubicBezTo>
                      <a:pt x="7973" y="3569"/>
                      <a:pt x="6739" y="2635"/>
                      <a:pt x="5404" y="1735"/>
                    </a:cubicBezTo>
                    <a:cubicBezTo>
                      <a:pt x="4270" y="968"/>
                      <a:pt x="3036" y="0"/>
                      <a:pt x="16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49"/>
              <p:cNvSpPr/>
              <p:nvPr/>
            </p:nvSpPr>
            <p:spPr>
              <a:xfrm>
                <a:off x="3731212" y="3470921"/>
                <a:ext cx="201092" cy="157025"/>
              </a:xfrm>
              <a:custGeom>
                <a:rect b="b" l="l" r="r" t="t"/>
                <a:pathLst>
                  <a:path extrusionOk="0" h="6863" w="8789">
                    <a:moveTo>
                      <a:pt x="1131" y="1"/>
                    </a:moveTo>
                    <a:cubicBezTo>
                      <a:pt x="1088" y="1"/>
                      <a:pt x="1044" y="2"/>
                      <a:pt x="1001" y="6"/>
                    </a:cubicBezTo>
                    <a:cubicBezTo>
                      <a:pt x="467" y="73"/>
                      <a:pt x="100" y="406"/>
                      <a:pt x="67" y="940"/>
                    </a:cubicBezTo>
                    <a:cubicBezTo>
                      <a:pt x="0" y="2274"/>
                      <a:pt x="1468" y="3375"/>
                      <a:pt x="2402" y="4142"/>
                    </a:cubicBezTo>
                    <a:cubicBezTo>
                      <a:pt x="3536" y="5110"/>
                      <a:pt x="4670" y="6110"/>
                      <a:pt x="6038" y="6744"/>
                    </a:cubicBezTo>
                    <a:cubicBezTo>
                      <a:pt x="6227" y="6825"/>
                      <a:pt x="6431" y="6862"/>
                      <a:pt x="6637" y="6862"/>
                    </a:cubicBezTo>
                    <a:cubicBezTo>
                      <a:pt x="7698" y="6862"/>
                      <a:pt x="8789" y="5866"/>
                      <a:pt x="8006" y="4776"/>
                    </a:cubicBezTo>
                    <a:cubicBezTo>
                      <a:pt x="7072" y="3508"/>
                      <a:pt x="5904" y="2775"/>
                      <a:pt x="4604" y="1907"/>
                    </a:cubicBezTo>
                    <a:cubicBezTo>
                      <a:pt x="3638" y="1296"/>
                      <a:pt x="2331" y="1"/>
                      <a:pt x="11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49"/>
              <p:cNvSpPr/>
              <p:nvPr/>
            </p:nvSpPr>
            <p:spPr>
              <a:xfrm>
                <a:off x="4014029" y="3641727"/>
                <a:ext cx="131926" cy="87996"/>
              </a:xfrm>
              <a:custGeom>
                <a:rect b="b" l="l" r="r" t="t"/>
                <a:pathLst>
                  <a:path extrusionOk="0" h="3846" w="5766">
                    <a:moveTo>
                      <a:pt x="1358" y="0"/>
                    </a:moveTo>
                    <a:cubicBezTo>
                      <a:pt x="361" y="0"/>
                      <a:pt x="0" y="1375"/>
                      <a:pt x="848" y="1980"/>
                    </a:cubicBezTo>
                    <a:cubicBezTo>
                      <a:pt x="1815" y="2681"/>
                      <a:pt x="2849" y="3281"/>
                      <a:pt x="3950" y="3748"/>
                    </a:cubicBezTo>
                    <a:cubicBezTo>
                      <a:pt x="4105" y="3815"/>
                      <a:pt x="4259" y="3846"/>
                      <a:pt x="4405" y="3846"/>
                    </a:cubicBezTo>
                    <a:cubicBezTo>
                      <a:pt x="5200" y="3846"/>
                      <a:pt x="5766" y="2946"/>
                      <a:pt x="5117" y="2214"/>
                    </a:cubicBezTo>
                    <a:cubicBezTo>
                      <a:pt x="4217" y="1146"/>
                      <a:pt x="3016" y="412"/>
                      <a:pt x="1682" y="45"/>
                    </a:cubicBezTo>
                    <a:cubicBezTo>
                      <a:pt x="1567" y="14"/>
                      <a:pt x="1459" y="0"/>
                      <a:pt x="13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49"/>
              <p:cNvSpPr/>
              <p:nvPr/>
            </p:nvSpPr>
            <p:spPr>
              <a:xfrm>
                <a:off x="3985385" y="2842031"/>
                <a:ext cx="232758" cy="99757"/>
              </a:xfrm>
              <a:custGeom>
                <a:rect b="b" l="l" r="r" t="t"/>
                <a:pathLst>
                  <a:path extrusionOk="0" h="4360" w="10173">
                    <a:moveTo>
                      <a:pt x="1221" y="0"/>
                    </a:moveTo>
                    <a:cubicBezTo>
                      <a:pt x="592" y="0"/>
                      <a:pt x="0" y="774"/>
                      <a:pt x="599" y="1310"/>
                    </a:cubicBezTo>
                    <a:cubicBezTo>
                      <a:pt x="2412" y="2921"/>
                      <a:pt x="5243" y="4359"/>
                      <a:pt x="7828" y="4359"/>
                    </a:cubicBezTo>
                    <a:cubicBezTo>
                      <a:pt x="8240" y="4359"/>
                      <a:pt x="8644" y="4323"/>
                      <a:pt x="9038" y="4245"/>
                    </a:cubicBezTo>
                    <a:cubicBezTo>
                      <a:pt x="9939" y="4078"/>
                      <a:pt x="10172" y="2610"/>
                      <a:pt x="9305" y="2210"/>
                    </a:cubicBezTo>
                    <a:cubicBezTo>
                      <a:pt x="8037" y="1676"/>
                      <a:pt x="6770" y="1443"/>
                      <a:pt x="5469" y="1109"/>
                    </a:cubicBezTo>
                    <a:cubicBezTo>
                      <a:pt x="4068" y="742"/>
                      <a:pt x="2733" y="242"/>
                      <a:pt x="1332" y="9"/>
                    </a:cubicBezTo>
                    <a:cubicBezTo>
                      <a:pt x="1295" y="3"/>
                      <a:pt x="1258" y="0"/>
                      <a:pt x="12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49"/>
              <p:cNvSpPr/>
              <p:nvPr/>
            </p:nvSpPr>
            <p:spPr>
              <a:xfrm>
                <a:off x="3957863" y="2049061"/>
                <a:ext cx="240194" cy="79851"/>
              </a:xfrm>
              <a:custGeom>
                <a:rect b="b" l="l" r="r" t="t"/>
                <a:pathLst>
                  <a:path extrusionOk="0" h="3490" w="10498">
                    <a:moveTo>
                      <a:pt x="8915" y="0"/>
                    </a:moveTo>
                    <a:cubicBezTo>
                      <a:pt x="8858" y="0"/>
                      <a:pt x="8799" y="4"/>
                      <a:pt x="8740" y="11"/>
                    </a:cubicBezTo>
                    <a:cubicBezTo>
                      <a:pt x="7139" y="245"/>
                      <a:pt x="5604" y="679"/>
                      <a:pt x="3970" y="779"/>
                    </a:cubicBezTo>
                    <a:cubicBezTo>
                      <a:pt x="2769" y="879"/>
                      <a:pt x="1568" y="845"/>
                      <a:pt x="467" y="1346"/>
                    </a:cubicBezTo>
                    <a:cubicBezTo>
                      <a:pt x="0" y="1579"/>
                      <a:pt x="0" y="2346"/>
                      <a:pt x="467" y="2580"/>
                    </a:cubicBezTo>
                    <a:cubicBezTo>
                      <a:pt x="1638" y="3126"/>
                      <a:pt x="3320" y="3490"/>
                      <a:pt x="4980" y="3490"/>
                    </a:cubicBezTo>
                    <a:cubicBezTo>
                      <a:pt x="6867" y="3490"/>
                      <a:pt x="8727" y="3020"/>
                      <a:pt x="9774" y="1813"/>
                    </a:cubicBezTo>
                    <a:cubicBezTo>
                      <a:pt x="10497" y="995"/>
                      <a:pt x="9857" y="0"/>
                      <a:pt x="89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49"/>
              <p:cNvSpPr/>
              <p:nvPr/>
            </p:nvSpPr>
            <p:spPr>
              <a:xfrm>
                <a:off x="4261590" y="1982418"/>
                <a:ext cx="141215" cy="59396"/>
              </a:xfrm>
              <a:custGeom>
                <a:rect b="b" l="l" r="r" t="t"/>
                <a:pathLst>
                  <a:path extrusionOk="0" h="2596" w="6172">
                    <a:moveTo>
                      <a:pt x="3529" y="1"/>
                    </a:moveTo>
                    <a:cubicBezTo>
                      <a:pt x="2537" y="1"/>
                      <a:pt x="1495" y="225"/>
                      <a:pt x="734" y="690"/>
                    </a:cubicBezTo>
                    <a:cubicBezTo>
                      <a:pt x="0" y="1123"/>
                      <a:pt x="134" y="2257"/>
                      <a:pt x="968" y="2491"/>
                    </a:cubicBezTo>
                    <a:cubicBezTo>
                      <a:pt x="1294" y="2568"/>
                      <a:pt x="1642" y="2595"/>
                      <a:pt x="1991" y="2595"/>
                    </a:cubicBezTo>
                    <a:cubicBezTo>
                      <a:pt x="2392" y="2595"/>
                      <a:pt x="2795" y="2560"/>
                      <a:pt x="3169" y="2524"/>
                    </a:cubicBezTo>
                    <a:cubicBezTo>
                      <a:pt x="3870" y="2457"/>
                      <a:pt x="4504" y="2391"/>
                      <a:pt x="5137" y="2224"/>
                    </a:cubicBezTo>
                    <a:cubicBezTo>
                      <a:pt x="6172" y="1957"/>
                      <a:pt x="6105" y="523"/>
                      <a:pt x="5137" y="223"/>
                    </a:cubicBezTo>
                    <a:cubicBezTo>
                      <a:pt x="4661" y="76"/>
                      <a:pt x="4103" y="1"/>
                      <a:pt x="35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49"/>
              <p:cNvSpPr/>
              <p:nvPr/>
            </p:nvSpPr>
            <p:spPr>
              <a:xfrm>
                <a:off x="3572851" y="1423123"/>
                <a:ext cx="171120" cy="126229"/>
              </a:xfrm>
              <a:custGeom>
                <a:rect b="b" l="l" r="r" t="t"/>
                <a:pathLst>
                  <a:path extrusionOk="0" h="5517" w="7479">
                    <a:moveTo>
                      <a:pt x="6105" y="0"/>
                    </a:moveTo>
                    <a:cubicBezTo>
                      <a:pt x="6004" y="0"/>
                      <a:pt x="5898" y="17"/>
                      <a:pt x="5788" y="52"/>
                    </a:cubicBezTo>
                    <a:cubicBezTo>
                      <a:pt x="3720" y="719"/>
                      <a:pt x="1719" y="2387"/>
                      <a:pt x="351" y="4155"/>
                    </a:cubicBezTo>
                    <a:cubicBezTo>
                      <a:pt x="1" y="4593"/>
                      <a:pt x="212" y="5516"/>
                      <a:pt x="830" y="5516"/>
                    </a:cubicBezTo>
                    <a:cubicBezTo>
                      <a:pt x="918" y="5516"/>
                      <a:pt x="1014" y="5497"/>
                      <a:pt x="1118" y="5456"/>
                    </a:cubicBezTo>
                    <a:cubicBezTo>
                      <a:pt x="3153" y="4655"/>
                      <a:pt x="5254" y="3288"/>
                      <a:pt x="6822" y="1786"/>
                    </a:cubicBezTo>
                    <a:cubicBezTo>
                      <a:pt x="7478" y="1160"/>
                      <a:pt x="6961" y="0"/>
                      <a:pt x="61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49" name="Google Shape;1549;p49"/>
            <p:cNvSpPr/>
            <p:nvPr/>
          </p:nvSpPr>
          <p:spPr>
            <a:xfrm>
              <a:off x="1695901" y="1305290"/>
              <a:ext cx="27502" cy="21393"/>
            </a:xfrm>
            <a:custGeom>
              <a:rect b="b" l="l" r="r" t="t"/>
              <a:pathLst>
                <a:path extrusionOk="0" h="935" w="1202">
                  <a:moveTo>
                    <a:pt x="601" y="1"/>
                  </a:moveTo>
                  <a:cubicBezTo>
                    <a:pt x="1" y="1"/>
                    <a:pt x="1" y="935"/>
                    <a:pt x="601" y="935"/>
                  </a:cubicBezTo>
                  <a:cubicBezTo>
                    <a:pt x="1202" y="935"/>
                    <a:pt x="1202" y="1"/>
                    <a:pt x="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841961" y="1225893"/>
              <a:ext cx="3821" cy="1533"/>
            </a:xfrm>
            <a:custGeom>
              <a:rect b="b" l="l" r="r" t="t"/>
              <a:pathLst>
                <a:path extrusionOk="0" h="67" w="167">
                  <a:moveTo>
                    <a:pt x="167" y="0"/>
                  </a:moveTo>
                  <a:cubicBezTo>
                    <a:pt x="161" y="0"/>
                    <a:pt x="156" y="1"/>
                    <a:pt x="151" y="3"/>
                  </a:cubicBezTo>
                  <a:lnTo>
                    <a:pt x="151" y="3"/>
                  </a:lnTo>
                  <a:cubicBezTo>
                    <a:pt x="156" y="2"/>
                    <a:pt x="162" y="1"/>
                    <a:pt x="167" y="0"/>
                  </a:cubicBezTo>
                  <a:close/>
                  <a:moveTo>
                    <a:pt x="151" y="3"/>
                  </a:moveTo>
                  <a:cubicBezTo>
                    <a:pt x="0" y="35"/>
                    <a:pt x="2" y="67"/>
                    <a:pt x="67" y="67"/>
                  </a:cubicBezTo>
                  <a:lnTo>
                    <a:pt x="100" y="67"/>
                  </a:lnTo>
                  <a:cubicBezTo>
                    <a:pt x="127" y="40"/>
                    <a:pt x="132" y="12"/>
                    <a:pt x="15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829744" y="1221775"/>
              <a:ext cx="51160" cy="49901"/>
            </a:xfrm>
            <a:custGeom>
              <a:rect b="b" l="l" r="r" t="t"/>
              <a:pathLst>
                <a:path extrusionOk="0" h="2181" w="2236">
                  <a:moveTo>
                    <a:pt x="1262" y="1"/>
                  </a:moveTo>
                  <a:cubicBezTo>
                    <a:pt x="1064" y="1"/>
                    <a:pt x="863" y="67"/>
                    <a:pt x="701" y="180"/>
                  </a:cubicBezTo>
                  <a:cubicBezTo>
                    <a:pt x="768" y="180"/>
                    <a:pt x="868" y="147"/>
                    <a:pt x="1034" y="147"/>
                  </a:cubicBezTo>
                  <a:cubicBezTo>
                    <a:pt x="901" y="147"/>
                    <a:pt x="801" y="180"/>
                    <a:pt x="701" y="213"/>
                  </a:cubicBezTo>
                  <a:lnTo>
                    <a:pt x="668" y="213"/>
                  </a:lnTo>
                  <a:cubicBezTo>
                    <a:pt x="668" y="213"/>
                    <a:pt x="634" y="213"/>
                    <a:pt x="634" y="247"/>
                  </a:cubicBezTo>
                  <a:lnTo>
                    <a:pt x="601" y="247"/>
                  </a:lnTo>
                  <a:cubicBezTo>
                    <a:pt x="267" y="414"/>
                    <a:pt x="0" y="714"/>
                    <a:pt x="0" y="1147"/>
                  </a:cubicBezTo>
                  <a:cubicBezTo>
                    <a:pt x="0" y="1727"/>
                    <a:pt x="504" y="2180"/>
                    <a:pt x="1051" y="2180"/>
                  </a:cubicBezTo>
                  <a:cubicBezTo>
                    <a:pt x="1134" y="2180"/>
                    <a:pt x="1218" y="2170"/>
                    <a:pt x="1301" y="2148"/>
                  </a:cubicBezTo>
                  <a:cubicBezTo>
                    <a:pt x="1668" y="2015"/>
                    <a:pt x="2002" y="1748"/>
                    <a:pt x="2135" y="1348"/>
                  </a:cubicBezTo>
                  <a:cubicBezTo>
                    <a:pt x="2235" y="914"/>
                    <a:pt x="2069" y="580"/>
                    <a:pt x="1835" y="247"/>
                  </a:cubicBezTo>
                  <a:cubicBezTo>
                    <a:pt x="1680" y="75"/>
                    <a:pt x="1473" y="1"/>
                    <a:pt x="1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1080806" y="1948638"/>
              <a:ext cx="24459" cy="19082"/>
            </a:xfrm>
            <a:custGeom>
              <a:rect b="b" l="l" r="r" t="t"/>
              <a:pathLst>
                <a:path extrusionOk="0" h="834" w="1069">
                  <a:moveTo>
                    <a:pt x="535" y="0"/>
                  </a:moveTo>
                  <a:cubicBezTo>
                    <a:pt x="1" y="0"/>
                    <a:pt x="1" y="834"/>
                    <a:pt x="535" y="834"/>
                  </a:cubicBezTo>
                  <a:cubicBezTo>
                    <a:pt x="1068" y="834"/>
                    <a:pt x="1068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9"/>
            <p:cNvSpPr/>
            <p:nvPr/>
          </p:nvSpPr>
          <p:spPr>
            <a:xfrm>
              <a:off x="658800" y="2533969"/>
              <a:ext cx="41230" cy="32055"/>
            </a:xfrm>
            <a:custGeom>
              <a:rect b="b" l="l" r="r" t="t"/>
              <a:pathLst>
                <a:path extrusionOk="0" h="1401" w="1802">
                  <a:moveTo>
                    <a:pt x="901" y="0"/>
                  </a:moveTo>
                  <a:cubicBezTo>
                    <a:pt x="0" y="0"/>
                    <a:pt x="0" y="1401"/>
                    <a:pt x="901" y="1401"/>
                  </a:cubicBezTo>
                  <a:cubicBezTo>
                    <a:pt x="1802" y="1401"/>
                    <a:pt x="1802" y="0"/>
                    <a:pt x="9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9"/>
            <p:cNvSpPr/>
            <p:nvPr/>
          </p:nvSpPr>
          <p:spPr>
            <a:xfrm>
              <a:off x="1181560" y="3189877"/>
              <a:ext cx="45806" cy="42488"/>
            </a:xfrm>
            <a:custGeom>
              <a:rect b="b" l="l" r="r" t="t"/>
              <a:pathLst>
                <a:path extrusionOk="0" h="1857" w="2002">
                  <a:moveTo>
                    <a:pt x="1041" y="1"/>
                  </a:moveTo>
                  <a:cubicBezTo>
                    <a:pt x="813" y="1"/>
                    <a:pt x="582" y="79"/>
                    <a:pt x="400" y="251"/>
                  </a:cubicBezTo>
                  <a:cubicBezTo>
                    <a:pt x="334" y="284"/>
                    <a:pt x="334" y="351"/>
                    <a:pt x="300" y="384"/>
                  </a:cubicBezTo>
                  <a:cubicBezTo>
                    <a:pt x="0" y="718"/>
                    <a:pt x="0" y="1151"/>
                    <a:pt x="300" y="1485"/>
                  </a:cubicBezTo>
                  <a:cubicBezTo>
                    <a:pt x="334" y="1518"/>
                    <a:pt x="334" y="1552"/>
                    <a:pt x="400" y="1585"/>
                  </a:cubicBezTo>
                  <a:cubicBezTo>
                    <a:pt x="587" y="1771"/>
                    <a:pt x="823" y="1857"/>
                    <a:pt x="1057" y="1857"/>
                  </a:cubicBezTo>
                  <a:cubicBezTo>
                    <a:pt x="1535" y="1857"/>
                    <a:pt x="2001" y="1500"/>
                    <a:pt x="2001" y="918"/>
                  </a:cubicBezTo>
                  <a:cubicBezTo>
                    <a:pt x="2001" y="352"/>
                    <a:pt x="1525" y="1"/>
                    <a:pt x="10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1183070" y="3884724"/>
              <a:ext cx="35144" cy="26724"/>
            </a:xfrm>
            <a:custGeom>
              <a:rect b="b" l="l" r="r" t="t"/>
              <a:pathLst>
                <a:path extrusionOk="0" h="1168" w="1536">
                  <a:moveTo>
                    <a:pt x="768" y="0"/>
                  </a:moveTo>
                  <a:cubicBezTo>
                    <a:pt x="1" y="0"/>
                    <a:pt x="1" y="1168"/>
                    <a:pt x="768" y="1168"/>
                  </a:cubicBezTo>
                  <a:cubicBezTo>
                    <a:pt x="1535" y="1168"/>
                    <a:pt x="1535" y="0"/>
                    <a:pt x="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1660326" y="3885936"/>
              <a:ext cx="52235" cy="41710"/>
            </a:xfrm>
            <a:custGeom>
              <a:rect b="b" l="l" r="r" t="t"/>
              <a:pathLst>
                <a:path extrusionOk="0" h="1823" w="2283">
                  <a:moveTo>
                    <a:pt x="1092" y="0"/>
                  </a:moveTo>
                  <a:cubicBezTo>
                    <a:pt x="538" y="0"/>
                    <a:pt x="0" y="697"/>
                    <a:pt x="355" y="1215"/>
                  </a:cubicBezTo>
                  <a:cubicBezTo>
                    <a:pt x="522" y="1415"/>
                    <a:pt x="622" y="1582"/>
                    <a:pt x="855" y="1715"/>
                  </a:cubicBezTo>
                  <a:cubicBezTo>
                    <a:pt x="985" y="1789"/>
                    <a:pt x="1118" y="1822"/>
                    <a:pt x="1247" y="1822"/>
                  </a:cubicBezTo>
                  <a:cubicBezTo>
                    <a:pt x="1811" y="1822"/>
                    <a:pt x="2282" y="1185"/>
                    <a:pt x="1956" y="614"/>
                  </a:cubicBezTo>
                  <a:cubicBezTo>
                    <a:pt x="1823" y="414"/>
                    <a:pt x="1656" y="281"/>
                    <a:pt x="1456" y="114"/>
                  </a:cubicBezTo>
                  <a:cubicBezTo>
                    <a:pt x="1340" y="35"/>
                    <a:pt x="1215" y="0"/>
                    <a:pt x="1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9"/>
            <p:cNvSpPr/>
            <p:nvPr/>
          </p:nvSpPr>
          <p:spPr>
            <a:xfrm>
              <a:off x="1882883" y="4119771"/>
              <a:ext cx="35121" cy="27502"/>
            </a:xfrm>
            <a:custGeom>
              <a:rect b="b" l="l" r="r" t="t"/>
              <a:pathLst>
                <a:path extrusionOk="0" h="1202" w="1535">
                  <a:moveTo>
                    <a:pt x="767" y="0"/>
                  </a:moveTo>
                  <a:cubicBezTo>
                    <a:pt x="0" y="0"/>
                    <a:pt x="0" y="1201"/>
                    <a:pt x="767" y="1201"/>
                  </a:cubicBezTo>
                  <a:cubicBezTo>
                    <a:pt x="1535" y="1201"/>
                    <a:pt x="1535" y="0"/>
                    <a:pt x="7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9"/>
            <p:cNvSpPr/>
            <p:nvPr/>
          </p:nvSpPr>
          <p:spPr>
            <a:xfrm>
              <a:off x="2044652" y="4719606"/>
              <a:ext cx="80172" cy="61822"/>
            </a:xfrm>
            <a:custGeom>
              <a:rect b="b" l="l" r="r" t="t"/>
              <a:pathLst>
                <a:path extrusionOk="0" h="2702" w="3504">
                  <a:moveTo>
                    <a:pt x="1769" y="0"/>
                  </a:moveTo>
                  <a:cubicBezTo>
                    <a:pt x="1" y="0"/>
                    <a:pt x="1" y="2702"/>
                    <a:pt x="1769" y="2702"/>
                  </a:cubicBezTo>
                  <a:cubicBezTo>
                    <a:pt x="3503" y="2702"/>
                    <a:pt x="3503" y="0"/>
                    <a:pt x="1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2767365" y="4561062"/>
              <a:ext cx="33588" cy="33039"/>
            </a:xfrm>
            <a:custGeom>
              <a:rect b="b" l="l" r="r" t="t"/>
              <a:pathLst>
                <a:path extrusionOk="0" h="1444" w="1468">
                  <a:moveTo>
                    <a:pt x="747" y="0"/>
                  </a:moveTo>
                  <a:cubicBezTo>
                    <a:pt x="592" y="0"/>
                    <a:pt x="434" y="75"/>
                    <a:pt x="334" y="225"/>
                  </a:cubicBezTo>
                  <a:cubicBezTo>
                    <a:pt x="200" y="292"/>
                    <a:pt x="134" y="459"/>
                    <a:pt x="100" y="592"/>
                  </a:cubicBezTo>
                  <a:cubicBezTo>
                    <a:pt x="0" y="926"/>
                    <a:pt x="200" y="1326"/>
                    <a:pt x="567" y="1426"/>
                  </a:cubicBezTo>
                  <a:cubicBezTo>
                    <a:pt x="619" y="1438"/>
                    <a:pt x="670" y="1443"/>
                    <a:pt x="721" y="1443"/>
                  </a:cubicBezTo>
                  <a:cubicBezTo>
                    <a:pt x="967" y="1443"/>
                    <a:pt x="1196" y="1314"/>
                    <a:pt x="1334" y="1093"/>
                  </a:cubicBezTo>
                  <a:cubicBezTo>
                    <a:pt x="1468" y="826"/>
                    <a:pt x="1435" y="392"/>
                    <a:pt x="1134" y="225"/>
                  </a:cubicBezTo>
                  <a:cubicBezTo>
                    <a:pt x="1051" y="75"/>
                    <a:pt x="901" y="0"/>
                    <a:pt x="7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3542721" y="4432854"/>
              <a:ext cx="48849" cy="47911"/>
            </a:xfrm>
            <a:custGeom>
              <a:rect b="b" l="l" r="r" t="t"/>
              <a:pathLst>
                <a:path extrusionOk="0" h="2094" w="2135">
                  <a:moveTo>
                    <a:pt x="1051" y="0"/>
                  </a:moveTo>
                  <a:cubicBezTo>
                    <a:pt x="826" y="0"/>
                    <a:pt x="600" y="75"/>
                    <a:pt x="467" y="225"/>
                  </a:cubicBezTo>
                  <a:lnTo>
                    <a:pt x="334" y="392"/>
                  </a:lnTo>
                  <a:cubicBezTo>
                    <a:pt x="100" y="659"/>
                    <a:pt x="0" y="993"/>
                    <a:pt x="100" y="1359"/>
                  </a:cubicBezTo>
                  <a:cubicBezTo>
                    <a:pt x="200" y="1760"/>
                    <a:pt x="600" y="2093"/>
                    <a:pt x="1034" y="2093"/>
                  </a:cubicBezTo>
                  <a:cubicBezTo>
                    <a:pt x="1401" y="2093"/>
                    <a:pt x="1735" y="1893"/>
                    <a:pt x="1901" y="1593"/>
                  </a:cubicBezTo>
                  <a:cubicBezTo>
                    <a:pt x="2135" y="1159"/>
                    <a:pt x="2035" y="726"/>
                    <a:pt x="1735" y="392"/>
                  </a:cubicBezTo>
                  <a:lnTo>
                    <a:pt x="1635" y="225"/>
                  </a:lnTo>
                  <a:cubicBezTo>
                    <a:pt x="1501" y="75"/>
                    <a:pt x="1276" y="0"/>
                    <a:pt x="10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9"/>
            <p:cNvSpPr/>
            <p:nvPr/>
          </p:nvSpPr>
          <p:spPr>
            <a:xfrm>
              <a:off x="3400008" y="3846335"/>
              <a:ext cx="30545" cy="27067"/>
            </a:xfrm>
            <a:custGeom>
              <a:rect b="b" l="l" r="r" t="t"/>
              <a:pathLst>
                <a:path extrusionOk="0" h="1183" w="1335">
                  <a:moveTo>
                    <a:pt x="595" y="0"/>
                  </a:moveTo>
                  <a:cubicBezTo>
                    <a:pt x="275" y="0"/>
                    <a:pt x="0" y="206"/>
                    <a:pt x="0" y="578"/>
                  </a:cubicBezTo>
                  <a:cubicBezTo>
                    <a:pt x="0" y="957"/>
                    <a:pt x="288" y="1183"/>
                    <a:pt x="616" y="1183"/>
                  </a:cubicBezTo>
                  <a:cubicBezTo>
                    <a:pt x="720" y="1183"/>
                    <a:pt x="829" y="1160"/>
                    <a:pt x="934" y="1111"/>
                  </a:cubicBezTo>
                  <a:cubicBezTo>
                    <a:pt x="1134" y="1011"/>
                    <a:pt x="1335" y="844"/>
                    <a:pt x="1335" y="578"/>
                  </a:cubicBezTo>
                  <a:cubicBezTo>
                    <a:pt x="1335" y="344"/>
                    <a:pt x="1134" y="144"/>
                    <a:pt x="934" y="77"/>
                  </a:cubicBezTo>
                  <a:cubicBezTo>
                    <a:pt x="822" y="25"/>
                    <a:pt x="706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9"/>
            <p:cNvSpPr/>
            <p:nvPr/>
          </p:nvSpPr>
          <p:spPr>
            <a:xfrm>
              <a:off x="3736542" y="3784747"/>
              <a:ext cx="42008" cy="38759"/>
            </a:xfrm>
            <a:custGeom>
              <a:rect b="b" l="l" r="r" t="t"/>
              <a:pathLst>
                <a:path extrusionOk="0" h="1694" w="1836">
                  <a:moveTo>
                    <a:pt x="901" y="1"/>
                  </a:moveTo>
                  <a:cubicBezTo>
                    <a:pt x="301" y="1"/>
                    <a:pt x="1" y="668"/>
                    <a:pt x="234" y="1168"/>
                  </a:cubicBezTo>
                  <a:cubicBezTo>
                    <a:pt x="268" y="1235"/>
                    <a:pt x="334" y="1301"/>
                    <a:pt x="368" y="1368"/>
                  </a:cubicBezTo>
                  <a:cubicBezTo>
                    <a:pt x="468" y="1585"/>
                    <a:pt x="693" y="1693"/>
                    <a:pt x="918" y="1693"/>
                  </a:cubicBezTo>
                  <a:cubicBezTo>
                    <a:pt x="1143" y="1693"/>
                    <a:pt x="1368" y="1585"/>
                    <a:pt x="1468" y="1368"/>
                  </a:cubicBezTo>
                  <a:cubicBezTo>
                    <a:pt x="1502" y="1301"/>
                    <a:pt x="1535" y="1235"/>
                    <a:pt x="1569" y="1168"/>
                  </a:cubicBezTo>
                  <a:cubicBezTo>
                    <a:pt x="1835" y="668"/>
                    <a:pt x="1535" y="1"/>
                    <a:pt x="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3809042" y="3204954"/>
              <a:ext cx="41230" cy="37798"/>
            </a:xfrm>
            <a:custGeom>
              <a:rect b="b" l="l" r="r" t="t"/>
              <a:pathLst>
                <a:path extrusionOk="0" h="1652" w="1802">
                  <a:moveTo>
                    <a:pt x="980" y="0"/>
                  </a:moveTo>
                  <a:cubicBezTo>
                    <a:pt x="850" y="0"/>
                    <a:pt x="720" y="38"/>
                    <a:pt x="601" y="125"/>
                  </a:cubicBezTo>
                  <a:cubicBezTo>
                    <a:pt x="534" y="159"/>
                    <a:pt x="501" y="192"/>
                    <a:pt x="468" y="226"/>
                  </a:cubicBezTo>
                  <a:cubicBezTo>
                    <a:pt x="1" y="559"/>
                    <a:pt x="1" y="1093"/>
                    <a:pt x="468" y="1426"/>
                  </a:cubicBezTo>
                  <a:cubicBezTo>
                    <a:pt x="501" y="1460"/>
                    <a:pt x="534" y="1493"/>
                    <a:pt x="601" y="1526"/>
                  </a:cubicBezTo>
                  <a:cubicBezTo>
                    <a:pt x="720" y="1614"/>
                    <a:pt x="850" y="1652"/>
                    <a:pt x="980" y="1652"/>
                  </a:cubicBezTo>
                  <a:cubicBezTo>
                    <a:pt x="1395" y="1652"/>
                    <a:pt x="1802" y="1258"/>
                    <a:pt x="1802" y="826"/>
                  </a:cubicBezTo>
                  <a:cubicBezTo>
                    <a:pt x="1802" y="394"/>
                    <a:pt x="1395" y="0"/>
                    <a:pt x="9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4077675" y="2485879"/>
              <a:ext cx="33611" cy="25969"/>
            </a:xfrm>
            <a:custGeom>
              <a:rect b="b" l="l" r="r" t="t"/>
              <a:pathLst>
                <a:path extrusionOk="0" h="1135" w="1469">
                  <a:moveTo>
                    <a:pt x="734" y="1"/>
                  </a:moveTo>
                  <a:cubicBezTo>
                    <a:pt x="0" y="1"/>
                    <a:pt x="0" y="1135"/>
                    <a:pt x="734" y="1135"/>
                  </a:cubicBezTo>
                  <a:cubicBezTo>
                    <a:pt x="1468" y="1135"/>
                    <a:pt x="1468" y="1"/>
                    <a:pt x="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3800921" y="1952276"/>
              <a:ext cx="34869" cy="31346"/>
            </a:xfrm>
            <a:custGeom>
              <a:rect b="b" l="l" r="r" t="t"/>
              <a:pathLst>
                <a:path extrusionOk="0" h="1370" w="1524">
                  <a:moveTo>
                    <a:pt x="577" y="0"/>
                  </a:moveTo>
                  <a:cubicBezTo>
                    <a:pt x="244" y="0"/>
                    <a:pt x="0" y="315"/>
                    <a:pt x="55" y="675"/>
                  </a:cubicBezTo>
                  <a:cubicBezTo>
                    <a:pt x="89" y="875"/>
                    <a:pt x="156" y="1042"/>
                    <a:pt x="289" y="1175"/>
                  </a:cubicBezTo>
                  <a:cubicBezTo>
                    <a:pt x="411" y="1298"/>
                    <a:pt x="595" y="1370"/>
                    <a:pt x="781" y="1370"/>
                  </a:cubicBezTo>
                  <a:cubicBezTo>
                    <a:pt x="900" y="1370"/>
                    <a:pt x="1019" y="1340"/>
                    <a:pt x="1123" y="1275"/>
                  </a:cubicBezTo>
                  <a:cubicBezTo>
                    <a:pt x="1456" y="1042"/>
                    <a:pt x="1523" y="642"/>
                    <a:pt x="1323" y="275"/>
                  </a:cubicBezTo>
                  <a:cubicBezTo>
                    <a:pt x="1236" y="129"/>
                    <a:pt x="1048" y="35"/>
                    <a:pt x="868" y="35"/>
                  </a:cubicBezTo>
                  <a:cubicBezTo>
                    <a:pt x="842" y="35"/>
                    <a:pt x="815" y="37"/>
                    <a:pt x="789" y="41"/>
                  </a:cubicBezTo>
                  <a:cubicBezTo>
                    <a:pt x="716" y="13"/>
                    <a:pt x="645" y="0"/>
                    <a:pt x="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9"/>
            <p:cNvSpPr/>
            <p:nvPr/>
          </p:nvSpPr>
          <p:spPr>
            <a:xfrm>
              <a:off x="3947179" y="1652233"/>
              <a:ext cx="31300" cy="27296"/>
            </a:xfrm>
            <a:custGeom>
              <a:rect b="b" l="l" r="r" t="t"/>
              <a:pathLst>
                <a:path extrusionOk="0" h="1193" w="1368">
                  <a:moveTo>
                    <a:pt x="619" y="1"/>
                  </a:moveTo>
                  <a:cubicBezTo>
                    <a:pt x="281" y="1"/>
                    <a:pt x="0" y="202"/>
                    <a:pt x="0" y="581"/>
                  </a:cubicBezTo>
                  <a:cubicBezTo>
                    <a:pt x="0" y="965"/>
                    <a:pt x="289" y="1192"/>
                    <a:pt x="633" y="1192"/>
                  </a:cubicBezTo>
                  <a:cubicBezTo>
                    <a:pt x="677" y="1192"/>
                    <a:pt x="722" y="1189"/>
                    <a:pt x="768" y="1181"/>
                  </a:cubicBezTo>
                  <a:cubicBezTo>
                    <a:pt x="1068" y="1148"/>
                    <a:pt x="1368" y="914"/>
                    <a:pt x="1368" y="581"/>
                  </a:cubicBezTo>
                  <a:cubicBezTo>
                    <a:pt x="1368" y="247"/>
                    <a:pt x="1068" y="47"/>
                    <a:pt x="768" y="13"/>
                  </a:cubicBezTo>
                  <a:cubicBezTo>
                    <a:pt x="717" y="5"/>
                    <a:pt x="667" y="1"/>
                    <a:pt x="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9"/>
            <p:cNvSpPr/>
            <p:nvPr/>
          </p:nvSpPr>
          <p:spPr>
            <a:xfrm>
              <a:off x="3421376" y="1504487"/>
              <a:ext cx="22903" cy="17572"/>
            </a:xfrm>
            <a:custGeom>
              <a:rect b="b" l="l" r="r" t="t"/>
              <a:pathLst>
                <a:path extrusionOk="0" h="768" w="1001">
                  <a:moveTo>
                    <a:pt x="501" y="0"/>
                  </a:moveTo>
                  <a:cubicBezTo>
                    <a:pt x="0" y="0"/>
                    <a:pt x="0" y="767"/>
                    <a:pt x="501" y="767"/>
                  </a:cubicBezTo>
                  <a:cubicBezTo>
                    <a:pt x="1001" y="767"/>
                    <a:pt x="1001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2724630" y="1279346"/>
              <a:ext cx="29790" cy="22926"/>
            </a:xfrm>
            <a:custGeom>
              <a:rect b="b" l="l" r="r" t="t"/>
              <a:pathLst>
                <a:path extrusionOk="0" h="1002" w="1302">
                  <a:moveTo>
                    <a:pt x="667" y="1"/>
                  </a:moveTo>
                  <a:cubicBezTo>
                    <a:pt x="0" y="1"/>
                    <a:pt x="0" y="1002"/>
                    <a:pt x="667" y="1002"/>
                  </a:cubicBezTo>
                  <a:cubicBezTo>
                    <a:pt x="1301" y="1002"/>
                    <a:pt x="13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2359841" y="1241907"/>
              <a:ext cx="42763" cy="37455"/>
            </a:xfrm>
            <a:custGeom>
              <a:rect b="b" l="l" r="r" t="t"/>
              <a:pathLst>
                <a:path extrusionOk="0" h="1637" w="1869">
                  <a:moveTo>
                    <a:pt x="1035" y="1"/>
                  </a:moveTo>
                  <a:cubicBezTo>
                    <a:pt x="734" y="34"/>
                    <a:pt x="534" y="101"/>
                    <a:pt x="301" y="301"/>
                  </a:cubicBezTo>
                  <a:cubicBezTo>
                    <a:pt x="0" y="534"/>
                    <a:pt x="0" y="1135"/>
                    <a:pt x="301" y="1368"/>
                  </a:cubicBezTo>
                  <a:cubicBezTo>
                    <a:pt x="534" y="1568"/>
                    <a:pt x="734" y="1635"/>
                    <a:pt x="1035" y="1635"/>
                  </a:cubicBezTo>
                  <a:cubicBezTo>
                    <a:pt x="1052" y="1636"/>
                    <a:pt x="1068" y="1637"/>
                    <a:pt x="1085" y="1637"/>
                  </a:cubicBezTo>
                  <a:cubicBezTo>
                    <a:pt x="1499" y="1637"/>
                    <a:pt x="1868" y="1251"/>
                    <a:pt x="1868" y="834"/>
                  </a:cubicBezTo>
                  <a:cubicBezTo>
                    <a:pt x="1868" y="401"/>
                    <a:pt x="1468" y="1"/>
                    <a:pt x="10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867904" y="1612654"/>
              <a:ext cx="28257" cy="34183"/>
            </a:xfrm>
            <a:custGeom>
              <a:rect b="b" l="l" r="r" t="t"/>
              <a:pathLst>
                <a:path extrusionOk="0" h="1494" w="1235">
                  <a:moveTo>
                    <a:pt x="630" y="1"/>
                  </a:moveTo>
                  <a:cubicBezTo>
                    <a:pt x="467" y="1"/>
                    <a:pt x="300" y="92"/>
                    <a:pt x="267" y="276"/>
                  </a:cubicBezTo>
                  <a:cubicBezTo>
                    <a:pt x="267" y="342"/>
                    <a:pt x="234" y="509"/>
                    <a:pt x="234" y="509"/>
                  </a:cubicBezTo>
                  <a:cubicBezTo>
                    <a:pt x="67" y="709"/>
                    <a:pt x="0" y="976"/>
                    <a:pt x="134" y="1210"/>
                  </a:cubicBezTo>
                  <a:cubicBezTo>
                    <a:pt x="134" y="1210"/>
                    <a:pt x="167" y="1243"/>
                    <a:pt x="167" y="1243"/>
                  </a:cubicBezTo>
                  <a:cubicBezTo>
                    <a:pt x="267" y="1410"/>
                    <a:pt x="442" y="1493"/>
                    <a:pt x="617" y="1493"/>
                  </a:cubicBezTo>
                  <a:cubicBezTo>
                    <a:pt x="792" y="1493"/>
                    <a:pt x="968" y="1410"/>
                    <a:pt x="1068" y="1243"/>
                  </a:cubicBezTo>
                  <a:cubicBezTo>
                    <a:pt x="1068" y="1243"/>
                    <a:pt x="1101" y="1210"/>
                    <a:pt x="1101" y="1210"/>
                  </a:cubicBezTo>
                  <a:cubicBezTo>
                    <a:pt x="1234" y="976"/>
                    <a:pt x="1201" y="709"/>
                    <a:pt x="1034" y="509"/>
                  </a:cubicBezTo>
                  <a:cubicBezTo>
                    <a:pt x="1001" y="509"/>
                    <a:pt x="1001" y="342"/>
                    <a:pt x="968" y="276"/>
                  </a:cubicBezTo>
                  <a:cubicBezTo>
                    <a:pt x="951" y="92"/>
                    <a:pt x="792" y="1"/>
                    <a:pt x="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1916445" y="4758086"/>
              <a:ext cx="32856" cy="21050"/>
            </a:xfrm>
            <a:custGeom>
              <a:rect b="b" l="l" r="r" t="t"/>
              <a:pathLst>
                <a:path extrusionOk="0" h="920" w="1436">
                  <a:moveTo>
                    <a:pt x="908" y="1"/>
                  </a:moveTo>
                  <a:cubicBezTo>
                    <a:pt x="721" y="1"/>
                    <a:pt x="496" y="93"/>
                    <a:pt x="335" y="119"/>
                  </a:cubicBezTo>
                  <a:cubicBezTo>
                    <a:pt x="1" y="219"/>
                    <a:pt x="1" y="720"/>
                    <a:pt x="335" y="820"/>
                  </a:cubicBezTo>
                  <a:cubicBezTo>
                    <a:pt x="535" y="853"/>
                    <a:pt x="735" y="920"/>
                    <a:pt x="902" y="920"/>
                  </a:cubicBezTo>
                  <a:cubicBezTo>
                    <a:pt x="1168" y="920"/>
                    <a:pt x="1435" y="720"/>
                    <a:pt x="1435" y="453"/>
                  </a:cubicBezTo>
                  <a:cubicBezTo>
                    <a:pt x="1435" y="219"/>
                    <a:pt x="1235" y="86"/>
                    <a:pt x="1035" y="19"/>
                  </a:cubicBezTo>
                  <a:cubicBezTo>
                    <a:pt x="996" y="6"/>
                    <a:pt x="953" y="1"/>
                    <a:pt x="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9"/>
            <p:cNvSpPr/>
            <p:nvPr/>
          </p:nvSpPr>
          <p:spPr>
            <a:xfrm>
              <a:off x="3120692" y="4308262"/>
              <a:ext cx="44296" cy="33611"/>
            </a:xfrm>
            <a:custGeom>
              <a:rect b="b" l="l" r="r" t="t"/>
              <a:pathLst>
                <a:path extrusionOk="0" h="1469" w="1936">
                  <a:moveTo>
                    <a:pt x="968" y="1"/>
                  </a:moveTo>
                  <a:cubicBezTo>
                    <a:pt x="1" y="1"/>
                    <a:pt x="1" y="1468"/>
                    <a:pt x="968" y="1468"/>
                  </a:cubicBezTo>
                  <a:cubicBezTo>
                    <a:pt x="979" y="1469"/>
                    <a:pt x="989" y="1469"/>
                    <a:pt x="999" y="1469"/>
                  </a:cubicBezTo>
                  <a:cubicBezTo>
                    <a:pt x="1935" y="1469"/>
                    <a:pt x="1925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9"/>
            <p:cNvSpPr/>
            <p:nvPr/>
          </p:nvSpPr>
          <p:spPr>
            <a:xfrm>
              <a:off x="4218854" y="3069494"/>
              <a:ext cx="22926" cy="34549"/>
            </a:xfrm>
            <a:custGeom>
              <a:rect b="b" l="l" r="r" t="t"/>
              <a:pathLst>
                <a:path extrusionOk="0" h="1510" w="1002">
                  <a:moveTo>
                    <a:pt x="501" y="0"/>
                  </a:moveTo>
                  <a:cubicBezTo>
                    <a:pt x="259" y="0"/>
                    <a:pt x="17" y="159"/>
                    <a:pt x="0" y="476"/>
                  </a:cubicBezTo>
                  <a:cubicBezTo>
                    <a:pt x="0" y="743"/>
                    <a:pt x="34" y="976"/>
                    <a:pt x="101" y="1210"/>
                  </a:cubicBezTo>
                  <a:cubicBezTo>
                    <a:pt x="151" y="1410"/>
                    <a:pt x="326" y="1510"/>
                    <a:pt x="501" y="1510"/>
                  </a:cubicBezTo>
                  <a:cubicBezTo>
                    <a:pt x="676" y="1510"/>
                    <a:pt x="851" y="1410"/>
                    <a:pt x="901" y="1210"/>
                  </a:cubicBezTo>
                  <a:cubicBezTo>
                    <a:pt x="968" y="976"/>
                    <a:pt x="1001" y="743"/>
                    <a:pt x="1001" y="476"/>
                  </a:cubicBezTo>
                  <a:cubicBezTo>
                    <a:pt x="985" y="159"/>
                    <a:pt x="743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3927800" y="1818525"/>
              <a:ext cx="101750" cy="59600"/>
            </a:xfrm>
            <a:custGeom>
              <a:rect b="b" l="l" r="r" t="t"/>
              <a:pathLst>
                <a:path extrusionOk="0" h="2384" w="4070">
                  <a:moveTo>
                    <a:pt x="2253" y="0"/>
                  </a:moveTo>
                  <a:cubicBezTo>
                    <a:pt x="1652" y="0"/>
                    <a:pt x="1016" y="204"/>
                    <a:pt x="534" y="493"/>
                  </a:cubicBezTo>
                  <a:cubicBezTo>
                    <a:pt x="0" y="827"/>
                    <a:pt x="0" y="1627"/>
                    <a:pt x="534" y="1928"/>
                  </a:cubicBezTo>
                  <a:cubicBezTo>
                    <a:pt x="1021" y="2208"/>
                    <a:pt x="1644" y="2384"/>
                    <a:pt x="2245" y="2384"/>
                  </a:cubicBezTo>
                  <a:cubicBezTo>
                    <a:pt x="2714" y="2384"/>
                    <a:pt x="3170" y="2277"/>
                    <a:pt x="3536" y="2028"/>
                  </a:cubicBezTo>
                  <a:cubicBezTo>
                    <a:pt x="3937" y="1761"/>
                    <a:pt x="4070" y="1294"/>
                    <a:pt x="3837" y="860"/>
                  </a:cubicBezTo>
                  <a:cubicBezTo>
                    <a:pt x="3508" y="237"/>
                    <a:pt x="2901" y="0"/>
                    <a:pt x="2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4171300" y="2025975"/>
              <a:ext cx="55900" cy="43400"/>
            </a:xfrm>
            <a:custGeom>
              <a:rect b="b" l="l" r="r" t="t"/>
              <a:pathLst>
                <a:path extrusionOk="0" h="1736" w="2236">
                  <a:moveTo>
                    <a:pt x="1135" y="1"/>
                  </a:moveTo>
                  <a:cubicBezTo>
                    <a:pt x="1" y="1"/>
                    <a:pt x="1" y="1735"/>
                    <a:pt x="1135" y="1735"/>
                  </a:cubicBezTo>
                  <a:cubicBezTo>
                    <a:pt x="2236" y="1735"/>
                    <a:pt x="2236" y="1"/>
                    <a:pt x="1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6" name="Google Shape;1576;p49"/>
          <p:cNvSpPr/>
          <p:nvPr/>
        </p:nvSpPr>
        <p:spPr>
          <a:xfrm>
            <a:off x="5056150" y="1759063"/>
            <a:ext cx="3429000" cy="546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182875" spcFirstLastPara="1" rIns="1371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actually also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7" name="Google Shape;1577;p49"/>
          <p:cNvSpPr/>
          <p:nvPr/>
        </p:nvSpPr>
        <p:spPr>
          <a:xfrm>
            <a:off x="5056150" y="2729688"/>
            <a:ext cx="3429000" cy="546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182875" spcFirstLastPara="1" rIns="1371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 in the Solar System,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8" name="Google Shape;1578;p49"/>
          <p:cNvSpPr/>
          <p:nvPr/>
        </p:nvSpPr>
        <p:spPr>
          <a:xfrm>
            <a:off x="5056150" y="3699138"/>
            <a:ext cx="3429000" cy="546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182875" spcFirstLastPara="1" rIns="1371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has a beautiful name and is the second planet from the Sun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9" name="Google Shape;1579;p49"/>
          <p:cNvSpPr/>
          <p:nvPr/>
        </p:nvSpPr>
        <p:spPr>
          <a:xfrm>
            <a:off x="4819200" y="1758072"/>
            <a:ext cx="547291" cy="546636"/>
          </a:xfrm>
          <a:custGeom>
            <a:rect b="b" l="l" r="r" t="t"/>
            <a:pathLst>
              <a:path extrusionOk="0" h="27521" w="27554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1"/>
                  <a:pt x="13777" y="1"/>
                </a:cubicBezTo>
                <a:cubicBezTo>
                  <a:pt x="21382" y="1"/>
                  <a:pt x="27553" y="6172"/>
                  <a:pt x="27553" y="1377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0" name="Google Shape;1580;p49"/>
          <p:cNvSpPr/>
          <p:nvPr/>
        </p:nvSpPr>
        <p:spPr>
          <a:xfrm>
            <a:off x="4819200" y="2727501"/>
            <a:ext cx="547291" cy="546616"/>
          </a:xfrm>
          <a:custGeom>
            <a:rect b="b" l="l" r="r" t="t"/>
            <a:pathLst>
              <a:path extrusionOk="0" h="27520" w="27554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1" name="Google Shape;1581;p49"/>
          <p:cNvSpPr/>
          <p:nvPr/>
        </p:nvSpPr>
        <p:spPr>
          <a:xfrm>
            <a:off x="4819200" y="3695830"/>
            <a:ext cx="547291" cy="546636"/>
          </a:xfrm>
          <a:custGeom>
            <a:rect b="b" l="l" r="r" t="t"/>
            <a:pathLst>
              <a:path extrusionOk="0" h="27521" w="27554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0"/>
                  <a:pt x="13777" y="0"/>
                </a:cubicBezTo>
                <a:cubicBezTo>
                  <a:pt x="21382" y="0"/>
                  <a:pt x="27553" y="6172"/>
                  <a:pt x="27553" y="137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2" name="Google Shape;1582;p49"/>
          <p:cNvSpPr/>
          <p:nvPr/>
        </p:nvSpPr>
        <p:spPr>
          <a:xfrm>
            <a:off x="1832963" y="1510500"/>
            <a:ext cx="1319400" cy="546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182875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3" name="Google Shape;1583;p49"/>
          <p:cNvSpPr/>
          <p:nvPr/>
        </p:nvSpPr>
        <p:spPr>
          <a:xfrm>
            <a:off x="1832963" y="2472863"/>
            <a:ext cx="1319400" cy="546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182875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Saturn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4" name="Google Shape;1584;p49"/>
          <p:cNvSpPr/>
          <p:nvPr/>
        </p:nvSpPr>
        <p:spPr>
          <a:xfrm>
            <a:off x="1832963" y="3387725"/>
            <a:ext cx="1319400" cy="546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182875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2"/>
          <p:cNvGrpSpPr/>
          <p:nvPr/>
        </p:nvGrpSpPr>
        <p:grpSpPr>
          <a:xfrm flipH="1">
            <a:off x="6189176" y="3143100"/>
            <a:ext cx="2352769" cy="1371668"/>
            <a:chOff x="608301" y="1561950"/>
            <a:chExt cx="2352769" cy="1371668"/>
          </a:xfrm>
        </p:grpSpPr>
        <p:sp>
          <p:nvSpPr>
            <p:cNvPr id="172" name="Google Shape;172;p32"/>
            <p:cNvSpPr/>
            <p:nvPr/>
          </p:nvSpPr>
          <p:spPr>
            <a:xfrm>
              <a:off x="632875" y="1840375"/>
              <a:ext cx="2328195" cy="1093243"/>
            </a:xfrm>
            <a:custGeom>
              <a:rect b="b" l="l" r="r" t="t"/>
              <a:pathLst>
                <a:path extrusionOk="0" h="29995" w="56308">
                  <a:moveTo>
                    <a:pt x="25997" y="0"/>
                  </a:moveTo>
                  <a:cubicBezTo>
                    <a:pt x="25091" y="0"/>
                    <a:pt x="24186" y="26"/>
                    <a:pt x="23284" y="84"/>
                  </a:cubicBezTo>
                  <a:cubicBezTo>
                    <a:pt x="20982" y="251"/>
                    <a:pt x="18647" y="251"/>
                    <a:pt x="16312" y="351"/>
                  </a:cubicBezTo>
                  <a:cubicBezTo>
                    <a:pt x="14845" y="418"/>
                    <a:pt x="13377" y="618"/>
                    <a:pt x="11909" y="785"/>
                  </a:cubicBezTo>
                  <a:cubicBezTo>
                    <a:pt x="10869" y="904"/>
                    <a:pt x="9855" y="1234"/>
                    <a:pt x="8798" y="1234"/>
                  </a:cubicBezTo>
                  <a:cubicBezTo>
                    <a:pt x="8668" y="1234"/>
                    <a:pt x="8538" y="1229"/>
                    <a:pt x="8407" y="1218"/>
                  </a:cubicBezTo>
                  <a:cubicBezTo>
                    <a:pt x="8240" y="1198"/>
                    <a:pt x="8075" y="1188"/>
                    <a:pt x="7911" y="1188"/>
                  </a:cubicBezTo>
                  <a:cubicBezTo>
                    <a:pt x="6763" y="1188"/>
                    <a:pt x="5680" y="1648"/>
                    <a:pt x="4571" y="1852"/>
                  </a:cubicBezTo>
                  <a:cubicBezTo>
                    <a:pt x="3436" y="2019"/>
                    <a:pt x="2536" y="2519"/>
                    <a:pt x="1735" y="3420"/>
                  </a:cubicBezTo>
                  <a:cubicBezTo>
                    <a:pt x="1101" y="4120"/>
                    <a:pt x="701" y="4854"/>
                    <a:pt x="668" y="5688"/>
                  </a:cubicBezTo>
                  <a:cubicBezTo>
                    <a:pt x="601" y="7856"/>
                    <a:pt x="268" y="9991"/>
                    <a:pt x="268" y="12160"/>
                  </a:cubicBezTo>
                  <a:cubicBezTo>
                    <a:pt x="268" y="12360"/>
                    <a:pt x="268" y="12560"/>
                    <a:pt x="234" y="12760"/>
                  </a:cubicBezTo>
                  <a:cubicBezTo>
                    <a:pt x="1" y="14795"/>
                    <a:pt x="101" y="16830"/>
                    <a:pt x="167" y="18864"/>
                  </a:cubicBezTo>
                  <a:cubicBezTo>
                    <a:pt x="234" y="20599"/>
                    <a:pt x="501" y="22267"/>
                    <a:pt x="634" y="24001"/>
                  </a:cubicBezTo>
                  <a:cubicBezTo>
                    <a:pt x="801" y="25703"/>
                    <a:pt x="1368" y="27270"/>
                    <a:pt x="2336" y="28671"/>
                  </a:cubicBezTo>
                  <a:cubicBezTo>
                    <a:pt x="2803" y="29405"/>
                    <a:pt x="3436" y="29906"/>
                    <a:pt x="4337" y="29972"/>
                  </a:cubicBezTo>
                  <a:cubicBezTo>
                    <a:pt x="4600" y="29986"/>
                    <a:pt x="4856" y="29994"/>
                    <a:pt x="5112" y="29994"/>
                  </a:cubicBezTo>
                  <a:cubicBezTo>
                    <a:pt x="5474" y="29994"/>
                    <a:pt x="5834" y="29978"/>
                    <a:pt x="6205" y="29939"/>
                  </a:cubicBezTo>
                  <a:cubicBezTo>
                    <a:pt x="7006" y="29839"/>
                    <a:pt x="7840" y="29672"/>
                    <a:pt x="8640" y="29672"/>
                  </a:cubicBezTo>
                  <a:cubicBezTo>
                    <a:pt x="10542" y="29672"/>
                    <a:pt x="12410" y="29439"/>
                    <a:pt x="14311" y="29372"/>
                  </a:cubicBezTo>
                  <a:cubicBezTo>
                    <a:pt x="16246" y="29305"/>
                    <a:pt x="18180" y="29105"/>
                    <a:pt x="20148" y="29105"/>
                  </a:cubicBezTo>
                  <a:cubicBezTo>
                    <a:pt x="21383" y="29105"/>
                    <a:pt x="22617" y="28938"/>
                    <a:pt x="23851" y="28872"/>
                  </a:cubicBezTo>
                  <a:cubicBezTo>
                    <a:pt x="25953" y="28771"/>
                    <a:pt x="28021" y="28638"/>
                    <a:pt x="30122" y="28571"/>
                  </a:cubicBezTo>
                  <a:cubicBezTo>
                    <a:pt x="30483" y="28565"/>
                    <a:pt x="30843" y="28563"/>
                    <a:pt x="31203" y="28563"/>
                  </a:cubicBezTo>
                  <a:cubicBezTo>
                    <a:pt x="32878" y="28563"/>
                    <a:pt x="34552" y="28622"/>
                    <a:pt x="36227" y="28705"/>
                  </a:cubicBezTo>
                  <a:cubicBezTo>
                    <a:pt x="36740" y="28740"/>
                    <a:pt x="37250" y="28754"/>
                    <a:pt x="37760" y="28754"/>
                  </a:cubicBezTo>
                  <a:cubicBezTo>
                    <a:pt x="39172" y="28754"/>
                    <a:pt x="40576" y="28645"/>
                    <a:pt x="41997" y="28571"/>
                  </a:cubicBezTo>
                  <a:cubicBezTo>
                    <a:pt x="42303" y="28560"/>
                    <a:pt x="42608" y="28555"/>
                    <a:pt x="42913" y="28555"/>
                  </a:cubicBezTo>
                  <a:cubicBezTo>
                    <a:pt x="44071" y="28555"/>
                    <a:pt x="45228" y="28621"/>
                    <a:pt x="46385" y="28621"/>
                  </a:cubicBezTo>
                  <a:cubicBezTo>
                    <a:pt x="46691" y="28621"/>
                    <a:pt x="46996" y="28616"/>
                    <a:pt x="47301" y="28605"/>
                  </a:cubicBezTo>
                  <a:cubicBezTo>
                    <a:pt x="49102" y="28538"/>
                    <a:pt x="50837" y="28138"/>
                    <a:pt x="52572" y="27571"/>
                  </a:cubicBezTo>
                  <a:cubicBezTo>
                    <a:pt x="53439" y="27304"/>
                    <a:pt x="54006" y="26703"/>
                    <a:pt x="54440" y="25936"/>
                  </a:cubicBezTo>
                  <a:cubicBezTo>
                    <a:pt x="55540" y="24068"/>
                    <a:pt x="55507" y="22033"/>
                    <a:pt x="55474" y="19999"/>
                  </a:cubicBezTo>
                  <a:cubicBezTo>
                    <a:pt x="55474" y="19832"/>
                    <a:pt x="55374" y="19665"/>
                    <a:pt x="55374" y="19465"/>
                  </a:cubicBezTo>
                  <a:cubicBezTo>
                    <a:pt x="55540" y="17964"/>
                    <a:pt x="55607" y="16429"/>
                    <a:pt x="55740" y="14895"/>
                  </a:cubicBezTo>
                  <a:cubicBezTo>
                    <a:pt x="55974" y="12860"/>
                    <a:pt x="56207" y="10859"/>
                    <a:pt x="56074" y="8824"/>
                  </a:cubicBezTo>
                  <a:cubicBezTo>
                    <a:pt x="56074" y="8590"/>
                    <a:pt x="56074" y="8323"/>
                    <a:pt x="56107" y="8090"/>
                  </a:cubicBezTo>
                  <a:cubicBezTo>
                    <a:pt x="56308" y="6789"/>
                    <a:pt x="56207" y="5455"/>
                    <a:pt x="55907" y="4154"/>
                  </a:cubicBezTo>
                  <a:cubicBezTo>
                    <a:pt x="55774" y="3453"/>
                    <a:pt x="55407" y="2920"/>
                    <a:pt x="54873" y="2453"/>
                  </a:cubicBezTo>
                  <a:cubicBezTo>
                    <a:pt x="54573" y="2186"/>
                    <a:pt x="54239" y="1886"/>
                    <a:pt x="53872" y="1719"/>
                  </a:cubicBezTo>
                  <a:cubicBezTo>
                    <a:pt x="53205" y="1419"/>
                    <a:pt x="52605" y="918"/>
                    <a:pt x="51804" y="885"/>
                  </a:cubicBezTo>
                  <a:cubicBezTo>
                    <a:pt x="49269" y="751"/>
                    <a:pt x="46767" y="585"/>
                    <a:pt x="44266" y="518"/>
                  </a:cubicBezTo>
                  <a:cubicBezTo>
                    <a:pt x="39829" y="418"/>
                    <a:pt x="35426" y="551"/>
                    <a:pt x="30989" y="218"/>
                  </a:cubicBezTo>
                  <a:cubicBezTo>
                    <a:pt x="29344" y="88"/>
                    <a:pt x="27671" y="0"/>
                    <a:pt x="2599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2"/>
            <p:cNvSpPr/>
            <p:nvPr/>
          </p:nvSpPr>
          <p:spPr>
            <a:xfrm>
              <a:off x="608301" y="1561950"/>
              <a:ext cx="486369" cy="431585"/>
            </a:xfrm>
            <a:custGeom>
              <a:rect b="b" l="l" r="r" t="t"/>
              <a:pathLst>
                <a:path extrusionOk="0" h="20900" w="19715">
                  <a:moveTo>
                    <a:pt x="9613" y="1"/>
                  </a:moveTo>
                  <a:cubicBezTo>
                    <a:pt x="8599" y="1"/>
                    <a:pt x="7632" y="282"/>
                    <a:pt x="6739" y="803"/>
                  </a:cubicBezTo>
                  <a:cubicBezTo>
                    <a:pt x="4604" y="2037"/>
                    <a:pt x="3136" y="3839"/>
                    <a:pt x="2269" y="6140"/>
                  </a:cubicBezTo>
                  <a:cubicBezTo>
                    <a:pt x="1435" y="8342"/>
                    <a:pt x="601" y="10543"/>
                    <a:pt x="301" y="12912"/>
                  </a:cubicBezTo>
                  <a:cubicBezTo>
                    <a:pt x="168" y="13846"/>
                    <a:pt x="67" y="14746"/>
                    <a:pt x="201" y="15647"/>
                  </a:cubicBezTo>
                  <a:cubicBezTo>
                    <a:pt x="334" y="16381"/>
                    <a:pt x="334" y="17048"/>
                    <a:pt x="134" y="17749"/>
                  </a:cubicBezTo>
                  <a:cubicBezTo>
                    <a:pt x="1" y="18282"/>
                    <a:pt x="134" y="18582"/>
                    <a:pt x="568" y="18849"/>
                  </a:cubicBezTo>
                  <a:cubicBezTo>
                    <a:pt x="1135" y="19216"/>
                    <a:pt x="1735" y="19583"/>
                    <a:pt x="2236" y="20017"/>
                  </a:cubicBezTo>
                  <a:cubicBezTo>
                    <a:pt x="2912" y="20626"/>
                    <a:pt x="3634" y="20899"/>
                    <a:pt x="4423" y="20899"/>
                  </a:cubicBezTo>
                  <a:cubicBezTo>
                    <a:pt x="4801" y="20899"/>
                    <a:pt x="5194" y="20836"/>
                    <a:pt x="5605" y="20717"/>
                  </a:cubicBezTo>
                  <a:cubicBezTo>
                    <a:pt x="7339" y="20150"/>
                    <a:pt x="9141" y="19850"/>
                    <a:pt x="10942" y="19483"/>
                  </a:cubicBezTo>
                  <a:cubicBezTo>
                    <a:pt x="12543" y="19150"/>
                    <a:pt x="14244" y="19216"/>
                    <a:pt x="15845" y="18816"/>
                  </a:cubicBezTo>
                  <a:cubicBezTo>
                    <a:pt x="16246" y="18516"/>
                    <a:pt x="16646" y="18249"/>
                    <a:pt x="17013" y="17949"/>
                  </a:cubicBezTo>
                  <a:cubicBezTo>
                    <a:pt x="17280" y="17749"/>
                    <a:pt x="17580" y="17482"/>
                    <a:pt x="17580" y="17115"/>
                  </a:cubicBezTo>
                  <a:cubicBezTo>
                    <a:pt x="17613" y="16247"/>
                    <a:pt x="18214" y="15747"/>
                    <a:pt x="18781" y="15247"/>
                  </a:cubicBezTo>
                  <a:cubicBezTo>
                    <a:pt x="19081" y="14313"/>
                    <a:pt x="19348" y="13379"/>
                    <a:pt x="19515" y="12445"/>
                  </a:cubicBezTo>
                  <a:cubicBezTo>
                    <a:pt x="19581" y="12011"/>
                    <a:pt x="19715" y="11577"/>
                    <a:pt x="19648" y="11144"/>
                  </a:cubicBezTo>
                  <a:cubicBezTo>
                    <a:pt x="19515" y="9476"/>
                    <a:pt x="19114" y="7942"/>
                    <a:pt x="17914" y="6707"/>
                  </a:cubicBezTo>
                  <a:cubicBezTo>
                    <a:pt x="17346" y="6340"/>
                    <a:pt x="16946" y="5807"/>
                    <a:pt x="16479" y="5340"/>
                  </a:cubicBezTo>
                  <a:cubicBezTo>
                    <a:pt x="16346" y="5173"/>
                    <a:pt x="16246" y="4939"/>
                    <a:pt x="16212" y="4706"/>
                  </a:cubicBezTo>
                  <a:cubicBezTo>
                    <a:pt x="16112" y="3872"/>
                    <a:pt x="15845" y="3138"/>
                    <a:pt x="15312" y="2504"/>
                  </a:cubicBezTo>
                  <a:cubicBezTo>
                    <a:pt x="15245" y="2404"/>
                    <a:pt x="15278" y="2271"/>
                    <a:pt x="15245" y="2137"/>
                  </a:cubicBezTo>
                  <a:cubicBezTo>
                    <a:pt x="15178" y="2104"/>
                    <a:pt x="15078" y="2071"/>
                    <a:pt x="15011" y="2037"/>
                  </a:cubicBezTo>
                  <a:lnTo>
                    <a:pt x="14978" y="2037"/>
                  </a:lnTo>
                  <a:cubicBezTo>
                    <a:pt x="13977" y="1003"/>
                    <a:pt x="12810" y="303"/>
                    <a:pt x="11376" y="169"/>
                  </a:cubicBezTo>
                  <a:cubicBezTo>
                    <a:pt x="11142" y="136"/>
                    <a:pt x="10909" y="136"/>
                    <a:pt x="10675" y="103"/>
                  </a:cubicBezTo>
                  <a:cubicBezTo>
                    <a:pt x="10316" y="34"/>
                    <a:pt x="9962" y="1"/>
                    <a:pt x="961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4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74" name="Google Shape;174;p32"/>
          <p:cNvGrpSpPr/>
          <p:nvPr/>
        </p:nvGrpSpPr>
        <p:grpSpPr>
          <a:xfrm flipH="1">
            <a:off x="6189176" y="1561950"/>
            <a:ext cx="2352769" cy="1371668"/>
            <a:chOff x="608301" y="1561950"/>
            <a:chExt cx="2352769" cy="1371668"/>
          </a:xfrm>
        </p:grpSpPr>
        <p:sp>
          <p:nvSpPr>
            <p:cNvPr id="175" name="Google Shape;175;p32"/>
            <p:cNvSpPr/>
            <p:nvPr/>
          </p:nvSpPr>
          <p:spPr>
            <a:xfrm>
              <a:off x="632875" y="1840375"/>
              <a:ext cx="2328195" cy="1093243"/>
            </a:xfrm>
            <a:custGeom>
              <a:rect b="b" l="l" r="r" t="t"/>
              <a:pathLst>
                <a:path extrusionOk="0" h="29995" w="56308">
                  <a:moveTo>
                    <a:pt x="25997" y="0"/>
                  </a:moveTo>
                  <a:cubicBezTo>
                    <a:pt x="25091" y="0"/>
                    <a:pt x="24186" y="26"/>
                    <a:pt x="23284" y="84"/>
                  </a:cubicBezTo>
                  <a:cubicBezTo>
                    <a:pt x="20982" y="251"/>
                    <a:pt x="18647" y="251"/>
                    <a:pt x="16312" y="351"/>
                  </a:cubicBezTo>
                  <a:cubicBezTo>
                    <a:pt x="14845" y="418"/>
                    <a:pt x="13377" y="618"/>
                    <a:pt x="11909" y="785"/>
                  </a:cubicBezTo>
                  <a:cubicBezTo>
                    <a:pt x="10869" y="904"/>
                    <a:pt x="9855" y="1234"/>
                    <a:pt x="8798" y="1234"/>
                  </a:cubicBezTo>
                  <a:cubicBezTo>
                    <a:pt x="8668" y="1234"/>
                    <a:pt x="8538" y="1229"/>
                    <a:pt x="8407" y="1218"/>
                  </a:cubicBezTo>
                  <a:cubicBezTo>
                    <a:pt x="8240" y="1198"/>
                    <a:pt x="8075" y="1188"/>
                    <a:pt x="7911" y="1188"/>
                  </a:cubicBezTo>
                  <a:cubicBezTo>
                    <a:pt x="6763" y="1188"/>
                    <a:pt x="5680" y="1648"/>
                    <a:pt x="4571" y="1852"/>
                  </a:cubicBezTo>
                  <a:cubicBezTo>
                    <a:pt x="3436" y="2019"/>
                    <a:pt x="2536" y="2519"/>
                    <a:pt x="1735" y="3420"/>
                  </a:cubicBezTo>
                  <a:cubicBezTo>
                    <a:pt x="1101" y="4120"/>
                    <a:pt x="701" y="4854"/>
                    <a:pt x="668" y="5688"/>
                  </a:cubicBezTo>
                  <a:cubicBezTo>
                    <a:pt x="601" y="7856"/>
                    <a:pt x="268" y="9991"/>
                    <a:pt x="268" y="12160"/>
                  </a:cubicBezTo>
                  <a:cubicBezTo>
                    <a:pt x="268" y="12360"/>
                    <a:pt x="268" y="12560"/>
                    <a:pt x="234" y="12760"/>
                  </a:cubicBezTo>
                  <a:cubicBezTo>
                    <a:pt x="1" y="14795"/>
                    <a:pt x="101" y="16830"/>
                    <a:pt x="167" y="18864"/>
                  </a:cubicBezTo>
                  <a:cubicBezTo>
                    <a:pt x="234" y="20599"/>
                    <a:pt x="501" y="22267"/>
                    <a:pt x="634" y="24001"/>
                  </a:cubicBezTo>
                  <a:cubicBezTo>
                    <a:pt x="801" y="25703"/>
                    <a:pt x="1368" y="27270"/>
                    <a:pt x="2336" y="28671"/>
                  </a:cubicBezTo>
                  <a:cubicBezTo>
                    <a:pt x="2803" y="29405"/>
                    <a:pt x="3436" y="29906"/>
                    <a:pt x="4337" y="29972"/>
                  </a:cubicBezTo>
                  <a:cubicBezTo>
                    <a:pt x="4600" y="29986"/>
                    <a:pt x="4856" y="29994"/>
                    <a:pt x="5112" y="29994"/>
                  </a:cubicBezTo>
                  <a:cubicBezTo>
                    <a:pt x="5474" y="29994"/>
                    <a:pt x="5834" y="29978"/>
                    <a:pt x="6205" y="29939"/>
                  </a:cubicBezTo>
                  <a:cubicBezTo>
                    <a:pt x="7006" y="29839"/>
                    <a:pt x="7840" y="29672"/>
                    <a:pt x="8640" y="29672"/>
                  </a:cubicBezTo>
                  <a:cubicBezTo>
                    <a:pt x="10542" y="29672"/>
                    <a:pt x="12410" y="29439"/>
                    <a:pt x="14311" y="29372"/>
                  </a:cubicBezTo>
                  <a:cubicBezTo>
                    <a:pt x="16246" y="29305"/>
                    <a:pt x="18180" y="29105"/>
                    <a:pt x="20148" y="29105"/>
                  </a:cubicBezTo>
                  <a:cubicBezTo>
                    <a:pt x="21383" y="29105"/>
                    <a:pt x="22617" y="28938"/>
                    <a:pt x="23851" y="28872"/>
                  </a:cubicBezTo>
                  <a:cubicBezTo>
                    <a:pt x="25953" y="28771"/>
                    <a:pt x="28021" y="28638"/>
                    <a:pt x="30122" y="28571"/>
                  </a:cubicBezTo>
                  <a:cubicBezTo>
                    <a:pt x="30483" y="28565"/>
                    <a:pt x="30843" y="28563"/>
                    <a:pt x="31203" y="28563"/>
                  </a:cubicBezTo>
                  <a:cubicBezTo>
                    <a:pt x="32878" y="28563"/>
                    <a:pt x="34552" y="28622"/>
                    <a:pt x="36227" y="28705"/>
                  </a:cubicBezTo>
                  <a:cubicBezTo>
                    <a:pt x="36740" y="28740"/>
                    <a:pt x="37250" y="28754"/>
                    <a:pt x="37760" y="28754"/>
                  </a:cubicBezTo>
                  <a:cubicBezTo>
                    <a:pt x="39172" y="28754"/>
                    <a:pt x="40576" y="28645"/>
                    <a:pt x="41997" y="28571"/>
                  </a:cubicBezTo>
                  <a:cubicBezTo>
                    <a:pt x="42303" y="28560"/>
                    <a:pt x="42608" y="28555"/>
                    <a:pt x="42913" y="28555"/>
                  </a:cubicBezTo>
                  <a:cubicBezTo>
                    <a:pt x="44071" y="28555"/>
                    <a:pt x="45228" y="28621"/>
                    <a:pt x="46385" y="28621"/>
                  </a:cubicBezTo>
                  <a:cubicBezTo>
                    <a:pt x="46691" y="28621"/>
                    <a:pt x="46996" y="28616"/>
                    <a:pt x="47301" y="28605"/>
                  </a:cubicBezTo>
                  <a:cubicBezTo>
                    <a:pt x="49102" y="28538"/>
                    <a:pt x="50837" y="28138"/>
                    <a:pt x="52572" y="27571"/>
                  </a:cubicBezTo>
                  <a:cubicBezTo>
                    <a:pt x="53439" y="27304"/>
                    <a:pt x="54006" y="26703"/>
                    <a:pt x="54440" y="25936"/>
                  </a:cubicBezTo>
                  <a:cubicBezTo>
                    <a:pt x="55540" y="24068"/>
                    <a:pt x="55507" y="22033"/>
                    <a:pt x="55474" y="19999"/>
                  </a:cubicBezTo>
                  <a:cubicBezTo>
                    <a:pt x="55474" y="19832"/>
                    <a:pt x="55374" y="19665"/>
                    <a:pt x="55374" y="19465"/>
                  </a:cubicBezTo>
                  <a:cubicBezTo>
                    <a:pt x="55540" y="17964"/>
                    <a:pt x="55607" y="16429"/>
                    <a:pt x="55740" y="14895"/>
                  </a:cubicBezTo>
                  <a:cubicBezTo>
                    <a:pt x="55974" y="12860"/>
                    <a:pt x="56207" y="10859"/>
                    <a:pt x="56074" y="8824"/>
                  </a:cubicBezTo>
                  <a:cubicBezTo>
                    <a:pt x="56074" y="8590"/>
                    <a:pt x="56074" y="8323"/>
                    <a:pt x="56107" y="8090"/>
                  </a:cubicBezTo>
                  <a:cubicBezTo>
                    <a:pt x="56308" y="6789"/>
                    <a:pt x="56207" y="5455"/>
                    <a:pt x="55907" y="4154"/>
                  </a:cubicBezTo>
                  <a:cubicBezTo>
                    <a:pt x="55774" y="3453"/>
                    <a:pt x="55407" y="2920"/>
                    <a:pt x="54873" y="2453"/>
                  </a:cubicBezTo>
                  <a:cubicBezTo>
                    <a:pt x="54573" y="2186"/>
                    <a:pt x="54239" y="1886"/>
                    <a:pt x="53872" y="1719"/>
                  </a:cubicBezTo>
                  <a:cubicBezTo>
                    <a:pt x="53205" y="1419"/>
                    <a:pt x="52605" y="918"/>
                    <a:pt x="51804" y="885"/>
                  </a:cubicBezTo>
                  <a:cubicBezTo>
                    <a:pt x="49269" y="751"/>
                    <a:pt x="46767" y="585"/>
                    <a:pt x="44266" y="518"/>
                  </a:cubicBezTo>
                  <a:cubicBezTo>
                    <a:pt x="39829" y="418"/>
                    <a:pt x="35426" y="551"/>
                    <a:pt x="30989" y="218"/>
                  </a:cubicBezTo>
                  <a:cubicBezTo>
                    <a:pt x="29344" y="88"/>
                    <a:pt x="27671" y="0"/>
                    <a:pt x="2599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2"/>
            <p:cNvSpPr/>
            <p:nvPr/>
          </p:nvSpPr>
          <p:spPr>
            <a:xfrm>
              <a:off x="608301" y="1561950"/>
              <a:ext cx="486369" cy="431585"/>
            </a:xfrm>
            <a:custGeom>
              <a:rect b="b" l="l" r="r" t="t"/>
              <a:pathLst>
                <a:path extrusionOk="0" h="20900" w="19715">
                  <a:moveTo>
                    <a:pt x="9613" y="1"/>
                  </a:moveTo>
                  <a:cubicBezTo>
                    <a:pt x="8599" y="1"/>
                    <a:pt x="7632" y="282"/>
                    <a:pt x="6739" y="803"/>
                  </a:cubicBezTo>
                  <a:cubicBezTo>
                    <a:pt x="4604" y="2037"/>
                    <a:pt x="3136" y="3839"/>
                    <a:pt x="2269" y="6140"/>
                  </a:cubicBezTo>
                  <a:cubicBezTo>
                    <a:pt x="1435" y="8342"/>
                    <a:pt x="601" y="10543"/>
                    <a:pt x="301" y="12912"/>
                  </a:cubicBezTo>
                  <a:cubicBezTo>
                    <a:pt x="168" y="13846"/>
                    <a:pt x="67" y="14746"/>
                    <a:pt x="201" y="15647"/>
                  </a:cubicBezTo>
                  <a:cubicBezTo>
                    <a:pt x="334" y="16381"/>
                    <a:pt x="334" y="17048"/>
                    <a:pt x="134" y="17749"/>
                  </a:cubicBezTo>
                  <a:cubicBezTo>
                    <a:pt x="1" y="18282"/>
                    <a:pt x="134" y="18582"/>
                    <a:pt x="568" y="18849"/>
                  </a:cubicBezTo>
                  <a:cubicBezTo>
                    <a:pt x="1135" y="19216"/>
                    <a:pt x="1735" y="19583"/>
                    <a:pt x="2236" y="20017"/>
                  </a:cubicBezTo>
                  <a:cubicBezTo>
                    <a:pt x="2912" y="20626"/>
                    <a:pt x="3634" y="20899"/>
                    <a:pt x="4423" y="20899"/>
                  </a:cubicBezTo>
                  <a:cubicBezTo>
                    <a:pt x="4801" y="20899"/>
                    <a:pt x="5194" y="20836"/>
                    <a:pt x="5605" y="20717"/>
                  </a:cubicBezTo>
                  <a:cubicBezTo>
                    <a:pt x="7339" y="20150"/>
                    <a:pt x="9141" y="19850"/>
                    <a:pt x="10942" y="19483"/>
                  </a:cubicBezTo>
                  <a:cubicBezTo>
                    <a:pt x="12543" y="19150"/>
                    <a:pt x="14244" y="19216"/>
                    <a:pt x="15845" y="18816"/>
                  </a:cubicBezTo>
                  <a:cubicBezTo>
                    <a:pt x="16246" y="18516"/>
                    <a:pt x="16646" y="18249"/>
                    <a:pt x="17013" y="17949"/>
                  </a:cubicBezTo>
                  <a:cubicBezTo>
                    <a:pt x="17280" y="17749"/>
                    <a:pt x="17580" y="17482"/>
                    <a:pt x="17580" y="17115"/>
                  </a:cubicBezTo>
                  <a:cubicBezTo>
                    <a:pt x="17613" y="16247"/>
                    <a:pt x="18214" y="15747"/>
                    <a:pt x="18781" y="15247"/>
                  </a:cubicBezTo>
                  <a:cubicBezTo>
                    <a:pt x="19081" y="14313"/>
                    <a:pt x="19348" y="13379"/>
                    <a:pt x="19515" y="12445"/>
                  </a:cubicBezTo>
                  <a:cubicBezTo>
                    <a:pt x="19581" y="12011"/>
                    <a:pt x="19715" y="11577"/>
                    <a:pt x="19648" y="11144"/>
                  </a:cubicBezTo>
                  <a:cubicBezTo>
                    <a:pt x="19515" y="9476"/>
                    <a:pt x="19114" y="7942"/>
                    <a:pt x="17914" y="6707"/>
                  </a:cubicBezTo>
                  <a:cubicBezTo>
                    <a:pt x="17346" y="6340"/>
                    <a:pt x="16946" y="5807"/>
                    <a:pt x="16479" y="5340"/>
                  </a:cubicBezTo>
                  <a:cubicBezTo>
                    <a:pt x="16346" y="5173"/>
                    <a:pt x="16246" y="4939"/>
                    <a:pt x="16212" y="4706"/>
                  </a:cubicBezTo>
                  <a:cubicBezTo>
                    <a:pt x="16112" y="3872"/>
                    <a:pt x="15845" y="3138"/>
                    <a:pt x="15312" y="2504"/>
                  </a:cubicBezTo>
                  <a:cubicBezTo>
                    <a:pt x="15245" y="2404"/>
                    <a:pt x="15278" y="2271"/>
                    <a:pt x="15245" y="2137"/>
                  </a:cubicBezTo>
                  <a:cubicBezTo>
                    <a:pt x="15178" y="2104"/>
                    <a:pt x="15078" y="2071"/>
                    <a:pt x="15011" y="2037"/>
                  </a:cubicBezTo>
                  <a:lnTo>
                    <a:pt x="14978" y="2037"/>
                  </a:lnTo>
                  <a:cubicBezTo>
                    <a:pt x="13977" y="1003"/>
                    <a:pt x="12810" y="303"/>
                    <a:pt x="11376" y="169"/>
                  </a:cubicBezTo>
                  <a:cubicBezTo>
                    <a:pt x="11142" y="136"/>
                    <a:pt x="10909" y="136"/>
                    <a:pt x="10675" y="103"/>
                  </a:cubicBezTo>
                  <a:cubicBezTo>
                    <a:pt x="10316" y="34"/>
                    <a:pt x="9962" y="1"/>
                    <a:pt x="961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77" name="Google Shape;177;p32"/>
          <p:cNvGrpSpPr/>
          <p:nvPr/>
        </p:nvGrpSpPr>
        <p:grpSpPr>
          <a:xfrm>
            <a:off x="617826" y="3143100"/>
            <a:ext cx="2352769" cy="1371668"/>
            <a:chOff x="608301" y="1561950"/>
            <a:chExt cx="2352769" cy="1371668"/>
          </a:xfrm>
        </p:grpSpPr>
        <p:sp>
          <p:nvSpPr>
            <p:cNvPr id="178" name="Google Shape;178;p32"/>
            <p:cNvSpPr/>
            <p:nvPr/>
          </p:nvSpPr>
          <p:spPr>
            <a:xfrm>
              <a:off x="632875" y="1840375"/>
              <a:ext cx="2328195" cy="1093243"/>
            </a:xfrm>
            <a:custGeom>
              <a:rect b="b" l="l" r="r" t="t"/>
              <a:pathLst>
                <a:path extrusionOk="0" h="29995" w="56308">
                  <a:moveTo>
                    <a:pt x="25997" y="0"/>
                  </a:moveTo>
                  <a:cubicBezTo>
                    <a:pt x="25091" y="0"/>
                    <a:pt x="24186" y="26"/>
                    <a:pt x="23284" y="84"/>
                  </a:cubicBezTo>
                  <a:cubicBezTo>
                    <a:pt x="20982" y="251"/>
                    <a:pt x="18647" y="251"/>
                    <a:pt x="16312" y="351"/>
                  </a:cubicBezTo>
                  <a:cubicBezTo>
                    <a:pt x="14845" y="418"/>
                    <a:pt x="13377" y="618"/>
                    <a:pt x="11909" y="785"/>
                  </a:cubicBezTo>
                  <a:cubicBezTo>
                    <a:pt x="10869" y="904"/>
                    <a:pt x="9855" y="1234"/>
                    <a:pt x="8798" y="1234"/>
                  </a:cubicBezTo>
                  <a:cubicBezTo>
                    <a:pt x="8668" y="1234"/>
                    <a:pt x="8538" y="1229"/>
                    <a:pt x="8407" y="1218"/>
                  </a:cubicBezTo>
                  <a:cubicBezTo>
                    <a:pt x="8240" y="1198"/>
                    <a:pt x="8075" y="1188"/>
                    <a:pt x="7911" y="1188"/>
                  </a:cubicBezTo>
                  <a:cubicBezTo>
                    <a:pt x="6763" y="1188"/>
                    <a:pt x="5680" y="1648"/>
                    <a:pt x="4571" y="1852"/>
                  </a:cubicBezTo>
                  <a:cubicBezTo>
                    <a:pt x="3436" y="2019"/>
                    <a:pt x="2536" y="2519"/>
                    <a:pt x="1735" y="3420"/>
                  </a:cubicBezTo>
                  <a:cubicBezTo>
                    <a:pt x="1101" y="4120"/>
                    <a:pt x="701" y="4854"/>
                    <a:pt x="668" y="5688"/>
                  </a:cubicBezTo>
                  <a:cubicBezTo>
                    <a:pt x="601" y="7856"/>
                    <a:pt x="268" y="9991"/>
                    <a:pt x="268" y="12160"/>
                  </a:cubicBezTo>
                  <a:cubicBezTo>
                    <a:pt x="268" y="12360"/>
                    <a:pt x="268" y="12560"/>
                    <a:pt x="234" y="12760"/>
                  </a:cubicBezTo>
                  <a:cubicBezTo>
                    <a:pt x="1" y="14795"/>
                    <a:pt x="101" y="16830"/>
                    <a:pt x="167" y="18864"/>
                  </a:cubicBezTo>
                  <a:cubicBezTo>
                    <a:pt x="234" y="20599"/>
                    <a:pt x="501" y="22267"/>
                    <a:pt x="634" y="24001"/>
                  </a:cubicBezTo>
                  <a:cubicBezTo>
                    <a:pt x="801" y="25703"/>
                    <a:pt x="1368" y="27270"/>
                    <a:pt x="2336" y="28671"/>
                  </a:cubicBezTo>
                  <a:cubicBezTo>
                    <a:pt x="2803" y="29405"/>
                    <a:pt x="3436" y="29906"/>
                    <a:pt x="4337" y="29972"/>
                  </a:cubicBezTo>
                  <a:cubicBezTo>
                    <a:pt x="4600" y="29986"/>
                    <a:pt x="4856" y="29994"/>
                    <a:pt x="5112" y="29994"/>
                  </a:cubicBezTo>
                  <a:cubicBezTo>
                    <a:pt x="5474" y="29994"/>
                    <a:pt x="5834" y="29978"/>
                    <a:pt x="6205" y="29939"/>
                  </a:cubicBezTo>
                  <a:cubicBezTo>
                    <a:pt x="7006" y="29839"/>
                    <a:pt x="7840" y="29672"/>
                    <a:pt x="8640" y="29672"/>
                  </a:cubicBezTo>
                  <a:cubicBezTo>
                    <a:pt x="10542" y="29672"/>
                    <a:pt x="12410" y="29439"/>
                    <a:pt x="14311" y="29372"/>
                  </a:cubicBezTo>
                  <a:cubicBezTo>
                    <a:pt x="16246" y="29305"/>
                    <a:pt x="18180" y="29105"/>
                    <a:pt x="20148" y="29105"/>
                  </a:cubicBezTo>
                  <a:cubicBezTo>
                    <a:pt x="21383" y="29105"/>
                    <a:pt x="22617" y="28938"/>
                    <a:pt x="23851" y="28872"/>
                  </a:cubicBezTo>
                  <a:cubicBezTo>
                    <a:pt x="25953" y="28771"/>
                    <a:pt x="28021" y="28638"/>
                    <a:pt x="30122" y="28571"/>
                  </a:cubicBezTo>
                  <a:cubicBezTo>
                    <a:pt x="30483" y="28565"/>
                    <a:pt x="30843" y="28563"/>
                    <a:pt x="31203" y="28563"/>
                  </a:cubicBezTo>
                  <a:cubicBezTo>
                    <a:pt x="32878" y="28563"/>
                    <a:pt x="34552" y="28622"/>
                    <a:pt x="36227" y="28705"/>
                  </a:cubicBezTo>
                  <a:cubicBezTo>
                    <a:pt x="36740" y="28740"/>
                    <a:pt x="37250" y="28754"/>
                    <a:pt x="37760" y="28754"/>
                  </a:cubicBezTo>
                  <a:cubicBezTo>
                    <a:pt x="39172" y="28754"/>
                    <a:pt x="40576" y="28645"/>
                    <a:pt x="41997" y="28571"/>
                  </a:cubicBezTo>
                  <a:cubicBezTo>
                    <a:pt x="42303" y="28560"/>
                    <a:pt x="42608" y="28555"/>
                    <a:pt x="42913" y="28555"/>
                  </a:cubicBezTo>
                  <a:cubicBezTo>
                    <a:pt x="44071" y="28555"/>
                    <a:pt x="45228" y="28621"/>
                    <a:pt x="46385" y="28621"/>
                  </a:cubicBezTo>
                  <a:cubicBezTo>
                    <a:pt x="46691" y="28621"/>
                    <a:pt x="46996" y="28616"/>
                    <a:pt x="47301" y="28605"/>
                  </a:cubicBezTo>
                  <a:cubicBezTo>
                    <a:pt x="49102" y="28538"/>
                    <a:pt x="50837" y="28138"/>
                    <a:pt x="52572" y="27571"/>
                  </a:cubicBezTo>
                  <a:cubicBezTo>
                    <a:pt x="53439" y="27304"/>
                    <a:pt x="54006" y="26703"/>
                    <a:pt x="54440" y="25936"/>
                  </a:cubicBezTo>
                  <a:cubicBezTo>
                    <a:pt x="55540" y="24068"/>
                    <a:pt x="55507" y="22033"/>
                    <a:pt x="55474" y="19999"/>
                  </a:cubicBezTo>
                  <a:cubicBezTo>
                    <a:pt x="55474" y="19832"/>
                    <a:pt x="55374" y="19665"/>
                    <a:pt x="55374" y="19465"/>
                  </a:cubicBezTo>
                  <a:cubicBezTo>
                    <a:pt x="55540" y="17964"/>
                    <a:pt x="55607" y="16429"/>
                    <a:pt x="55740" y="14895"/>
                  </a:cubicBezTo>
                  <a:cubicBezTo>
                    <a:pt x="55974" y="12860"/>
                    <a:pt x="56207" y="10859"/>
                    <a:pt x="56074" y="8824"/>
                  </a:cubicBezTo>
                  <a:cubicBezTo>
                    <a:pt x="56074" y="8590"/>
                    <a:pt x="56074" y="8323"/>
                    <a:pt x="56107" y="8090"/>
                  </a:cubicBezTo>
                  <a:cubicBezTo>
                    <a:pt x="56308" y="6789"/>
                    <a:pt x="56207" y="5455"/>
                    <a:pt x="55907" y="4154"/>
                  </a:cubicBezTo>
                  <a:cubicBezTo>
                    <a:pt x="55774" y="3453"/>
                    <a:pt x="55407" y="2920"/>
                    <a:pt x="54873" y="2453"/>
                  </a:cubicBezTo>
                  <a:cubicBezTo>
                    <a:pt x="54573" y="2186"/>
                    <a:pt x="54239" y="1886"/>
                    <a:pt x="53872" y="1719"/>
                  </a:cubicBezTo>
                  <a:cubicBezTo>
                    <a:pt x="53205" y="1419"/>
                    <a:pt x="52605" y="918"/>
                    <a:pt x="51804" y="885"/>
                  </a:cubicBezTo>
                  <a:cubicBezTo>
                    <a:pt x="49269" y="751"/>
                    <a:pt x="46767" y="585"/>
                    <a:pt x="44266" y="518"/>
                  </a:cubicBezTo>
                  <a:cubicBezTo>
                    <a:pt x="39829" y="418"/>
                    <a:pt x="35426" y="551"/>
                    <a:pt x="30989" y="218"/>
                  </a:cubicBezTo>
                  <a:cubicBezTo>
                    <a:pt x="29344" y="88"/>
                    <a:pt x="27671" y="0"/>
                    <a:pt x="2599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2"/>
            <p:cNvSpPr/>
            <p:nvPr/>
          </p:nvSpPr>
          <p:spPr>
            <a:xfrm>
              <a:off x="608301" y="1561950"/>
              <a:ext cx="486369" cy="431585"/>
            </a:xfrm>
            <a:custGeom>
              <a:rect b="b" l="l" r="r" t="t"/>
              <a:pathLst>
                <a:path extrusionOk="0" h="20900" w="19715">
                  <a:moveTo>
                    <a:pt x="9613" y="1"/>
                  </a:moveTo>
                  <a:cubicBezTo>
                    <a:pt x="8599" y="1"/>
                    <a:pt x="7632" y="282"/>
                    <a:pt x="6739" y="803"/>
                  </a:cubicBezTo>
                  <a:cubicBezTo>
                    <a:pt x="4604" y="2037"/>
                    <a:pt x="3136" y="3839"/>
                    <a:pt x="2269" y="6140"/>
                  </a:cubicBezTo>
                  <a:cubicBezTo>
                    <a:pt x="1435" y="8342"/>
                    <a:pt x="601" y="10543"/>
                    <a:pt x="301" y="12912"/>
                  </a:cubicBezTo>
                  <a:cubicBezTo>
                    <a:pt x="168" y="13846"/>
                    <a:pt x="67" y="14746"/>
                    <a:pt x="201" y="15647"/>
                  </a:cubicBezTo>
                  <a:cubicBezTo>
                    <a:pt x="334" y="16381"/>
                    <a:pt x="334" y="17048"/>
                    <a:pt x="134" y="17749"/>
                  </a:cubicBezTo>
                  <a:cubicBezTo>
                    <a:pt x="1" y="18282"/>
                    <a:pt x="134" y="18582"/>
                    <a:pt x="568" y="18849"/>
                  </a:cubicBezTo>
                  <a:cubicBezTo>
                    <a:pt x="1135" y="19216"/>
                    <a:pt x="1735" y="19583"/>
                    <a:pt x="2236" y="20017"/>
                  </a:cubicBezTo>
                  <a:cubicBezTo>
                    <a:pt x="2912" y="20626"/>
                    <a:pt x="3634" y="20899"/>
                    <a:pt x="4423" y="20899"/>
                  </a:cubicBezTo>
                  <a:cubicBezTo>
                    <a:pt x="4801" y="20899"/>
                    <a:pt x="5194" y="20836"/>
                    <a:pt x="5605" y="20717"/>
                  </a:cubicBezTo>
                  <a:cubicBezTo>
                    <a:pt x="7339" y="20150"/>
                    <a:pt x="9141" y="19850"/>
                    <a:pt x="10942" y="19483"/>
                  </a:cubicBezTo>
                  <a:cubicBezTo>
                    <a:pt x="12543" y="19150"/>
                    <a:pt x="14244" y="19216"/>
                    <a:pt x="15845" y="18816"/>
                  </a:cubicBezTo>
                  <a:cubicBezTo>
                    <a:pt x="16246" y="18516"/>
                    <a:pt x="16646" y="18249"/>
                    <a:pt x="17013" y="17949"/>
                  </a:cubicBezTo>
                  <a:cubicBezTo>
                    <a:pt x="17280" y="17749"/>
                    <a:pt x="17580" y="17482"/>
                    <a:pt x="17580" y="17115"/>
                  </a:cubicBezTo>
                  <a:cubicBezTo>
                    <a:pt x="17613" y="16247"/>
                    <a:pt x="18214" y="15747"/>
                    <a:pt x="18781" y="15247"/>
                  </a:cubicBezTo>
                  <a:cubicBezTo>
                    <a:pt x="19081" y="14313"/>
                    <a:pt x="19348" y="13379"/>
                    <a:pt x="19515" y="12445"/>
                  </a:cubicBezTo>
                  <a:cubicBezTo>
                    <a:pt x="19581" y="12011"/>
                    <a:pt x="19715" y="11577"/>
                    <a:pt x="19648" y="11144"/>
                  </a:cubicBezTo>
                  <a:cubicBezTo>
                    <a:pt x="19515" y="9476"/>
                    <a:pt x="19114" y="7942"/>
                    <a:pt x="17914" y="6707"/>
                  </a:cubicBezTo>
                  <a:cubicBezTo>
                    <a:pt x="17346" y="6340"/>
                    <a:pt x="16946" y="5807"/>
                    <a:pt x="16479" y="5340"/>
                  </a:cubicBezTo>
                  <a:cubicBezTo>
                    <a:pt x="16346" y="5173"/>
                    <a:pt x="16246" y="4939"/>
                    <a:pt x="16212" y="4706"/>
                  </a:cubicBezTo>
                  <a:cubicBezTo>
                    <a:pt x="16112" y="3872"/>
                    <a:pt x="15845" y="3138"/>
                    <a:pt x="15312" y="2504"/>
                  </a:cubicBezTo>
                  <a:cubicBezTo>
                    <a:pt x="15245" y="2404"/>
                    <a:pt x="15278" y="2271"/>
                    <a:pt x="15245" y="2137"/>
                  </a:cubicBezTo>
                  <a:cubicBezTo>
                    <a:pt x="15178" y="2104"/>
                    <a:pt x="15078" y="2071"/>
                    <a:pt x="15011" y="2037"/>
                  </a:cubicBezTo>
                  <a:lnTo>
                    <a:pt x="14978" y="2037"/>
                  </a:lnTo>
                  <a:cubicBezTo>
                    <a:pt x="13977" y="1003"/>
                    <a:pt x="12810" y="303"/>
                    <a:pt x="11376" y="169"/>
                  </a:cubicBezTo>
                  <a:cubicBezTo>
                    <a:pt x="11142" y="136"/>
                    <a:pt x="10909" y="136"/>
                    <a:pt x="10675" y="103"/>
                  </a:cubicBezTo>
                  <a:cubicBezTo>
                    <a:pt x="10316" y="34"/>
                    <a:pt x="9962" y="1"/>
                    <a:pt x="961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3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80" name="Google Shape;180;p32"/>
          <p:cNvGrpSpPr/>
          <p:nvPr/>
        </p:nvGrpSpPr>
        <p:grpSpPr>
          <a:xfrm>
            <a:off x="617826" y="1561950"/>
            <a:ext cx="2352769" cy="1371668"/>
            <a:chOff x="608301" y="1561950"/>
            <a:chExt cx="2352769" cy="1371668"/>
          </a:xfrm>
        </p:grpSpPr>
        <p:sp>
          <p:nvSpPr>
            <p:cNvPr id="181" name="Google Shape;181;p32"/>
            <p:cNvSpPr/>
            <p:nvPr/>
          </p:nvSpPr>
          <p:spPr>
            <a:xfrm>
              <a:off x="632875" y="1840375"/>
              <a:ext cx="2328195" cy="1093243"/>
            </a:xfrm>
            <a:custGeom>
              <a:rect b="b" l="l" r="r" t="t"/>
              <a:pathLst>
                <a:path extrusionOk="0" h="29995" w="56308">
                  <a:moveTo>
                    <a:pt x="25997" y="0"/>
                  </a:moveTo>
                  <a:cubicBezTo>
                    <a:pt x="25091" y="0"/>
                    <a:pt x="24186" y="26"/>
                    <a:pt x="23284" y="84"/>
                  </a:cubicBezTo>
                  <a:cubicBezTo>
                    <a:pt x="20982" y="251"/>
                    <a:pt x="18647" y="251"/>
                    <a:pt x="16312" y="351"/>
                  </a:cubicBezTo>
                  <a:cubicBezTo>
                    <a:pt x="14845" y="418"/>
                    <a:pt x="13377" y="618"/>
                    <a:pt x="11909" y="785"/>
                  </a:cubicBezTo>
                  <a:cubicBezTo>
                    <a:pt x="10869" y="904"/>
                    <a:pt x="9855" y="1234"/>
                    <a:pt x="8798" y="1234"/>
                  </a:cubicBezTo>
                  <a:cubicBezTo>
                    <a:pt x="8668" y="1234"/>
                    <a:pt x="8538" y="1229"/>
                    <a:pt x="8407" y="1218"/>
                  </a:cubicBezTo>
                  <a:cubicBezTo>
                    <a:pt x="8240" y="1198"/>
                    <a:pt x="8075" y="1188"/>
                    <a:pt x="7911" y="1188"/>
                  </a:cubicBezTo>
                  <a:cubicBezTo>
                    <a:pt x="6763" y="1188"/>
                    <a:pt x="5680" y="1648"/>
                    <a:pt x="4571" y="1852"/>
                  </a:cubicBezTo>
                  <a:cubicBezTo>
                    <a:pt x="3436" y="2019"/>
                    <a:pt x="2536" y="2519"/>
                    <a:pt x="1735" y="3420"/>
                  </a:cubicBezTo>
                  <a:cubicBezTo>
                    <a:pt x="1101" y="4120"/>
                    <a:pt x="701" y="4854"/>
                    <a:pt x="668" y="5688"/>
                  </a:cubicBezTo>
                  <a:cubicBezTo>
                    <a:pt x="601" y="7856"/>
                    <a:pt x="268" y="9991"/>
                    <a:pt x="268" y="12160"/>
                  </a:cubicBezTo>
                  <a:cubicBezTo>
                    <a:pt x="268" y="12360"/>
                    <a:pt x="268" y="12560"/>
                    <a:pt x="234" y="12760"/>
                  </a:cubicBezTo>
                  <a:cubicBezTo>
                    <a:pt x="1" y="14795"/>
                    <a:pt x="101" y="16830"/>
                    <a:pt x="167" y="18864"/>
                  </a:cubicBezTo>
                  <a:cubicBezTo>
                    <a:pt x="234" y="20599"/>
                    <a:pt x="501" y="22267"/>
                    <a:pt x="634" y="24001"/>
                  </a:cubicBezTo>
                  <a:cubicBezTo>
                    <a:pt x="801" y="25703"/>
                    <a:pt x="1368" y="27270"/>
                    <a:pt x="2336" y="28671"/>
                  </a:cubicBezTo>
                  <a:cubicBezTo>
                    <a:pt x="2803" y="29405"/>
                    <a:pt x="3436" y="29906"/>
                    <a:pt x="4337" y="29972"/>
                  </a:cubicBezTo>
                  <a:cubicBezTo>
                    <a:pt x="4600" y="29986"/>
                    <a:pt x="4856" y="29994"/>
                    <a:pt x="5112" y="29994"/>
                  </a:cubicBezTo>
                  <a:cubicBezTo>
                    <a:pt x="5474" y="29994"/>
                    <a:pt x="5834" y="29978"/>
                    <a:pt x="6205" y="29939"/>
                  </a:cubicBezTo>
                  <a:cubicBezTo>
                    <a:pt x="7006" y="29839"/>
                    <a:pt x="7840" y="29672"/>
                    <a:pt x="8640" y="29672"/>
                  </a:cubicBezTo>
                  <a:cubicBezTo>
                    <a:pt x="10542" y="29672"/>
                    <a:pt x="12410" y="29439"/>
                    <a:pt x="14311" y="29372"/>
                  </a:cubicBezTo>
                  <a:cubicBezTo>
                    <a:pt x="16246" y="29305"/>
                    <a:pt x="18180" y="29105"/>
                    <a:pt x="20148" y="29105"/>
                  </a:cubicBezTo>
                  <a:cubicBezTo>
                    <a:pt x="21383" y="29105"/>
                    <a:pt x="22617" y="28938"/>
                    <a:pt x="23851" y="28872"/>
                  </a:cubicBezTo>
                  <a:cubicBezTo>
                    <a:pt x="25953" y="28771"/>
                    <a:pt x="28021" y="28638"/>
                    <a:pt x="30122" y="28571"/>
                  </a:cubicBezTo>
                  <a:cubicBezTo>
                    <a:pt x="30483" y="28565"/>
                    <a:pt x="30843" y="28563"/>
                    <a:pt x="31203" y="28563"/>
                  </a:cubicBezTo>
                  <a:cubicBezTo>
                    <a:pt x="32878" y="28563"/>
                    <a:pt x="34552" y="28622"/>
                    <a:pt x="36227" y="28705"/>
                  </a:cubicBezTo>
                  <a:cubicBezTo>
                    <a:pt x="36740" y="28740"/>
                    <a:pt x="37250" y="28754"/>
                    <a:pt x="37760" y="28754"/>
                  </a:cubicBezTo>
                  <a:cubicBezTo>
                    <a:pt x="39172" y="28754"/>
                    <a:pt x="40576" y="28645"/>
                    <a:pt x="41997" y="28571"/>
                  </a:cubicBezTo>
                  <a:cubicBezTo>
                    <a:pt x="42303" y="28560"/>
                    <a:pt x="42608" y="28555"/>
                    <a:pt x="42913" y="28555"/>
                  </a:cubicBezTo>
                  <a:cubicBezTo>
                    <a:pt x="44071" y="28555"/>
                    <a:pt x="45228" y="28621"/>
                    <a:pt x="46385" y="28621"/>
                  </a:cubicBezTo>
                  <a:cubicBezTo>
                    <a:pt x="46691" y="28621"/>
                    <a:pt x="46996" y="28616"/>
                    <a:pt x="47301" y="28605"/>
                  </a:cubicBezTo>
                  <a:cubicBezTo>
                    <a:pt x="49102" y="28538"/>
                    <a:pt x="50837" y="28138"/>
                    <a:pt x="52572" y="27571"/>
                  </a:cubicBezTo>
                  <a:cubicBezTo>
                    <a:pt x="53439" y="27304"/>
                    <a:pt x="54006" y="26703"/>
                    <a:pt x="54440" y="25936"/>
                  </a:cubicBezTo>
                  <a:cubicBezTo>
                    <a:pt x="55540" y="24068"/>
                    <a:pt x="55507" y="22033"/>
                    <a:pt x="55474" y="19999"/>
                  </a:cubicBezTo>
                  <a:cubicBezTo>
                    <a:pt x="55474" y="19832"/>
                    <a:pt x="55374" y="19665"/>
                    <a:pt x="55374" y="19465"/>
                  </a:cubicBezTo>
                  <a:cubicBezTo>
                    <a:pt x="55540" y="17964"/>
                    <a:pt x="55607" y="16429"/>
                    <a:pt x="55740" y="14895"/>
                  </a:cubicBezTo>
                  <a:cubicBezTo>
                    <a:pt x="55974" y="12860"/>
                    <a:pt x="56207" y="10859"/>
                    <a:pt x="56074" y="8824"/>
                  </a:cubicBezTo>
                  <a:cubicBezTo>
                    <a:pt x="56074" y="8590"/>
                    <a:pt x="56074" y="8323"/>
                    <a:pt x="56107" y="8090"/>
                  </a:cubicBezTo>
                  <a:cubicBezTo>
                    <a:pt x="56308" y="6789"/>
                    <a:pt x="56207" y="5455"/>
                    <a:pt x="55907" y="4154"/>
                  </a:cubicBezTo>
                  <a:cubicBezTo>
                    <a:pt x="55774" y="3453"/>
                    <a:pt x="55407" y="2920"/>
                    <a:pt x="54873" y="2453"/>
                  </a:cubicBezTo>
                  <a:cubicBezTo>
                    <a:pt x="54573" y="2186"/>
                    <a:pt x="54239" y="1886"/>
                    <a:pt x="53872" y="1719"/>
                  </a:cubicBezTo>
                  <a:cubicBezTo>
                    <a:pt x="53205" y="1419"/>
                    <a:pt x="52605" y="918"/>
                    <a:pt x="51804" y="885"/>
                  </a:cubicBezTo>
                  <a:cubicBezTo>
                    <a:pt x="49269" y="751"/>
                    <a:pt x="46767" y="585"/>
                    <a:pt x="44266" y="518"/>
                  </a:cubicBezTo>
                  <a:cubicBezTo>
                    <a:pt x="39829" y="418"/>
                    <a:pt x="35426" y="551"/>
                    <a:pt x="30989" y="218"/>
                  </a:cubicBezTo>
                  <a:cubicBezTo>
                    <a:pt x="29344" y="88"/>
                    <a:pt x="27671" y="0"/>
                    <a:pt x="2599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2"/>
            <p:cNvSpPr/>
            <p:nvPr/>
          </p:nvSpPr>
          <p:spPr>
            <a:xfrm>
              <a:off x="608301" y="1561950"/>
              <a:ext cx="486369" cy="431585"/>
            </a:xfrm>
            <a:custGeom>
              <a:rect b="b" l="l" r="r" t="t"/>
              <a:pathLst>
                <a:path extrusionOk="0" h="20900" w="19715">
                  <a:moveTo>
                    <a:pt x="9613" y="1"/>
                  </a:moveTo>
                  <a:cubicBezTo>
                    <a:pt x="8599" y="1"/>
                    <a:pt x="7632" y="282"/>
                    <a:pt x="6739" y="803"/>
                  </a:cubicBezTo>
                  <a:cubicBezTo>
                    <a:pt x="4604" y="2037"/>
                    <a:pt x="3136" y="3839"/>
                    <a:pt x="2269" y="6140"/>
                  </a:cubicBezTo>
                  <a:cubicBezTo>
                    <a:pt x="1435" y="8342"/>
                    <a:pt x="601" y="10543"/>
                    <a:pt x="301" y="12912"/>
                  </a:cubicBezTo>
                  <a:cubicBezTo>
                    <a:pt x="168" y="13846"/>
                    <a:pt x="67" y="14746"/>
                    <a:pt x="201" y="15647"/>
                  </a:cubicBezTo>
                  <a:cubicBezTo>
                    <a:pt x="334" y="16381"/>
                    <a:pt x="334" y="17048"/>
                    <a:pt x="134" y="17749"/>
                  </a:cubicBezTo>
                  <a:cubicBezTo>
                    <a:pt x="1" y="18282"/>
                    <a:pt x="134" y="18582"/>
                    <a:pt x="568" y="18849"/>
                  </a:cubicBezTo>
                  <a:cubicBezTo>
                    <a:pt x="1135" y="19216"/>
                    <a:pt x="1735" y="19583"/>
                    <a:pt x="2236" y="20017"/>
                  </a:cubicBezTo>
                  <a:cubicBezTo>
                    <a:pt x="2912" y="20626"/>
                    <a:pt x="3634" y="20899"/>
                    <a:pt x="4423" y="20899"/>
                  </a:cubicBezTo>
                  <a:cubicBezTo>
                    <a:pt x="4801" y="20899"/>
                    <a:pt x="5194" y="20836"/>
                    <a:pt x="5605" y="20717"/>
                  </a:cubicBezTo>
                  <a:cubicBezTo>
                    <a:pt x="7339" y="20150"/>
                    <a:pt x="9141" y="19850"/>
                    <a:pt x="10942" y="19483"/>
                  </a:cubicBezTo>
                  <a:cubicBezTo>
                    <a:pt x="12543" y="19150"/>
                    <a:pt x="14244" y="19216"/>
                    <a:pt x="15845" y="18816"/>
                  </a:cubicBezTo>
                  <a:cubicBezTo>
                    <a:pt x="16246" y="18516"/>
                    <a:pt x="16646" y="18249"/>
                    <a:pt x="17013" y="17949"/>
                  </a:cubicBezTo>
                  <a:cubicBezTo>
                    <a:pt x="17280" y="17749"/>
                    <a:pt x="17580" y="17482"/>
                    <a:pt x="17580" y="17115"/>
                  </a:cubicBezTo>
                  <a:cubicBezTo>
                    <a:pt x="17613" y="16247"/>
                    <a:pt x="18214" y="15747"/>
                    <a:pt x="18781" y="15247"/>
                  </a:cubicBezTo>
                  <a:cubicBezTo>
                    <a:pt x="19081" y="14313"/>
                    <a:pt x="19348" y="13379"/>
                    <a:pt x="19515" y="12445"/>
                  </a:cubicBezTo>
                  <a:cubicBezTo>
                    <a:pt x="19581" y="12011"/>
                    <a:pt x="19715" y="11577"/>
                    <a:pt x="19648" y="11144"/>
                  </a:cubicBezTo>
                  <a:cubicBezTo>
                    <a:pt x="19515" y="9476"/>
                    <a:pt x="19114" y="7942"/>
                    <a:pt x="17914" y="6707"/>
                  </a:cubicBezTo>
                  <a:cubicBezTo>
                    <a:pt x="17346" y="6340"/>
                    <a:pt x="16946" y="5807"/>
                    <a:pt x="16479" y="5340"/>
                  </a:cubicBezTo>
                  <a:cubicBezTo>
                    <a:pt x="16346" y="5173"/>
                    <a:pt x="16246" y="4939"/>
                    <a:pt x="16212" y="4706"/>
                  </a:cubicBezTo>
                  <a:cubicBezTo>
                    <a:pt x="16112" y="3872"/>
                    <a:pt x="15845" y="3138"/>
                    <a:pt x="15312" y="2504"/>
                  </a:cubicBezTo>
                  <a:cubicBezTo>
                    <a:pt x="15245" y="2404"/>
                    <a:pt x="15278" y="2271"/>
                    <a:pt x="15245" y="2137"/>
                  </a:cubicBezTo>
                  <a:cubicBezTo>
                    <a:pt x="15178" y="2104"/>
                    <a:pt x="15078" y="2071"/>
                    <a:pt x="15011" y="2037"/>
                  </a:cubicBezTo>
                  <a:lnTo>
                    <a:pt x="14978" y="2037"/>
                  </a:lnTo>
                  <a:cubicBezTo>
                    <a:pt x="13977" y="1003"/>
                    <a:pt x="12810" y="303"/>
                    <a:pt x="11376" y="169"/>
                  </a:cubicBezTo>
                  <a:cubicBezTo>
                    <a:pt x="11142" y="136"/>
                    <a:pt x="10909" y="136"/>
                    <a:pt x="10675" y="103"/>
                  </a:cubicBezTo>
                  <a:cubicBezTo>
                    <a:pt x="10316" y="34"/>
                    <a:pt x="9962" y="1"/>
                    <a:pt x="961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b="1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83" name="Google Shape;183;p32"/>
          <p:cNvSpPr/>
          <p:nvPr/>
        </p:nvSpPr>
        <p:spPr>
          <a:xfrm>
            <a:off x="835435" y="1883595"/>
            <a:ext cx="724" cy="21"/>
          </a:xfrm>
          <a:custGeom>
            <a:rect b="b" l="l" r="r" t="t"/>
            <a:pathLst>
              <a:path extrusionOk="0" h="1" w="34">
                <a:moveTo>
                  <a:pt x="33" y="0"/>
                </a:moveTo>
                <a:cubicBezTo>
                  <a:pt x="33" y="0"/>
                  <a:pt x="0" y="0"/>
                  <a:pt x="0" y="0"/>
                </a:cubicBezTo>
                <a:cubicBezTo>
                  <a:pt x="33" y="0"/>
                  <a:pt x="33" y="0"/>
                  <a:pt x="33" y="0"/>
                </a:cubicBezTo>
                <a:close/>
              </a:path>
            </a:pathLst>
          </a:custGeom>
          <a:solidFill>
            <a:srgbClr val="E1A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2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Infographics</a:t>
            </a:r>
            <a:endParaRPr/>
          </a:p>
        </p:txBody>
      </p:sp>
      <p:grpSp>
        <p:nvGrpSpPr>
          <p:cNvPr id="185" name="Google Shape;185;p32"/>
          <p:cNvGrpSpPr/>
          <p:nvPr/>
        </p:nvGrpSpPr>
        <p:grpSpPr>
          <a:xfrm>
            <a:off x="3557600" y="1285225"/>
            <a:ext cx="2144084" cy="3366720"/>
            <a:chOff x="3557600" y="1285225"/>
            <a:chExt cx="2144084" cy="3366720"/>
          </a:xfrm>
        </p:grpSpPr>
        <p:sp>
          <p:nvSpPr>
            <p:cNvPr id="186" name="Google Shape;186;p32"/>
            <p:cNvSpPr/>
            <p:nvPr/>
          </p:nvSpPr>
          <p:spPr>
            <a:xfrm>
              <a:off x="3777095" y="1644746"/>
              <a:ext cx="1613041" cy="693214"/>
            </a:xfrm>
            <a:custGeom>
              <a:rect b="b" l="l" r="r" t="t"/>
              <a:pathLst>
                <a:path extrusionOk="0" h="45931" w="106877">
                  <a:moveTo>
                    <a:pt x="49058" y="0"/>
                  </a:moveTo>
                  <a:cubicBezTo>
                    <a:pt x="46368" y="0"/>
                    <a:pt x="43691" y="224"/>
                    <a:pt x="41030" y="796"/>
                  </a:cubicBezTo>
                  <a:cubicBezTo>
                    <a:pt x="38161" y="1397"/>
                    <a:pt x="35292" y="1897"/>
                    <a:pt x="32557" y="3064"/>
                  </a:cubicBezTo>
                  <a:cubicBezTo>
                    <a:pt x="31023" y="3698"/>
                    <a:pt x="29455" y="4365"/>
                    <a:pt x="27954" y="5099"/>
                  </a:cubicBezTo>
                  <a:cubicBezTo>
                    <a:pt x="24918" y="6534"/>
                    <a:pt x="21849" y="8001"/>
                    <a:pt x="18947" y="9736"/>
                  </a:cubicBezTo>
                  <a:cubicBezTo>
                    <a:pt x="17013" y="10870"/>
                    <a:pt x="15211" y="12138"/>
                    <a:pt x="13644" y="13805"/>
                  </a:cubicBezTo>
                  <a:cubicBezTo>
                    <a:pt x="12343" y="15173"/>
                    <a:pt x="10942" y="16474"/>
                    <a:pt x="9574" y="17842"/>
                  </a:cubicBezTo>
                  <a:cubicBezTo>
                    <a:pt x="8974" y="18475"/>
                    <a:pt x="8407" y="19143"/>
                    <a:pt x="7906" y="19876"/>
                  </a:cubicBezTo>
                  <a:cubicBezTo>
                    <a:pt x="6639" y="21678"/>
                    <a:pt x="5738" y="23646"/>
                    <a:pt x="4771" y="25581"/>
                  </a:cubicBezTo>
                  <a:cubicBezTo>
                    <a:pt x="3970" y="27148"/>
                    <a:pt x="3370" y="28783"/>
                    <a:pt x="2502" y="30284"/>
                  </a:cubicBezTo>
                  <a:cubicBezTo>
                    <a:pt x="1335" y="32252"/>
                    <a:pt x="601" y="34287"/>
                    <a:pt x="468" y="36555"/>
                  </a:cubicBezTo>
                  <a:cubicBezTo>
                    <a:pt x="434" y="36822"/>
                    <a:pt x="367" y="37089"/>
                    <a:pt x="301" y="37356"/>
                  </a:cubicBezTo>
                  <a:cubicBezTo>
                    <a:pt x="201" y="37589"/>
                    <a:pt x="134" y="37856"/>
                    <a:pt x="134" y="38123"/>
                  </a:cubicBezTo>
                  <a:cubicBezTo>
                    <a:pt x="101" y="39224"/>
                    <a:pt x="34" y="40324"/>
                    <a:pt x="1" y="41425"/>
                  </a:cubicBezTo>
                  <a:cubicBezTo>
                    <a:pt x="1" y="41725"/>
                    <a:pt x="101" y="42459"/>
                    <a:pt x="267" y="42726"/>
                  </a:cubicBezTo>
                  <a:cubicBezTo>
                    <a:pt x="668" y="43527"/>
                    <a:pt x="1268" y="44161"/>
                    <a:pt x="2102" y="44527"/>
                  </a:cubicBezTo>
                  <a:cubicBezTo>
                    <a:pt x="2803" y="44861"/>
                    <a:pt x="3503" y="45161"/>
                    <a:pt x="4304" y="45161"/>
                  </a:cubicBezTo>
                  <a:cubicBezTo>
                    <a:pt x="4771" y="45195"/>
                    <a:pt x="5204" y="45328"/>
                    <a:pt x="5671" y="45395"/>
                  </a:cubicBezTo>
                  <a:cubicBezTo>
                    <a:pt x="7380" y="45648"/>
                    <a:pt x="9088" y="45931"/>
                    <a:pt x="10797" y="45931"/>
                  </a:cubicBezTo>
                  <a:cubicBezTo>
                    <a:pt x="10890" y="45931"/>
                    <a:pt x="10982" y="45930"/>
                    <a:pt x="11075" y="45928"/>
                  </a:cubicBezTo>
                  <a:cubicBezTo>
                    <a:pt x="13143" y="45862"/>
                    <a:pt x="15211" y="45662"/>
                    <a:pt x="17280" y="45662"/>
                  </a:cubicBezTo>
                  <a:cubicBezTo>
                    <a:pt x="18467" y="45672"/>
                    <a:pt x="19655" y="45676"/>
                    <a:pt x="20843" y="45676"/>
                  </a:cubicBezTo>
                  <a:cubicBezTo>
                    <a:pt x="23526" y="45676"/>
                    <a:pt x="26209" y="45657"/>
                    <a:pt x="28892" y="45657"/>
                  </a:cubicBezTo>
                  <a:cubicBezTo>
                    <a:pt x="32293" y="45657"/>
                    <a:pt x="35694" y="45688"/>
                    <a:pt x="39095" y="45828"/>
                  </a:cubicBezTo>
                  <a:cubicBezTo>
                    <a:pt x="39789" y="45864"/>
                    <a:pt x="40484" y="45883"/>
                    <a:pt x="41177" y="45883"/>
                  </a:cubicBezTo>
                  <a:cubicBezTo>
                    <a:pt x="42414" y="45883"/>
                    <a:pt x="43647" y="45823"/>
                    <a:pt x="44866" y="45695"/>
                  </a:cubicBezTo>
                  <a:cubicBezTo>
                    <a:pt x="46801" y="45461"/>
                    <a:pt x="48735" y="45195"/>
                    <a:pt x="50703" y="45195"/>
                  </a:cubicBezTo>
                  <a:cubicBezTo>
                    <a:pt x="53372" y="45261"/>
                    <a:pt x="56041" y="45228"/>
                    <a:pt x="58709" y="45295"/>
                  </a:cubicBezTo>
                  <a:cubicBezTo>
                    <a:pt x="58884" y="45297"/>
                    <a:pt x="59060" y="45298"/>
                    <a:pt x="59235" y="45298"/>
                  </a:cubicBezTo>
                  <a:cubicBezTo>
                    <a:pt x="61853" y="45298"/>
                    <a:pt x="64473" y="45092"/>
                    <a:pt x="67117" y="45092"/>
                  </a:cubicBezTo>
                  <a:cubicBezTo>
                    <a:pt x="67294" y="45092"/>
                    <a:pt x="67472" y="45093"/>
                    <a:pt x="67649" y="45095"/>
                  </a:cubicBezTo>
                  <a:cubicBezTo>
                    <a:pt x="71251" y="45161"/>
                    <a:pt x="74854" y="45295"/>
                    <a:pt x="78423" y="45395"/>
                  </a:cubicBezTo>
                  <a:lnTo>
                    <a:pt x="78423" y="45428"/>
                  </a:lnTo>
                  <a:cubicBezTo>
                    <a:pt x="78823" y="45428"/>
                    <a:pt x="79224" y="45443"/>
                    <a:pt x="79614" y="45443"/>
                  </a:cubicBezTo>
                  <a:cubicBezTo>
                    <a:pt x="79809" y="45443"/>
                    <a:pt x="80002" y="45439"/>
                    <a:pt x="80191" y="45428"/>
                  </a:cubicBezTo>
                  <a:cubicBezTo>
                    <a:pt x="82760" y="45195"/>
                    <a:pt x="85361" y="45228"/>
                    <a:pt x="87930" y="45128"/>
                  </a:cubicBezTo>
                  <a:cubicBezTo>
                    <a:pt x="91266" y="44961"/>
                    <a:pt x="94601" y="44994"/>
                    <a:pt x="97937" y="44728"/>
                  </a:cubicBezTo>
                  <a:cubicBezTo>
                    <a:pt x="99038" y="44661"/>
                    <a:pt x="100105" y="44561"/>
                    <a:pt x="101139" y="44060"/>
                  </a:cubicBezTo>
                  <a:cubicBezTo>
                    <a:pt x="102674" y="43260"/>
                    <a:pt x="103908" y="42092"/>
                    <a:pt x="105109" y="40891"/>
                  </a:cubicBezTo>
                  <a:cubicBezTo>
                    <a:pt x="105342" y="40658"/>
                    <a:pt x="105509" y="40424"/>
                    <a:pt x="105609" y="40158"/>
                  </a:cubicBezTo>
                  <a:cubicBezTo>
                    <a:pt x="106043" y="39057"/>
                    <a:pt x="106376" y="37923"/>
                    <a:pt x="106677" y="36789"/>
                  </a:cubicBezTo>
                  <a:cubicBezTo>
                    <a:pt x="106877" y="35988"/>
                    <a:pt x="106777" y="35287"/>
                    <a:pt x="106543" y="34554"/>
                  </a:cubicBezTo>
                  <a:cubicBezTo>
                    <a:pt x="106210" y="33553"/>
                    <a:pt x="105809" y="32619"/>
                    <a:pt x="105543" y="31618"/>
                  </a:cubicBezTo>
                  <a:cubicBezTo>
                    <a:pt x="105442" y="31151"/>
                    <a:pt x="105276" y="30651"/>
                    <a:pt x="104842" y="30351"/>
                  </a:cubicBezTo>
                  <a:cubicBezTo>
                    <a:pt x="104742" y="30284"/>
                    <a:pt x="104642" y="30150"/>
                    <a:pt x="104675" y="30050"/>
                  </a:cubicBezTo>
                  <a:cubicBezTo>
                    <a:pt x="104742" y="29150"/>
                    <a:pt x="103975" y="28716"/>
                    <a:pt x="103574" y="28116"/>
                  </a:cubicBezTo>
                  <a:cubicBezTo>
                    <a:pt x="103508" y="27982"/>
                    <a:pt x="103308" y="27982"/>
                    <a:pt x="103308" y="27782"/>
                  </a:cubicBezTo>
                  <a:cubicBezTo>
                    <a:pt x="103308" y="26881"/>
                    <a:pt x="102674" y="26348"/>
                    <a:pt x="102207" y="25714"/>
                  </a:cubicBezTo>
                  <a:cubicBezTo>
                    <a:pt x="101773" y="25114"/>
                    <a:pt x="101106" y="24713"/>
                    <a:pt x="100739" y="24079"/>
                  </a:cubicBezTo>
                  <a:cubicBezTo>
                    <a:pt x="99238" y="21411"/>
                    <a:pt x="97103" y="19309"/>
                    <a:pt x="94868" y="17275"/>
                  </a:cubicBezTo>
                  <a:cubicBezTo>
                    <a:pt x="92533" y="15173"/>
                    <a:pt x="90031" y="13272"/>
                    <a:pt x="87496" y="11437"/>
                  </a:cubicBezTo>
                  <a:cubicBezTo>
                    <a:pt x="84761" y="9402"/>
                    <a:pt x="81826" y="7701"/>
                    <a:pt x="78623" y="6467"/>
                  </a:cubicBezTo>
                  <a:cubicBezTo>
                    <a:pt x="75588" y="5299"/>
                    <a:pt x="72552" y="4098"/>
                    <a:pt x="69483" y="2931"/>
                  </a:cubicBezTo>
                  <a:cubicBezTo>
                    <a:pt x="66948" y="1930"/>
                    <a:pt x="64313" y="1296"/>
                    <a:pt x="61611" y="896"/>
                  </a:cubicBezTo>
                  <a:cubicBezTo>
                    <a:pt x="58843" y="529"/>
                    <a:pt x="56041" y="362"/>
                    <a:pt x="53239" y="162"/>
                  </a:cubicBezTo>
                  <a:cubicBezTo>
                    <a:pt x="51841" y="60"/>
                    <a:pt x="50448" y="0"/>
                    <a:pt x="490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2"/>
            <p:cNvSpPr/>
            <p:nvPr/>
          </p:nvSpPr>
          <p:spPr>
            <a:xfrm>
              <a:off x="3789183" y="2410573"/>
              <a:ext cx="1589376" cy="472275"/>
            </a:xfrm>
            <a:custGeom>
              <a:rect b="b" l="l" r="r" t="t"/>
              <a:pathLst>
                <a:path extrusionOk="0" h="31292" w="105309">
                  <a:moveTo>
                    <a:pt x="43117" y="0"/>
                  </a:moveTo>
                  <a:cubicBezTo>
                    <a:pt x="39177" y="0"/>
                    <a:pt x="35238" y="65"/>
                    <a:pt x="31289" y="255"/>
                  </a:cubicBezTo>
                  <a:cubicBezTo>
                    <a:pt x="30843" y="275"/>
                    <a:pt x="30397" y="280"/>
                    <a:pt x="29951" y="280"/>
                  </a:cubicBezTo>
                  <a:cubicBezTo>
                    <a:pt x="29479" y="280"/>
                    <a:pt x="29006" y="274"/>
                    <a:pt x="28533" y="274"/>
                  </a:cubicBezTo>
                  <a:cubicBezTo>
                    <a:pt x="27951" y="274"/>
                    <a:pt x="27368" y="283"/>
                    <a:pt x="26786" y="321"/>
                  </a:cubicBezTo>
                  <a:cubicBezTo>
                    <a:pt x="24418" y="455"/>
                    <a:pt x="22049" y="588"/>
                    <a:pt x="19714" y="722"/>
                  </a:cubicBezTo>
                  <a:cubicBezTo>
                    <a:pt x="19239" y="759"/>
                    <a:pt x="18768" y="778"/>
                    <a:pt x="18300" y="778"/>
                  </a:cubicBezTo>
                  <a:cubicBezTo>
                    <a:pt x="17521" y="778"/>
                    <a:pt x="16750" y="726"/>
                    <a:pt x="15978" y="622"/>
                  </a:cubicBezTo>
                  <a:cubicBezTo>
                    <a:pt x="15779" y="596"/>
                    <a:pt x="15580" y="585"/>
                    <a:pt x="15382" y="585"/>
                  </a:cubicBezTo>
                  <a:cubicBezTo>
                    <a:pt x="14556" y="585"/>
                    <a:pt x="13744" y="774"/>
                    <a:pt x="12909" y="855"/>
                  </a:cubicBezTo>
                  <a:cubicBezTo>
                    <a:pt x="11542" y="955"/>
                    <a:pt x="10141" y="955"/>
                    <a:pt x="8806" y="1356"/>
                  </a:cubicBezTo>
                  <a:cubicBezTo>
                    <a:pt x="8751" y="1367"/>
                    <a:pt x="8695" y="1370"/>
                    <a:pt x="8638" y="1370"/>
                  </a:cubicBezTo>
                  <a:cubicBezTo>
                    <a:pt x="8525" y="1370"/>
                    <a:pt x="8406" y="1356"/>
                    <a:pt x="8273" y="1356"/>
                  </a:cubicBezTo>
                  <a:cubicBezTo>
                    <a:pt x="7105" y="1389"/>
                    <a:pt x="5904" y="1489"/>
                    <a:pt x="4737" y="1656"/>
                  </a:cubicBezTo>
                  <a:cubicBezTo>
                    <a:pt x="4299" y="1687"/>
                    <a:pt x="4096" y="2129"/>
                    <a:pt x="3715" y="2129"/>
                  </a:cubicBezTo>
                  <a:cubicBezTo>
                    <a:pt x="3689" y="2129"/>
                    <a:pt x="3663" y="2127"/>
                    <a:pt x="3636" y="2123"/>
                  </a:cubicBezTo>
                  <a:cubicBezTo>
                    <a:pt x="3609" y="2120"/>
                    <a:pt x="3583" y="2119"/>
                    <a:pt x="3557" y="2119"/>
                  </a:cubicBezTo>
                  <a:cubicBezTo>
                    <a:pt x="3239" y="2119"/>
                    <a:pt x="3052" y="2307"/>
                    <a:pt x="2835" y="2523"/>
                  </a:cubicBezTo>
                  <a:cubicBezTo>
                    <a:pt x="2735" y="2623"/>
                    <a:pt x="2602" y="2723"/>
                    <a:pt x="2502" y="2790"/>
                  </a:cubicBezTo>
                  <a:cubicBezTo>
                    <a:pt x="1768" y="3057"/>
                    <a:pt x="1368" y="3691"/>
                    <a:pt x="801" y="4124"/>
                  </a:cubicBezTo>
                  <a:cubicBezTo>
                    <a:pt x="601" y="4291"/>
                    <a:pt x="500" y="4558"/>
                    <a:pt x="467" y="4758"/>
                  </a:cubicBezTo>
                  <a:cubicBezTo>
                    <a:pt x="300" y="5358"/>
                    <a:pt x="100" y="5959"/>
                    <a:pt x="100" y="6559"/>
                  </a:cubicBezTo>
                  <a:cubicBezTo>
                    <a:pt x="0" y="8727"/>
                    <a:pt x="33" y="10862"/>
                    <a:pt x="367" y="12997"/>
                  </a:cubicBezTo>
                  <a:cubicBezTo>
                    <a:pt x="701" y="15299"/>
                    <a:pt x="1301" y="17500"/>
                    <a:pt x="1735" y="19769"/>
                  </a:cubicBezTo>
                  <a:cubicBezTo>
                    <a:pt x="2102" y="21737"/>
                    <a:pt x="2902" y="23538"/>
                    <a:pt x="4136" y="25106"/>
                  </a:cubicBezTo>
                  <a:cubicBezTo>
                    <a:pt x="4603" y="25740"/>
                    <a:pt x="5104" y="26373"/>
                    <a:pt x="5271" y="27174"/>
                  </a:cubicBezTo>
                  <a:cubicBezTo>
                    <a:pt x="5404" y="27641"/>
                    <a:pt x="5804" y="27975"/>
                    <a:pt x="6138" y="28275"/>
                  </a:cubicBezTo>
                  <a:cubicBezTo>
                    <a:pt x="6230" y="28182"/>
                    <a:pt x="6304" y="28147"/>
                    <a:pt x="6367" y="28147"/>
                  </a:cubicBezTo>
                  <a:cubicBezTo>
                    <a:pt x="6509" y="28147"/>
                    <a:pt x="6600" y="28326"/>
                    <a:pt x="6738" y="28442"/>
                  </a:cubicBezTo>
                  <a:cubicBezTo>
                    <a:pt x="6949" y="28622"/>
                    <a:pt x="6969" y="29128"/>
                    <a:pt x="7216" y="29128"/>
                  </a:cubicBezTo>
                  <a:cubicBezTo>
                    <a:pt x="7243" y="29128"/>
                    <a:pt x="7272" y="29122"/>
                    <a:pt x="7305" y="29109"/>
                  </a:cubicBezTo>
                  <a:cubicBezTo>
                    <a:pt x="7373" y="29086"/>
                    <a:pt x="7432" y="29076"/>
                    <a:pt x="7484" y="29076"/>
                  </a:cubicBezTo>
                  <a:cubicBezTo>
                    <a:pt x="7820" y="29076"/>
                    <a:pt x="7884" y="29476"/>
                    <a:pt x="8173" y="29476"/>
                  </a:cubicBezTo>
                  <a:cubicBezTo>
                    <a:pt x="8740" y="29542"/>
                    <a:pt x="9340" y="29676"/>
                    <a:pt x="9907" y="29676"/>
                  </a:cubicBezTo>
                  <a:cubicBezTo>
                    <a:pt x="11208" y="29676"/>
                    <a:pt x="12476" y="29776"/>
                    <a:pt x="13777" y="30043"/>
                  </a:cubicBezTo>
                  <a:cubicBezTo>
                    <a:pt x="16645" y="30677"/>
                    <a:pt x="19581" y="30543"/>
                    <a:pt x="22516" y="30677"/>
                  </a:cubicBezTo>
                  <a:cubicBezTo>
                    <a:pt x="23091" y="30714"/>
                    <a:pt x="23669" y="30727"/>
                    <a:pt x="24248" y="30727"/>
                  </a:cubicBezTo>
                  <a:cubicBezTo>
                    <a:pt x="25753" y="30727"/>
                    <a:pt x="27270" y="30634"/>
                    <a:pt x="28787" y="30610"/>
                  </a:cubicBezTo>
                  <a:cubicBezTo>
                    <a:pt x="31461" y="30567"/>
                    <a:pt x="34134" y="30536"/>
                    <a:pt x="36805" y="30536"/>
                  </a:cubicBezTo>
                  <a:cubicBezTo>
                    <a:pt x="40366" y="30536"/>
                    <a:pt x="43922" y="30591"/>
                    <a:pt x="47467" y="30743"/>
                  </a:cubicBezTo>
                  <a:cubicBezTo>
                    <a:pt x="51070" y="30910"/>
                    <a:pt x="54672" y="31110"/>
                    <a:pt x="58275" y="31210"/>
                  </a:cubicBezTo>
                  <a:cubicBezTo>
                    <a:pt x="59165" y="31232"/>
                    <a:pt x="60058" y="31240"/>
                    <a:pt x="60952" y="31240"/>
                  </a:cubicBezTo>
                  <a:cubicBezTo>
                    <a:pt x="62741" y="31240"/>
                    <a:pt x="64535" y="31210"/>
                    <a:pt x="66314" y="31210"/>
                  </a:cubicBezTo>
                  <a:cubicBezTo>
                    <a:pt x="66314" y="31244"/>
                    <a:pt x="66314" y="31277"/>
                    <a:pt x="66314" y="31277"/>
                  </a:cubicBezTo>
                  <a:cubicBezTo>
                    <a:pt x="69427" y="31277"/>
                    <a:pt x="72541" y="31292"/>
                    <a:pt x="75644" y="31292"/>
                  </a:cubicBezTo>
                  <a:cubicBezTo>
                    <a:pt x="77196" y="31292"/>
                    <a:pt x="78745" y="31288"/>
                    <a:pt x="80291" y="31277"/>
                  </a:cubicBezTo>
                  <a:cubicBezTo>
                    <a:pt x="81959" y="31277"/>
                    <a:pt x="83626" y="31277"/>
                    <a:pt x="85228" y="30877"/>
                  </a:cubicBezTo>
                  <a:cubicBezTo>
                    <a:pt x="86228" y="30643"/>
                    <a:pt x="87262" y="30510"/>
                    <a:pt x="88263" y="30343"/>
                  </a:cubicBezTo>
                  <a:cubicBezTo>
                    <a:pt x="89964" y="30043"/>
                    <a:pt x="91732" y="30009"/>
                    <a:pt x="93367" y="29476"/>
                  </a:cubicBezTo>
                  <a:cubicBezTo>
                    <a:pt x="94001" y="29309"/>
                    <a:pt x="94601" y="29175"/>
                    <a:pt x="95168" y="28809"/>
                  </a:cubicBezTo>
                  <a:cubicBezTo>
                    <a:pt x="95502" y="28575"/>
                    <a:pt x="95902" y="28208"/>
                    <a:pt x="96302" y="28175"/>
                  </a:cubicBezTo>
                  <a:cubicBezTo>
                    <a:pt x="96903" y="28108"/>
                    <a:pt x="97203" y="27741"/>
                    <a:pt x="97536" y="27341"/>
                  </a:cubicBezTo>
                  <a:cubicBezTo>
                    <a:pt x="97703" y="27141"/>
                    <a:pt x="97903" y="26940"/>
                    <a:pt x="98103" y="26774"/>
                  </a:cubicBezTo>
                  <a:cubicBezTo>
                    <a:pt x="99538" y="25606"/>
                    <a:pt x="100605" y="24138"/>
                    <a:pt x="101439" y="22471"/>
                  </a:cubicBezTo>
                  <a:cubicBezTo>
                    <a:pt x="102306" y="20703"/>
                    <a:pt x="103140" y="18901"/>
                    <a:pt x="103974" y="17100"/>
                  </a:cubicBezTo>
                  <a:cubicBezTo>
                    <a:pt x="104241" y="16533"/>
                    <a:pt x="104508" y="15933"/>
                    <a:pt x="104608" y="15299"/>
                  </a:cubicBezTo>
                  <a:cubicBezTo>
                    <a:pt x="105042" y="12997"/>
                    <a:pt x="105309" y="10696"/>
                    <a:pt x="105142" y="8361"/>
                  </a:cubicBezTo>
                  <a:cubicBezTo>
                    <a:pt x="105108" y="7660"/>
                    <a:pt x="105042" y="6993"/>
                    <a:pt x="104842" y="6326"/>
                  </a:cubicBezTo>
                  <a:cubicBezTo>
                    <a:pt x="104675" y="5759"/>
                    <a:pt x="104508" y="5125"/>
                    <a:pt x="104074" y="4658"/>
                  </a:cubicBezTo>
                  <a:cubicBezTo>
                    <a:pt x="103674" y="4191"/>
                    <a:pt x="103641" y="3490"/>
                    <a:pt x="103040" y="3157"/>
                  </a:cubicBezTo>
                  <a:cubicBezTo>
                    <a:pt x="102940" y="3123"/>
                    <a:pt x="102874" y="2957"/>
                    <a:pt x="102874" y="2857"/>
                  </a:cubicBezTo>
                  <a:cubicBezTo>
                    <a:pt x="102607" y="1489"/>
                    <a:pt x="101372" y="1189"/>
                    <a:pt x="100372" y="955"/>
                  </a:cubicBezTo>
                  <a:cubicBezTo>
                    <a:pt x="99304" y="722"/>
                    <a:pt x="98137" y="622"/>
                    <a:pt x="96969" y="622"/>
                  </a:cubicBezTo>
                  <a:cubicBezTo>
                    <a:pt x="94468" y="605"/>
                    <a:pt x="91974" y="572"/>
                    <a:pt x="89481" y="572"/>
                  </a:cubicBezTo>
                  <a:cubicBezTo>
                    <a:pt x="86987" y="572"/>
                    <a:pt x="84494" y="605"/>
                    <a:pt x="81992" y="722"/>
                  </a:cubicBezTo>
                  <a:cubicBezTo>
                    <a:pt x="80259" y="792"/>
                    <a:pt x="78527" y="821"/>
                    <a:pt x="76794" y="821"/>
                  </a:cubicBezTo>
                  <a:cubicBezTo>
                    <a:pt x="73556" y="821"/>
                    <a:pt x="70319" y="719"/>
                    <a:pt x="67081" y="588"/>
                  </a:cubicBezTo>
                  <a:cubicBezTo>
                    <a:pt x="65981" y="555"/>
                    <a:pt x="64846" y="555"/>
                    <a:pt x="63712" y="522"/>
                  </a:cubicBezTo>
                  <a:cubicBezTo>
                    <a:pt x="60543" y="388"/>
                    <a:pt x="57341" y="188"/>
                    <a:pt x="54172" y="121"/>
                  </a:cubicBezTo>
                  <a:cubicBezTo>
                    <a:pt x="50482" y="57"/>
                    <a:pt x="46800" y="0"/>
                    <a:pt x="431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2"/>
            <p:cNvSpPr/>
            <p:nvPr/>
          </p:nvSpPr>
          <p:spPr>
            <a:xfrm>
              <a:off x="3961849" y="2949236"/>
              <a:ext cx="1215837" cy="381810"/>
            </a:xfrm>
            <a:custGeom>
              <a:rect b="b" l="l" r="r" t="t"/>
              <a:pathLst>
                <a:path extrusionOk="0" h="25298" w="80559">
                  <a:moveTo>
                    <a:pt x="8890" y="1"/>
                  </a:moveTo>
                  <a:cubicBezTo>
                    <a:pt x="8404" y="1"/>
                    <a:pt x="7919" y="42"/>
                    <a:pt x="7439" y="155"/>
                  </a:cubicBezTo>
                  <a:cubicBezTo>
                    <a:pt x="6526" y="390"/>
                    <a:pt x="5640" y="600"/>
                    <a:pt x="4733" y="600"/>
                  </a:cubicBezTo>
                  <a:cubicBezTo>
                    <a:pt x="4612" y="600"/>
                    <a:pt x="4492" y="596"/>
                    <a:pt x="4370" y="589"/>
                  </a:cubicBezTo>
                  <a:cubicBezTo>
                    <a:pt x="4299" y="580"/>
                    <a:pt x="4227" y="575"/>
                    <a:pt x="4156" y="575"/>
                  </a:cubicBezTo>
                  <a:cubicBezTo>
                    <a:pt x="3961" y="575"/>
                    <a:pt x="3765" y="606"/>
                    <a:pt x="3570" y="655"/>
                  </a:cubicBezTo>
                  <a:cubicBezTo>
                    <a:pt x="2035" y="989"/>
                    <a:pt x="968" y="1856"/>
                    <a:pt x="534" y="3391"/>
                  </a:cubicBezTo>
                  <a:cubicBezTo>
                    <a:pt x="368" y="3924"/>
                    <a:pt x="267" y="4491"/>
                    <a:pt x="201" y="5025"/>
                  </a:cubicBezTo>
                  <a:cubicBezTo>
                    <a:pt x="101" y="6259"/>
                    <a:pt x="1" y="7460"/>
                    <a:pt x="434" y="8628"/>
                  </a:cubicBezTo>
                  <a:cubicBezTo>
                    <a:pt x="768" y="9595"/>
                    <a:pt x="1168" y="10496"/>
                    <a:pt x="1668" y="11363"/>
                  </a:cubicBezTo>
                  <a:cubicBezTo>
                    <a:pt x="2602" y="12997"/>
                    <a:pt x="3703" y="14498"/>
                    <a:pt x="4470" y="16200"/>
                  </a:cubicBezTo>
                  <a:cubicBezTo>
                    <a:pt x="5238" y="17834"/>
                    <a:pt x="6038" y="19435"/>
                    <a:pt x="7039" y="20936"/>
                  </a:cubicBezTo>
                  <a:cubicBezTo>
                    <a:pt x="7239" y="21237"/>
                    <a:pt x="7406" y="21570"/>
                    <a:pt x="7439" y="21937"/>
                  </a:cubicBezTo>
                  <a:cubicBezTo>
                    <a:pt x="7506" y="22571"/>
                    <a:pt x="7906" y="22904"/>
                    <a:pt x="8440" y="23171"/>
                  </a:cubicBezTo>
                  <a:cubicBezTo>
                    <a:pt x="9541" y="23738"/>
                    <a:pt x="10742" y="24139"/>
                    <a:pt x="11942" y="24339"/>
                  </a:cubicBezTo>
                  <a:cubicBezTo>
                    <a:pt x="13710" y="24639"/>
                    <a:pt x="15545" y="24639"/>
                    <a:pt x="17346" y="24672"/>
                  </a:cubicBezTo>
                  <a:cubicBezTo>
                    <a:pt x="17574" y="24678"/>
                    <a:pt x="17803" y="24680"/>
                    <a:pt x="18033" y="24680"/>
                  </a:cubicBezTo>
                  <a:cubicBezTo>
                    <a:pt x="18492" y="24680"/>
                    <a:pt x="18953" y="24672"/>
                    <a:pt x="19414" y="24672"/>
                  </a:cubicBezTo>
                  <a:cubicBezTo>
                    <a:pt x="20107" y="24672"/>
                    <a:pt x="20799" y="24689"/>
                    <a:pt x="21483" y="24772"/>
                  </a:cubicBezTo>
                  <a:cubicBezTo>
                    <a:pt x="22850" y="24906"/>
                    <a:pt x="24218" y="25006"/>
                    <a:pt x="25552" y="25039"/>
                  </a:cubicBezTo>
                  <a:cubicBezTo>
                    <a:pt x="27747" y="25067"/>
                    <a:pt x="29942" y="25262"/>
                    <a:pt x="32137" y="25262"/>
                  </a:cubicBezTo>
                  <a:cubicBezTo>
                    <a:pt x="32544" y="25262"/>
                    <a:pt x="32951" y="25255"/>
                    <a:pt x="33358" y="25239"/>
                  </a:cubicBezTo>
                  <a:cubicBezTo>
                    <a:pt x="34258" y="25206"/>
                    <a:pt x="35192" y="25139"/>
                    <a:pt x="36093" y="25106"/>
                  </a:cubicBezTo>
                  <a:cubicBezTo>
                    <a:pt x="37403" y="25068"/>
                    <a:pt x="38701" y="25029"/>
                    <a:pt x="39995" y="25029"/>
                  </a:cubicBezTo>
                  <a:cubicBezTo>
                    <a:pt x="40942" y="25029"/>
                    <a:pt x="41887" y="25050"/>
                    <a:pt x="42831" y="25106"/>
                  </a:cubicBezTo>
                  <a:cubicBezTo>
                    <a:pt x="43657" y="25134"/>
                    <a:pt x="44484" y="25298"/>
                    <a:pt x="45329" y="25298"/>
                  </a:cubicBezTo>
                  <a:cubicBezTo>
                    <a:pt x="45507" y="25298"/>
                    <a:pt x="45686" y="25290"/>
                    <a:pt x="45867" y="25273"/>
                  </a:cubicBezTo>
                  <a:cubicBezTo>
                    <a:pt x="48936" y="25006"/>
                    <a:pt x="52071" y="25106"/>
                    <a:pt x="55173" y="24939"/>
                  </a:cubicBezTo>
                  <a:cubicBezTo>
                    <a:pt x="58075" y="24772"/>
                    <a:pt x="60977" y="24806"/>
                    <a:pt x="63880" y="24639"/>
                  </a:cubicBezTo>
                  <a:cubicBezTo>
                    <a:pt x="65547" y="24572"/>
                    <a:pt x="67249" y="24639"/>
                    <a:pt x="68916" y="24372"/>
                  </a:cubicBezTo>
                  <a:cubicBezTo>
                    <a:pt x="71318" y="24005"/>
                    <a:pt x="73620" y="23438"/>
                    <a:pt x="75221" y="21370"/>
                  </a:cubicBezTo>
                  <a:cubicBezTo>
                    <a:pt x="75388" y="21137"/>
                    <a:pt x="75621" y="20970"/>
                    <a:pt x="75821" y="20736"/>
                  </a:cubicBezTo>
                  <a:cubicBezTo>
                    <a:pt x="76022" y="20469"/>
                    <a:pt x="76255" y="20236"/>
                    <a:pt x="76388" y="19936"/>
                  </a:cubicBezTo>
                  <a:cubicBezTo>
                    <a:pt x="76889" y="18568"/>
                    <a:pt x="77523" y="17200"/>
                    <a:pt x="77856" y="15799"/>
                  </a:cubicBezTo>
                  <a:cubicBezTo>
                    <a:pt x="78223" y="14332"/>
                    <a:pt x="78757" y="12964"/>
                    <a:pt x="79391" y="11630"/>
                  </a:cubicBezTo>
                  <a:cubicBezTo>
                    <a:pt x="79991" y="10362"/>
                    <a:pt x="80358" y="8995"/>
                    <a:pt x="80458" y="7560"/>
                  </a:cubicBezTo>
                  <a:cubicBezTo>
                    <a:pt x="80558" y="6459"/>
                    <a:pt x="80425" y="5392"/>
                    <a:pt x="80425" y="4325"/>
                  </a:cubicBezTo>
                  <a:cubicBezTo>
                    <a:pt x="80425" y="4058"/>
                    <a:pt x="80525" y="3591"/>
                    <a:pt x="79991" y="3491"/>
                  </a:cubicBezTo>
                  <a:cubicBezTo>
                    <a:pt x="79858" y="3457"/>
                    <a:pt x="79958" y="3290"/>
                    <a:pt x="80058" y="3224"/>
                  </a:cubicBezTo>
                  <a:cubicBezTo>
                    <a:pt x="80124" y="3157"/>
                    <a:pt x="80225" y="3090"/>
                    <a:pt x="80124" y="3024"/>
                  </a:cubicBezTo>
                  <a:cubicBezTo>
                    <a:pt x="79624" y="2623"/>
                    <a:pt x="79357" y="1856"/>
                    <a:pt x="78590" y="1856"/>
                  </a:cubicBezTo>
                  <a:cubicBezTo>
                    <a:pt x="78068" y="1856"/>
                    <a:pt x="77722" y="1352"/>
                    <a:pt x="77224" y="1352"/>
                  </a:cubicBezTo>
                  <a:cubicBezTo>
                    <a:pt x="77150" y="1352"/>
                    <a:pt x="77072" y="1363"/>
                    <a:pt x="76989" y="1389"/>
                  </a:cubicBezTo>
                  <a:cubicBezTo>
                    <a:pt x="76956" y="1389"/>
                    <a:pt x="76855" y="1189"/>
                    <a:pt x="76755" y="1156"/>
                  </a:cubicBezTo>
                  <a:cubicBezTo>
                    <a:pt x="76669" y="1098"/>
                    <a:pt x="76533" y="1016"/>
                    <a:pt x="76476" y="1016"/>
                  </a:cubicBezTo>
                  <a:cubicBezTo>
                    <a:pt x="76467" y="1016"/>
                    <a:pt x="76460" y="1018"/>
                    <a:pt x="76455" y="1022"/>
                  </a:cubicBezTo>
                  <a:cubicBezTo>
                    <a:pt x="76217" y="1204"/>
                    <a:pt x="75968" y="1257"/>
                    <a:pt x="75714" y="1257"/>
                  </a:cubicBezTo>
                  <a:cubicBezTo>
                    <a:pt x="75362" y="1257"/>
                    <a:pt x="75003" y="1156"/>
                    <a:pt x="74654" y="1156"/>
                  </a:cubicBezTo>
                  <a:cubicBezTo>
                    <a:pt x="74081" y="1150"/>
                    <a:pt x="73507" y="1148"/>
                    <a:pt x="72933" y="1148"/>
                  </a:cubicBezTo>
                  <a:cubicBezTo>
                    <a:pt x="69796" y="1148"/>
                    <a:pt x="66642" y="1230"/>
                    <a:pt x="63513" y="1456"/>
                  </a:cubicBezTo>
                  <a:cubicBezTo>
                    <a:pt x="63202" y="1492"/>
                    <a:pt x="62890" y="1519"/>
                    <a:pt x="62585" y="1519"/>
                  </a:cubicBezTo>
                  <a:cubicBezTo>
                    <a:pt x="62333" y="1519"/>
                    <a:pt x="62086" y="1501"/>
                    <a:pt x="61845" y="1456"/>
                  </a:cubicBezTo>
                  <a:cubicBezTo>
                    <a:pt x="60969" y="1306"/>
                    <a:pt x="60112" y="1287"/>
                    <a:pt x="59246" y="1287"/>
                  </a:cubicBezTo>
                  <a:cubicBezTo>
                    <a:pt x="58957" y="1287"/>
                    <a:pt x="58667" y="1289"/>
                    <a:pt x="58376" y="1289"/>
                  </a:cubicBezTo>
                  <a:cubicBezTo>
                    <a:pt x="56727" y="1276"/>
                    <a:pt x="55078" y="1272"/>
                    <a:pt x="53428" y="1272"/>
                  </a:cubicBezTo>
                  <a:cubicBezTo>
                    <a:pt x="50458" y="1272"/>
                    <a:pt x="47487" y="1285"/>
                    <a:pt x="44514" y="1285"/>
                  </a:cubicBezTo>
                  <a:cubicBezTo>
                    <a:pt x="40622" y="1285"/>
                    <a:pt x="36727" y="1262"/>
                    <a:pt x="32824" y="1156"/>
                  </a:cubicBezTo>
                  <a:cubicBezTo>
                    <a:pt x="30422" y="1089"/>
                    <a:pt x="27987" y="1122"/>
                    <a:pt x="25552" y="1022"/>
                  </a:cubicBezTo>
                  <a:cubicBezTo>
                    <a:pt x="25042" y="991"/>
                    <a:pt x="24525" y="968"/>
                    <a:pt x="24007" y="968"/>
                  </a:cubicBezTo>
                  <a:cubicBezTo>
                    <a:pt x="23408" y="968"/>
                    <a:pt x="22807" y="999"/>
                    <a:pt x="22216" y="1089"/>
                  </a:cubicBezTo>
                  <a:cubicBezTo>
                    <a:pt x="21719" y="1154"/>
                    <a:pt x="21222" y="1194"/>
                    <a:pt x="20731" y="1194"/>
                  </a:cubicBezTo>
                  <a:cubicBezTo>
                    <a:pt x="19970" y="1194"/>
                    <a:pt x="19223" y="1099"/>
                    <a:pt x="18514" y="855"/>
                  </a:cubicBezTo>
                  <a:cubicBezTo>
                    <a:pt x="17546" y="522"/>
                    <a:pt x="16546" y="455"/>
                    <a:pt x="15545" y="455"/>
                  </a:cubicBezTo>
                  <a:cubicBezTo>
                    <a:pt x="13977" y="422"/>
                    <a:pt x="12443" y="355"/>
                    <a:pt x="10875" y="155"/>
                  </a:cubicBezTo>
                  <a:cubicBezTo>
                    <a:pt x="10220" y="78"/>
                    <a:pt x="9554" y="1"/>
                    <a:pt x="8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2"/>
            <p:cNvSpPr/>
            <p:nvPr/>
          </p:nvSpPr>
          <p:spPr>
            <a:xfrm>
              <a:off x="4140068" y="3421615"/>
              <a:ext cx="883545" cy="450753"/>
            </a:xfrm>
            <a:custGeom>
              <a:rect b="b" l="l" r="r" t="t"/>
              <a:pathLst>
                <a:path extrusionOk="0" h="29866" w="58542">
                  <a:moveTo>
                    <a:pt x="54947" y="0"/>
                  </a:moveTo>
                  <a:cubicBezTo>
                    <a:pt x="54889" y="0"/>
                    <a:pt x="54831" y="4"/>
                    <a:pt x="54772" y="11"/>
                  </a:cubicBezTo>
                  <a:cubicBezTo>
                    <a:pt x="54105" y="144"/>
                    <a:pt x="53438" y="244"/>
                    <a:pt x="52771" y="244"/>
                  </a:cubicBezTo>
                  <a:cubicBezTo>
                    <a:pt x="51937" y="277"/>
                    <a:pt x="51137" y="478"/>
                    <a:pt x="50303" y="511"/>
                  </a:cubicBezTo>
                  <a:cubicBezTo>
                    <a:pt x="47801" y="578"/>
                    <a:pt x="45332" y="1111"/>
                    <a:pt x="42864" y="1512"/>
                  </a:cubicBezTo>
                  <a:cubicBezTo>
                    <a:pt x="40828" y="1830"/>
                    <a:pt x="38823" y="2148"/>
                    <a:pt x="36762" y="2148"/>
                  </a:cubicBezTo>
                  <a:cubicBezTo>
                    <a:pt x="36661" y="2148"/>
                    <a:pt x="36560" y="2147"/>
                    <a:pt x="36459" y="2145"/>
                  </a:cubicBezTo>
                  <a:cubicBezTo>
                    <a:pt x="35570" y="2134"/>
                    <a:pt x="34680" y="2131"/>
                    <a:pt x="33791" y="2131"/>
                  </a:cubicBezTo>
                  <a:cubicBezTo>
                    <a:pt x="32012" y="2131"/>
                    <a:pt x="30233" y="2145"/>
                    <a:pt x="28454" y="2145"/>
                  </a:cubicBezTo>
                  <a:cubicBezTo>
                    <a:pt x="28220" y="2145"/>
                    <a:pt x="27987" y="2179"/>
                    <a:pt x="27753" y="2179"/>
                  </a:cubicBezTo>
                  <a:cubicBezTo>
                    <a:pt x="26151" y="2258"/>
                    <a:pt x="24570" y="2419"/>
                    <a:pt x="22960" y="2419"/>
                  </a:cubicBezTo>
                  <a:cubicBezTo>
                    <a:pt x="22525" y="2419"/>
                    <a:pt x="22089" y="2407"/>
                    <a:pt x="21649" y="2379"/>
                  </a:cubicBezTo>
                  <a:cubicBezTo>
                    <a:pt x="18313" y="2145"/>
                    <a:pt x="15011" y="2079"/>
                    <a:pt x="11675" y="1979"/>
                  </a:cubicBezTo>
                  <a:cubicBezTo>
                    <a:pt x="11031" y="1957"/>
                    <a:pt x="10390" y="1946"/>
                    <a:pt x="9751" y="1946"/>
                  </a:cubicBezTo>
                  <a:cubicBezTo>
                    <a:pt x="8373" y="1946"/>
                    <a:pt x="7005" y="1998"/>
                    <a:pt x="5637" y="2112"/>
                  </a:cubicBezTo>
                  <a:cubicBezTo>
                    <a:pt x="4670" y="2179"/>
                    <a:pt x="3769" y="2112"/>
                    <a:pt x="2769" y="2446"/>
                  </a:cubicBezTo>
                  <a:cubicBezTo>
                    <a:pt x="1668" y="2813"/>
                    <a:pt x="967" y="3513"/>
                    <a:pt x="300" y="4314"/>
                  </a:cubicBezTo>
                  <a:cubicBezTo>
                    <a:pt x="100" y="4580"/>
                    <a:pt x="0" y="4914"/>
                    <a:pt x="400" y="5148"/>
                  </a:cubicBezTo>
                  <a:cubicBezTo>
                    <a:pt x="701" y="5348"/>
                    <a:pt x="567" y="5615"/>
                    <a:pt x="500" y="5848"/>
                  </a:cubicBezTo>
                  <a:cubicBezTo>
                    <a:pt x="234" y="6882"/>
                    <a:pt x="167" y="7916"/>
                    <a:pt x="400" y="8984"/>
                  </a:cubicBezTo>
                  <a:cubicBezTo>
                    <a:pt x="1001" y="11452"/>
                    <a:pt x="1468" y="13954"/>
                    <a:pt x="2035" y="16422"/>
                  </a:cubicBezTo>
                  <a:cubicBezTo>
                    <a:pt x="2335" y="17757"/>
                    <a:pt x="2602" y="19091"/>
                    <a:pt x="3202" y="20325"/>
                  </a:cubicBezTo>
                  <a:cubicBezTo>
                    <a:pt x="4236" y="22493"/>
                    <a:pt x="5337" y="24595"/>
                    <a:pt x="6872" y="26463"/>
                  </a:cubicBezTo>
                  <a:cubicBezTo>
                    <a:pt x="7205" y="26863"/>
                    <a:pt x="7572" y="27163"/>
                    <a:pt x="8039" y="27363"/>
                  </a:cubicBezTo>
                  <a:cubicBezTo>
                    <a:pt x="9807" y="28064"/>
                    <a:pt x="11675" y="28431"/>
                    <a:pt x="13543" y="28564"/>
                  </a:cubicBezTo>
                  <a:cubicBezTo>
                    <a:pt x="14944" y="28664"/>
                    <a:pt x="16312" y="28898"/>
                    <a:pt x="17679" y="29031"/>
                  </a:cubicBezTo>
                  <a:cubicBezTo>
                    <a:pt x="19110" y="29190"/>
                    <a:pt x="20510" y="29501"/>
                    <a:pt x="21937" y="29501"/>
                  </a:cubicBezTo>
                  <a:cubicBezTo>
                    <a:pt x="22008" y="29501"/>
                    <a:pt x="22079" y="29500"/>
                    <a:pt x="22149" y="29498"/>
                  </a:cubicBezTo>
                  <a:cubicBezTo>
                    <a:pt x="22495" y="29484"/>
                    <a:pt x="22840" y="29476"/>
                    <a:pt x="23185" y="29476"/>
                  </a:cubicBezTo>
                  <a:cubicBezTo>
                    <a:pt x="23674" y="29476"/>
                    <a:pt x="24162" y="29493"/>
                    <a:pt x="24651" y="29532"/>
                  </a:cubicBezTo>
                  <a:cubicBezTo>
                    <a:pt x="26419" y="29665"/>
                    <a:pt x="28187" y="29865"/>
                    <a:pt x="29955" y="29865"/>
                  </a:cubicBezTo>
                  <a:cubicBezTo>
                    <a:pt x="31356" y="29832"/>
                    <a:pt x="32757" y="29532"/>
                    <a:pt x="34158" y="29532"/>
                  </a:cubicBezTo>
                  <a:cubicBezTo>
                    <a:pt x="36393" y="29498"/>
                    <a:pt x="38594" y="29165"/>
                    <a:pt x="40796" y="29065"/>
                  </a:cubicBezTo>
                  <a:cubicBezTo>
                    <a:pt x="41730" y="29031"/>
                    <a:pt x="42697" y="29098"/>
                    <a:pt x="43598" y="28764"/>
                  </a:cubicBezTo>
                  <a:cubicBezTo>
                    <a:pt x="44532" y="28431"/>
                    <a:pt x="45533" y="28231"/>
                    <a:pt x="46467" y="27930"/>
                  </a:cubicBezTo>
                  <a:cubicBezTo>
                    <a:pt x="46900" y="27764"/>
                    <a:pt x="47334" y="27897"/>
                    <a:pt x="47767" y="27764"/>
                  </a:cubicBezTo>
                  <a:cubicBezTo>
                    <a:pt x="48501" y="27497"/>
                    <a:pt x="49168" y="27097"/>
                    <a:pt x="49736" y="26630"/>
                  </a:cubicBezTo>
                  <a:cubicBezTo>
                    <a:pt x="51503" y="25162"/>
                    <a:pt x="53205" y="23661"/>
                    <a:pt x="54072" y="21459"/>
                  </a:cubicBezTo>
                  <a:cubicBezTo>
                    <a:pt x="54472" y="20458"/>
                    <a:pt x="54906" y="19458"/>
                    <a:pt x="54939" y="18357"/>
                  </a:cubicBezTo>
                  <a:cubicBezTo>
                    <a:pt x="54973" y="17556"/>
                    <a:pt x="55139" y="16756"/>
                    <a:pt x="55440" y="16022"/>
                  </a:cubicBezTo>
                  <a:cubicBezTo>
                    <a:pt x="55540" y="15788"/>
                    <a:pt x="55606" y="15522"/>
                    <a:pt x="55673" y="15255"/>
                  </a:cubicBezTo>
                  <a:cubicBezTo>
                    <a:pt x="56040" y="14054"/>
                    <a:pt x="56140" y="12753"/>
                    <a:pt x="56607" y="11585"/>
                  </a:cubicBezTo>
                  <a:cubicBezTo>
                    <a:pt x="57208" y="10051"/>
                    <a:pt x="57608" y="8450"/>
                    <a:pt x="58075" y="6849"/>
                  </a:cubicBezTo>
                  <a:cubicBezTo>
                    <a:pt x="58308" y="5981"/>
                    <a:pt x="58542" y="5148"/>
                    <a:pt x="58342" y="4214"/>
                  </a:cubicBezTo>
                  <a:cubicBezTo>
                    <a:pt x="58275" y="3913"/>
                    <a:pt x="58041" y="3913"/>
                    <a:pt x="57975" y="3780"/>
                  </a:cubicBezTo>
                  <a:cubicBezTo>
                    <a:pt x="57808" y="3546"/>
                    <a:pt x="58408" y="3546"/>
                    <a:pt x="58308" y="3213"/>
                  </a:cubicBezTo>
                  <a:cubicBezTo>
                    <a:pt x="58275" y="3013"/>
                    <a:pt x="58342" y="2813"/>
                    <a:pt x="58242" y="2646"/>
                  </a:cubicBezTo>
                  <a:cubicBezTo>
                    <a:pt x="58008" y="2746"/>
                    <a:pt x="58041" y="3013"/>
                    <a:pt x="57841" y="3046"/>
                  </a:cubicBezTo>
                  <a:cubicBezTo>
                    <a:pt x="57675" y="2446"/>
                    <a:pt x="57541" y="1879"/>
                    <a:pt x="57374" y="1278"/>
                  </a:cubicBezTo>
                  <a:cubicBezTo>
                    <a:pt x="57314" y="1067"/>
                    <a:pt x="57227" y="802"/>
                    <a:pt x="56964" y="802"/>
                  </a:cubicBezTo>
                  <a:cubicBezTo>
                    <a:pt x="56936" y="802"/>
                    <a:pt x="56906" y="805"/>
                    <a:pt x="56874" y="811"/>
                  </a:cubicBezTo>
                  <a:cubicBezTo>
                    <a:pt x="56802" y="824"/>
                    <a:pt x="56734" y="831"/>
                    <a:pt x="56668" y="831"/>
                  </a:cubicBezTo>
                  <a:cubicBezTo>
                    <a:pt x="56243" y="831"/>
                    <a:pt x="55929" y="571"/>
                    <a:pt x="55640" y="311"/>
                  </a:cubicBezTo>
                  <a:cubicBezTo>
                    <a:pt x="55425" y="69"/>
                    <a:pt x="55188" y="0"/>
                    <a:pt x="54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2"/>
            <p:cNvSpPr/>
            <p:nvPr/>
          </p:nvSpPr>
          <p:spPr>
            <a:xfrm>
              <a:off x="4321290" y="3924872"/>
              <a:ext cx="625795" cy="563750"/>
            </a:xfrm>
            <a:custGeom>
              <a:rect b="b" l="l" r="r" t="t"/>
              <a:pathLst>
                <a:path extrusionOk="0" h="37353" w="41464">
                  <a:moveTo>
                    <a:pt x="35187" y="0"/>
                  </a:moveTo>
                  <a:cubicBezTo>
                    <a:pt x="34756" y="0"/>
                    <a:pt x="34324" y="19"/>
                    <a:pt x="33891" y="55"/>
                  </a:cubicBezTo>
                  <a:cubicBezTo>
                    <a:pt x="32057" y="255"/>
                    <a:pt x="30256" y="522"/>
                    <a:pt x="28454" y="722"/>
                  </a:cubicBezTo>
                  <a:cubicBezTo>
                    <a:pt x="28214" y="752"/>
                    <a:pt x="27974" y="769"/>
                    <a:pt x="27735" y="769"/>
                  </a:cubicBezTo>
                  <a:cubicBezTo>
                    <a:pt x="27441" y="769"/>
                    <a:pt x="27147" y="744"/>
                    <a:pt x="26853" y="689"/>
                  </a:cubicBezTo>
                  <a:cubicBezTo>
                    <a:pt x="25352" y="389"/>
                    <a:pt x="23884" y="222"/>
                    <a:pt x="22350" y="222"/>
                  </a:cubicBezTo>
                  <a:cubicBezTo>
                    <a:pt x="20749" y="189"/>
                    <a:pt x="19114" y="189"/>
                    <a:pt x="17480" y="189"/>
                  </a:cubicBezTo>
                  <a:cubicBezTo>
                    <a:pt x="15645" y="222"/>
                    <a:pt x="13844" y="422"/>
                    <a:pt x="12009" y="722"/>
                  </a:cubicBezTo>
                  <a:cubicBezTo>
                    <a:pt x="11321" y="823"/>
                    <a:pt x="10646" y="900"/>
                    <a:pt x="9960" y="900"/>
                  </a:cubicBezTo>
                  <a:cubicBezTo>
                    <a:pt x="9515" y="900"/>
                    <a:pt x="9066" y="868"/>
                    <a:pt x="8607" y="789"/>
                  </a:cubicBezTo>
                  <a:cubicBezTo>
                    <a:pt x="7373" y="589"/>
                    <a:pt x="6172" y="289"/>
                    <a:pt x="4937" y="155"/>
                  </a:cubicBezTo>
                  <a:cubicBezTo>
                    <a:pt x="4799" y="140"/>
                    <a:pt x="4663" y="132"/>
                    <a:pt x="4532" y="132"/>
                  </a:cubicBezTo>
                  <a:cubicBezTo>
                    <a:pt x="3522" y="132"/>
                    <a:pt x="2702" y="566"/>
                    <a:pt x="1935" y="1156"/>
                  </a:cubicBezTo>
                  <a:cubicBezTo>
                    <a:pt x="1735" y="1323"/>
                    <a:pt x="1535" y="1590"/>
                    <a:pt x="1602" y="1756"/>
                  </a:cubicBezTo>
                  <a:cubicBezTo>
                    <a:pt x="1935" y="2590"/>
                    <a:pt x="1535" y="3157"/>
                    <a:pt x="1068" y="3758"/>
                  </a:cubicBezTo>
                  <a:cubicBezTo>
                    <a:pt x="968" y="3858"/>
                    <a:pt x="968" y="4025"/>
                    <a:pt x="901" y="4158"/>
                  </a:cubicBezTo>
                  <a:cubicBezTo>
                    <a:pt x="534" y="5326"/>
                    <a:pt x="368" y="6526"/>
                    <a:pt x="501" y="7727"/>
                  </a:cubicBezTo>
                  <a:cubicBezTo>
                    <a:pt x="634" y="8728"/>
                    <a:pt x="835" y="9762"/>
                    <a:pt x="1969" y="10162"/>
                  </a:cubicBezTo>
                  <a:cubicBezTo>
                    <a:pt x="2369" y="10296"/>
                    <a:pt x="2336" y="10529"/>
                    <a:pt x="2102" y="10763"/>
                  </a:cubicBezTo>
                  <a:cubicBezTo>
                    <a:pt x="1302" y="11530"/>
                    <a:pt x="935" y="12531"/>
                    <a:pt x="601" y="13531"/>
                  </a:cubicBezTo>
                  <a:cubicBezTo>
                    <a:pt x="1" y="15333"/>
                    <a:pt x="668" y="16634"/>
                    <a:pt x="2202" y="17334"/>
                  </a:cubicBezTo>
                  <a:cubicBezTo>
                    <a:pt x="2536" y="17468"/>
                    <a:pt x="2903" y="17601"/>
                    <a:pt x="3303" y="17634"/>
                  </a:cubicBezTo>
                  <a:cubicBezTo>
                    <a:pt x="3837" y="17701"/>
                    <a:pt x="3870" y="17768"/>
                    <a:pt x="3703" y="18335"/>
                  </a:cubicBezTo>
                  <a:cubicBezTo>
                    <a:pt x="3536" y="18902"/>
                    <a:pt x="3270" y="19402"/>
                    <a:pt x="2836" y="19836"/>
                  </a:cubicBezTo>
                  <a:cubicBezTo>
                    <a:pt x="1535" y="21037"/>
                    <a:pt x="968" y="22538"/>
                    <a:pt x="1468" y="24306"/>
                  </a:cubicBezTo>
                  <a:cubicBezTo>
                    <a:pt x="1568" y="24706"/>
                    <a:pt x="1468" y="25073"/>
                    <a:pt x="1268" y="25273"/>
                  </a:cubicBezTo>
                  <a:cubicBezTo>
                    <a:pt x="534" y="26074"/>
                    <a:pt x="568" y="27008"/>
                    <a:pt x="534" y="27975"/>
                  </a:cubicBezTo>
                  <a:cubicBezTo>
                    <a:pt x="534" y="28175"/>
                    <a:pt x="601" y="28275"/>
                    <a:pt x="668" y="28475"/>
                  </a:cubicBezTo>
                  <a:cubicBezTo>
                    <a:pt x="1001" y="29276"/>
                    <a:pt x="1568" y="29876"/>
                    <a:pt x="2236" y="30443"/>
                  </a:cubicBezTo>
                  <a:cubicBezTo>
                    <a:pt x="2402" y="30577"/>
                    <a:pt x="2536" y="30710"/>
                    <a:pt x="2636" y="30977"/>
                  </a:cubicBezTo>
                  <a:cubicBezTo>
                    <a:pt x="3436" y="33946"/>
                    <a:pt x="5371" y="35847"/>
                    <a:pt x="8340" y="36681"/>
                  </a:cubicBezTo>
                  <a:cubicBezTo>
                    <a:pt x="10373" y="37232"/>
                    <a:pt x="12441" y="37353"/>
                    <a:pt x="14518" y="37353"/>
                  </a:cubicBezTo>
                  <a:cubicBezTo>
                    <a:pt x="15338" y="37353"/>
                    <a:pt x="16159" y="37334"/>
                    <a:pt x="16979" y="37315"/>
                  </a:cubicBezTo>
                  <a:cubicBezTo>
                    <a:pt x="17113" y="37315"/>
                    <a:pt x="17213" y="37248"/>
                    <a:pt x="17346" y="37248"/>
                  </a:cubicBezTo>
                  <a:cubicBezTo>
                    <a:pt x="18614" y="37015"/>
                    <a:pt x="19881" y="36781"/>
                    <a:pt x="21116" y="36381"/>
                  </a:cubicBezTo>
                  <a:cubicBezTo>
                    <a:pt x="21249" y="36337"/>
                    <a:pt x="21368" y="36314"/>
                    <a:pt x="21478" y="36314"/>
                  </a:cubicBezTo>
                  <a:cubicBezTo>
                    <a:pt x="21698" y="36314"/>
                    <a:pt x="21883" y="36403"/>
                    <a:pt x="22083" y="36581"/>
                  </a:cubicBezTo>
                  <a:cubicBezTo>
                    <a:pt x="22617" y="37048"/>
                    <a:pt x="23251" y="37182"/>
                    <a:pt x="23918" y="37182"/>
                  </a:cubicBezTo>
                  <a:cubicBezTo>
                    <a:pt x="24521" y="37182"/>
                    <a:pt x="25095" y="36879"/>
                    <a:pt x="25667" y="36879"/>
                  </a:cubicBezTo>
                  <a:cubicBezTo>
                    <a:pt x="25695" y="36879"/>
                    <a:pt x="25724" y="36880"/>
                    <a:pt x="25752" y="36881"/>
                  </a:cubicBezTo>
                  <a:cubicBezTo>
                    <a:pt x="25867" y="36890"/>
                    <a:pt x="25982" y="36894"/>
                    <a:pt x="26096" y="36894"/>
                  </a:cubicBezTo>
                  <a:cubicBezTo>
                    <a:pt x="26768" y="36894"/>
                    <a:pt x="27439" y="36769"/>
                    <a:pt x="28110" y="36769"/>
                  </a:cubicBezTo>
                  <a:cubicBezTo>
                    <a:pt x="28225" y="36769"/>
                    <a:pt x="28340" y="36773"/>
                    <a:pt x="28454" y="36781"/>
                  </a:cubicBezTo>
                  <a:cubicBezTo>
                    <a:pt x="28506" y="36787"/>
                    <a:pt x="28557" y="36790"/>
                    <a:pt x="28609" y="36790"/>
                  </a:cubicBezTo>
                  <a:cubicBezTo>
                    <a:pt x="28856" y="36790"/>
                    <a:pt x="29100" y="36725"/>
                    <a:pt x="29322" y="36615"/>
                  </a:cubicBezTo>
                  <a:cubicBezTo>
                    <a:pt x="32257" y="35314"/>
                    <a:pt x="34592" y="33446"/>
                    <a:pt x="35593" y="30277"/>
                  </a:cubicBezTo>
                  <a:cubicBezTo>
                    <a:pt x="35793" y="29643"/>
                    <a:pt x="36126" y="29276"/>
                    <a:pt x="36760" y="29176"/>
                  </a:cubicBezTo>
                  <a:cubicBezTo>
                    <a:pt x="37227" y="29109"/>
                    <a:pt x="37694" y="28942"/>
                    <a:pt x="38128" y="28776"/>
                  </a:cubicBezTo>
                  <a:cubicBezTo>
                    <a:pt x="38795" y="28542"/>
                    <a:pt x="39362" y="28175"/>
                    <a:pt x="39762" y="27608"/>
                  </a:cubicBezTo>
                  <a:cubicBezTo>
                    <a:pt x="40163" y="26974"/>
                    <a:pt x="40530" y="26307"/>
                    <a:pt x="40263" y="25540"/>
                  </a:cubicBezTo>
                  <a:cubicBezTo>
                    <a:pt x="39929" y="24606"/>
                    <a:pt x="39462" y="23739"/>
                    <a:pt x="38395" y="23438"/>
                  </a:cubicBezTo>
                  <a:cubicBezTo>
                    <a:pt x="38094" y="23372"/>
                    <a:pt x="37794" y="23238"/>
                    <a:pt x="37494" y="23105"/>
                  </a:cubicBezTo>
                  <a:cubicBezTo>
                    <a:pt x="37227" y="23005"/>
                    <a:pt x="36827" y="23038"/>
                    <a:pt x="36760" y="22705"/>
                  </a:cubicBezTo>
                  <a:cubicBezTo>
                    <a:pt x="36660" y="22304"/>
                    <a:pt x="36593" y="21837"/>
                    <a:pt x="36894" y="21437"/>
                  </a:cubicBezTo>
                  <a:cubicBezTo>
                    <a:pt x="36960" y="21337"/>
                    <a:pt x="37027" y="21270"/>
                    <a:pt x="37127" y="21170"/>
                  </a:cubicBezTo>
                  <a:cubicBezTo>
                    <a:pt x="38161" y="19736"/>
                    <a:pt x="38361" y="18001"/>
                    <a:pt x="37027" y="16167"/>
                  </a:cubicBezTo>
                  <a:cubicBezTo>
                    <a:pt x="36360" y="15199"/>
                    <a:pt x="35393" y="14499"/>
                    <a:pt x="34525" y="13631"/>
                  </a:cubicBezTo>
                  <a:cubicBezTo>
                    <a:pt x="35159" y="13131"/>
                    <a:pt x="35793" y="12564"/>
                    <a:pt x="35726" y="11797"/>
                  </a:cubicBezTo>
                  <a:cubicBezTo>
                    <a:pt x="35693" y="11196"/>
                    <a:pt x="35893" y="10763"/>
                    <a:pt x="36026" y="10262"/>
                  </a:cubicBezTo>
                  <a:cubicBezTo>
                    <a:pt x="36193" y="9829"/>
                    <a:pt x="36360" y="9362"/>
                    <a:pt x="36327" y="8895"/>
                  </a:cubicBezTo>
                  <a:cubicBezTo>
                    <a:pt x="36293" y="8394"/>
                    <a:pt x="36527" y="8194"/>
                    <a:pt x="36927" y="8061"/>
                  </a:cubicBezTo>
                  <a:cubicBezTo>
                    <a:pt x="37160" y="7994"/>
                    <a:pt x="37394" y="7927"/>
                    <a:pt x="37594" y="7827"/>
                  </a:cubicBezTo>
                  <a:cubicBezTo>
                    <a:pt x="38328" y="7494"/>
                    <a:pt x="39095" y="7294"/>
                    <a:pt x="39796" y="6860"/>
                  </a:cubicBezTo>
                  <a:cubicBezTo>
                    <a:pt x="40363" y="6493"/>
                    <a:pt x="40963" y="5959"/>
                    <a:pt x="41097" y="5392"/>
                  </a:cubicBezTo>
                  <a:cubicBezTo>
                    <a:pt x="41330" y="4225"/>
                    <a:pt x="41464" y="2991"/>
                    <a:pt x="40596" y="1956"/>
                  </a:cubicBezTo>
                  <a:cubicBezTo>
                    <a:pt x="40063" y="1289"/>
                    <a:pt x="39495" y="656"/>
                    <a:pt x="38628" y="455"/>
                  </a:cubicBezTo>
                  <a:cubicBezTo>
                    <a:pt x="37508" y="139"/>
                    <a:pt x="36353" y="0"/>
                    <a:pt x="35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2"/>
            <p:cNvSpPr/>
            <p:nvPr/>
          </p:nvSpPr>
          <p:spPr>
            <a:xfrm>
              <a:off x="4095260" y="2357525"/>
              <a:ext cx="154562" cy="2536"/>
            </a:xfrm>
            <a:custGeom>
              <a:rect b="b" l="l" r="r" t="t"/>
              <a:pathLst>
                <a:path extrusionOk="0" h="168" w="10241">
                  <a:moveTo>
                    <a:pt x="0" y="0"/>
                  </a:moveTo>
                  <a:cubicBezTo>
                    <a:pt x="0" y="67"/>
                    <a:pt x="0" y="100"/>
                    <a:pt x="0" y="167"/>
                  </a:cubicBezTo>
                  <a:lnTo>
                    <a:pt x="10241" y="167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rgbClr val="F7EB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2"/>
            <p:cNvSpPr/>
            <p:nvPr/>
          </p:nvSpPr>
          <p:spPr>
            <a:xfrm>
              <a:off x="3557600" y="1833456"/>
              <a:ext cx="145507" cy="118476"/>
            </a:xfrm>
            <a:custGeom>
              <a:rect b="b" l="l" r="r" t="t"/>
              <a:pathLst>
                <a:path extrusionOk="0" h="7850" w="9641">
                  <a:moveTo>
                    <a:pt x="1168" y="1"/>
                  </a:moveTo>
                  <a:cubicBezTo>
                    <a:pt x="534" y="67"/>
                    <a:pt x="134" y="367"/>
                    <a:pt x="67" y="834"/>
                  </a:cubicBezTo>
                  <a:cubicBezTo>
                    <a:pt x="1" y="1235"/>
                    <a:pt x="201" y="1468"/>
                    <a:pt x="801" y="1802"/>
                  </a:cubicBezTo>
                  <a:cubicBezTo>
                    <a:pt x="1368" y="2135"/>
                    <a:pt x="1869" y="2536"/>
                    <a:pt x="2369" y="2936"/>
                  </a:cubicBezTo>
                  <a:cubicBezTo>
                    <a:pt x="3103" y="3570"/>
                    <a:pt x="3737" y="4337"/>
                    <a:pt x="4504" y="4937"/>
                  </a:cubicBezTo>
                  <a:cubicBezTo>
                    <a:pt x="5672" y="5871"/>
                    <a:pt x="6939" y="6705"/>
                    <a:pt x="8173" y="7573"/>
                  </a:cubicBezTo>
                  <a:cubicBezTo>
                    <a:pt x="8307" y="7673"/>
                    <a:pt x="8474" y="7739"/>
                    <a:pt x="8640" y="7806"/>
                  </a:cubicBezTo>
                  <a:cubicBezTo>
                    <a:pt x="8749" y="7835"/>
                    <a:pt x="8848" y="7850"/>
                    <a:pt x="8938" y="7850"/>
                  </a:cubicBezTo>
                  <a:cubicBezTo>
                    <a:pt x="9262" y="7850"/>
                    <a:pt x="9463" y="7657"/>
                    <a:pt x="9541" y="7239"/>
                  </a:cubicBezTo>
                  <a:cubicBezTo>
                    <a:pt x="9641" y="6705"/>
                    <a:pt x="9307" y="6372"/>
                    <a:pt x="8941" y="6038"/>
                  </a:cubicBezTo>
                  <a:cubicBezTo>
                    <a:pt x="7740" y="5037"/>
                    <a:pt x="6572" y="4003"/>
                    <a:pt x="5338" y="3003"/>
                  </a:cubicBezTo>
                  <a:cubicBezTo>
                    <a:pt x="4337" y="2202"/>
                    <a:pt x="3270" y="1468"/>
                    <a:pt x="2236" y="668"/>
                  </a:cubicBezTo>
                  <a:cubicBezTo>
                    <a:pt x="2036" y="534"/>
                    <a:pt x="1902" y="301"/>
                    <a:pt x="16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2"/>
            <p:cNvSpPr/>
            <p:nvPr/>
          </p:nvSpPr>
          <p:spPr>
            <a:xfrm>
              <a:off x="3932148" y="1428146"/>
              <a:ext cx="109255" cy="163180"/>
            </a:xfrm>
            <a:custGeom>
              <a:rect b="b" l="l" r="r" t="t"/>
              <a:pathLst>
                <a:path extrusionOk="0" h="10812" w="7239">
                  <a:moveTo>
                    <a:pt x="876" y="1"/>
                  </a:moveTo>
                  <a:cubicBezTo>
                    <a:pt x="776" y="1"/>
                    <a:pt x="672" y="13"/>
                    <a:pt x="568" y="37"/>
                  </a:cubicBezTo>
                  <a:cubicBezTo>
                    <a:pt x="167" y="104"/>
                    <a:pt x="67" y="404"/>
                    <a:pt x="34" y="738"/>
                  </a:cubicBezTo>
                  <a:cubicBezTo>
                    <a:pt x="1" y="1238"/>
                    <a:pt x="167" y="1638"/>
                    <a:pt x="434" y="2039"/>
                  </a:cubicBezTo>
                  <a:cubicBezTo>
                    <a:pt x="1335" y="3373"/>
                    <a:pt x="2235" y="4707"/>
                    <a:pt x="3103" y="6042"/>
                  </a:cubicBezTo>
                  <a:cubicBezTo>
                    <a:pt x="3903" y="7276"/>
                    <a:pt x="4637" y="8543"/>
                    <a:pt x="5438" y="9811"/>
                  </a:cubicBezTo>
                  <a:cubicBezTo>
                    <a:pt x="5671" y="10178"/>
                    <a:pt x="5971" y="10478"/>
                    <a:pt x="6205" y="10812"/>
                  </a:cubicBezTo>
                  <a:cubicBezTo>
                    <a:pt x="7072" y="10478"/>
                    <a:pt x="7239" y="10111"/>
                    <a:pt x="6939" y="9444"/>
                  </a:cubicBezTo>
                  <a:cubicBezTo>
                    <a:pt x="6772" y="9044"/>
                    <a:pt x="6572" y="8643"/>
                    <a:pt x="6338" y="8243"/>
                  </a:cubicBezTo>
                  <a:cubicBezTo>
                    <a:pt x="5071" y="6175"/>
                    <a:pt x="3803" y="4140"/>
                    <a:pt x="2536" y="2072"/>
                  </a:cubicBezTo>
                  <a:cubicBezTo>
                    <a:pt x="2202" y="1538"/>
                    <a:pt x="1702" y="1071"/>
                    <a:pt x="1535" y="404"/>
                  </a:cubicBezTo>
                  <a:cubicBezTo>
                    <a:pt x="1459" y="126"/>
                    <a:pt x="1190" y="1"/>
                    <a:pt x="8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2"/>
            <p:cNvSpPr/>
            <p:nvPr/>
          </p:nvSpPr>
          <p:spPr>
            <a:xfrm>
              <a:off x="4555893" y="1285225"/>
              <a:ext cx="29204" cy="181291"/>
            </a:xfrm>
            <a:custGeom>
              <a:rect b="b" l="l" r="r" t="t"/>
              <a:pathLst>
                <a:path extrusionOk="0" h="12012" w="1935">
                  <a:moveTo>
                    <a:pt x="1001" y="1"/>
                  </a:moveTo>
                  <a:cubicBezTo>
                    <a:pt x="334" y="367"/>
                    <a:pt x="100" y="634"/>
                    <a:pt x="33" y="1301"/>
                  </a:cubicBezTo>
                  <a:cubicBezTo>
                    <a:pt x="0" y="1835"/>
                    <a:pt x="0" y="2402"/>
                    <a:pt x="33" y="2969"/>
                  </a:cubicBezTo>
                  <a:cubicBezTo>
                    <a:pt x="67" y="3970"/>
                    <a:pt x="167" y="4971"/>
                    <a:pt x="167" y="5971"/>
                  </a:cubicBezTo>
                  <a:cubicBezTo>
                    <a:pt x="200" y="7372"/>
                    <a:pt x="200" y="8773"/>
                    <a:pt x="200" y="10141"/>
                  </a:cubicBezTo>
                  <a:cubicBezTo>
                    <a:pt x="234" y="10541"/>
                    <a:pt x="267" y="10908"/>
                    <a:pt x="334" y="11275"/>
                  </a:cubicBezTo>
                  <a:cubicBezTo>
                    <a:pt x="429" y="11659"/>
                    <a:pt x="586" y="12011"/>
                    <a:pt x="1039" y="12011"/>
                  </a:cubicBezTo>
                  <a:cubicBezTo>
                    <a:pt x="1059" y="12011"/>
                    <a:pt x="1080" y="12011"/>
                    <a:pt x="1101" y="12009"/>
                  </a:cubicBezTo>
                  <a:cubicBezTo>
                    <a:pt x="1501" y="12009"/>
                    <a:pt x="1768" y="11642"/>
                    <a:pt x="1801" y="11142"/>
                  </a:cubicBezTo>
                  <a:cubicBezTo>
                    <a:pt x="1835" y="10875"/>
                    <a:pt x="1835" y="10641"/>
                    <a:pt x="1835" y="10341"/>
                  </a:cubicBezTo>
                  <a:cubicBezTo>
                    <a:pt x="1935" y="7339"/>
                    <a:pt x="1735" y="4337"/>
                    <a:pt x="1534" y="1335"/>
                  </a:cubicBezTo>
                  <a:cubicBezTo>
                    <a:pt x="1501" y="868"/>
                    <a:pt x="1468" y="367"/>
                    <a:pt x="10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2"/>
            <p:cNvSpPr/>
            <p:nvPr/>
          </p:nvSpPr>
          <p:spPr>
            <a:xfrm>
              <a:off x="5255639" y="1574976"/>
              <a:ext cx="130414" cy="113616"/>
            </a:xfrm>
            <a:custGeom>
              <a:rect b="b" l="l" r="r" t="t"/>
              <a:pathLst>
                <a:path extrusionOk="0" h="7528" w="8641">
                  <a:moveTo>
                    <a:pt x="8013" y="1"/>
                  </a:moveTo>
                  <a:cubicBezTo>
                    <a:pt x="7959" y="1"/>
                    <a:pt x="7901" y="5"/>
                    <a:pt x="7839" y="15"/>
                  </a:cubicBezTo>
                  <a:cubicBezTo>
                    <a:pt x="7372" y="82"/>
                    <a:pt x="6872" y="315"/>
                    <a:pt x="6505" y="616"/>
                  </a:cubicBezTo>
                  <a:cubicBezTo>
                    <a:pt x="5204" y="1750"/>
                    <a:pt x="3970" y="2917"/>
                    <a:pt x="2702" y="4085"/>
                  </a:cubicBezTo>
                  <a:cubicBezTo>
                    <a:pt x="2169" y="4585"/>
                    <a:pt x="1635" y="5119"/>
                    <a:pt x="1035" y="5519"/>
                  </a:cubicBezTo>
                  <a:cubicBezTo>
                    <a:pt x="534" y="5853"/>
                    <a:pt x="201" y="6220"/>
                    <a:pt x="0" y="6820"/>
                  </a:cubicBezTo>
                  <a:cubicBezTo>
                    <a:pt x="409" y="7303"/>
                    <a:pt x="653" y="7528"/>
                    <a:pt x="921" y="7528"/>
                  </a:cubicBezTo>
                  <a:cubicBezTo>
                    <a:pt x="1134" y="7528"/>
                    <a:pt x="1362" y="7386"/>
                    <a:pt x="1702" y="7120"/>
                  </a:cubicBezTo>
                  <a:cubicBezTo>
                    <a:pt x="1902" y="6987"/>
                    <a:pt x="2102" y="6853"/>
                    <a:pt x="2269" y="6687"/>
                  </a:cubicBezTo>
                  <a:cubicBezTo>
                    <a:pt x="3937" y="5152"/>
                    <a:pt x="5638" y="3651"/>
                    <a:pt x="7306" y="2117"/>
                  </a:cubicBezTo>
                  <a:cubicBezTo>
                    <a:pt x="7706" y="1750"/>
                    <a:pt x="8040" y="1316"/>
                    <a:pt x="8340" y="883"/>
                  </a:cubicBezTo>
                  <a:cubicBezTo>
                    <a:pt x="8641" y="401"/>
                    <a:pt x="8507" y="1"/>
                    <a:pt x="80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2"/>
            <p:cNvSpPr/>
            <p:nvPr/>
          </p:nvSpPr>
          <p:spPr>
            <a:xfrm>
              <a:off x="5506058" y="2838672"/>
              <a:ext cx="130188" cy="51496"/>
            </a:xfrm>
            <a:custGeom>
              <a:rect b="b" l="l" r="r" t="t"/>
              <a:pathLst>
                <a:path extrusionOk="0" h="3412" w="8626">
                  <a:moveTo>
                    <a:pt x="630" y="0"/>
                  </a:moveTo>
                  <a:cubicBezTo>
                    <a:pt x="210" y="0"/>
                    <a:pt x="0" y="316"/>
                    <a:pt x="153" y="743"/>
                  </a:cubicBezTo>
                  <a:cubicBezTo>
                    <a:pt x="320" y="1176"/>
                    <a:pt x="586" y="1410"/>
                    <a:pt x="1020" y="1610"/>
                  </a:cubicBezTo>
                  <a:cubicBezTo>
                    <a:pt x="2288" y="2177"/>
                    <a:pt x="3655" y="2611"/>
                    <a:pt x="5056" y="2878"/>
                  </a:cubicBezTo>
                  <a:cubicBezTo>
                    <a:pt x="5890" y="3078"/>
                    <a:pt x="6757" y="3211"/>
                    <a:pt x="7591" y="3378"/>
                  </a:cubicBezTo>
                  <a:cubicBezTo>
                    <a:pt x="8025" y="3345"/>
                    <a:pt x="8425" y="3411"/>
                    <a:pt x="8559" y="2878"/>
                  </a:cubicBezTo>
                  <a:cubicBezTo>
                    <a:pt x="8625" y="2444"/>
                    <a:pt x="8492" y="2177"/>
                    <a:pt x="7992" y="1910"/>
                  </a:cubicBezTo>
                  <a:cubicBezTo>
                    <a:pt x="7792" y="1777"/>
                    <a:pt x="7558" y="1677"/>
                    <a:pt x="7358" y="1610"/>
                  </a:cubicBezTo>
                  <a:cubicBezTo>
                    <a:pt x="6491" y="1310"/>
                    <a:pt x="5623" y="976"/>
                    <a:pt x="4756" y="776"/>
                  </a:cubicBezTo>
                  <a:cubicBezTo>
                    <a:pt x="3422" y="476"/>
                    <a:pt x="2087" y="242"/>
                    <a:pt x="753" y="9"/>
                  </a:cubicBezTo>
                  <a:cubicBezTo>
                    <a:pt x="710" y="3"/>
                    <a:pt x="669" y="0"/>
                    <a:pt x="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2"/>
            <p:cNvSpPr/>
            <p:nvPr/>
          </p:nvSpPr>
          <p:spPr>
            <a:xfrm>
              <a:off x="5240532" y="3531424"/>
              <a:ext cx="129901" cy="48975"/>
            </a:xfrm>
            <a:custGeom>
              <a:rect b="b" l="l" r="r" t="t"/>
              <a:pathLst>
                <a:path extrusionOk="0" h="3245" w="8607">
                  <a:moveTo>
                    <a:pt x="1011" y="0"/>
                  </a:moveTo>
                  <a:cubicBezTo>
                    <a:pt x="714" y="0"/>
                    <a:pt x="421" y="56"/>
                    <a:pt x="134" y="207"/>
                  </a:cubicBezTo>
                  <a:cubicBezTo>
                    <a:pt x="1" y="607"/>
                    <a:pt x="201" y="874"/>
                    <a:pt x="468" y="1040"/>
                  </a:cubicBezTo>
                  <a:cubicBezTo>
                    <a:pt x="635" y="1141"/>
                    <a:pt x="868" y="1174"/>
                    <a:pt x="935" y="1274"/>
                  </a:cubicBezTo>
                  <a:cubicBezTo>
                    <a:pt x="1402" y="2008"/>
                    <a:pt x="2202" y="2108"/>
                    <a:pt x="2936" y="2275"/>
                  </a:cubicBezTo>
                  <a:cubicBezTo>
                    <a:pt x="3470" y="2408"/>
                    <a:pt x="4004" y="2608"/>
                    <a:pt x="4504" y="2808"/>
                  </a:cubicBezTo>
                  <a:cubicBezTo>
                    <a:pt x="5319" y="3114"/>
                    <a:pt x="6154" y="3245"/>
                    <a:pt x="7009" y="3245"/>
                  </a:cubicBezTo>
                  <a:cubicBezTo>
                    <a:pt x="7273" y="3245"/>
                    <a:pt x="7539" y="3232"/>
                    <a:pt x="7806" y="3209"/>
                  </a:cubicBezTo>
                  <a:cubicBezTo>
                    <a:pt x="8207" y="3175"/>
                    <a:pt x="8473" y="3009"/>
                    <a:pt x="8540" y="2575"/>
                  </a:cubicBezTo>
                  <a:cubicBezTo>
                    <a:pt x="8607" y="2108"/>
                    <a:pt x="8340" y="1841"/>
                    <a:pt x="8006" y="1641"/>
                  </a:cubicBezTo>
                  <a:cubicBezTo>
                    <a:pt x="7906" y="1541"/>
                    <a:pt x="7740" y="1574"/>
                    <a:pt x="7573" y="1541"/>
                  </a:cubicBezTo>
                  <a:cubicBezTo>
                    <a:pt x="5772" y="1074"/>
                    <a:pt x="3937" y="607"/>
                    <a:pt x="2102" y="173"/>
                  </a:cubicBezTo>
                  <a:cubicBezTo>
                    <a:pt x="1737" y="82"/>
                    <a:pt x="1371" y="0"/>
                    <a:pt x="10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2"/>
            <p:cNvSpPr/>
            <p:nvPr/>
          </p:nvSpPr>
          <p:spPr>
            <a:xfrm>
              <a:off x="5571782" y="2220082"/>
              <a:ext cx="129901" cy="28932"/>
            </a:xfrm>
            <a:custGeom>
              <a:rect b="b" l="l" r="r" t="t"/>
              <a:pathLst>
                <a:path extrusionOk="0" h="1917" w="8607">
                  <a:moveTo>
                    <a:pt x="2169" y="1"/>
                  </a:moveTo>
                  <a:cubicBezTo>
                    <a:pt x="1869" y="1"/>
                    <a:pt x="1535" y="101"/>
                    <a:pt x="1235" y="234"/>
                  </a:cubicBezTo>
                  <a:cubicBezTo>
                    <a:pt x="901" y="368"/>
                    <a:pt x="568" y="601"/>
                    <a:pt x="301" y="835"/>
                  </a:cubicBezTo>
                  <a:cubicBezTo>
                    <a:pt x="1" y="1135"/>
                    <a:pt x="67" y="1535"/>
                    <a:pt x="434" y="1735"/>
                  </a:cubicBezTo>
                  <a:cubicBezTo>
                    <a:pt x="635" y="1869"/>
                    <a:pt x="935" y="1869"/>
                    <a:pt x="1168" y="1902"/>
                  </a:cubicBezTo>
                  <a:cubicBezTo>
                    <a:pt x="1257" y="1913"/>
                    <a:pt x="1346" y="1917"/>
                    <a:pt x="1435" y="1917"/>
                  </a:cubicBezTo>
                  <a:cubicBezTo>
                    <a:pt x="1613" y="1917"/>
                    <a:pt x="1791" y="1902"/>
                    <a:pt x="1969" y="1902"/>
                  </a:cubicBezTo>
                  <a:cubicBezTo>
                    <a:pt x="2736" y="1869"/>
                    <a:pt x="3503" y="1835"/>
                    <a:pt x="4270" y="1802"/>
                  </a:cubicBezTo>
                  <a:cubicBezTo>
                    <a:pt x="5305" y="1735"/>
                    <a:pt x="6339" y="1669"/>
                    <a:pt x="7339" y="1569"/>
                  </a:cubicBezTo>
                  <a:cubicBezTo>
                    <a:pt x="7740" y="1535"/>
                    <a:pt x="8140" y="1469"/>
                    <a:pt x="8574" y="1368"/>
                  </a:cubicBezTo>
                  <a:cubicBezTo>
                    <a:pt x="8607" y="368"/>
                    <a:pt x="8440" y="68"/>
                    <a:pt x="7573" y="34"/>
                  </a:cubicBezTo>
                  <a:cubicBezTo>
                    <a:pt x="5772" y="1"/>
                    <a:pt x="3970" y="1"/>
                    <a:pt x="21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2"/>
            <p:cNvSpPr/>
            <p:nvPr/>
          </p:nvSpPr>
          <p:spPr>
            <a:xfrm>
              <a:off x="3765006" y="3352675"/>
              <a:ext cx="91144" cy="73531"/>
            </a:xfrm>
            <a:custGeom>
              <a:rect b="b" l="l" r="r" t="t"/>
              <a:pathLst>
                <a:path extrusionOk="0" h="4872" w="6039">
                  <a:moveTo>
                    <a:pt x="5241" y="0"/>
                  </a:moveTo>
                  <a:cubicBezTo>
                    <a:pt x="5194" y="0"/>
                    <a:pt x="5148" y="3"/>
                    <a:pt x="5105" y="9"/>
                  </a:cubicBezTo>
                  <a:cubicBezTo>
                    <a:pt x="4871" y="9"/>
                    <a:pt x="4604" y="175"/>
                    <a:pt x="4404" y="342"/>
                  </a:cubicBezTo>
                  <a:cubicBezTo>
                    <a:pt x="3137" y="1276"/>
                    <a:pt x="1902" y="2210"/>
                    <a:pt x="668" y="3211"/>
                  </a:cubicBezTo>
                  <a:cubicBezTo>
                    <a:pt x="401" y="3411"/>
                    <a:pt x="201" y="3711"/>
                    <a:pt x="1" y="3945"/>
                  </a:cubicBezTo>
                  <a:cubicBezTo>
                    <a:pt x="286" y="4582"/>
                    <a:pt x="557" y="4871"/>
                    <a:pt x="947" y="4871"/>
                  </a:cubicBezTo>
                  <a:cubicBezTo>
                    <a:pt x="1150" y="4871"/>
                    <a:pt x="1384" y="4793"/>
                    <a:pt x="1669" y="4645"/>
                  </a:cubicBezTo>
                  <a:cubicBezTo>
                    <a:pt x="1836" y="4545"/>
                    <a:pt x="2002" y="4445"/>
                    <a:pt x="2169" y="4312"/>
                  </a:cubicBezTo>
                  <a:cubicBezTo>
                    <a:pt x="3270" y="3444"/>
                    <a:pt x="4371" y="2610"/>
                    <a:pt x="5438" y="1710"/>
                  </a:cubicBezTo>
                  <a:cubicBezTo>
                    <a:pt x="5672" y="1543"/>
                    <a:pt x="5905" y="1310"/>
                    <a:pt x="5972" y="1043"/>
                  </a:cubicBezTo>
                  <a:cubicBezTo>
                    <a:pt x="6039" y="809"/>
                    <a:pt x="6039" y="409"/>
                    <a:pt x="5872" y="242"/>
                  </a:cubicBezTo>
                  <a:cubicBezTo>
                    <a:pt x="5760" y="74"/>
                    <a:pt x="5484" y="0"/>
                    <a:pt x="5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3570699" y="2784733"/>
              <a:ext cx="96169" cy="80715"/>
            </a:xfrm>
            <a:custGeom>
              <a:rect b="b" l="l" r="r" t="t"/>
              <a:pathLst>
                <a:path extrusionOk="0" h="5348" w="6372">
                  <a:moveTo>
                    <a:pt x="5370" y="1"/>
                  </a:moveTo>
                  <a:cubicBezTo>
                    <a:pt x="5134" y="1"/>
                    <a:pt x="4894" y="134"/>
                    <a:pt x="4603" y="381"/>
                  </a:cubicBezTo>
                  <a:cubicBezTo>
                    <a:pt x="4236" y="681"/>
                    <a:pt x="3870" y="981"/>
                    <a:pt x="3503" y="1281"/>
                  </a:cubicBezTo>
                  <a:cubicBezTo>
                    <a:pt x="2569" y="2082"/>
                    <a:pt x="1668" y="2849"/>
                    <a:pt x="767" y="3650"/>
                  </a:cubicBezTo>
                  <a:cubicBezTo>
                    <a:pt x="500" y="3883"/>
                    <a:pt x="334" y="4150"/>
                    <a:pt x="200" y="4450"/>
                  </a:cubicBezTo>
                  <a:cubicBezTo>
                    <a:pt x="33" y="4717"/>
                    <a:pt x="0" y="5084"/>
                    <a:pt x="300" y="5251"/>
                  </a:cubicBezTo>
                  <a:cubicBezTo>
                    <a:pt x="392" y="5324"/>
                    <a:pt x="536" y="5347"/>
                    <a:pt x="685" y="5347"/>
                  </a:cubicBezTo>
                  <a:cubicBezTo>
                    <a:pt x="805" y="5347"/>
                    <a:pt x="930" y="5332"/>
                    <a:pt x="1034" y="5317"/>
                  </a:cubicBezTo>
                  <a:cubicBezTo>
                    <a:pt x="1234" y="5251"/>
                    <a:pt x="1434" y="5084"/>
                    <a:pt x="1601" y="4917"/>
                  </a:cubicBezTo>
                  <a:cubicBezTo>
                    <a:pt x="2902" y="3850"/>
                    <a:pt x="4203" y="2782"/>
                    <a:pt x="5471" y="1681"/>
                  </a:cubicBezTo>
                  <a:cubicBezTo>
                    <a:pt x="5804" y="1381"/>
                    <a:pt x="6071" y="1048"/>
                    <a:pt x="6371" y="714"/>
                  </a:cubicBezTo>
                  <a:cubicBezTo>
                    <a:pt x="5976" y="224"/>
                    <a:pt x="5676" y="1"/>
                    <a:pt x="5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2"/>
            <p:cNvSpPr/>
            <p:nvPr/>
          </p:nvSpPr>
          <p:spPr>
            <a:xfrm>
              <a:off x="5185161" y="3802581"/>
              <a:ext cx="69486" cy="63781"/>
            </a:xfrm>
            <a:custGeom>
              <a:rect b="b" l="l" r="r" t="t"/>
              <a:pathLst>
                <a:path extrusionOk="0" h="4226" w="4604">
                  <a:moveTo>
                    <a:pt x="1026" y="0"/>
                  </a:moveTo>
                  <a:cubicBezTo>
                    <a:pt x="706" y="0"/>
                    <a:pt x="373" y="147"/>
                    <a:pt x="0" y="519"/>
                  </a:cubicBezTo>
                  <a:cubicBezTo>
                    <a:pt x="167" y="1120"/>
                    <a:pt x="534" y="1587"/>
                    <a:pt x="1001" y="1987"/>
                  </a:cubicBezTo>
                  <a:cubicBezTo>
                    <a:pt x="1468" y="2387"/>
                    <a:pt x="1935" y="2788"/>
                    <a:pt x="2402" y="3188"/>
                  </a:cubicBezTo>
                  <a:cubicBezTo>
                    <a:pt x="2769" y="3521"/>
                    <a:pt x="3069" y="3855"/>
                    <a:pt x="3470" y="4088"/>
                  </a:cubicBezTo>
                  <a:cubicBezTo>
                    <a:pt x="3621" y="4182"/>
                    <a:pt x="3752" y="4226"/>
                    <a:pt x="3868" y="4226"/>
                  </a:cubicBezTo>
                  <a:cubicBezTo>
                    <a:pt x="4085" y="4226"/>
                    <a:pt x="4252" y="4071"/>
                    <a:pt x="4404" y="3788"/>
                  </a:cubicBezTo>
                  <a:cubicBezTo>
                    <a:pt x="4604" y="3488"/>
                    <a:pt x="4537" y="3188"/>
                    <a:pt x="4404" y="2888"/>
                  </a:cubicBezTo>
                  <a:cubicBezTo>
                    <a:pt x="3903" y="1854"/>
                    <a:pt x="3103" y="1153"/>
                    <a:pt x="2202" y="519"/>
                  </a:cubicBezTo>
                  <a:cubicBezTo>
                    <a:pt x="1796" y="224"/>
                    <a:pt x="1421" y="0"/>
                    <a:pt x="10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4093751" y="3898008"/>
              <a:ext cx="51360" cy="68958"/>
            </a:xfrm>
            <a:custGeom>
              <a:rect b="b" l="l" r="r" t="t"/>
              <a:pathLst>
                <a:path extrusionOk="0" h="4569" w="3403">
                  <a:moveTo>
                    <a:pt x="2469" y="0"/>
                  </a:moveTo>
                  <a:cubicBezTo>
                    <a:pt x="2302" y="101"/>
                    <a:pt x="1902" y="267"/>
                    <a:pt x="1701" y="534"/>
                  </a:cubicBezTo>
                  <a:cubicBezTo>
                    <a:pt x="1234" y="1235"/>
                    <a:pt x="801" y="1969"/>
                    <a:pt x="400" y="2736"/>
                  </a:cubicBezTo>
                  <a:cubicBezTo>
                    <a:pt x="234" y="3036"/>
                    <a:pt x="134" y="3370"/>
                    <a:pt x="67" y="3703"/>
                  </a:cubicBezTo>
                  <a:cubicBezTo>
                    <a:pt x="0" y="4003"/>
                    <a:pt x="34" y="4337"/>
                    <a:pt x="367" y="4470"/>
                  </a:cubicBezTo>
                  <a:cubicBezTo>
                    <a:pt x="514" y="4529"/>
                    <a:pt x="667" y="4568"/>
                    <a:pt x="816" y="4568"/>
                  </a:cubicBezTo>
                  <a:cubicBezTo>
                    <a:pt x="1004" y="4568"/>
                    <a:pt x="1185" y="4505"/>
                    <a:pt x="1334" y="4337"/>
                  </a:cubicBezTo>
                  <a:cubicBezTo>
                    <a:pt x="1468" y="4203"/>
                    <a:pt x="1568" y="4070"/>
                    <a:pt x="1668" y="3903"/>
                  </a:cubicBezTo>
                  <a:cubicBezTo>
                    <a:pt x="2102" y="3136"/>
                    <a:pt x="2569" y="2402"/>
                    <a:pt x="3002" y="1635"/>
                  </a:cubicBezTo>
                  <a:cubicBezTo>
                    <a:pt x="3169" y="1335"/>
                    <a:pt x="3269" y="1035"/>
                    <a:pt x="3336" y="734"/>
                  </a:cubicBezTo>
                  <a:cubicBezTo>
                    <a:pt x="3403" y="267"/>
                    <a:pt x="3136" y="0"/>
                    <a:pt x="24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2"/>
            <p:cNvSpPr/>
            <p:nvPr/>
          </p:nvSpPr>
          <p:spPr>
            <a:xfrm>
              <a:off x="5412700" y="2364573"/>
              <a:ext cx="32238" cy="26729"/>
            </a:xfrm>
            <a:custGeom>
              <a:rect b="b" l="l" r="r" t="t"/>
              <a:pathLst>
                <a:path extrusionOk="0" h="1771" w="2136">
                  <a:moveTo>
                    <a:pt x="1068" y="0"/>
                  </a:moveTo>
                  <a:cubicBezTo>
                    <a:pt x="468" y="0"/>
                    <a:pt x="1" y="334"/>
                    <a:pt x="1" y="734"/>
                  </a:cubicBezTo>
                  <a:cubicBezTo>
                    <a:pt x="1" y="1201"/>
                    <a:pt x="601" y="1735"/>
                    <a:pt x="1135" y="1768"/>
                  </a:cubicBezTo>
                  <a:cubicBezTo>
                    <a:pt x="1161" y="1770"/>
                    <a:pt x="1187" y="1771"/>
                    <a:pt x="1212" y="1771"/>
                  </a:cubicBezTo>
                  <a:cubicBezTo>
                    <a:pt x="1738" y="1771"/>
                    <a:pt x="2104" y="1447"/>
                    <a:pt x="2136" y="1001"/>
                  </a:cubicBezTo>
                  <a:cubicBezTo>
                    <a:pt x="2136" y="534"/>
                    <a:pt x="1569" y="0"/>
                    <a:pt x="1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2"/>
            <p:cNvSpPr/>
            <p:nvPr/>
          </p:nvSpPr>
          <p:spPr>
            <a:xfrm>
              <a:off x="3844555" y="2207103"/>
              <a:ext cx="30728" cy="31634"/>
            </a:xfrm>
            <a:custGeom>
              <a:rect b="b" l="l" r="r" t="t"/>
              <a:pathLst>
                <a:path extrusionOk="0" h="2096" w="2036">
                  <a:moveTo>
                    <a:pt x="1545" y="1"/>
                  </a:moveTo>
                  <a:cubicBezTo>
                    <a:pt x="1353" y="1"/>
                    <a:pt x="1123" y="63"/>
                    <a:pt x="1001" y="160"/>
                  </a:cubicBezTo>
                  <a:cubicBezTo>
                    <a:pt x="701" y="427"/>
                    <a:pt x="501" y="794"/>
                    <a:pt x="301" y="1161"/>
                  </a:cubicBezTo>
                  <a:cubicBezTo>
                    <a:pt x="0" y="1695"/>
                    <a:pt x="267" y="2095"/>
                    <a:pt x="1034" y="2095"/>
                  </a:cubicBezTo>
                  <a:cubicBezTo>
                    <a:pt x="1135" y="1995"/>
                    <a:pt x="1401" y="1862"/>
                    <a:pt x="1568" y="1628"/>
                  </a:cubicBezTo>
                  <a:cubicBezTo>
                    <a:pt x="1735" y="1361"/>
                    <a:pt x="1802" y="1028"/>
                    <a:pt x="1902" y="727"/>
                  </a:cubicBezTo>
                  <a:cubicBezTo>
                    <a:pt x="2035" y="427"/>
                    <a:pt x="2002" y="127"/>
                    <a:pt x="1735" y="27"/>
                  </a:cubicBezTo>
                  <a:cubicBezTo>
                    <a:pt x="1681" y="9"/>
                    <a:pt x="1616" y="1"/>
                    <a:pt x="15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2"/>
            <p:cNvSpPr/>
            <p:nvPr/>
          </p:nvSpPr>
          <p:spPr>
            <a:xfrm>
              <a:off x="5060819" y="3364884"/>
              <a:ext cx="31724" cy="23016"/>
            </a:xfrm>
            <a:custGeom>
              <a:rect b="b" l="l" r="r" t="t"/>
              <a:pathLst>
                <a:path extrusionOk="0" h="1525" w="2102">
                  <a:moveTo>
                    <a:pt x="801" y="0"/>
                  </a:moveTo>
                  <a:cubicBezTo>
                    <a:pt x="401" y="0"/>
                    <a:pt x="34" y="100"/>
                    <a:pt x="0" y="501"/>
                  </a:cubicBezTo>
                  <a:cubicBezTo>
                    <a:pt x="0" y="767"/>
                    <a:pt x="234" y="1134"/>
                    <a:pt x="434" y="1268"/>
                  </a:cubicBezTo>
                  <a:cubicBezTo>
                    <a:pt x="710" y="1425"/>
                    <a:pt x="1009" y="1525"/>
                    <a:pt x="1311" y="1525"/>
                  </a:cubicBezTo>
                  <a:cubicBezTo>
                    <a:pt x="1520" y="1525"/>
                    <a:pt x="1730" y="1477"/>
                    <a:pt x="1935" y="1368"/>
                  </a:cubicBezTo>
                  <a:cubicBezTo>
                    <a:pt x="2102" y="501"/>
                    <a:pt x="1701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2"/>
            <p:cNvSpPr/>
            <p:nvPr/>
          </p:nvSpPr>
          <p:spPr>
            <a:xfrm>
              <a:off x="5282322" y="2906360"/>
              <a:ext cx="28208" cy="23076"/>
            </a:xfrm>
            <a:custGeom>
              <a:rect b="b" l="l" r="r" t="t"/>
              <a:pathLst>
                <a:path extrusionOk="0" h="1529" w="1869">
                  <a:moveTo>
                    <a:pt x="961" y="1"/>
                  </a:moveTo>
                  <a:cubicBezTo>
                    <a:pt x="604" y="1"/>
                    <a:pt x="337" y="293"/>
                    <a:pt x="0" y="928"/>
                  </a:cubicBezTo>
                  <a:cubicBezTo>
                    <a:pt x="134" y="1128"/>
                    <a:pt x="301" y="1328"/>
                    <a:pt x="401" y="1528"/>
                  </a:cubicBezTo>
                  <a:cubicBezTo>
                    <a:pt x="1368" y="1395"/>
                    <a:pt x="1368" y="1395"/>
                    <a:pt x="1868" y="394"/>
                  </a:cubicBezTo>
                  <a:cubicBezTo>
                    <a:pt x="1490" y="137"/>
                    <a:pt x="1204" y="1"/>
                    <a:pt x="9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2"/>
            <p:cNvSpPr/>
            <p:nvPr/>
          </p:nvSpPr>
          <p:spPr>
            <a:xfrm>
              <a:off x="4295121" y="1569996"/>
              <a:ext cx="17628" cy="7939"/>
            </a:xfrm>
            <a:custGeom>
              <a:rect b="b" l="l" r="r" t="t"/>
              <a:pathLst>
                <a:path extrusionOk="0" h="526" w="1168">
                  <a:moveTo>
                    <a:pt x="722" y="0"/>
                  </a:moveTo>
                  <a:cubicBezTo>
                    <a:pt x="494" y="0"/>
                    <a:pt x="266" y="123"/>
                    <a:pt x="0" y="245"/>
                  </a:cubicBezTo>
                  <a:cubicBezTo>
                    <a:pt x="235" y="433"/>
                    <a:pt x="434" y="526"/>
                    <a:pt x="612" y="526"/>
                  </a:cubicBezTo>
                  <a:cubicBezTo>
                    <a:pt x="814" y="526"/>
                    <a:pt x="991" y="408"/>
                    <a:pt x="1168" y="178"/>
                  </a:cubicBezTo>
                  <a:cubicBezTo>
                    <a:pt x="1012" y="49"/>
                    <a:pt x="867" y="0"/>
                    <a:pt x="7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2"/>
            <p:cNvSpPr/>
            <p:nvPr/>
          </p:nvSpPr>
          <p:spPr>
            <a:xfrm>
              <a:off x="3672886" y="1560458"/>
              <a:ext cx="1835565" cy="3091487"/>
            </a:xfrm>
            <a:custGeom>
              <a:rect b="b" l="l" r="r" t="t"/>
              <a:pathLst>
                <a:path extrusionOk="0" h="204836" w="121621">
                  <a:moveTo>
                    <a:pt x="80851" y="155834"/>
                  </a:moveTo>
                  <a:cubicBezTo>
                    <a:pt x="81583" y="155834"/>
                    <a:pt x="82179" y="156104"/>
                    <a:pt x="82726" y="156622"/>
                  </a:cubicBezTo>
                  <a:cubicBezTo>
                    <a:pt x="83794" y="157556"/>
                    <a:pt x="84161" y="158824"/>
                    <a:pt x="84294" y="160191"/>
                  </a:cubicBezTo>
                  <a:cubicBezTo>
                    <a:pt x="84361" y="161125"/>
                    <a:pt x="83961" y="161826"/>
                    <a:pt x="83060" y="162126"/>
                  </a:cubicBezTo>
                  <a:cubicBezTo>
                    <a:pt x="81992" y="162460"/>
                    <a:pt x="80858" y="162760"/>
                    <a:pt x="79724" y="162860"/>
                  </a:cubicBezTo>
                  <a:cubicBezTo>
                    <a:pt x="77990" y="162993"/>
                    <a:pt x="76288" y="162960"/>
                    <a:pt x="74554" y="162993"/>
                  </a:cubicBezTo>
                  <a:lnTo>
                    <a:pt x="74554" y="163060"/>
                  </a:lnTo>
                  <a:cubicBezTo>
                    <a:pt x="72652" y="162960"/>
                    <a:pt x="70718" y="162893"/>
                    <a:pt x="68816" y="162760"/>
                  </a:cubicBezTo>
                  <a:cubicBezTo>
                    <a:pt x="65781" y="162526"/>
                    <a:pt x="62745" y="162259"/>
                    <a:pt x="59710" y="161993"/>
                  </a:cubicBezTo>
                  <a:cubicBezTo>
                    <a:pt x="56274" y="161626"/>
                    <a:pt x="52838" y="161292"/>
                    <a:pt x="49403" y="160858"/>
                  </a:cubicBezTo>
                  <a:cubicBezTo>
                    <a:pt x="48235" y="160692"/>
                    <a:pt x="47101" y="160258"/>
                    <a:pt x="45933" y="160091"/>
                  </a:cubicBezTo>
                  <a:cubicBezTo>
                    <a:pt x="44799" y="159924"/>
                    <a:pt x="43698" y="159557"/>
                    <a:pt x="42631" y="159191"/>
                  </a:cubicBezTo>
                  <a:cubicBezTo>
                    <a:pt x="42197" y="159024"/>
                    <a:pt x="41897" y="158790"/>
                    <a:pt x="41730" y="158390"/>
                  </a:cubicBezTo>
                  <a:cubicBezTo>
                    <a:pt x="41330" y="157456"/>
                    <a:pt x="41730" y="156622"/>
                    <a:pt x="42698" y="156288"/>
                  </a:cubicBezTo>
                  <a:cubicBezTo>
                    <a:pt x="43183" y="156127"/>
                    <a:pt x="43655" y="156039"/>
                    <a:pt x="44138" y="156039"/>
                  </a:cubicBezTo>
                  <a:cubicBezTo>
                    <a:pt x="44452" y="156039"/>
                    <a:pt x="44771" y="156076"/>
                    <a:pt x="45099" y="156155"/>
                  </a:cubicBezTo>
                  <a:cubicBezTo>
                    <a:pt x="46119" y="156384"/>
                    <a:pt x="47152" y="156470"/>
                    <a:pt x="48181" y="156470"/>
                  </a:cubicBezTo>
                  <a:cubicBezTo>
                    <a:pt x="48802" y="156470"/>
                    <a:pt x="49421" y="156439"/>
                    <a:pt x="50036" y="156389"/>
                  </a:cubicBezTo>
                  <a:cubicBezTo>
                    <a:pt x="51537" y="156288"/>
                    <a:pt x="53005" y="156288"/>
                    <a:pt x="54473" y="156255"/>
                  </a:cubicBezTo>
                  <a:cubicBezTo>
                    <a:pt x="58342" y="156222"/>
                    <a:pt x="62178" y="156222"/>
                    <a:pt x="66014" y="156188"/>
                  </a:cubicBezTo>
                  <a:cubicBezTo>
                    <a:pt x="69617" y="156155"/>
                    <a:pt x="73253" y="156155"/>
                    <a:pt x="76855" y="156088"/>
                  </a:cubicBezTo>
                  <a:cubicBezTo>
                    <a:pt x="78056" y="156088"/>
                    <a:pt x="79291" y="156022"/>
                    <a:pt x="80491" y="155855"/>
                  </a:cubicBezTo>
                  <a:cubicBezTo>
                    <a:pt x="80615" y="155841"/>
                    <a:pt x="80735" y="155834"/>
                    <a:pt x="80851" y="155834"/>
                  </a:cubicBezTo>
                  <a:close/>
                  <a:moveTo>
                    <a:pt x="42965" y="160725"/>
                  </a:moveTo>
                  <a:cubicBezTo>
                    <a:pt x="44833" y="161025"/>
                    <a:pt x="46701" y="161359"/>
                    <a:pt x="48569" y="161659"/>
                  </a:cubicBezTo>
                  <a:cubicBezTo>
                    <a:pt x="50603" y="161959"/>
                    <a:pt x="52605" y="162226"/>
                    <a:pt x="54640" y="162460"/>
                  </a:cubicBezTo>
                  <a:cubicBezTo>
                    <a:pt x="57275" y="162760"/>
                    <a:pt x="59910" y="163060"/>
                    <a:pt x="62579" y="163293"/>
                  </a:cubicBezTo>
                  <a:cubicBezTo>
                    <a:pt x="66048" y="163594"/>
                    <a:pt x="69517" y="163861"/>
                    <a:pt x="73019" y="164094"/>
                  </a:cubicBezTo>
                  <a:cubicBezTo>
                    <a:pt x="75221" y="164227"/>
                    <a:pt x="77423" y="164194"/>
                    <a:pt x="79657" y="164261"/>
                  </a:cubicBezTo>
                  <a:cubicBezTo>
                    <a:pt x="79991" y="164261"/>
                    <a:pt x="80358" y="164294"/>
                    <a:pt x="80692" y="164328"/>
                  </a:cubicBezTo>
                  <a:cubicBezTo>
                    <a:pt x="80825" y="164961"/>
                    <a:pt x="80992" y="165562"/>
                    <a:pt x="81058" y="166196"/>
                  </a:cubicBezTo>
                  <a:cubicBezTo>
                    <a:pt x="81125" y="166462"/>
                    <a:pt x="81125" y="166796"/>
                    <a:pt x="80992" y="167063"/>
                  </a:cubicBezTo>
                  <a:cubicBezTo>
                    <a:pt x="80517" y="168265"/>
                    <a:pt x="79382" y="169408"/>
                    <a:pt x="77785" y="169408"/>
                  </a:cubicBezTo>
                  <a:cubicBezTo>
                    <a:pt x="77699" y="169408"/>
                    <a:pt x="77611" y="169405"/>
                    <a:pt x="77523" y="169398"/>
                  </a:cubicBezTo>
                  <a:cubicBezTo>
                    <a:pt x="75655" y="169198"/>
                    <a:pt x="73753" y="169198"/>
                    <a:pt x="71852" y="169098"/>
                  </a:cubicBezTo>
                  <a:cubicBezTo>
                    <a:pt x="71418" y="169064"/>
                    <a:pt x="70985" y="168931"/>
                    <a:pt x="70551" y="168897"/>
                  </a:cubicBezTo>
                  <a:cubicBezTo>
                    <a:pt x="69283" y="168731"/>
                    <a:pt x="68049" y="168564"/>
                    <a:pt x="66782" y="168397"/>
                  </a:cubicBezTo>
                  <a:cubicBezTo>
                    <a:pt x="65581" y="168230"/>
                    <a:pt x="64380" y="168030"/>
                    <a:pt x="63179" y="167863"/>
                  </a:cubicBezTo>
                  <a:cubicBezTo>
                    <a:pt x="61344" y="167630"/>
                    <a:pt x="59510" y="167396"/>
                    <a:pt x="57675" y="167130"/>
                  </a:cubicBezTo>
                  <a:cubicBezTo>
                    <a:pt x="56374" y="166963"/>
                    <a:pt x="55107" y="166696"/>
                    <a:pt x="53806" y="166529"/>
                  </a:cubicBezTo>
                  <a:cubicBezTo>
                    <a:pt x="51037" y="166162"/>
                    <a:pt x="48235" y="165862"/>
                    <a:pt x="45466" y="165528"/>
                  </a:cubicBezTo>
                  <a:cubicBezTo>
                    <a:pt x="44466" y="165428"/>
                    <a:pt x="43465" y="165295"/>
                    <a:pt x="42464" y="165161"/>
                  </a:cubicBezTo>
                  <a:cubicBezTo>
                    <a:pt x="41830" y="165095"/>
                    <a:pt x="41697" y="164961"/>
                    <a:pt x="41664" y="164328"/>
                  </a:cubicBezTo>
                  <a:cubicBezTo>
                    <a:pt x="41664" y="163961"/>
                    <a:pt x="41630" y="163560"/>
                    <a:pt x="41664" y="163193"/>
                  </a:cubicBezTo>
                  <a:cubicBezTo>
                    <a:pt x="41697" y="162193"/>
                    <a:pt x="42097" y="161359"/>
                    <a:pt x="42965" y="160725"/>
                  </a:cubicBezTo>
                  <a:close/>
                  <a:moveTo>
                    <a:pt x="47022" y="166816"/>
                  </a:moveTo>
                  <a:cubicBezTo>
                    <a:pt x="47073" y="166816"/>
                    <a:pt x="47123" y="166820"/>
                    <a:pt x="47168" y="166829"/>
                  </a:cubicBezTo>
                  <a:cubicBezTo>
                    <a:pt x="50036" y="167230"/>
                    <a:pt x="52905" y="167597"/>
                    <a:pt x="55774" y="168030"/>
                  </a:cubicBezTo>
                  <a:cubicBezTo>
                    <a:pt x="59243" y="168564"/>
                    <a:pt x="62679" y="169131"/>
                    <a:pt x="66114" y="169665"/>
                  </a:cubicBezTo>
                  <a:cubicBezTo>
                    <a:pt x="67048" y="169831"/>
                    <a:pt x="67982" y="169865"/>
                    <a:pt x="68950" y="169965"/>
                  </a:cubicBezTo>
                  <a:cubicBezTo>
                    <a:pt x="70451" y="170132"/>
                    <a:pt x="71985" y="170365"/>
                    <a:pt x="73520" y="170565"/>
                  </a:cubicBezTo>
                  <a:cubicBezTo>
                    <a:pt x="74687" y="170732"/>
                    <a:pt x="75921" y="170799"/>
                    <a:pt x="77089" y="171032"/>
                  </a:cubicBezTo>
                  <a:cubicBezTo>
                    <a:pt x="78390" y="171266"/>
                    <a:pt x="79691" y="171599"/>
                    <a:pt x="80992" y="171933"/>
                  </a:cubicBezTo>
                  <a:cubicBezTo>
                    <a:pt x="81692" y="172133"/>
                    <a:pt x="82126" y="172734"/>
                    <a:pt x="82626" y="173234"/>
                  </a:cubicBezTo>
                  <a:cubicBezTo>
                    <a:pt x="83160" y="173734"/>
                    <a:pt x="83327" y="174335"/>
                    <a:pt x="83427" y="175035"/>
                  </a:cubicBezTo>
                  <a:cubicBezTo>
                    <a:pt x="83594" y="176036"/>
                    <a:pt x="83293" y="176803"/>
                    <a:pt x="82593" y="177404"/>
                  </a:cubicBezTo>
                  <a:cubicBezTo>
                    <a:pt x="82293" y="177670"/>
                    <a:pt x="81892" y="177837"/>
                    <a:pt x="81492" y="177971"/>
                  </a:cubicBezTo>
                  <a:cubicBezTo>
                    <a:pt x="81058" y="178071"/>
                    <a:pt x="80558" y="178104"/>
                    <a:pt x="80091" y="178137"/>
                  </a:cubicBezTo>
                  <a:cubicBezTo>
                    <a:pt x="79391" y="178204"/>
                    <a:pt x="78690" y="178237"/>
                    <a:pt x="77990" y="178304"/>
                  </a:cubicBezTo>
                  <a:cubicBezTo>
                    <a:pt x="77990" y="178304"/>
                    <a:pt x="77990" y="178304"/>
                    <a:pt x="77956" y="178338"/>
                  </a:cubicBezTo>
                  <a:cubicBezTo>
                    <a:pt x="76889" y="178338"/>
                    <a:pt x="75807" y="178308"/>
                    <a:pt x="74719" y="178308"/>
                  </a:cubicBezTo>
                  <a:cubicBezTo>
                    <a:pt x="74176" y="178308"/>
                    <a:pt x="73631" y="178315"/>
                    <a:pt x="73086" y="178338"/>
                  </a:cubicBezTo>
                  <a:cubicBezTo>
                    <a:pt x="72768" y="178348"/>
                    <a:pt x="72450" y="178353"/>
                    <a:pt x="72134" y="178353"/>
                  </a:cubicBezTo>
                  <a:cubicBezTo>
                    <a:pt x="69461" y="178353"/>
                    <a:pt x="66834" y="177998"/>
                    <a:pt x="64180" y="177670"/>
                  </a:cubicBezTo>
                  <a:cubicBezTo>
                    <a:pt x="59343" y="177103"/>
                    <a:pt x="54673" y="175802"/>
                    <a:pt x="50003" y="174568"/>
                  </a:cubicBezTo>
                  <a:cubicBezTo>
                    <a:pt x="48035" y="174034"/>
                    <a:pt x="46033" y="173634"/>
                    <a:pt x="44032" y="173201"/>
                  </a:cubicBezTo>
                  <a:cubicBezTo>
                    <a:pt x="43198" y="173000"/>
                    <a:pt x="42631" y="172467"/>
                    <a:pt x="42064" y="171933"/>
                  </a:cubicBezTo>
                  <a:cubicBezTo>
                    <a:pt x="41764" y="171633"/>
                    <a:pt x="41697" y="171266"/>
                    <a:pt x="41764" y="170866"/>
                  </a:cubicBezTo>
                  <a:cubicBezTo>
                    <a:pt x="41931" y="169665"/>
                    <a:pt x="42598" y="168864"/>
                    <a:pt x="43665" y="168364"/>
                  </a:cubicBezTo>
                  <a:cubicBezTo>
                    <a:pt x="44632" y="167863"/>
                    <a:pt x="45600" y="167363"/>
                    <a:pt x="46601" y="166896"/>
                  </a:cubicBezTo>
                  <a:cubicBezTo>
                    <a:pt x="46723" y="166847"/>
                    <a:pt x="46880" y="166816"/>
                    <a:pt x="47022" y="166816"/>
                  </a:cubicBezTo>
                  <a:close/>
                  <a:moveTo>
                    <a:pt x="47932" y="175628"/>
                  </a:moveTo>
                  <a:cubicBezTo>
                    <a:pt x="48518" y="175628"/>
                    <a:pt x="49094" y="175741"/>
                    <a:pt x="49669" y="175902"/>
                  </a:cubicBezTo>
                  <a:cubicBezTo>
                    <a:pt x="52972" y="176736"/>
                    <a:pt x="56274" y="177570"/>
                    <a:pt x="59576" y="178338"/>
                  </a:cubicBezTo>
                  <a:cubicBezTo>
                    <a:pt x="62412" y="179005"/>
                    <a:pt x="65281" y="179305"/>
                    <a:pt x="68183" y="179538"/>
                  </a:cubicBezTo>
                  <a:cubicBezTo>
                    <a:pt x="70217" y="179672"/>
                    <a:pt x="72252" y="179672"/>
                    <a:pt x="74287" y="179705"/>
                  </a:cubicBezTo>
                  <a:cubicBezTo>
                    <a:pt x="76022" y="179739"/>
                    <a:pt x="77723" y="179739"/>
                    <a:pt x="79424" y="179939"/>
                  </a:cubicBezTo>
                  <a:cubicBezTo>
                    <a:pt x="80725" y="180139"/>
                    <a:pt x="82093" y="180105"/>
                    <a:pt x="83393" y="180172"/>
                  </a:cubicBezTo>
                  <a:cubicBezTo>
                    <a:pt x="83560" y="180172"/>
                    <a:pt x="83694" y="180206"/>
                    <a:pt x="83860" y="180239"/>
                  </a:cubicBezTo>
                  <a:cubicBezTo>
                    <a:pt x="84161" y="181540"/>
                    <a:pt x="83694" y="182574"/>
                    <a:pt x="82826" y="183475"/>
                  </a:cubicBezTo>
                  <a:cubicBezTo>
                    <a:pt x="82626" y="183675"/>
                    <a:pt x="82293" y="183775"/>
                    <a:pt x="82026" y="183841"/>
                  </a:cubicBezTo>
                  <a:cubicBezTo>
                    <a:pt x="79858" y="184308"/>
                    <a:pt x="77689" y="184709"/>
                    <a:pt x="75454" y="184742"/>
                  </a:cubicBezTo>
                  <a:cubicBezTo>
                    <a:pt x="73687" y="184742"/>
                    <a:pt x="71885" y="184842"/>
                    <a:pt x="70117" y="184909"/>
                  </a:cubicBezTo>
                  <a:cubicBezTo>
                    <a:pt x="68216" y="184976"/>
                    <a:pt x="66348" y="185042"/>
                    <a:pt x="64447" y="185076"/>
                  </a:cubicBezTo>
                  <a:cubicBezTo>
                    <a:pt x="63513" y="185087"/>
                    <a:pt x="62575" y="185091"/>
                    <a:pt x="61635" y="185091"/>
                  </a:cubicBezTo>
                  <a:cubicBezTo>
                    <a:pt x="59754" y="185091"/>
                    <a:pt x="57864" y="185076"/>
                    <a:pt x="55974" y="185076"/>
                  </a:cubicBezTo>
                  <a:cubicBezTo>
                    <a:pt x="53305" y="185109"/>
                    <a:pt x="50670" y="185209"/>
                    <a:pt x="48002" y="185209"/>
                  </a:cubicBezTo>
                  <a:cubicBezTo>
                    <a:pt x="46434" y="185176"/>
                    <a:pt x="44866" y="185042"/>
                    <a:pt x="43298" y="184876"/>
                  </a:cubicBezTo>
                  <a:cubicBezTo>
                    <a:pt x="42664" y="184809"/>
                    <a:pt x="42031" y="184475"/>
                    <a:pt x="41263" y="184208"/>
                  </a:cubicBezTo>
                  <a:cubicBezTo>
                    <a:pt x="42442" y="182939"/>
                    <a:pt x="43704" y="182217"/>
                    <a:pt x="45270" y="182217"/>
                  </a:cubicBezTo>
                  <a:cubicBezTo>
                    <a:pt x="45432" y="182217"/>
                    <a:pt x="45598" y="182225"/>
                    <a:pt x="45767" y="182240"/>
                  </a:cubicBezTo>
                  <a:cubicBezTo>
                    <a:pt x="47401" y="182374"/>
                    <a:pt x="49036" y="182541"/>
                    <a:pt x="50703" y="182741"/>
                  </a:cubicBezTo>
                  <a:cubicBezTo>
                    <a:pt x="51904" y="182874"/>
                    <a:pt x="53105" y="183074"/>
                    <a:pt x="54306" y="183241"/>
                  </a:cubicBezTo>
                  <a:cubicBezTo>
                    <a:pt x="54906" y="183308"/>
                    <a:pt x="55540" y="183341"/>
                    <a:pt x="56141" y="183374"/>
                  </a:cubicBezTo>
                  <a:cubicBezTo>
                    <a:pt x="59825" y="183620"/>
                    <a:pt x="63510" y="183843"/>
                    <a:pt x="67176" y="183843"/>
                  </a:cubicBezTo>
                  <a:cubicBezTo>
                    <a:pt x="67990" y="183843"/>
                    <a:pt x="68804" y="183832"/>
                    <a:pt x="69617" y="183808"/>
                  </a:cubicBezTo>
                  <a:cubicBezTo>
                    <a:pt x="71685" y="183741"/>
                    <a:pt x="73720" y="183608"/>
                    <a:pt x="75755" y="183475"/>
                  </a:cubicBezTo>
                  <a:cubicBezTo>
                    <a:pt x="76222" y="183441"/>
                    <a:pt x="76722" y="183308"/>
                    <a:pt x="77256" y="183208"/>
                  </a:cubicBezTo>
                  <a:cubicBezTo>
                    <a:pt x="77089" y="182641"/>
                    <a:pt x="76789" y="182374"/>
                    <a:pt x="76288" y="182374"/>
                  </a:cubicBezTo>
                  <a:cubicBezTo>
                    <a:pt x="75100" y="182348"/>
                    <a:pt x="73912" y="182242"/>
                    <a:pt x="72724" y="182242"/>
                  </a:cubicBezTo>
                  <a:cubicBezTo>
                    <a:pt x="72378" y="182242"/>
                    <a:pt x="72031" y="182251"/>
                    <a:pt x="71685" y="182274"/>
                  </a:cubicBezTo>
                  <a:cubicBezTo>
                    <a:pt x="70162" y="182386"/>
                    <a:pt x="68640" y="182428"/>
                    <a:pt x="67115" y="182428"/>
                  </a:cubicBezTo>
                  <a:cubicBezTo>
                    <a:pt x="65031" y="182428"/>
                    <a:pt x="62943" y="182351"/>
                    <a:pt x="60844" y="182274"/>
                  </a:cubicBezTo>
                  <a:cubicBezTo>
                    <a:pt x="59043" y="182207"/>
                    <a:pt x="57241" y="182107"/>
                    <a:pt x="55440" y="181973"/>
                  </a:cubicBezTo>
                  <a:cubicBezTo>
                    <a:pt x="54439" y="181907"/>
                    <a:pt x="53405" y="181640"/>
                    <a:pt x="52371" y="181540"/>
                  </a:cubicBezTo>
                  <a:cubicBezTo>
                    <a:pt x="50837" y="181406"/>
                    <a:pt x="49269" y="181306"/>
                    <a:pt x="47701" y="181173"/>
                  </a:cubicBezTo>
                  <a:cubicBezTo>
                    <a:pt x="45566" y="180973"/>
                    <a:pt x="43465" y="180439"/>
                    <a:pt x="41363" y="179972"/>
                  </a:cubicBezTo>
                  <a:cubicBezTo>
                    <a:pt x="41397" y="179705"/>
                    <a:pt x="41464" y="179505"/>
                    <a:pt x="41397" y="179338"/>
                  </a:cubicBezTo>
                  <a:cubicBezTo>
                    <a:pt x="41130" y="178504"/>
                    <a:pt x="41330" y="177904"/>
                    <a:pt x="41964" y="177337"/>
                  </a:cubicBezTo>
                  <a:cubicBezTo>
                    <a:pt x="42965" y="176503"/>
                    <a:pt x="44199" y="176269"/>
                    <a:pt x="45400" y="175969"/>
                  </a:cubicBezTo>
                  <a:cubicBezTo>
                    <a:pt x="45967" y="175836"/>
                    <a:pt x="46567" y="175802"/>
                    <a:pt x="47134" y="175702"/>
                  </a:cubicBezTo>
                  <a:cubicBezTo>
                    <a:pt x="47403" y="175651"/>
                    <a:pt x="47668" y="175628"/>
                    <a:pt x="47932" y="175628"/>
                  </a:cubicBezTo>
                  <a:close/>
                  <a:moveTo>
                    <a:pt x="79991" y="185709"/>
                  </a:moveTo>
                  <a:lnTo>
                    <a:pt x="79991" y="185709"/>
                  </a:lnTo>
                  <a:cubicBezTo>
                    <a:pt x="79924" y="186443"/>
                    <a:pt x="79924" y="186443"/>
                    <a:pt x="79090" y="186910"/>
                  </a:cubicBezTo>
                  <a:cubicBezTo>
                    <a:pt x="79024" y="186577"/>
                    <a:pt x="78957" y="186310"/>
                    <a:pt x="78924" y="185976"/>
                  </a:cubicBezTo>
                  <a:cubicBezTo>
                    <a:pt x="79291" y="185876"/>
                    <a:pt x="79624" y="185810"/>
                    <a:pt x="79991" y="185709"/>
                  </a:cubicBezTo>
                  <a:close/>
                  <a:moveTo>
                    <a:pt x="45667" y="186877"/>
                  </a:moveTo>
                  <a:cubicBezTo>
                    <a:pt x="45800" y="187577"/>
                    <a:pt x="45967" y="188245"/>
                    <a:pt x="46134" y="188945"/>
                  </a:cubicBezTo>
                  <a:cubicBezTo>
                    <a:pt x="46067" y="188979"/>
                    <a:pt x="46000" y="189012"/>
                    <a:pt x="45933" y="189045"/>
                  </a:cubicBezTo>
                  <a:cubicBezTo>
                    <a:pt x="45133" y="188378"/>
                    <a:pt x="44299" y="187711"/>
                    <a:pt x="43298" y="186877"/>
                  </a:cubicBezTo>
                  <a:close/>
                  <a:moveTo>
                    <a:pt x="77923" y="186043"/>
                  </a:moveTo>
                  <a:lnTo>
                    <a:pt x="77923" y="186043"/>
                  </a:lnTo>
                  <a:cubicBezTo>
                    <a:pt x="78323" y="187377"/>
                    <a:pt x="78190" y="187878"/>
                    <a:pt x="77156" y="188645"/>
                  </a:cubicBezTo>
                  <a:cubicBezTo>
                    <a:pt x="76589" y="189079"/>
                    <a:pt x="75988" y="189479"/>
                    <a:pt x="75421" y="189879"/>
                  </a:cubicBezTo>
                  <a:cubicBezTo>
                    <a:pt x="75388" y="189913"/>
                    <a:pt x="75321" y="189946"/>
                    <a:pt x="75221" y="189946"/>
                  </a:cubicBezTo>
                  <a:cubicBezTo>
                    <a:pt x="75454" y="188712"/>
                    <a:pt x="75721" y="187477"/>
                    <a:pt x="75988" y="186176"/>
                  </a:cubicBezTo>
                  <a:cubicBezTo>
                    <a:pt x="76655" y="186110"/>
                    <a:pt x="77289" y="186076"/>
                    <a:pt x="77923" y="186043"/>
                  </a:cubicBezTo>
                  <a:close/>
                  <a:moveTo>
                    <a:pt x="47935" y="186643"/>
                  </a:moveTo>
                  <a:cubicBezTo>
                    <a:pt x="49269" y="188578"/>
                    <a:pt x="50570" y="190413"/>
                    <a:pt x="51838" y="192281"/>
                  </a:cubicBezTo>
                  <a:cubicBezTo>
                    <a:pt x="51769" y="192283"/>
                    <a:pt x="51702" y="192284"/>
                    <a:pt x="51635" y="192284"/>
                  </a:cubicBezTo>
                  <a:cubicBezTo>
                    <a:pt x="50762" y="192284"/>
                    <a:pt x="50051" y="192079"/>
                    <a:pt x="49369" y="191614"/>
                  </a:cubicBezTo>
                  <a:cubicBezTo>
                    <a:pt x="48102" y="190780"/>
                    <a:pt x="47034" y="189879"/>
                    <a:pt x="46901" y="188211"/>
                  </a:cubicBezTo>
                  <a:cubicBezTo>
                    <a:pt x="46867" y="187744"/>
                    <a:pt x="46634" y="187311"/>
                    <a:pt x="46500" y="186877"/>
                  </a:cubicBezTo>
                  <a:cubicBezTo>
                    <a:pt x="46500" y="186844"/>
                    <a:pt x="46534" y="186810"/>
                    <a:pt x="46534" y="186744"/>
                  </a:cubicBezTo>
                  <a:cubicBezTo>
                    <a:pt x="47001" y="186710"/>
                    <a:pt x="47501" y="186677"/>
                    <a:pt x="47935" y="186643"/>
                  </a:cubicBezTo>
                  <a:close/>
                  <a:moveTo>
                    <a:pt x="52972" y="186643"/>
                  </a:moveTo>
                  <a:cubicBezTo>
                    <a:pt x="53906" y="188645"/>
                    <a:pt x="54840" y="190680"/>
                    <a:pt x="55807" y="192815"/>
                  </a:cubicBezTo>
                  <a:cubicBezTo>
                    <a:pt x="55570" y="192857"/>
                    <a:pt x="55343" y="192873"/>
                    <a:pt x="55125" y="192873"/>
                  </a:cubicBezTo>
                  <a:cubicBezTo>
                    <a:pt x="54483" y="192873"/>
                    <a:pt x="53911" y="192731"/>
                    <a:pt x="53339" y="192681"/>
                  </a:cubicBezTo>
                  <a:cubicBezTo>
                    <a:pt x="53239" y="192681"/>
                    <a:pt x="53105" y="192514"/>
                    <a:pt x="53005" y="192414"/>
                  </a:cubicBezTo>
                  <a:cubicBezTo>
                    <a:pt x="51671" y="190613"/>
                    <a:pt x="50337" y="188812"/>
                    <a:pt x="49002" y="187010"/>
                  </a:cubicBezTo>
                  <a:cubicBezTo>
                    <a:pt x="48936" y="186910"/>
                    <a:pt x="48936" y="186810"/>
                    <a:pt x="48869" y="186643"/>
                  </a:cubicBezTo>
                  <a:close/>
                  <a:moveTo>
                    <a:pt x="75154" y="186176"/>
                  </a:moveTo>
                  <a:cubicBezTo>
                    <a:pt x="75021" y="186777"/>
                    <a:pt x="74921" y="187311"/>
                    <a:pt x="74787" y="187811"/>
                  </a:cubicBezTo>
                  <a:cubicBezTo>
                    <a:pt x="74554" y="188645"/>
                    <a:pt x="74220" y="189479"/>
                    <a:pt x="73987" y="190346"/>
                  </a:cubicBezTo>
                  <a:cubicBezTo>
                    <a:pt x="73753" y="191180"/>
                    <a:pt x="73253" y="191814"/>
                    <a:pt x="72452" y="192181"/>
                  </a:cubicBezTo>
                  <a:cubicBezTo>
                    <a:pt x="71768" y="192508"/>
                    <a:pt x="71137" y="193074"/>
                    <a:pt x="70322" y="193074"/>
                  </a:cubicBezTo>
                  <a:cubicBezTo>
                    <a:pt x="70223" y="193074"/>
                    <a:pt x="70122" y="193066"/>
                    <a:pt x="70017" y="193048"/>
                  </a:cubicBezTo>
                  <a:cubicBezTo>
                    <a:pt x="69951" y="193048"/>
                    <a:pt x="69850" y="193015"/>
                    <a:pt x="69717" y="192981"/>
                  </a:cubicBezTo>
                  <a:cubicBezTo>
                    <a:pt x="70684" y="190813"/>
                    <a:pt x="71919" y="188778"/>
                    <a:pt x="72085" y="186310"/>
                  </a:cubicBezTo>
                  <a:cubicBezTo>
                    <a:pt x="73119" y="186243"/>
                    <a:pt x="74053" y="186210"/>
                    <a:pt x="75154" y="186176"/>
                  </a:cubicBezTo>
                  <a:close/>
                  <a:moveTo>
                    <a:pt x="55907" y="186484"/>
                  </a:moveTo>
                  <a:cubicBezTo>
                    <a:pt x="56453" y="186484"/>
                    <a:pt x="57009" y="186514"/>
                    <a:pt x="57475" y="186577"/>
                  </a:cubicBezTo>
                  <a:cubicBezTo>
                    <a:pt x="58175" y="188712"/>
                    <a:pt x="58709" y="190880"/>
                    <a:pt x="58709" y="193215"/>
                  </a:cubicBezTo>
                  <a:cubicBezTo>
                    <a:pt x="58451" y="193186"/>
                    <a:pt x="58267" y="193108"/>
                    <a:pt x="58093" y="193108"/>
                  </a:cubicBezTo>
                  <a:cubicBezTo>
                    <a:pt x="58065" y="193108"/>
                    <a:pt x="58037" y="193110"/>
                    <a:pt x="58009" y="193115"/>
                  </a:cubicBezTo>
                  <a:cubicBezTo>
                    <a:pt x="57899" y="193131"/>
                    <a:pt x="57797" y="193139"/>
                    <a:pt x="57702" y="193139"/>
                  </a:cubicBezTo>
                  <a:cubicBezTo>
                    <a:pt x="56810" y="193139"/>
                    <a:pt x="56506" y="192464"/>
                    <a:pt x="56174" y="191680"/>
                  </a:cubicBezTo>
                  <a:cubicBezTo>
                    <a:pt x="55540" y="190213"/>
                    <a:pt x="54773" y="188778"/>
                    <a:pt x="54039" y="187311"/>
                  </a:cubicBezTo>
                  <a:cubicBezTo>
                    <a:pt x="53939" y="187110"/>
                    <a:pt x="53839" y="186910"/>
                    <a:pt x="53739" y="186710"/>
                  </a:cubicBezTo>
                  <a:cubicBezTo>
                    <a:pt x="54133" y="186565"/>
                    <a:pt x="55006" y="186484"/>
                    <a:pt x="55907" y="186484"/>
                  </a:cubicBezTo>
                  <a:close/>
                  <a:moveTo>
                    <a:pt x="63079" y="186543"/>
                  </a:moveTo>
                  <a:cubicBezTo>
                    <a:pt x="63046" y="188845"/>
                    <a:pt x="63279" y="191047"/>
                    <a:pt x="62745" y="193215"/>
                  </a:cubicBezTo>
                  <a:lnTo>
                    <a:pt x="59743" y="193215"/>
                  </a:lnTo>
                  <a:cubicBezTo>
                    <a:pt x="59610" y="190913"/>
                    <a:pt x="59243" y="188678"/>
                    <a:pt x="58276" y="186543"/>
                  </a:cubicBezTo>
                  <a:close/>
                  <a:moveTo>
                    <a:pt x="71452" y="186410"/>
                  </a:moveTo>
                  <a:cubicBezTo>
                    <a:pt x="70851" y="188778"/>
                    <a:pt x="69784" y="190980"/>
                    <a:pt x="68550" y="193282"/>
                  </a:cubicBezTo>
                  <a:lnTo>
                    <a:pt x="66481" y="193282"/>
                  </a:lnTo>
                  <a:cubicBezTo>
                    <a:pt x="67415" y="191080"/>
                    <a:pt x="68416" y="188912"/>
                    <a:pt x="68483" y="186410"/>
                  </a:cubicBezTo>
                  <a:close/>
                  <a:moveTo>
                    <a:pt x="67716" y="186510"/>
                  </a:moveTo>
                  <a:cubicBezTo>
                    <a:pt x="67716" y="186744"/>
                    <a:pt x="67716" y="186977"/>
                    <a:pt x="67682" y="187177"/>
                  </a:cubicBezTo>
                  <a:cubicBezTo>
                    <a:pt x="67282" y="189112"/>
                    <a:pt x="66581" y="190913"/>
                    <a:pt x="65748" y="192681"/>
                  </a:cubicBezTo>
                  <a:cubicBezTo>
                    <a:pt x="65564" y="193110"/>
                    <a:pt x="65324" y="193286"/>
                    <a:pt x="64924" y="193286"/>
                  </a:cubicBezTo>
                  <a:cubicBezTo>
                    <a:pt x="64888" y="193286"/>
                    <a:pt x="64852" y="193284"/>
                    <a:pt x="64814" y="193282"/>
                  </a:cubicBezTo>
                  <a:cubicBezTo>
                    <a:pt x="64630" y="193248"/>
                    <a:pt x="64438" y="193240"/>
                    <a:pt x="64246" y="193240"/>
                  </a:cubicBezTo>
                  <a:cubicBezTo>
                    <a:pt x="64055" y="193240"/>
                    <a:pt x="63863" y="193248"/>
                    <a:pt x="63679" y="193248"/>
                  </a:cubicBezTo>
                  <a:cubicBezTo>
                    <a:pt x="63746" y="191013"/>
                    <a:pt x="63779" y="188845"/>
                    <a:pt x="63846" y="186510"/>
                  </a:cubicBezTo>
                  <a:close/>
                  <a:moveTo>
                    <a:pt x="58042" y="196918"/>
                  </a:moveTo>
                  <a:cubicBezTo>
                    <a:pt x="58943" y="196984"/>
                    <a:pt x="59843" y="197084"/>
                    <a:pt x="60844" y="197151"/>
                  </a:cubicBezTo>
                  <a:cubicBezTo>
                    <a:pt x="60744" y="197685"/>
                    <a:pt x="60644" y="198118"/>
                    <a:pt x="60544" y="198685"/>
                  </a:cubicBezTo>
                  <a:cubicBezTo>
                    <a:pt x="59677" y="198385"/>
                    <a:pt x="58943" y="198085"/>
                    <a:pt x="58209" y="197685"/>
                  </a:cubicBezTo>
                  <a:cubicBezTo>
                    <a:pt x="58075" y="197585"/>
                    <a:pt x="58009" y="197318"/>
                    <a:pt x="57909" y="197118"/>
                  </a:cubicBezTo>
                  <a:cubicBezTo>
                    <a:pt x="57942" y="197051"/>
                    <a:pt x="58009" y="196984"/>
                    <a:pt x="58042" y="196918"/>
                  </a:cubicBezTo>
                  <a:close/>
                  <a:moveTo>
                    <a:pt x="74687" y="1"/>
                  </a:moveTo>
                  <a:cubicBezTo>
                    <a:pt x="74554" y="1"/>
                    <a:pt x="74420" y="43"/>
                    <a:pt x="74287" y="43"/>
                  </a:cubicBezTo>
                  <a:cubicBezTo>
                    <a:pt x="74420" y="577"/>
                    <a:pt x="74420" y="610"/>
                    <a:pt x="74754" y="710"/>
                  </a:cubicBezTo>
                  <a:cubicBezTo>
                    <a:pt x="75354" y="877"/>
                    <a:pt x="75955" y="977"/>
                    <a:pt x="76589" y="1077"/>
                  </a:cubicBezTo>
                  <a:cubicBezTo>
                    <a:pt x="77022" y="1177"/>
                    <a:pt x="77523" y="1211"/>
                    <a:pt x="77923" y="1378"/>
                  </a:cubicBezTo>
                  <a:cubicBezTo>
                    <a:pt x="80158" y="2345"/>
                    <a:pt x="82393" y="3312"/>
                    <a:pt x="84561" y="4380"/>
                  </a:cubicBezTo>
                  <a:cubicBezTo>
                    <a:pt x="86329" y="5314"/>
                    <a:pt x="88063" y="6381"/>
                    <a:pt x="89765" y="7382"/>
                  </a:cubicBezTo>
                  <a:cubicBezTo>
                    <a:pt x="90599" y="7882"/>
                    <a:pt x="91366" y="8416"/>
                    <a:pt x="92166" y="8916"/>
                  </a:cubicBezTo>
                  <a:cubicBezTo>
                    <a:pt x="94201" y="10251"/>
                    <a:pt x="95936" y="11885"/>
                    <a:pt x="97637" y="13553"/>
                  </a:cubicBezTo>
                  <a:cubicBezTo>
                    <a:pt x="100272" y="16121"/>
                    <a:pt x="102974" y="18590"/>
                    <a:pt x="105643" y="21092"/>
                  </a:cubicBezTo>
                  <a:cubicBezTo>
                    <a:pt x="107344" y="22693"/>
                    <a:pt x="108778" y="24494"/>
                    <a:pt x="110113" y="26395"/>
                  </a:cubicBezTo>
                  <a:cubicBezTo>
                    <a:pt x="112281" y="29498"/>
                    <a:pt x="113949" y="32933"/>
                    <a:pt x="115750" y="36236"/>
                  </a:cubicBezTo>
                  <a:cubicBezTo>
                    <a:pt x="117618" y="39672"/>
                    <a:pt x="118585" y="43408"/>
                    <a:pt x="119052" y="47244"/>
                  </a:cubicBezTo>
                  <a:cubicBezTo>
                    <a:pt x="119386" y="49979"/>
                    <a:pt x="119586" y="52781"/>
                    <a:pt x="119686" y="55550"/>
                  </a:cubicBezTo>
                  <a:cubicBezTo>
                    <a:pt x="119753" y="57751"/>
                    <a:pt x="119719" y="59986"/>
                    <a:pt x="119553" y="62188"/>
                  </a:cubicBezTo>
                  <a:cubicBezTo>
                    <a:pt x="119419" y="64089"/>
                    <a:pt x="119019" y="65990"/>
                    <a:pt x="118685" y="67892"/>
                  </a:cubicBezTo>
                  <a:cubicBezTo>
                    <a:pt x="118085" y="71194"/>
                    <a:pt x="117351" y="74530"/>
                    <a:pt x="115917" y="77599"/>
                  </a:cubicBezTo>
                  <a:cubicBezTo>
                    <a:pt x="113482" y="82903"/>
                    <a:pt x="110946" y="88206"/>
                    <a:pt x="107878" y="93210"/>
                  </a:cubicBezTo>
                  <a:cubicBezTo>
                    <a:pt x="106743" y="95011"/>
                    <a:pt x="105609" y="96813"/>
                    <a:pt x="104142" y="98380"/>
                  </a:cubicBezTo>
                  <a:cubicBezTo>
                    <a:pt x="103041" y="99581"/>
                    <a:pt x="102174" y="100949"/>
                    <a:pt x="101473" y="102450"/>
                  </a:cubicBezTo>
                  <a:cubicBezTo>
                    <a:pt x="100906" y="103651"/>
                    <a:pt x="100306" y="104818"/>
                    <a:pt x="99772" y="106052"/>
                  </a:cubicBezTo>
                  <a:cubicBezTo>
                    <a:pt x="98938" y="108021"/>
                    <a:pt x="98071" y="109955"/>
                    <a:pt x="97403" y="111957"/>
                  </a:cubicBezTo>
                  <a:cubicBezTo>
                    <a:pt x="96336" y="115092"/>
                    <a:pt x="96002" y="118361"/>
                    <a:pt x="95402" y="121597"/>
                  </a:cubicBezTo>
                  <a:cubicBezTo>
                    <a:pt x="95135" y="123065"/>
                    <a:pt x="95135" y="124599"/>
                    <a:pt x="94902" y="126100"/>
                  </a:cubicBezTo>
                  <a:cubicBezTo>
                    <a:pt x="94702" y="127501"/>
                    <a:pt x="94401" y="128869"/>
                    <a:pt x="94168" y="130270"/>
                  </a:cubicBezTo>
                  <a:cubicBezTo>
                    <a:pt x="93768" y="132505"/>
                    <a:pt x="93434" y="134773"/>
                    <a:pt x="92934" y="136975"/>
                  </a:cubicBezTo>
                  <a:cubicBezTo>
                    <a:pt x="92433" y="139276"/>
                    <a:pt x="91833" y="141511"/>
                    <a:pt x="91099" y="143746"/>
                  </a:cubicBezTo>
                  <a:cubicBezTo>
                    <a:pt x="90232" y="146381"/>
                    <a:pt x="88831" y="148650"/>
                    <a:pt x="87029" y="150751"/>
                  </a:cubicBezTo>
                  <a:cubicBezTo>
                    <a:pt x="86796" y="151018"/>
                    <a:pt x="86529" y="151251"/>
                    <a:pt x="86262" y="151485"/>
                  </a:cubicBezTo>
                  <a:cubicBezTo>
                    <a:pt x="85061" y="152552"/>
                    <a:pt x="83594" y="153153"/>
                    <a:pt x="82059" y="153720"/>
                  </a:cubicBezTo>
                  <a:cubicBezTo>
                    <a:pt x="80058" y="154454"/>
                    <a:pt x="78023" y="154954"/>
                    <a:pt x="75855" y="154954"/>
                  </a:cubicBezTo>
                  <a:cubicBezTo>
                    <a:pt x="75262" y="154948"/>
                    <a:pt x="74670" y="154945"/>
                    <a:pt x="74077" y="154945"/>
                  </a:cubicBezTo>
                  <a:cubicBezTo>
                    <a:pt x="71568" y="154945"/>
                    <a:pt x="69058" y="154994"/>
                    <a:pt x="66548" y="155021"/>
                  </a:cubicBezTo>
                  <a:cubicBezTo>
                    <a:pt x="62378" y="155054"/>
                    <a:pt x="58209" y="155021"/>
                    <a:pt x="54039" y="155088"/>
                  </a:cubicBezTo>
                  <a:cubicBezTo>
                    <a:pt x="53832" y="155090"/>
                    <a:pt x="53625" y="155091"/>
                    <a:pt x="53418" y="155091"/>
                  </a:cubicBezTo>
                  <a:cubicBezTo>
                    <a:pt x="50757" y="155091"/>
                    <a:pt x="48097" y="154894"/>
                    <a:pt x="45466" y="154554"/>
                  </a:cubicBezTo>
                  <a:cubicBezTo>
                    <a:pt x="42364" y="154154"/>
                    <a:pt x="39529" y="153220"/>
                    <a:pt x="36860" y="151718"/>
                  </a:cubicBezTo>
                  <a:cubicBezTo>
                    <a:pt x="36093" y="151285"/>
                    <a:pt x="35326" y="150784"/>
                    <a:pt x="34525" y="150418"/>
                  </a:cubicBezTo>
                  <a:cubicBezTo>
                    <a:pt x="33891" y="150117"/>
                    <a:pt x="33391" y="149650"/>
                    <a:pt x="32991" y="149117"/>
                  </a:cubicBezTo>
                  <a:cubicBezTo>
                    <a:pt x="32190" y="147949"/>
                    <a:pt x="31356" y="146815"/>
                    <a:pt x="30723" y="145547"/>
                  </a:cubicBezTo>
                  <a:cubicBezTo>
                    <a:pt x="29655" y="143346"/>
                    <a:pt x="28855" y="141111"/>
                    <a:pt x="28454" y="138743"/>
                  </a:cubicBezTo>
                  <a:cubicBezTo>
                    <a:pt x="28221" y="137208"/>
                    <a:pt x="28087" y="135674"/>
                    <a:pt x="27921" y="134173"/>
                  </a:cubicBezTo>
                  <a:cubicBezTo>
                    <a:pt x="27820" y="132972"/>
                    <a:pt x="27687" y="131804"/>
                    <a:pt x="27554" y="130637"/>
                  </a:cubicBezTo>
                  <a:cubicBezTo>
                    <a:pt x="27320" y="128535"/>
                    <a:pt x="27120" y="126467"/>
                    <a:pt x="26820" y="124399"/>
                  </a:cubicBezTo>
                  <a:cubicBezTo>
                    <a:pt x="26620" y="123265"/>
                    <a:pt x="26253" y="122164"/>
                    <a:pt x="25952" y="121030"/>
                  </a:cubicBezTo>
                  <a:cubicBezTo>
                    <a:pt x="25018" y="117361"/>
                    <a:pt x="23651" y="113825"/>
                    <a:pt x="22150" y="110356"/>
                  </a:cubicBezTo>
                  <a:cubicBezTo>
                    <a:pt x="20682" y="107020"/>
                    <a:pt x="18947" y="103784"/>
                    <a:pt x="17213" y="100549"/>
                  </a:cubicBezTo>
                  <a:cubicBezTo>
                    <a:pt x="16646" y="99448"/>
                    <a:pt x="16079" y="98347"/>
                    <a:pt x="15512" y="97246"/>
                  </a:cubicBezTo>
                  <a:cubicBezTo>
                    <a:pt x="14044" y="94377"/>
                    <a:pt x="12510" y="91542"/>
                    <a:pt x="10975" y="88707"/>
                  </a:cubicBezTo>
                  <a:cubicBezTo>
                    <a:pt x="9641" y="86205"/>
                    <a:pt x="8507" y="83603"/>
                    <a:pt x="7506" y="80934"/>
                  </a:cubicBezTo>
                  <a:cubicBezTo>
                    <a:pt x="6739" y="78933"/>
                    <a:pt x="5938" y="76932"/>
                    <a:pt x="5138" y="74930"/>
                  </a:cubicBezTo>
                  <a:cubicBezTo>
                    <a:pt x="5071" y="74730"/>
                    <a:pt x="5038" y="74530"/>
                    <a:pt x="5004" y="74330"/>
                  </a:cubicBezTo>
                  <a:cubicBezTo>
                    <a:pt x="4871" y="73663"/>
                    <a:pt x="4771" y="72995"/>
                    <a:pt x="4604" y="72328"/>
                  </a:cubicBezTo>
                  <a:cubicBezTo>
                    <a:pt x="4003" y="70193"/>
                    <a:pt x="3303" y="68092"/>
                    <a:pt x="2836" y="65924"/>
                  </a:cubicBezTo>
                  <a:cubicBezTo>
                    <a:pt x="2402" y="64156"/>
                    <a:pt x="2269" y="62288"/>
                    <a:pt x="1935" y="60520"/>
                  </a:cubicBezTo>
                  <a:cubicBezTo>
                    <a:pt x="1268" y="56917"/>
                    <a:pt x="1402" y="53315"/>
                    <a:pt x="2102" y="49746"/>
                  </a:cubicBezTo>
                  <a:cubicBezTo>
                    <a:pt x="2903" y="45609"/>
                    <a:pt x="4170" y="41640"/>
                    <a:pt x="5671" y="37704"/>
                  </a:cubicBezTo>
                  <a:cubicBezTo>
                    <a:pt x="8173" y="30999"/>
                    <a:pt x="11509" y="24828"/>
                    <a:pt x="15979" y="19257"/>
                  </a:cubicBezTo>
                  <a:cubicBezTo>
                    <a:pt x="17280" y="17656"/>
                    <a:pt x="18614" y="16055"/>
                    <a:pt x="20082" y="14620"/>
                  </a:cubicBezTo>
                  <a:cubicBezTo>
                    <a:pt x="24185" y="10584"/>
                    <a:pt x="29021" y="7515"/>
                    <a:pt x="33992" y="4680"/>
                  </a:cubicBezTo>
                  <a:cubicBezTo>
                    <a:pt x="35326" y="3913"/>
                    <a:pt x="36693" y="3145"/>
                    <a:pt x="38094" y="2378"/>
                  </a:cubicBezTo>
                  <a:cubicBezTo>
                    <a:pt x="38428" y="2211"/>
                    <a:pt x="38762" y="2078"/>
                    <a:pt x="39129" y="1945"/>
                  </a:cubicBezTo>
                  <a:cubicBezTo>
                    <a:pt x="39696" y="1744"/>
                    <a:pt x="40063" y="1378"/>
                    <a:pt x="40096" y="744"/>
                  </a:cubicBezTo>
                  <a:lnTo>
                    <a:pt x="40096" y="744"/>
                  </a:lnTo>
                  <a:cubicBezTo>
                    <a:pt x="39395" y="1111"/>
                    <a:pt x="38728" y="1511"/>
                    <a:pt x="38028" y="1811"/>
                  </a:cubicBezTo>
                  <a:cubicBezTo>
                    <a:pt x="34459" y="3512"/>
                    <a:pt x="30989" y="5380"/>
                    <a:pt x="27654" y="7449"/>
                  </a:cubicBezTo>
                  <a:cubicBezTo>
                    <a:pt x="24185" y="9617"/>
                    <a:pt x="20916" y="12085"/>
                    <a:pt x="18080" y="15021"/>
                  </a:cubicBezTo>
                  <a:cubicBezTo>
                    <a:pt x="14644" y="18590"/>
                    <a:pt x="11809" y="22593"/>
                    <a:pt x="9341" y="26862"/>
                  </a:cubicBezTo>
                  <a:cubicBezTo>
                    <a:pt x="5605" y="33467"/>
                    <a:pt x="2903" y="40472"/>
                    <a:pt x="1135" y="47877"/>
                  </a:cubicBezTo>
                  <a:cubicBezTo>
                    <a:pt x="434" y="50680"/>
                    <a:pt x="1" y="53548"/>
                    <a:pt x="134" y="56484"/>
                  </a:cubicBezTo>
                  <a:cubicBezTo>
                    <a:pt x="201" y="58051"/>
                    <a:pt x="401" y="59653"/>
                    <a:pt x="634" y="61220"/>
                  </a:cubicBezTo>
                  <a:cubicBezTo>
                    <a:pt x="1035" y="64456"/>
                    <a:pt x="1535" y="67658"/>
                    <a:pt x="2569" y="70794"/>
                  </a:cubicBezTo>
                  <a:cubicBezTo>
                    <a:pt x="3036" y="72162"/>
                    <a:pt x="3536" y="73496"/>
                    <a:pt x="3570" y="74997"/>
                  </a:cubicBezTo>
                  <a:cubicBezTo>
                    <a:pt x="3570" y="75197"/>
                    <a:pt x="3737" y="75431"/>
                    <a:pt x="3837" y="75631"/>
                  </a:cubicBezTo>
                  <a:cubicBezTo>
                    <a:pt x="4104" y="76298"/>
                    <a:pt x="4437" y="76932"/>
                    <a:pt x="4671" y="77599"/>
                  </a:cubicBezTo>
                  <a:cubicBezTo>
                    <a:pt x="6038" y="81435"/>
                    <a:pt x="7439" y="85271"/>
                    <a:pt x="9374" y="88907"/>
                  </a:cubicBezTo>
                  <a:cubicBezTo>
                    <a:pt x="10675" y="91375"/>
                    <a:pt x="12009" y="93844"/>
                    <a:pt x="13310" y="96346"/>
                  </a:cubicBezTo>
                  <a:cubicBezTo>
                    <a:pt x="13877" y="97346"/>
                    <a:pt x="14478" y="98347"/>
                    <a:pt x="14744" y="99481"/>
                  </a:cubicBezTo>
                  <a:cubicBezTo>
                    <a:pt x="14778" y="99681"/>
                    <a:pt x="14945" y="99881"/>
                    <a:pt x="15078" y="100082"/>
                  </a:cubicBezTo>
                  <a:cubicBezTo>
                    <a:pt x="15478" y="100749"/>
                    <a:pt x="15945" y="101349"/>
                    <a:pt x="16279" y="102050"/>
                  </a:cubicBezTo>
                  <a:cubicBezTo>
                    <a:pt x="17313" y="104018"/>
                    <a:pt x="18314" y="105986"/>
                    <a:pt x="19314" y="107954"/>
                  </a:cubicBezTo>
                  <a:cubicBezTo>
                    <a:pt x="21416" y="112057"/>
                    <a:pt x="22917" y="116393"/>
                    <a:pt x="24285" y="120763"/>
                  </a:cubicBezTo>
                  <a:cubicBezTo>
                    <a:pt x="24585" y="121764"/>
                    <a:pt x="24818" y="122764"/>
                    <a:pt x="24952" y="123799"/>
                  </a:cubicBezTo>
                  <a:cubicBezTo>
                    <a:pt x="25185" y="125500"/>
                    <a:pt x="25319" y="127201"/>
                    <a:pt x="25485" y="128902"/>
                  </a:cubicBezTo>
                  <a:cubicBezTo>
                    <a:pt x="25586" y="130036"/>
                    <a:pt x="25752" y="131170"/>
                    <a:pt x="25819" y="132338"/>
                  </a:cubicBezTo>
                  <a:cubicBezTo>
                    <a:pt x="25919" y="134139"/>
                    <a:pt x="25952" y="135941"/>
                    <a:pt x="26053" y="137742"/>
                  </a:cubicBezTo>
                  <a:cubicBezTo>
                    <a:pt x="26086" y="138442"/>
                    <a:pt x="26119" y="139176"/>
                    <a:pt x="26253" y="139843"/>
                  </a:cubicBezTo>
                  <a:cubicBezTo>
                    <a:pt x="26853" y="142745"/>
                    <a:pt x="28121" y="145381"/>
                    <a:pt x="29655" y="147916"/>
                  </a:cubicBezTo>
                  <a:cubicBezTo>
                    <a:pt x="29989" y="148449"/>
                    <a:pt x="30322" y="149017"/>
                    <a:pt x="30789" y="149450"/>
                  </a:cubicBezTo>
                  <a:cubicBezTo>
                    <a:pt x="31957" y="150551"/>
                    <a:pt x="33191" y="151585"/>
                    <a:pt x="34425" y="152586"/>
                  </a:cubicBezTo>
                  <a:cubicBezTo>
                    <a:pt x="34926" y="153019"/>
                    <a:pt x="35559" y="153286"/>
                    <a:pt x="36160" y="153620"/>
                  </a:cubicBezTo>
                  <a:cubicBezTo>
                    <a:pt x="36794" y="153953"/>
                    <a:pt x="37427" y="154254"/>
                    <a:pt x="38061" y="154587"/>
                  </a:cubicBezTo>
                  <a:cubicBezTo>
                    <a:pt x="37127" y="157189"/>
                    <a:pt x="38395" y="158857"/>
                    <a:pt x="40296" y="160225"/>
                  </a:cubicBezTo>
                  <a:cubicBezTo>
                    <a:pt x="39829" y="160892"/>
                    <a:pt x="39362" y="161459"/>
                    <a:pt x="38928" y="162059"/>
                  </a:cubicBezTo>
                  <a:cubicBezTo>
                    <a:pt x="38161" y="163260"/>
                    <a:pt x="38261" y="164561"/>
                    <a:pt x="39229" y="165662"/>
                  </a:cubicBezTo>
                  <a:cubicBezTo>
                    <a:pt x="39596" y="166095"/>
                    <a:pt x="39996" y="166529"/>
                    <a:pt x="40396" y="166963"/>
                  </a:cubicBezTo>
                  <a:cubicBezTo>
                    <a:pt x="39829" y="167797"/>
                    <a:pt x="39262" y="168631"/>
                    <a:pt x="38695" y="169531"/>
                  </a:cubicBezTo>
                  <a:cubicBezTo>
                    <a:pt x="38195" y="170298"/>
                    <a:pt x="38195" y="171166"/>
                    <a:pt x="38695" y="171933"/>
                  </a:cubicBezTo>
                  <a:cubicBezTo>
                    <a:pt x="39028" y="172433"/>
                    <a:pt x="39562" y="172800"/>
                    <a:pt x="40029" y="173201"/>
                  </a:cubicBezTo>
                  <a:cubicBezTo>
                    <a:pt x="40229" y="173401"/>
                    <a:pt x="40496" y="173501"/>
                    <a:pt x="40796" y="173668"/>
                  </a:cubicBezTo>
                  <a:cubicBezTo>
                    <a:pt x="40696" y="173834"/>
                    <a:pt x="40630" y="173934"/>
                    <a:pt x="40563" y="174034"/>
                  </a:cubicBezTo>
                  <a:cubicBezTo>
                    <a:pt x="40063" y="174602"/>
                    <a:pt x="39529" y="175169"/>
                    <a:pt x="39062" y="175769"/>
                  </a:cubicBezTo>
                  <a:cubicBezTo>
                    <a:pt x="37894" y="177270"/>
                    <a:pt x="37994" y="178704"/>
                    <a:pt x="39295" y="180072"/>
                  </a:cubicBezTo>
                  <a:cubicBezTo>
                    <a:pt x="39529" y="180339"/>
                    <a:pt x="39829" y="180506"/>
                    <a:pt x="40063" y="180706"/>
                  </a:cubicBezTo>
                  <a:cubicBezTo>
                    <a:pt x="39929" y="181173"/>
                    <a:pt x="39829" y="181473"/>
                    <a:pt x="39729" y="181807"/>
                  </a:cubicBezTo>
                  <a:cubicBezTo>
                    <a:pt x="39629" y="182107"/>
                    <a:pt x="39495" y="182407"/>
                    <a:pt x="39462" y="182741"/>
                  </a:cubicBezTo>
                  <a:cubicBezTo>
                    <a:pt x="39329" y="183608"/>
                    <a:pt x="38995" y="184475"/>
                    <a:pt x="39762" y="185343"/>
                  </a:cubicBezTo>
                  <a:cubicBezTo>
                    <a:pt x="40229" y="185910"/>
                    <a:pt x="40763" y="186377"/>
                    <a:pt x="41330" y="186877"/>
                  </a:cubicBezTo>
                  <a:cubicBezTo>
                    <a:pt x="42798" y="188211"/>
                    <a:pt x="44165" y="189612"/>
                    <a:pt x="45667" y="190913"/>
                  </a:cubicBezTo>
                  <a:cubicBezTo>
                    <a:pt x="47368" y="192381"/>
                    <a:pt x="49169" y="193715"/>
                    <a:pt x="51504" y="194049"/>
                  </a:cubicBezTo>
                  <a:cubicBezTo>
                    <a:pt x="51804" y="194082"/>
                    <a:pt x="52038" y="194249"/>
                    <a:pt x="52138" y="194282"/>
                  </a:cubicBezTo>
                  <a:cubicBezTo>
                    <a:pt x="52338" y="194849"/>
                    <a:pt x="52438" y="195283"/>
                    <a:pt x="52638" y="195650"/>
                  </a:cubicBezTo>
                  <a:cubicBezTo>
                    <a:pt x="53739" y="197685"/>
                    <a:pt x="54906" y="199720"/>
                    <a:pt x="56141" y="201688"/>
                  </a:cubicBezTo>
                  <a:cubicBezTo>
                    <a:pt x="56841" y="202855"/>
                    <a:pt x="57742" y="203722"/>
                    <a:pt x="58909" y="204356"/>
                  </a:cubicBezTo>
                  <a:cubicBezTo>
                    <a:pt x="59443" y="204661"/>
                    <a:pt x="59999" y="204835"/>
                    <a:pt x="60570" y="204835"/>
                  </a:cubicBezTo>
                  <a:cubicBezTo>
                    <a:pt x="60998" y="204835"/>
                    <a:pt x="61435" y="204737"/>
                    <a:pt x="61878" y="204523"/>
                  </a:cubicBezTo>
                  <a:cubicBezTo>
                    <a:pt x="62045" y="204456"/>
                    <a:pt x="62178" y="204323"/>
                    <a:pt x="62345" y="204323"/>
                  </a:cubicBezTo>
                  <a:cubicBezTo>
                    <a:pt x="63713" y="204156"/>
                    <a:pt x="64680" y="203322"/>
                    <a:pt x="65547" y="202355"/>
                  </a:cubicBezTo>
                  <a:cubicBezTo>
                    <a:pt x="67415" y="200253"/>
                    <a:pt x="69283" y="198152"/>
                    <a:pt x="70051" y="195350"/>
                  </a:cubicBezTo>
                  <a:cubicBezTo>
                    <a:pt x="70117" y="195150"/>
                    <a:pt x="70317" y="194916"/>
                    <a:pt x="70484" y="194849"/>
                  </a:cubicBezTo>
                  <a:cubicBezTo>
                    <a:pt x="71485" y="194516"/>
                    <a:pt x="72452" y="194216"/>
                    <a:pt x="73453" y="193915"/>
                  </a:cubicBezTo>
                  <a:cubicBezTo>
                    <a:pt x="73653" y="193849"/>
                    <a:pt x="73887" y="193782"/>
                    <a:pt x="74087" y="193649"/>
                  </a:cubicBezTo>
                  <a:cubicBezTo>
                    <a:pt x="75221" y="192848"/>
                    <a:pt x="76422" y="192114"/>
                    <a:pt x="77489" y="191247"/>
                  </a:cubicBezTo>
                  <a:cubicBezTo>
                    <a:pt x="79824" y="189312"/>
                    <a:pt x="82059" y="187311"/>
                    <a:pt x="84327" y="185309"/>
                  </a:cubicBezTo>
                  <a:cubicBezTo>
                    <a:pt x="84961" y="184742"/>
                    <a:pt x="85528" y="184075"/>
                    <a:pt x="86095" y="183441"/>
                  </a:cubicBezTo>
                  <a:cubicBezTo>
                    <a:pt x="86596" y="182907"/>
                    <a:pt x="86763" y="182240"/>
                    <a:pt x="86729" y="181473"/>
                  </a:cubicBezTo>
                  <a:cubicBezTo>
                    <a:pt x="86629" y="180372"/>
                    <a:pt x="86362" y="179338"/>
                    <a:pt x="85795" y="178471"/>
                  </a:cubicBezTo>
                  <a:cubicBezTo>
                    <a:pt x="86095" y="177904"/>
                    <a:pt x="86396" y="177437"/>
                    <a:pt x="86562" y="176903"/>
                  </a:cubicBezTo>
                  <a:cubicBezTo>
                    <a:pt x="86963" y="175602"/>
                    <a:pt x="86596" y="174435"/>
                    <a:pt x="85895" y="173367"/>
                  </a:cubicBezTo>
                  <a:cubicBezTo>
                    <a:pt x="85362" y="172467"/>
                    <a:pt x="84728" y="171599"/>
                    <a:pt x="84127" y="170765"/>
                  </a:cubicBezTo>
                  <a:cubicBezTo>
                    <a:pt x="85328" y="170032"/>
                    <a:pt x="85695" y="169331"/>
                    <a:pt x="85428" y="168130"/>
                  </a:cubicBezTo>
                  <a:cubicBezTo>
                    <a:pt x="85295" y="167597"/>
                    <a:pt x="85061" y="167063"/>
                    <a:pt x="84861" y="166562"/>
                  </a:cubicBezTo>
                  <a:cubicBezTo>
                    <a:pt x="84494" y="165729"/>
                    <a:pt x="84127" y="164895"/>
                    <a:pt x="83794" y="164161"/>
                  </a:cubicBezTo>
                  <a:cubicBezTo>
                    <a:pt x="84594" y="163727"/>
                    <a:pt x="85362" y="163327"/>
                    <a:pt x="86095" y="162893"/>
                  </a:cubicBezTo>
                  <a:cubicBezTo>
                    <a:pt x="86729" y="162560"/>
                    <a:pt x="87163" y="162059"/>
                    <a:pt x="87363" y="161359"/>
                  </a:cubicBezTo>
                  <a:cubicBezTo>
                    <a:pt x="87563" y="160491"/>
                    <a:pt x="87663" y="159591"/>
                    <a:pt x="87463" y="158724"/>
                  </a:cubicBezTo>
                  <a:cubicBezTo>
                    <a:pt x="87230" y="157656"/>
                    <a:pt x="86963" y="156589"/>
                    <a:pt x="86396" y="155621"/>
                  </a:cubicBezTo>
                  <a:cubicBezTo>
                    <a:pt x="86262" y="155421"/>
                    <a:pt x="86195" y="155154"/>
                    <a:pt x="86129" y="154921"/>
                  </a:cubicBezTo>
                  <a:cubicBezTo>
                    <a:pt x="86429" y="154687"/>
                    <a:pt x="86696" y="154454"/>
                    <a:pt x="86963" y="154287"/>
                  </a:cubicBezTo>
                  <a:cubicBezTo>
                    <a:pt x="87730" y="153787"/>
                    <a:pt x="88297" y="153119"/>
                    <a:pt x="88764" y="152386"/>
                  </a:cubicBezTo>
                  <a:cubicBezTo>
                    <a:pt x="89431" y="151352"/>
                    <a:pt x="90098" y="150317"/>
                    <a:pt x="90799" y="149350"/>
                  </a:cubicBezTo>
                  <a:cubicBezTo>
                    <a:pt x="92233" y="147349"/>
                    <a:pt x="93200" y="145180"/>
                    <a:pt x="93667" y="142745"/>
                  </a:cubicBezTo>
                  <a:cubicBezTo>
                    <a:pt x="94134" y="140277"/>
                    <a:pt x="94735" y="137842"/>
                    <a:pt x="95235" y="135373"/>
                  </a:cubicBezTo>
                  <a:cubicBezTo>
                    <a:pt x="95669" y="133305"/>
                    <a:pt x="96036" y="131204"/>
                    <a:pt x="96369" y="129102"/>
                  </a:cubicBezTo>
                  <a:cubicBezTo>
                    <a:pt x="96570" y="128002"/>
                    <a:pt x="96636" y="126867"/>
                    <a:pt x="96803" y="125767"/>
                  </a:cubicBezTo>
                  <a:cubicBezTo>
                    <a:pt x="97103" y="123799"/>
                    <a:pt x="97437" y="121864"/>
                    <a:pt x="97770" y="119896"/>
                  </a:cubicBezTo>
                  <a:cubicBezTo>
                    <a:pt x="97971" y="118828"/>
                    <a:pt x="98137" y="117761"/>
                    <a:pt x="98438" y="116693"/>
                  </a:cubicBezTo>
                  <a:cubicBezTo>
                    <a:pt x="99805" y="111690"/>
                    <a:pt x="101606" y="106853"/>
                    <a:pt x="103841" y="102183"/>
                  </a:cubicBezTo>
                  <a:cubicBezTo>
                    <a:pt x="104442" y="100915"/>
                    <a:pt x="105009" y="99648"/>
                    <a:pt x="106043" y="98681"/>
                  </a:cubicBezTo>
                  <a:cubicBezTo>
                    <a:pt x="107077" y="97680"/>
                    <a:pt x="107911" y="96512"/>
                    <a:pt x="108678" y="95345"/>
                  </a:cubicBezTo>
                  <a:cubicBezTo>
                    <a:pt x="111814" y="90541"/>
                    <a:pt x="114215" y="85371"/>
                    <a:pt x="116717" y="80234"/>
                  </a:cubicBezTo>
                  <a:cubicBezTo>
                    <a:pt x="117184" y="79300"/>
                    <a:pt x="117618" y="78299"/>
                    <a:pt x="118018" y="77332"/>
                  </a:cubicBezTo>
                  <a:cubicBezTo>
                    <a:pt x="119286" y="74096"/>
                    <a:pt x="120020" y="70727"/>
                    <a:pt x="120653" y="67291"/>
                  </a:cubicBezTo>
                  <a:cubicBezTo>
                    <a:pt x="121154" y="64289"/>
                    <a:pt x="121621" y="61287"/>
                    <a:pt x="121521" y="58218"/>
                  </a:cubicBezTo>
                  <a:cubicBezTo>
                    <a:pt x="121454" y="56817"/>
                    <a:pt x="121421" y="55383"/>
                    <a:pt x="121387" y="53982"/>
                  </a:cubicBezTo>
                  <a:cubicBezTo>
                    <a:pt x="121321" y="51280"/>
                    <a:pt x="121120" y="48578"/>
                    <a:pt x="120620" y="45943"/>
                  </a:cubicBezTo>
                  <a:cubicBezTo>
                    <a:pt x="119953" y="42207"/>
                    <a:pt x="118986" y="38537"/>
                    <a:pt x="117118" y="35202"/>
                  </a:cubicBezTo>
                  <a:cubicBezTo>
                    <a:pt x="116083" y="33400"/>
                    <a:pt x="115149" y="31566"/>
                    <a:pt x="114082" y="29765"/>
                  </a:cubicBezTo>
                  <a:cubicBezTo>
                    <a:pt x="111747" y="25795"/>
                    <a:pt x="109112" y="22059"/>
                    <a:pt x="105609" y="18990"/>
                  </a:cubicBezTo>
                  <a:cubicBezTo>
                    <a:pt x="103241" y="16922"/>
                    <a:pt x="100973" y="14720"/>
                    <a:pt x="98638" y="12586"/>
                  </a:cubicBezTo>
                  <a:cubicBezTo>
                    <a:pt x="97437" y="11518"/>
                    <a:pt x="96336" y="10351"/>
                    <a:pt x="95068" y="9383"/>
                  </a:cubicBezTo>
                  <a:cubicBezTo>
                    <a:pt x="92233" y="7215"/>
                    <a:pt x="89098" y="5514"/>
                    <a:pt x="85962" y="3913"/>
                  </a:cubicBezTo>
                  <a:cubicBezTo>
                    <a:pt x="84628" y="3212"/>
                    <a:pt x="83227" y="2645"/>
                    <a:pt x="81826" y="2011"/>
                  </a:cubicBezTo>
                  <a:cubicBezTo>
                    <a:pt x="79591" y="1011"/>
                    <a:pt x="77222" y="444"/>
                    <a:pt x="74787" y="10"/>
                  </a:cubicBezTo>
                  <a:cubicBezTo>
                    <a:pt x="74754" y="3"/>
                    <a:pt x="74721" y="1"/>
                    <a:pt x="746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2"/>
            <p:cNvSpPr/>
            <p:nvPr/>
          </p:nvSpPr>
          <p:spPr>
            <a:xfrm>
              <a:off x="3889363" y="2897697"/>
              <a:ext cx="1361313" cy="45821"/>
            </a:xfrm>
            <a:custGeom>
              <a:rect b="b" l="l" r="r" t="t"/>
              <a:pathLst>
                <a:path extrusionOk="0" h="3036" w="90198">
                  <a:moveTo>
                    <a:pt x="63746" y="1"/>
                  </a:moveTo>
                  <a:cubicBezTo>
                    <a:pt x="61211" y="34"/>
                    <a:pt x="58675" y="134"/>
                    <a:pt x="56140" y="234"/>
                  </a:cubicBezTo>
                  <a:cubicBezTo>
                    <a:pt x="55640" y="234"/>
                    <a:pt x="55148" y="226"/>
                    <a:pt x="54660" y="226"/>
                  </a:cubicBezTo>
                  <a:cubicBezTo>
                    <a:pt x="54172" y="226"/>
                    <a:pt x="53688" y="234"/>
                    <a:pt x="53205" y="268"/>
                  </a:cubicBezTo>
                  <a:cubicBezTo>
                    <a:pt x="49496" y="513"/>
                    <a:pt x="45806" y="596"/>
                    <a:pt x="42107" y="596"/>
                  </a:cubicBezTo>
                  <a:cubicBezTo>
                    <a:pt x="40782" y="596"/>
                    <a:pt x="39456" y="585"/>
                    <a:pt x="38127" y="568"/>
                  </a:cubicBezTo>
                  <a:cubicBezTo>
                    <a:pt x="36449" y="549"/>
                    <a:pt x="34771" y="544"/>
                    <a:pt x="33093" y="544"/>
                  </a:cubicBezTo>
                  <a:cubicBezTo>
                    <a:pt x="30378" y="544"/>
                    <a:pt x="27663" y="559"/>
                    <a:pt x="24948" y="559"/>
                  </a:cubicBezTo>
                  <a:cubicBezTo>
                    <a:pt x="23270" y="559"/>
                    <a:pt x="21592" y="553"/>
                    <a:pt x="19914" y="534"/>
                  </a:cubicBezTo>
                  <a:cubicBezTo>
                    <a:pt x="15344" y="501"/>
                    <a:pt x="10775" y="368"/>
                    <a:pt x="6171" y="268"/>
                  </a:cubicBezTo>
                  <a:cubicBezTo>
                    <a:pt x="4670" y="234"/>
                    <a:pt x="3169" y="101"/>
                    <a:pt x="1668" y="67"/>
                  </a:cubicBezTo>
                  <a:cubicBezTo>
                    <a:pt x="1611" y="64"/>
                    <a:pt x="1554" y="62"/>
                    <a:pt x="1498" y="62"/>
                  </a:cubicBezTo>
                  <a:cubicBezTo>
                    <a:pt x="1026" y="62"/>
                    <a:pt x="566" y="178"/>
                    <a:pt x="0" y="268"/>
                  </a:cubicBezTo>
                  <a:cubicBezTo>
                    <a:pt x="300" y="1001"/>
                    <a:pt x="801" y="1035"/>
                    <a:pt x="1234" y="1068"/>
                  </a:cubicBezTo>
                  <a:cubicBezTo>
                    <a:pt x="1968" y="1168"/>
                    <a:pt x="2735" y="1202"/>
                    <a:pt x="3469" y="1302"/>
                  </a:cubicBezTo>
                  <a:cubicBezTo>
                    <a:pt x="8039" y="1869"/>
                    <a:pt x="12643" y="2069"/>
                    <a:pt x="17279" y="2136"/>
                  </a:cubicBezTo>
                  <a:cubicBezTo>
                    <a:pt x="24184" y="2236"/>
                    <a:pt x="31122" y="2269"/>
                    <a:pt x="38027" y="2302"/>
                  </a:cubicBezTo>
                  <a:cubicBezTo>
                    <a:pt x="39492" y="2316"/>
                    <a:pt x="40951" y="2324"/>
                    <a:pt x="42409" y="2324"/>
                  </a:cubicBezTo>
                  <a:cubicBezTo>
                    <a:pt x="44470" y="2324"/>
                    <a:pt x="46530" y="2308"/>
                    <a:pt x="48602" y="2269"/>
                  </a:cubicBezTo>
                  <a:cubicBezTo>
                    <a:pt x="53672" y="2169"/>
                    <a:pt x="58775" y="1969"/>
                    <a:pt x="63846" y="1835"/>
                  </a:cubicBezTo>
                  <a:cubicBezTo>
                    <a:pt x="64041" y="1832"/>
                    <a:pt x="64236" y="1830"/>
                    <a:pt x="64430" y="1830"/>
                  </a:cubicBezTo>
                  <a:cubicBezTo>
                    <a:pt x="66037" y="1830"/>
                    <a:pt x="67643" y="1943"/>
                    <a:pt x="69250" y="2002"/>
                  </a:cubicBezTo>
                  <a:cubicBezTo>
                    <a:pt x="69983" y="2002"/>
                    <a:pt x="70684" y="2002"/>
                    <a:pt x="71384" y="2069"/>
                  </a:cubicBezTo>
                  <a:cubicBezTo>
                    <a:pt x="72585" y="2136"/>
                    <a:pt x="73786" y="2269"/>
                    <a:pt x="75020" y="2336"/>
                  </a:cubicBezTo>
                  <a:cubicBezTo>
                    <a:pt x="77155" y="2469"/>
                    <a:pt x="79257" y="2502"/>
                    <a:pt x="81392" y="2669"/>
                  </a:cubicBezTo>
                  <a:cubicBezTo>
                    <a:pt x="83184" y="2823"/>
                    <a:pt x="84957" y="3035"/>
                    <a:pt x="86740" y="3035"/>
                  </a:cubicBezTo>
                  <a:cubicBezTo>
                    <a:pt x="87280" y="3035"/>
                    <a:pt x="87821" y="3016"/>
                    <a:pt x="88363" y="2969"/>
                  </a:cubicBezTo>
                  <a:cubicBezTo>
                    <a:pt x="88764" y="2936"/>
                    <a:pt x="89231" y="2836"/>
                    <a:pt x="89531" y="2636"/>
                  </a:cubicBezTo>
                  <a:cubicBezTo>
                    <a:pt x="90198" y="2202"/>
                    <a:pt x="90064" y="1502"/>
                    <a:pt x="89331" y="1235"/>
                  </a:cubicBezTo>
                  <a:cubicBezTo>
                    <a:pt x="89097" y="1135"/>
                    <a:pt x="88864" y="1101"/>
                    <a:pt x="88630" y="1101"/>
                  </a:cubicBezTo>
                  <a:lnTo>
                    <a:pt x="87129" y="1101"/>
                  </a:lnTo>
                  <a:cubicBezTo>
                    <a:pt x="86629" y="1101"/>
                    <a:pt x="86120" y="1118"/>
                    <a:pt x="85611" y="1118"/>
                  </a:cubicBezTo>
                  <a:cubicBezTo>
                    <a:pt x="85103" y="1118"/>
                    <a:pt x="84594" y="1101"/>
                    <a:pt x="84094" y="1035"/>
                  </a:cubicBezTo>
                  <a:cubicBezTo>
                    <a:pt x="81759" y="768"/>
                    <a:pt x="79424" y="534"/>
                    <a:pt x="77022" y="534"/>
                  </a:cubicBezTo>
                  <a:cubicBezTo>
                    <a:pt x="76355" y="534"/>
                    <a:pt x="75688" y="501"/>
                    <a:pt x="74987" y="468"/>
                  </a:cubicBezTo>
                  <a:cubicBezTo>
                    <a:pt x="72976" y="326"/>
                    <a:pt x="70941" y="112"/>
                    <a:pt x="68902" y="112"/>
                  </a:cubicBezTo>
                  <a:cubicBezTo>
                    <a:pt x="68540" y="112"/>
                    <a:pt x="68178" y="119"/>
                    <a:pt x="67815" y="134"/>
                  </a:cubicBezTo>
                  <a:cubicBezTo>
                    <a:pt x="67625" y="144"/>
                    <a:pt x="67433" y="148"/>
                    <a:pt x="67241" y="148"/>
                  </a:cubicBezTo>
                  <a:cubicBezTo>
                    <a:pt x="66090" y="148"/>
                    <a:pt x="64918" y="1"/>
                    <a:pt x="637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3819382" y="2354824"/>
              <a:ext cx="1568745" cy="34426"/>
            </a:xfrm>
            <a:custGeom>
              <a:rect b="b" l="l" r="r" t="t"/>
              <a:pathLst>
                <a:path extrusionOk="0" h="2281" w="103942">
                  <a:moveTo>
                    <a:pt x="48472" y="1"/>
                  </a:moveTo>
                  <a:cubicBezTo>
                    <a:pt x="47703" y="1"/>
                    <a:pt x="46935" y="13"/>
                    <a:pt x="46167" y="46"/>
                  </a:cubicBezTo>
                  <a:cubicBezTo>
                    <a:pt x="42631" y="213"/>
                    <a:pt x="39095" y="246"/>
                    <a:pt x="35526" y="446"/>
                  </a:cubicBezTo>
                  <a:cubicBezTo>
                    <a:pt x="31523" y="680"/>
                    <a:pt x="27487" y="713"/>
                    <a:pt x="23484" y="780"/>
                  </a:cubicBezTo>
                  <a:cubicBezTo>
                    <a:pt x="20448" y="847"/>
                    <a:pt x="17380" y="913"/>
                    <a:pt x="14344" y="947"/>
                  </a:cubicBezTo>
                  <a:cubicBezTo>
                    <a:pt x="12143" y="947"/>
                    <a:pt x="9908" y="980"/>
                    <a:pt x="7706" y="980"/>
                  </a:cubicBezTo>
                  <a:cubicBezTo>
                    <a:pt x="5605" y="947"/>
                    <a:pt x="3503" y="880"/>
                    <a:pt x="1402" y="847"/>
                  </a:cubicBezTo>
                  <a:cubicBezTo>
                    <a:pt x="968" y="847"/>
                    <a:pt x="534" y="947"/>
                    <a:pt x="1" y="1013"/>
                  </a:cubicBezTo>
                  <a:cubicBezTo>
                    <a:pt x="301" y="1614"/>
                    <a:pt x="668" y="1680"/>
                    <a:pt x="1068" y="1714"/>
                  </a:cubicBezTo>
                  <a:cubicBezTo>
                    <a:pt x="1735" y="1747"/>
                    <a:pt x="2436" y="1714"/>
                    <a:pt x="3103" y="1781"/>
                  </a:cubicBezTo>
                  <a:cubicBezTo>
                    <a:pt x="7372" y="2214"/>
                    <a:pt x="11676" y="2147"/>
                    <a:pt x="15945" y="2181"/>
                  </a:cubicBezTo>
                  <a:cubicBezTo>
                    <a:pt x="22016" y="2181"/>
                    <a:pt x="28087" y="2014"/>
                    <a:pt x="34158" y="1881"/>
                  </a:cubicBezTo>
                  <a:cubicBezTo>
                    <a:pt x="36360" y="1847"/>
                    <a:pt x="38595" y="1580"/>
                    <a:pt x="40796" y="1547"/>
                  </a:cubicBezTo>
                  <a:cubicBezTo>
                    <a:pt x="42459" y="1517"/>
                    <a:pt x="44121" y="1505"/>
                    <a:pt x="45783" y="1505"/>
                  </a:cubicBezTo>
                  <a:cubicBezTo>
                    <a:pt x="49591" y="1505"/>
                    <a:pt x="53400" y="1567"/>
                    <a:pt x="57208" y="1614"/>
                  </a:cubicBezTo>
                  <a:cubicBezTo>
                    <a:pt x="61904" y="1711"/>
                    <a:pt x="66583" y="1844"/>
                    <a:pt x="71270" y="1844"/>
                  </a:cubicBezTo>
                  <a:cubicBezTo>
                    <a:pt x="73008" y="1844"/>
                    <a:pt x="74747" y="1826"/>
                    <a:pt x="76488" y="1781"/>
                  </a:cubicBezTo>
                  <a:cubicBezTo>
                    <a:pt x="78766" y="1725"/>
                    <a:pt x="81044" y="1697"/>
                    <a:pt x="83321" y="1697"/>
                  </a:cubicBezTo>
                  <a:cubicBezTo>
                    <a:pt x="89180" y="1697"/>
                    <a:pt x="95035" y="1878"/>
                    <a:pt x="100873" y="2214"/>
                  </a:cubicBezTo>
                  <a:cubicBezTo>
                    <a:pt x="101673" y="2248"/>
                    <a:pt x="102440" y="2248"/>
                    <a:pt x="103208" y="2281"/>
                  </a:cubicBezTo>
                  <a:cubicBezTo>
                    <a:pt x="103608" y="2281"/>
                    <a:pt x="103908" y="2181"/>
                    <a:pt x="103941" y="1714"/>
                  </a:cubicBezTo>
                  <a:cubicBezTo>
                    <a:pt x="103074" y="680"/>
                    <a:pt x="103074" y="713"/>
                    <a:pt x="101773" y="680"/>
                  </a:cubicBezTo>
                  <a:cubicBezTo>
                    <a:pt x="100506" y="646"/>
                    <a:pt x="99238" y="546"/>
                    <a:pt x="97970" y="513"/>
                  </a:cubicBezTo>
                  <a:cubicBezTo>
                    <a:pt x="93534" y="380"/>
                    <a:pt x="89097" y="246"/>
                    <a:pt x="84661" y="179"/>
                  </a:cubicBezTo>
                  <a:cubicBezTo>
                    <a:pt x="84346" y="176"/>
                    <a:pt x="84030" y="175"/>
                    <a:pt x="83714" y="175"/>
                  </a:cubicBezTo>
                  <a:cubicBezTo>
                    <a:pt x="80555" y="175"/>
                    <a:pt x="77374" y="313"/>
                    <a:pt x="74220" y="313"/>
                  </a:cubicBezTo>
                  <a:cubicBezTo>
                    <a:pt x="67982" y="279"/>
                    <a:pt x="61778" y="179"/>
                    <a:pt x="55574" y="146"/>
                  </a:cubicBezTo>
                  <a:cubicBezTo>
                    <a:pt x="53206" y="121"/>
                    <a:pt x="50839" y="1"/>
                    <a:pt x="484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4100286" y="3361352"/>
              <a:ext cx="934920" cy="53518"/>
            </a:xfrm>
            <a:custGeom>
              <a:rect b="b" l="l" r="r" t="t"/>
              <a:pathLst>
                <a:path extrusionOk="0" h="3546" w="61946">
                  <a:moveTo>
                    <a:pt x="60677" y="1"/>
                  </a:moveTo>
                  <a:cubicBezTo>
                    <a:pt x="58009" y="67"/>
                    <a:pt x="55340" y="201"/>
                    <a:pt x="52672" y="201"/>
                  </a:cubicBezTo>
                  <a:cubicBezTo>
                    <a:pt x="46768" y="201"/>
                    <a:pt x="40830" y="268"/>
                    <a:pt x="34926" y="501"/>
                  </a:cubicBezTo>
                  <a:cubicBezTo>
                    <a:pt x="31357" y="668"/>
                    <a:pt x="27787" y="701"/>
                    <a:pt x="24185" y="801"/>
                  </a:cubicBezTo>
                  <a:cubicBezTo>
                    <a:pt x="21349" y="868"/>
                    <a:pt x="18514" y="935"/>
                    <a:pt x="15679" y="968"/>
                  </a:cubicBezTo>
                  <a:cubicBezTo>
                    <a:pt x="13967" y="1008"/>
                    <a:pt x="12268" y="1146"/>
                    <a:pt x="10567" y="1146"/>
                  </a:cubicBezTo>
                  <a:cubicBezTo>
                    <a:pt x="9449" y="1146"/>
                    <a:pt x="8330" y="1086"/>
                    <a:pt x="7206" y="901"/>
                  </a:cubicBezTo>
                  <a:cubicBezTo>
                    <a:pt x="6953" y="869"/>
                    <a:pt x="6695" y="856"/>
                    <a:pt x="6435" y="856"/>
                  </a:cubicBezTo>
                  <a:cubicBezTo>
                    <a:pt x="5634" y="856"/>
                    <a:pt x="4810" y="976"/>
                    <a:pt x="4004" y="1001"/>
                  </a:cubicBezTo>
                  <a:cubicBezTo>
                    <a:pt x="3837" y="1012"/>
                    <a:pt x="3670" y="1016"/>
                    <a:pt x="3503" y="1016"/>
                  </a:cubicBezTo>
                  <a:cubicBezTo>
                    <a:pt x="3170" y="1016"/>
                    <a:pt x="2836" y="1001"/>
                    <a:pt x="2503" y="1001"/>
                  </a:cubicBezTo>
                  <a:cubicBezTo>
                    <a:pt x="1902" y="968"/>
                    <a:pt x="1335" y="935"/>
                    <a:pt x="735" y="935"/>
                  </a:cubicBezTo>
                  <a:cubicBezTo>
                    <a:pt x="709" y="933"/>
                    <a:pt x="685" y="931"/>
                    <a:pt x="661" y="931"/>
                  </a:cubicBezTo>
                  <a:cubicBezTo>
                    <a:pt x="314" y="931"/>
                    <a:pt x="163" y="1158"/>
                    <a:pt x="101" y="1502"/>
                  </a:cubicBezTo>
                  <a:cubicBezTo>
                    <a:pt x="1" y="2102"/>
                    <a:pt x="334" y="2636"/>
                    <a:pt x="1068" y="2736"/>
                  </a:cubicBezTo>
                  <a:cubicBezTo>
                    <a:pt x="1635" y="2803"/>
                    <a:pt x="2236" y="2803"/>
                    <a:pt x="2836" y="2836"/>
                  </a:cubicBezTo>
                  <a:cubicBezTo>
                    <a:pt x="4304" y="2903"/>
                    <a:pt x="5772" y="3003"/>
                    <a:pt x="7273" y="3070"/>
                  </a:cubicBezTo>
                  <a:cubicBezTo>
                    <a:pt x="8540" y="3136"/>
                    <a:pt x="9808" y="3170"/>
                    <a:pt x="11075" y="3236"/>
                  </a:cubicBezTo>
                  <a:cubicBezTo>
                    <a:pt x="11676" y="3270"/>
                    <a:pt x="12310" y="3370"/>
                    <a:pt x="12910" y="3403"/>
                  </a:cubicBezTo>
                  <a:cubicBezTo>
                    <a:pt x="14578" y="3436"/>
                    <a:pt x="16246" y="3436"/>
                    <a:pt x="17880" y="3470"/>
                  </a:cubicBezTo>
                  <a:cubicBezTo>
                    <a:pt x="18960" y="3497"/>
                    <a:pt x="20039" y="3546"/>
                    <a:pt x="21119" y="3546"/>
                  </a:cubicBezTo>
                  <a:cubicBezTo>
                    <a:pt x="21373" y="3546"/>
                    <a:pt x="21628" y="3543"/>
                    <a:pt x="21883" y="3537"/>
                  </a:cubicBezTo>
                  <a:cubicBezTo>
                    <a:pt x="24385" y="3436"/>
                    <a:pt x="26887" y="3303"/>
                    <a:pt x="29388" y="3203"/>
                  </a:cubicBezTo>
                  <a:cubicBezTo>
                    <a:pt x="31890" y="3103"/>
                    <a:pt x="34359" y="3070"/>
                    <a:pt x="36860" y="2903"/>
                  </a:cubicBezTo>
                  <a:cubicBezTo>
                    <a:pt x="40196" y="2636"/>
                    <a:pt x="43499" y="2302"/>
                    <a:pt x="46868" y="2302"/>
                  </a:cubicBezTo>
                  <a:cubicBezTo>
                    <a:pt x="47032" y="2306"/>
                    <a:pt x="47196" y="2308"/>
                    <a:pt x="47359" y="2308"/>
                  </a:cubicBezTo>
                  <a:cubicBezTo>
                    <a:pt x="48730" y="2308"/>
                    <a:pt x="50100" y="2192"/>
                    <a:pt x="51471" y="2102"/>
                  </a:cubicBezTo>
                  <a:cubicBezTo>
                    <a:pt x="52905" y="2035"/>
                    <a:pt x="54340" y="1935"/>
                    <a:pt x="55807" y="1869"/>
                  </a:cubicBezTo>
                  <a:cubicBezTo>
                    <a:pt x="55807" y="1902"/>
                    <a:pt x="55807" y="1935"/>
                    <a:pt x="55807" y="1969"/>
                  </a:cubicBezTo>
                  <a:cubicBezTo>
                    <a:pt x="56341" y="1969"/>
                    <a:pt x="56875" y="1977"/>
                    <a:pt x="57408" y="1977"/>
                  </a:cubicBezTo>
                  <a:cubicBezTo>
                    <a:pt x="57942" y="1977"/>
                    <a:pt x="58476" y="1969"/>
                    <a:pt x="59010" y="1935"/>
                  </a:cubicBezTo>
                  <a:cubicBezTo>
                    <a:pt x="59810" y="1902"/>
                    <a:pt x="60644" y="1735"/>
                    <a:pt x="61411" y="1535"/>
                  </a:cubicBezTo>
                  <a:cubicBezTo>
                    <a:pt x="61712" y="1502"/>
                    <a:pt x="61945" y="1268"/>
                    <a:pt x="61945" y="901"/>
                  </a:cubicBezTo>
                  <a:cubicBezTo>
                    <a:pt x="61912" y="534"/>
                    <a:pt x="61745" y="268"/>
                    <a:pt x="61445" y="134"/>
                  </a:cubicBezTo>
                  <a:cubicBezTo>
                    <a:pt x="61211" y="34"/>
                    <a:pt x="60911" y="1"/>
                    <a:pt x="606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2"/>
            <p:cNvSpPr/>
            <p:nvPr/>
          </p:nvSpPr>
          <p:spPr>
            <a:xfrm>
              <a:off x="3867706" y="1900661"/>
              <a:ext cx="189818" cy="267665"/>
            </a:xfrm>
            <a:custGeom>
              <a:rect b="b" l="l" r="r" t="t"/>
              <a:pathLst>
                <a:path extrusionOk="0" h="17735" w="12577">
                  <a:moveTo>
                    <a:pt x="11886" y="1"/>
                  </a:moveTo>
                  <a:cubicBezTo>
                    <a:pt x="11759" y="1"/>
                    <a:pt x="11617" y="67"/>
                    <a:pt x="11409" y="184"/>
                  </a:cubicBezTo>
                  <a:cubicBezTo>
                    <a:pt x="11209" y="318"/>
                    <a:pt x="11009" y="451"/>
                    <a:pt x="10842" y="618"/>
                  </a:cubicBezTo>
                  <a:cubicBezTo>
                    <a:pt x="9708" y="1785"/>
                    <a:pt x="8540" y="2953"/>
                    <a:pt x="7439" y="4187"/>
                  </a:cubicBezTo>
                  <a:cubicBezTo>
                    <a:pt x="6672" y="5054"/>
                    <a:pt x="6038" y="6022"/>
                    <a:pt x="5271" y="6889"/>
                  </a:cubicBezTo>
                  <a:cubicBezTo>
                    <a:pt x="2870" y="9591"/>
                    <a:pt x="1335" y="12760"/>
                    <a:pt x="168" y="16129"/>
                  </a:cubicBezTo>
                  <a:cubicBezTo>
                    <a:pt x="34" y="16496"/>
                    <a:pt x="1" y="16896"/>
                    <a:pt x="34" y="17263"/>
                  </a:cubicBezTo>
                  <a:cubicBezTo>
                    <a:pt x="34" y="17430"/>
                    <a:pt x="268" y="17730"/>
                    <a:pt x="401" y="17730"/>
                  </a:cubicBezTo>
                  <a:cubicBezTo>
                    <a:pt x="422" y="17733"/>
                    <a:pt x="442" y="17734"/>
                    <a:pt x="463" y="17734"/>
                  </a:cubicBezTo>
                  <a:cubicBezTo>
                    <a:pt x="681" y="17734"/>
                    <a:pt x="919" y="17585"/>
                    <a:pt x="1102" y="17463"/>
                  </a:cubicBezTo>
                  <a:cubicBezTo>
                    <a:pt x="1235" y="17330"/>
                    <a:pt x="1235" y="17063"/>
                    <a:pt x="1335" y="16896"/>
                  </a:cubicBezTo>
                  <a:cubicBezTo>
                    <a:pt x="1702" y="15962"/>
                    <a:pt x="2036" y="14995"/>
                    <a:pt x="2536" y="14161"/>
                  </a:cubicBezTo>
                  <a:cubicBezTo>
                    <a:pt x="4037" y="11592"/>
                    <a:pt x="5438" y="9024"/>
                    <a:pt x="7173" y="6622"/>
                  </a:cubicBezTo>
                  <a:cubicBezTo>
                    <a:pt x="8607" y="4654"/>
                    <a:pt x="10108" y="2819"/>
                    <a:pt x="11976" y="1318"/>
                  </a:cubicBezTo>
                  <a:cubicBezTo>
                    <a:pt x="12210" y="1118"/>
                    <a:pt x="12376" y="818"/>
                    <a:pt x="12576" y="551"/>
                  </a:cubicBezTo>
                  <a:cubicBezTo>
                    <a:pt x="12251" y="164"/>
                    <a:pt x="12086" y="1"/>
                    <a:pt x="118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2"/>
            <p:cNvSpPr/>
            <p:nvPr/>
          </p:nvSpPr>
          <p:spPr>
            <a:xfrm>
              <a:off x="4349482" y="1524629"/>
              <a:ext cx="399242" cy="45549"/>
            </a:xfrm>
            <a:custGeom>
              <a:rect b="b" l="l" r="r" t="t"/>
              <a:pathLst>
                <a:path extrusionOk="0" h="3018" w="26453">
                  <a:moveTo>
                    <a:pt x="15928" y="0"/>
                  </a:moveTo>
                  <a:cubicBezTo>
                    <a:pt x="13645" y="0"/>
                    <a:pt x="11364" y="196"/>
                    <a:pt x="9107" y="416"/>
                  </a:cubicBezTo>
                  <a:cubicBezTo>
                    <a:pt x="6672" y="649"/>
                    <a:pt x="4270" y="1150"/>
                    <a:pt x="1835" y="1550"/>
                  </a:cubicBezTo>
                  <a:cubicBezTo>
                    <a:pt x="1335" y="1650"/>
                    <a:pt x="835" y="1850"/>
                    <a:pt x="368" y="2084"/>
                  </a:cubicBezTo>
                  <a:cubicBezTo>
                    <a:pt x="167" y="2184"/>
                    <a:pt x="101" y="2484"/>
                    <a:pt x="1" y="2717"/>
                  </a:cubicBezTo>
                  <a:cubicBezTo>
                    <a:pt x="234" y="2818"/>
                    <a:pt x="434" y="2918"/>
                    <a:pt x="668" y="3018"/>
                  </a:cubicBezTo>
                  <a:cubicBezTo>
                    <a:pt x="768" y="3018"/>
                    <a:pt x="868" y="2984"/>
                    <a:pt x="968" y="2951"/>
                  </a:cubicBezTo>
                  <a:cubicBezTo>
                    <a:pt x="1635" y="2851"/>
                    <a:pt x="2336" y="2717"/>
                    <a:pt x="3036" y="2584"/>
                  </a:cubicBezTo>
                  <a:cubicBezTo>
                    <a:pt x="5338" y="2217"/>
                    <a:pt x="7573" y="1783"/>
                    <a:pt x="9874" y="1450"/>
                  </a:cubicBezTo>
                  <a:cubicBezTo>
                    <a:pt x="11008" y="1283"/>
                    <a:pt x="12176" y="1383"/>
                    <a:pt x="13310" y="1283"/>
                  </a:cubicBezTo>
                  <a:cubicBezTo>
                    <a:pt x="14381" y="1157"/>
                    <a:pt x="15452" y="1091"/>
                    <a:pt x="16523" y="1091"/>
                  </a:cubicBezTo>
                  <a:cubicBezTo>
                    <a:pt x="17720" y="1091"/>
                    <a:pt x="18918" y="1174"/>
                    <a:pt x="20115" y="1350"/>
                  </a:cubicBezTo>
                  <a:cubicBezTo>
                    <a:pt x="21416" y="1517"/>
                    <a:pt x="22717" y="1783"/>
                    <a:pt x="24018" y="2017"/>
                  </a:cubicBezTo>
                  <a:cubicBezTo>
                    <a:pt x="24551" y="2117"/>
                    <a:pt x="25085" y="2250"/>
                    <a:pt x="25586" y="2317"/>
                  </a:cubicBezTo>
                  <a:cubicBezTo>
                    <a:pt x="25673" y="2337"/>
                    <a:pt x="25757" y="2348"/>
                    <a:pt x="25836" y="2348"/>
                  </a:cubicBezTo>
                  <a:cubicBezTo>
                    <a:pt x="26145" y="2348"/>
                    <a:pt x="26373" y="2182"/>
                    <a:pt x="26453" y="1783"/>
                  </a:cubicBezTo>
                  <a:cubicBezTo>
                    <a:pt x="26186" y="1150"/>
                    <a:pt x="25586" y="1116"/>
                    <a:pt x="25052" y="1016"/>
                  </a:cubicBezTo>
                  <a:cubicBezTo>
                    <a:pt x="23551" y="749"/>
                    <a:pt x="22016" y="516"/>
                    <a:pt x="20515" y="316"/>
                  </a:cubicBezTo>
                  <a:cubicBezTo>
                    <a:pt x="18990" y="88"/>
                    <a:pt x="17458" y="0"/>
                    <a:pt x="159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2"/>
            <p:cNvSpPr/>
            <p:nvPr/>
          </p:nvSpPr>
          <p:spPr>
            <a:xfrm>
              <a:off x="3861669" y="2514587"/>
              <a:ext cx="78556" cy="290123"/>
            </a:xfrm>
            <a:custGeom>
              <a:rect b="b" l="l" r="r" t="t"/>
              <a:pathLst>
                <a:path extrusionOk="0" h="19223" w="5205">
                  <a:moveTo>
                    <a:pt x="668" y="1"/>
                  </a:moveTo>
                  <a:cubicBezTo>
                    <a:pt x="267" y="234"/>
                    <a:pt x="34" y="568"/>
                    <a:pt x="1" y="1002"/>
                  </a:cubicBezTo>
                  <a:cubicBezTo>
                    <a:pt x="1" y="1936"/>
                    <a:pt x="1" y="2836"/>
                    <a:pt x="67" y="3737"/>
                  </a:cubicBezTo>
                  <a:cubicBezTo>
                    <a:pt x="167" y="4537"/>
                    <a:pt x="401" y="5305"/>
                    <a:pt x="534" y="6105"/>
                  </a:cubicBezTo>
                  <a:cubicBezTo>
                    <a:pt x="834" y="8040"/>
                    <a:pt x="1268" y="9975"/>
                    <a:pt x="1835" y="11876"/>
                  </a:cubicBezTo>
                  <a:cubicBezTo>
                    <a:pt x="2402" y="13677"/>
                    <a:pt x="2803" y="15512"/>
                    <a:pt x="3303" y="17347"/>
                  </a:cubicBezTo>
                  <a:cubicBezTo>
                    <a:pt x="3436" y="17814"/>
                    <a:pt x="3636" y="18281"/>
                    <a:pt x="3837" y="18748"/>
                  </a:cubicBezTo>
                  <a:cubicBezTo>
                    <a:pt x="3968" y="19037"/>
                    <a:pt x="4162" y="19223"/>
                    <a:pt x="4451" y="19223"/>
                  </a:cubicBezTo>
                  <a:cubicBezTo>
                    <a:pt x="4528" y="19223"/>
                    <a:pt x="4612" y="19209"/>
                    <a:pt x="4704" y="19181"/>
                  </a:cubicBezTo>
                  <a:cubicBezTo>
                    <a:pt x="5071" y="19014"/>
                    <a:pt x="5204" y="18681"/>
                    <a:pt x="5071" y="18214"/>
                  </a:cubicBezTo>
                  <a:cubicBezTo>
                    <a:pt x="4837" y="17280"/>
                    <a:pt x="4604" y="16312"/>
                    <a:pt x="4337" y="15378"/>
                  </a:cubicBezTo>
                  <a:cubicBezTo>
                    <a:pt x="3036" y="10875"/>
                    <a:pt x="2135" y="6272"/>
                    <a:pt x="1368" y="1635"/>
                  </a:cubicBezTo>
                  <a:cubicBezTo>
                    <a:pt x="1268" y="1068"/>
                    <a:pt x="1135" y="468"/>
                    <a:pt x="6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2"/>
            <p:cNvSpPr/>
            <p:nvPr/>
          </p:nvSpPr>
          <p:spPr>
            <a:xfrm>
              <a:off x="4181842" y="3511382"/>
              <a:ext cx="77047" cy="248951"/>
            </a:xfrm>
            <a:custGeom>
              <a:rect b="b" l="l" r="r" t="t"/>
              <a:pathLst>
                <a:path extrusionOk="0" h="16495" w="5105">
                  <a:moveTo>
                    <a:pt x="268" y="0"/>
                  </a:moveTo>
                  <a:cubicBezTo>
                    <a:pt x="67" y="234"/>
                    <a:pt x="1" y="434"/>
                    <a:pt x="1" y="634"/>
                  </a:cubicBezTo>
                  <a:cubicBezTo>
                    <a:pt x="34" y="1134"/>
                    <a:pt x="67" y="1635"/>
                    <a:pt x="201" y="2102"/>
                  </a:cubicBezTo>
                  <a:cubicBezTo>
                    <a:pt x="401" y="3169"/>
                    <a:pt x="668" y="4170"/>
                    <a:pt x="901" y="5237"/>
                  </a:cubicBezTo>
                  <a:cubicBezTo>
                    <a:pt x="1001" y="5704"/>
                    <a:pt x="1035" y="6205"/>
                    <a:pt x="1168" y="6705"/>
                  </a:cubicBezTo>
                  <a:cubicBezTo>
                    <a:pt x="1435" y="7739"/>
                    <a:pt x="1769" y="8740"/>
                    <a:pt x="2035" y="9774"/>
                  </a:cubicBezTo>
                  <a:cubicBezTo>
                    <a:pt x="2536" y="11642"/>
                    <a:pt x="2969" y="13543"/>
                    <a:pt x="3436" y="15444"/>
                  </a:cubicBezTo>
                  <a:cubicBezTo>
                    <a:pt x="3651" y="16197"/>
                    <a:pt x="3931" y="16495"/>
                    <a:pt x="4573" y="16495"/>
                  </a:cubicBezTo>
                  <a:cubicBezTo>
                    <a:pt x="4728" y="16495"/>
                    <a:pt x="4903" y="16478"/>
                    <a:pt x="5104" y="16445"/>
                  </a:cubicBezTo>
                  <a:cubicBezTo>
                    <a:pt x="5071" y="16112"/>
                    <a:pt x="5038" y="15745"/>
                    <a:pt x="4971" y="15444"/>
                  </a:cubicBezTo>
                  <a:cubicBezTo>
                    <a:pt x="4704" y="14477"/>
                    <a:pt x="4437" y="13543"/>
                    <a:pt x="4170" y="12609"/>
                  </a:cubicBezTo>
                  <a:cubicBezTo>
                    <a:pt x="3637" y="10774"/>
                    <a:pt x="3103" y="8940"/>
                    <a:pt x="2603" y="7072"/>
                  </a:cubicBezTo>
                  <a:cubicBezTo>
                    <a:pt x="2469" y="6672"/>
                    <a:pt x="2302" y="6238"/>
                    <a:pt x="2169" y="5838"/>
                  </a:cubicBezTo>
                  <a:cubicBezTo>
                    <a:pt x="1669" y="4136"/>
                    <a:pt x="1168" y="2435"/>
                    <a:pt x="634" y="734"/>
                  </a:cubicBezTo>
                  <a:cubicBezTo>
                    <a:pt x="568" y="500"/>
                    <a:pt x="401" y="234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2"/>
            <p:cNvSpPr/>
            <p:nvPr/>
          </p:nvSpPr>
          <p:spPr>
            <a:xfrm>
              <a:off x="4006158" y="3032061"/>
              <a:ext cx="75523" cy="157837"/>
            </a:xfrm>
            <a:custGeom>
              <a:rect b="b" l="l" r="r" t="t"/>
              <a:pathLst>
                <a:path extrusionOk="0" h="10458" w="5004">
                  <a:moveTo>
                    <a:pt x="841" y="1"/>
                  </a:moveTo>
                  <a:cubicBezTo>
                    <a:pt x="817" y="1"/>
                    <a:pt x="793" y="2"/>
                    <a:pt x="767" y="4"/>
                  </a:cubicBezTo>
                  <a:cubicBezTo>
                    <a:pt x="400" y="71"/>
                    <a:pt x="0" y="404"/>
                    <a:pt x="0" y="771"/>
                  </a:cubicBezTo>
                  <a:cubicBezTo>
                    <a:pt x="0" y="1005"/>
                    <a:pt x="100" y="1305"/>
                    <a:pt x="200" y="1538"/>
                  </a:cubicBezTo>
                  <a:cubicBezTo>
                    <a:pt x="467" y="2139"/>
                    <a:pt x="834" y="2706"/>
                    <a:pt x="1101" y="3340"/>
                  </a:cubicBezTo>
                  <a:cubicBezTo>
                    <a:pt x="1901" y="5308"/>
                    <a:pt x="2669" y="7276"/>
                    <a:pt x="3469" y="9277"/>
                  </a:cubicBezTo>
                  <a:cubicBezTo>
                    <a:pt x="3603" y="9578"/>
                    <a:pt x="3703" y="9878"/>
                    <a:pt x="3903" y="10111"/>
                  </a:cubicBezTo>
                  <a:cubicBezTo>
                    <a:pt x="4047" y="10285"/>
                    <a:pt x="4317" y="10458"/>
                    <a:pt x="4473" y="10458"/>
                  </a:cubicBezTo>
                  <a:cubicBezTo>
                    <a:pt x="4497" y="10458"/>
                    <a:pt x="4519" y="10454"/>
                    <a:pt x="4537" y="10445"/>
                  </a:cubicBezTo>
                  <a:cubicBezTo>
                    <a:pt x="4770" y="10345"/>
                    <a:pt x="4870" y="10045"/>
                    <a:pt x="5004" y="9844"/>
                  </a:cubicBezTo>
                  <a:cubicBezTo>
                    <a:pt x="4904" y="9511"/>
                    <a:pt x="4837" y="9311"/>
                    <a:pt x="4770" y="9077"/>
                  </a:cubicBezTo>
                  <a:cubicBezTo>
                    <a:pt x="3869" y="6142"/>
                    <a:pt x="2735" y="3273"/>
                    <a:pt x="1434" y="504"/>
                  </a:cubicBezTo>
                  <a:cubicBezTo>
                    <a:pt x="1309" y="223"/>
                    <a:pt x="1185" y="1"/>
                    <a:pt x="8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2"/>
            <p:cNvSpPr/>
            <p:nvPr/>
          </p:nvSpPr>
          <p:spPr>
            <a:xfrm>
              <a:off x="3937189" y="2818162"/>
              <a:ext cx="25174" cy="26638"/>
            </a:xfrm>
            <a:custGeom>
              <a:rect b="b" l="l" r="r" t="t"/>
              <a:pathLst>
                <a:path extrusionOk="0" h="1765" w="1668">
                  <a:moveTo>
                    <a:pt x="701" y="0"/>
                  </a:moveTo>
                  <a:cubicBezTo>
                    <a:pt x="267" y="134"/>
                    <a:pt x="0" y="401"/>
                    <a:pt x="0" y="868"/>
                  </a:cubicBezTo>
                  <a:cubicBezTo>
                    <a:pt x="0" y="1268"/>
                    <a:pt x="267" y="1501"/>
                    <a:pt x="567" y="1668"/>
                  </a:cubicBezTo>
                  <a:cubicBezTo>
                    <a:pt x="678" y="1735"/>
                    <a:pt x="778" y="1764"/>
                    <a:pt x="869" y="1764"/>
                  </a:cubicBezTo>
                  <a:cubicBezTo>
                    <a:pt x="1049" y="1764"/>
                    <a:pt x="1190" y="1646"/>
                    <a:pt x="1301" y="1468"/>
                  </a:cubicBezTo>
                  <a:cubicBezTo>
                    <a:pt x="1668" y="868"/>
                    <a:pt x="1535" y="501"/>
                    <a:pt x="7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4092740" y="3224891"/>
              <a:ext cx="18141" cy="24752"/>
            </a:xfrm>
            <a:custGeom>
              <a:rect b="b" l="l" r="r" t="t"/>
              <a:pathLst>
                <a:path extrusionOk="0" h="1640" w="1202">
                  <a:moveTo>
                    <a:pt x="651" y="0"/>
                  </a:moveTo>
                  <a:cubicBezTo>
                    <a:pt x="634" y="0"/>
                    <a:pt x="618" y="1"/>
                    <a:pt x="601" y="3"/>
                  </a:cubicBezTo>
                  <a:cubicBezTo>
                    <a:pt x="267" y="36"/>
                    <a:pt x="0" y="403"/>
                    <a:pt x="0" y="870"/>
                  </a:cubicBezTo>
                  <a:cubicBezTo>
                    <a:pt x="0" y="1345"/>
                    <a:pt x="181" y="1640"/>
                    <a:pt x="485" y="1640"/>
                  </a:cubicBezTo>
                  <a:cubicBezTo>
                    <a:pt x="501" y="1640"/>
                    <a:pt x="517" y="1639"/>
                    <a:pt x="534" y="1637"/>
                  </a:cubicBezTo>
                  <a:cubicBezTo>
                    <a:pt x="934" y="1604"/>
                    <a:pt x="1201" y="1237"/>
                    <a:pt x="1168" y="737"/>
                  </a:cubicBezTo>
                  <a:cubicBezTo>
                    <a:pt x="1168" y="293"/>
                    <a:pt x="957" y="0"/>
                    <a:pt x="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4260380" y="3787248"/>
              <a:ext cx="24178" cy="20164"/>
            </a:xfrm>
            <a:custGeom>
              <a:rect b="b" l="l" r="r" t="t"/>
              <a:pathLst>
                <a:path extrusionOk="0" h="1336" w="1602">
                  <a:moveTo>
                    <a:pt x="634" y="1"/>
                  </a:moveTo>
                  <a:cubicBezTo>
                    <a:pt x="567" y="1"/>
                    <a:pt x="501" y="34"/>
                    <a:pt x="467" y="68"/>
                  </a:cubicBezTo>
                  <a:cubicBezTo>
                    <a:pt x="301" y="268"/>
                    <a:pt x="0" y="535"/>
                    <a:pt x="34" y="635"/>
                  </a:cubicBezTo>
                  <a:cubicBezTo>
                    <a:pt x="134" y="901"/>
                    <a:pt x="434" y="1068"/>
                    <a:pt x="668" y="1335"/>
                  </a:cubicBezTo>
                  <a:cubicBezTo>
                    <a:pt x="1034" y="1102"/>
                    <a:pt x="1335" y="968"/>
                    <a:pt x="1501" y="701"/>
                  </a:cubicBezTo>
                  <a:cubicBezTo>
                    <a:pt x="1602" y="568"/>
                    <a:pt x="1535" y="168"/>
                    <a:pt x="1435" y="101"/>
                  </a:cubicBezTo>
                  <a:cubicBezTo>
                    <a:pt x="1279" y="12"/>
                    <a:pt x="1094" y="12"/>
                    <a:pt x="908" y="12"/>
                  </a:cubicBezTo>
                  <a:lnTo>
                    <a:pt x="908" y="12"/>
                  </a:lnTo>
                  <a:cubicBezTo>
                    <a:pt x="816" y="12"/>
                    <a:pt x="723" y="12"/>
                    <a:pt x="6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4553372" y="4191502"/>
              <a:ext cx="209439" cy="33943"/>
            </a:xfrm>
            <a:custGeom>
              <a:rect b="b" l="l" r="r" t="t"/>
              <a:pathLst>
                <a:path extrusionOk="0" h="2249" w="13877">
                  <a:moveTo>
                    <a:pt x="601" y="1"/>
                  </a:moveTo>
                  <a:cubicBezTo>
                    <a:pt x="434" y="1"/>
                    <a:pt x="234" y="34"/>
                    <a:pt x="67" y="67"/>
                  </a:cubicBezTo>
                  <a:lnTo>
                    <a:pt x="0" y="268"/>
                  </a:lnTo>
                  <a:cubicBezTo>
                    <a:pt x="334" y="434"/>
                    <a:pt x="634" y="701"/>
                    <a:pt x="1001" y="768"/>
                  </a:cubicBezTo>
                  <a:cubicBezTo>
                    <a:pt x="1868" y="1001"/>
                    <a:pt x="2769" y="1202"/>
                    <a:pt x="3670" y="1302"/>
                  </a:cubicBezTo>
                  <a:cubicBezTo>
                    <a:pt x="6205" y="1635"/>
                    <a:pt x="8773" y="1902"/>
                    <a:pt x="11342" y="2169"/>
                  </a:cubicBezTo>
                  <a:cubicBezTo>
                    <a:pt x="11732" y="2218"/>
                    <a:pt x="12141" y="2249"/>
                    <a:pt x="12554" y="2249"/>
                  </a:cubicBezTo>
                  <a:cubicBezTo>
                    <a:pt x="12706" y="2249"/>
                    <a:pt x="12858" y="2245"/>
                    <a:pt x="13010" y="2236"/>
                  </a:cubicBezTo>
                  <a:cubicBezTo>
                    <a:pt x="13510" y="2236"/>
                    <a:pt x="13843" y="1969"/>
                    <a:pt x="13877" y="1268"/>
                  </a:cubicBezTo>
                  <a:cubicBezTo>
                    <a:pt x="13577" y="1168"/>
                    <a:pt x="13276" y="1001"/>
                    <a:pt x="12976" y="968"/>
                  </a:cubicBezTo>
                  <a:cubicBezTo>
                    <a:pt x="12242" y="868"/>
                    <a:pt x="11508" y="868"/>
                    <a:pt x="10775" y="801"/>
                  </a:cubicBezTo>
                  <a:cubicBezTo>
                    <a:pt x="7372" y="534"/>
                    <a:pt x="4003" y="268"/>
                    <a:pt x="6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2"/>
            <p:cNvSpPr/>
            <p:nvPr/>
          </p:nvSpPr>
          <p:spPr>
            <a:xfrm>
              <a:off x="4775418" y="4208057"/>
              <a:ext cx="24646" cy="17205"/>
            </a:xfrm>
            <a:custGeom>
              <a:rect b="b" l="l" r="r" t="t"/>
              <a:pathLst>
                <a:path extrusionOk="0" h="1140" w="1633">
                  <a:moveTo>
                    <a:pt x="580" y="1"/>
                  </a:moveTo>
                  <a:cubicBezTo>
                    <a:pt x="227" y="1"/>
                    <a:pt x="0" y="195"/>
                    <a:pt x="31" y="505"/>
                  </a:cubicBezTo>
                  <a:cubicBezTo>
                    <a:pt x="31" y="872"/>
                    <a:pt x="365" y="1139"/>
                    <a:pt x="865" y="1139"/>
                  </a:cubicBezTo>
                  <a:cubicBezTo>
                    <a:pt x="903" y="1139"/>
                    <a:pt x="943" y="1139"/>
                    <a:pt x="984" y="1139"/>
                  </a:cubicBezTo>
                  <a:cubicBezTo>
                    <a:pt x="1231" y="1139"/>
                    <a:pt x="1508" y="1115"/>
                    <a:pt x="1566" y="772"/>
                  </a:cubicBezTo>
                  <a:cubicBezTo>
                    <a:pt x="1632" y="405"/>
                    <a:pt x="1165" y="4"/>
                    <a:pt x="665" y="4"/>
                  </a:cubicBezTo>
                  <a:cubicBezTo>
                    <a:pt x="636" y="2"/>
                    <a:pt x="608" y="1"/>
                    <a:pt x="5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2"/>
            <p:cNvSpPr/>
            <p:nvPr/>
          </p:nvSpPr>
          <p:spPr>
            <a:xfrm>
              <a:off x="4457222" y="3964458"/>
              <a:ext cx="239639" cy="30442"/>
            </a:xfrm>
            <a:custGeom>
              <a:rect b="b" l="l" r="r" t="t"/>
              <a:pathLst>
                <a:path extrusionOk="0" h="2017" w="15878">
                  <a:moveTo>
                    <a:pt x="1034" y="1"/>
                  </a:moveTo>
                  <a:cubicBezTo>
                    <a:pt x="667" y="1"/>
                    <a:pt x="334" y="67"/>
                    <a:pt x="0" y="101"/>
                  </a:cubicBezTo>
                  <a:cubicBezTo>
                    <a:pt x="100" y="368"/>
                    <a:pt x="234" y="568"/>
                    <a:pt x="400" y="601"/>
                  </a:cubicBezTo>
                  <a:cubicBezTo>
                    <a:pt x="767" y="734"/>
                    <a:pt x="1168" y="868"/>
                    <a:pt x="1601" y="901"/>
                  </a:cubicBezTo>
                  <a:cubicBezTo>
                    <a:pt x="3402" y="1101"/>
                    <a:pt x="5237" y="1268"/>
                    <a:pt x="7072" y="1435"/>
                  </a:cubicBezTo>
                  <a:cubicBezTo>
                    <a:pt x="9407" y="1635"/>
                    <a:pt x="11775" y="1802"/>
                    <a:pt x="14143" y="2002"/>
                  </a:cubicBezTo>
                  <a:cubicBezTo>
                    <a:pt x="14244" y="2013"/>
                    <a:pt x="14344" y="2017"/>
                    <a:pt x="14442" y="2017"/>
                  </a:cubicBezTo>
                  <a:cubicBezTo>
                    <a:pt x="14640" y="2017"/>
                    <a:pt x="14833" y="2002"/>
                    <a:pt x="15011" y="2002"/>
                  </a:cubicBezTo>
                  <a:cubicBezTo>
                    <a:pt x="15411" y="2002"/>
                    <a:pt x="15711" y="1835"/>
                    <a:pt x="15878" y="1402"/>
                  </a:cubicBezTo>
                  <a:cubicBezTo>
                    <a:pt x="15544" y="901"/>
                    <a:pt x="15111" y="734"/>
                    <a:pt x="14577" y="701"/>
                  </a:cubicBezTo>
                  <a:cubicBezTo>
                    <a:pt x="11942" y="534"/>
                    <a:pt x="9307" y="334"/>
                    <a:pt x="6671" y="201"/>
                  </a:cubicBezTo>
                  <a:cubicBezTo>
                    <a:pt x="4803" y="101"/>
                    <a:pt x="2902" y="67"/>
                    <a:pt x="10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4710946" y="3980652"/>
              <a:ext cx="31724" cy="15032"/>
            </a:xfrm>
            <a:custGeom>
              <a:rect b="b" l="l" r="r" t="t"/>
              <a:pathLst>
                <a:path extrusionOk="0" h="996" w="2102">
                  <a:moveTo>
                    <a:pt x="872" y="0"/>
                  </a:moveTo>
                  <a:cubicBezTo>
                    <a:pt x="707" y="0"/>
                    <a:pt x="542" y="36"/>
                    <a:pt x="367" y="128"/>
                  </a:cubicBezTo>
                  <a:cubicBezTo>
                    <a:pt x="200" y="229"/>
                    <a:pt x="133" y="495"/>
                    <a:pt x="0" y="662"/>
                  </a:cubicBezTo>
                  <a:cubicBezTo>
                    <a:pt x="200" y="762"/>
                    <a:pt x="367" y="996"/>
                    <a:pt x="534" y="996"/>
                  </a:cubicBezTo>
                  <a:cubicBezTo>
                    <a:pt x="1067" y="929"/>
                    <a:pt x="1568" y="796"/>
                    <a:pt x="2102" y="295"/>
                  </a:cubicBezTo>
                  <a:cubicBezTo>
                    <a:pt x="1617" y="180"/>
                    <a:pt x="1244" y="0"/>
                    <a:pt x="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4368105" y="4259461"/>
              <a:ext cx="141492" cy="26336"/>
            </a:xfrm>
            <a:custGeom>
              <a:rect b="b" l="l" r="r" t="t"/>
              <a:pathLst>
                <a:path extrusionOk="0" h="1745" w="9375">
                  <a:moveTo>
                    <a:pt x="1235" y="1"/>
                  </a:moveTo>
                  <a:cubicBezTo>
                    <a:pt x="801" y="1"/>
                    <a:pt x="368" y="101"/>
                    <a:pt x="1" y="435"/>
                  </a:cubicBezTo>
                  <a:cubicBezTo>
                    <a:pt x="234" y="1035"/>
                    <a:pt x="768" y="968"/>
                    <a:pt x="1202" y="1035"/>
                  </a:cubicBezTo>
                  <a:cubicBezTo>
                    <a:pt x="3537" y="1268"/>
                    <a:pt x="5905" y="1502"/>
                    <a:pt x="8240" y="1735"/>
                  </a:cubicBezTo>
                  <a:cubicBezTo>
                    <a:pt x="8316" y="1741"/>
                    <a:pt x="8392" y="1745"/>
                    <a:pt x="8465" y="1745"/>
                  </a:cubicBezTo>
                  <a:cubicBezTo>
                    <a:pt x="8843" y="1745"/>
                    <a:pt x="9179" y="1648"/>
                    <a:pt x="9374" y="1202"/>
                  </a:cubicBezTo>
                  <a:cubicBezTo>
                    <a:pt x="9207" y="435"/>
                    <a:pt x="8607" y="234"/>
                    <a:pt x="7973" y="234"/>
                  </a:cubicBezTo>
                  <a:cubicBezTo>
                    <a:pt x="5738" y="101"/>
                    <a:pt x="3470" y="68"/>
                    <a:pt x="1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4522162" y="4272395"/>
              <a:ext cx="30713" cy="18186"/>
            </a:xfrm>
            <a:custGeom>
              <a:rect b="b" l="l" r="r" t="t"/>
              <a:pathLst>
                <a:path extrusionOk="0" h="1205" w="2035">
                  <a:moveTo>
                    <a:pt x="977" y="0"/>
                  </a:moveTo>
                  <a:cubicBezTo>
                    <a:pt x="740" y="0"/>
                    <a:pt x="501" y="89"/>
                    <a:pt x="300" y="278"/>
                  </a:cubicBezTo>
                  <a:cubicBezTo>
                    <a:pt x="0" y="578"/>
                    <a:pt x="67" y="945"/>
                    <a:pt x="500" y="1112"/>
                  </a:cubicBezTo>
                  <a:cubicBezTo>
                    <a:pt x="679" y="1175"/>
                    <a:pt x="851" y="1205"/>
                    <a:pt x="1017" y="1205"/>
                  </a:cubicBezTo>
                  <a:cubicBezTo>
                    <a:pt x="1379" y="1205"/>
                    <a:pt x="1715" y="1063"/>
                    <a:pt x="2035" y="812"/>
                  </a:cubicBezTo>
                  <a:cubicBezTo>
                    <a:pt x="1841" y="295"/>
                    <a:pt x="1411" y="0"/>
                    <a:pt x="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4490439" y="4048731"/>
              <a:ext cx="188309" cy="31136"/>
            </a:xfrm>
            <a:custGeom>
              <a:rect b="b" l="l" r="r" t="t"/>
              <a:pathLst>
                <a:path extrusionOk="0" h="2063" w="12477">
                  <a:moveTo>
                    <a:pt x="942" y="1"/>
                  </a:moveTo>
                  <a:cubicBezTo>
                    <a:pt x="510" y="1"/>
                    <a:pt x="154" y="113"/>
                    <a:pt x="101" y="354"/>
                  </a:cubicBezTo>
                  <a:cubicBezTo>
                    <a:pt x="1" y="721"/>
                    <a:pt x="434" y="1088"/>
                    <a:pt x="1068" y="1188"/>
                  </a:cubicBezTo>
                  <a:cubicBezTo>
                    <a:pt x="1869" y="1322"/>
                    <a:pt x="2636" y="1422"/>
                    <a:pt x="3436" y="1488"/>
                  </a:cubicBezTo>
                  <a:cubicBezTo>
                    <a:pt x="5905" y="1688"/>
                    <a:pt x="8407" y="1889"/>
                    <a:pt x="10875" y="2055"/>
                  </a:cubicBezTo>
                  <a:cubicBezTo>
                    <a:pt x="10945" y="2060"/>
                    <a:pt x="11015" y="2062"/>
                    <a:pt x="11086" y="2062"/>
                  </a:cubicBezTo>
                  <a:cubicBezTo>
                    <a:pt x="11524" y="2062"/>
                    <a:pt x="11984" y="1984"/>
                    <a:pt x="12443" y="1955"/>
                  </a:cubicBezTo>
                  <a:cubicBezTo>
                    <a:pt x="12443" y="1889"/>
                    <a:pt x="12443" y="1789"/>
                    <a:pt x="12476" y="1722"/>
                  </a:cubicBezTo>
                  <a:cubicBezTo>
                    <a:pt x="12076" y="1388"/>
                    <a:pt x="11609" y="1255"/>
                    <a:pt x="11109" y="1188"/>
                  </a:cubicBezTo>
                  <a:cubicBezTo>
                    <a:pt x="9541" y="988"/>
                    <a:pt x="7940" y="855"/>
                    <a:pt x="6338" y="654"/>
                  </a:cubicBezTo>
                  <a:cubicBezTo>
                    <a:pt x="4637" y="454"/>
                    <a:pt x="2969" y="254"/>
                    <a:pt x="1268" y="21"/>
                  </a:cubicBezTo>
                  <a:cubicBezTo>
                    <a:pt x="1157" y="8"/>
                    <a:pt x="1047" y="1"/>
                    <a:pt x="9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4700366" y="4069498"/>
              <a:ext cx="24676" cy="16481"/>
            </a:xfrm>
            <a:custGeom>
              <a:rect b="b" l="l" r="r" t="t"/>
              <a:pathLst>
                <a:path extrusionOk="0" h="1092" w="1635">
                  <a:moveTo>
                    <a:pt x="790" y="1"/>
                  </a:moveTo>
                  <a:cubicBezTo>
                    <a:pt x="653" y="1"/>
                    <a:pt x="506" y="49"/>
                    <a:pt x="334" y="146"/>
                  </a:cubicBezTo>
                  <a:cubicBezTo>
                    <a:pt x="201" y="246"/>
                    <a:pt x="1" y="479"/>
                    <a:pt x="34" y="579"/>
                  </a:cubicBezTo>
                  <a:cubicBezTo>
                    <a:pt x="101" y="779"/>
                    <a:pt x="267" y="1013"/>
                    <a:pt x="468" y="1046"/>
                  </a:cubicBezTo>
                  <a:cubicBezTo>
                    <a:pt x="568" y="1077"/>
                    <a:pt x="666" y="1092"/>
                    <a:pt x="762" y="1092"/>
                  </a:cubicBezTo>
                  <a:cubicBezTo>
                    <a:pt x="1083" y="1092"/>
                    <a:pt x="1379" y="928"/>
                    <a:pt x="1635" y="646"/>
                  </a:cubicBezTo>
                  <a:cubicBezTo>
                    <a:pt x="1318" y="216"/>
                    <a:pt x="1078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3743863" y="2372496"/>
              <a:ext cx="24691" cy="24933"/>
            </a:xfrm>
            <a:custGeom>
              <a:rect b="b" l="l" r="r" t="t"/>
              <a:pathLst>
                <a:path extrusionOk="0" h="1652" w="1636">
                  <a:moveTo>
                    <a:pt x="698" y="1"/>
                  </a:moveTo>
                  <a:cubicBezTo>
                    <a:pt x="665" y="1"/>
                    <a:pt x="633" y="3"/>
                    <a:pt x="601" y="9"/>
                  </a:cubicBezTo>
                  <a:cubicBezTo>
                    <a:pt x="268" y="42"/>
                    <a:pt x="1" y="476"/>
                    <a:pt x="101" y="910"/>
                  </a:cubicBezTo>
                  <a:cubicBezTo>
                    <a:pt x="134" y="1110"/>
                    <a:pt x="234" y="1343"/>
                    <a:pt x="301" y="1644"/>
                  </a:cubicBezTo>
                  <a:cubicBezTo>
                    <a:pt x="418" y="1644"/>
                    <a:pt x="535" y="1652"/>
                    <a:pt x="651" y="1652"/>
                  </a:cubicBezTo>
                  <a:cubicBezTo>
                    <a:pt x="768" y="1652"/>
                    <a:pt x="885" y="1644"/>
                    <a:pt x="1002" y="1610"/>
                  </a:cubicBezTo>
                  <a:cubicBezTo>
                    <a:pt x="1435" y="1544"/>
                    <a:pt x="1635" y="1177"/>
                    <a:pt x="1502" y="676"/>
                  </a:cubicBezTo>
                  <a:cubicBezTo>
                    <a:pt x="1411" y="311"/>
                    <a:pt x="1041" y="1"/>
                    <a:pt x="6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32"/>
          <p:cNvSpPr/>
          <p:nvPr/>
        </p:nvSpPr>
        <p:spPr>
          <a:xfrm>
            <a:off x="5593592" y="1285225"/>
            <a:ext cx="1024848" cy="578733"/>
          </a:xfrm>
          <a:custGeom>
            <a:rect b="b" l="l" r="r" t="t"/>
            <a:pathLst>
              <a:path extrusionOk="0" h="34811" w="61645">
                <a:moveTo>
                  <a:pt x="54323" y="0"/>
                </a:moveTo>
                <a:cubicBezTo>
                  <a:pt x="53924" y="0"/>
                  <a:pt x="53683" y="328"/>
                  <a:pt x="53705" y="920"/>
                </a:cubicBezTo>
                <a:cubicBezTo>
                  <a:pt x="53705" y="1153"/>
                  <a:pt x="53805" y="1454"/>
                  <a:pt x="53939" y="1654"/>
                </a:cubicBezTo>
                <a:cubicBezTo>
                  <a:pt x="54472" y="2288"/>
                  <a:pt x="55040" y="2888"/>
                  <a:pt x="55607" y="3488"/>
                </a:cubicBezTo>
                <a:cubicBezTo>
                  <a:pt x="56174" y="4122"/>
                  <a:pt x="56774" y="4723"/>
                  <a:pt x="57375" y="5323"/>
                </a:cubicBezTo>
                <a:cubicBezTo>
                  <a:pt x="57341" y="5423"/>
                  <a:pt x="57308" y="5490"/>
                  <a:pt x="57274" y="5557"/>
                </a:cubicBezTo>
                <a:lnTo>
                  <a:pt x="56774" y="5557"/>
                </a:lnTo>
                <a:cubicBezTo>
                  <a:pt x="55507" y="5390"/>
                  <a:pt x="54272" y="5256"/>
                  <a:pt x="53005" y="5056"/>
                </a:cubicBezTo>
                <a:cubicBezTo>
                  <a:pt x="50303" y="4681"/>
                  <a:pt x="47620" y="4437"/>
                  <a:pt x="44913" y="4437"/>
                </a:cubicBezTo>
                <a:cubicBezTo>
                  <a:pt x="44011" y="4437"/>
                  <a:pt x="43106" y="4464"/>
                  <a:pt x="42197" y="4523"/>
                </a:cubicBezTo>
                <a:cubicBezTo>
                  <a:pt x="38294" y="4823"/>
                  <a:pt x="34391" y="5156"/>
                  <a:pt x="30555" y="6190"/>
                </a:cubicBezTo>
                <a:cubicBezTo>
                  <a:pt x="26286" y="7358"/>
                  <a:pt x="22249" y="8892"/>
                  <a:pt x="18680" y="11561"/>
                </a:cubicBezTo>
                <a:cubicBezTo>
                  <a:pt x="18313" y="11828"/>
                  <a:pt x="17880" y="12095"/>
                  <a:pt x="17513" y="12361"/>
                </a:cubicBezTo>
                <a:cubicBezTo>
                  <a:pt x="12142" y="15997"/>
                  <a:pt x="7506" y="20401"/>
                  <a:pt x="4003" y="25871"/>
                </a:cubicBezTo>
                <a:cubicBezTo>
                  <a:pt x="2369" y="28406"/>
                  <a:pt x="934" y="31008"/>
                  <a:pt x="167" y="33944"/>
                </a:cubicBezTo>
                <a:cubicBezTo>
                  <a:pt x="100" y="34177"/>
                  <a:pt x="100" y="34411"/>
                  <a:pt x="0" y="34811"/>
                </a:cubicBezTo>
                <a:cubicBezTo>
                  <a:pt x="634" y="34377"/>
                  <a:pt x="801" y="33844"/>
                  <a:pt x="1034" y="33377"/>
                </a:cubicBezTo>
                <a:cubicBezTo>
                  <a:pt x="3369" y="28273"/>
                  <a:pt x="6472" y="23703"/>
                  <a:pt x="10541" y="19800"/>
                </a:cubicBezTo>
                <a:cubicBezTo>
                  <a:pt x="11375" y="19033"/>
                  <a:pt x="12209" y="18266"/>
                  <a:pt x="13010" y="17499"/>
                </a:cubicBezTo>
                <a:cubicBezTo>
                  <a:pt x="16145" y="14663"/>
                  <a:pt x="19714" y="12395"/>
                  <a:pt x="23417" y="10427"/>
                </a:cubicBezTo>
                <a:cubicBezTo>
                  <a:pt x="26886" y="8559"/>
                  <a:pt x="30756" y="7658"/>
                  <a:pt x="34625" y="6924"/>
                </a:cubicBezTo>
                <a:cubicBezTo>
                  <a:pt x="36693" y="6557"/>
                  <a:pt x="38828" y="6391"/>
                  <a:pt x="40963" y="6290"/>
                </a:cubicBezTo>
                <a:cubicBezTo>
                  <a:pt x="42300" y="6220"/>
                  <a:pt x="43647" y="6178"/>
                  <a:pt x="44993" y="6178"/>
                </a:cubicBezTo>
                <a:cubicBezTo>
                  <a:pt x="46199" y="6178"/>
                  <a:pt x="47404" y="6212"/>
                  <a:pt x="48602" y="6290"/>
                </a:cubicBezTo>
                <a:cubicBezTo>
                  <a:pt x="51604" y="6491"/>
                  <a:pt x="54573" y="6991"/>
                  <a:pt x="57575" y="7358"/>
                </a:cubicBezTo>
                <a:cubicBezTo>
                  <a:pt x="57641" y="7358"/>
                  <a:pt x="57708" y="7425"/>
                  <a:pt x="57842" y="7525"/>
                </a:cubicBezTo>
                <a:cubicBezTo>
                  <a:pt x="57608" y="7792"/>
                  <a:pt x="57408" y="8025"/>
                  <a:pt x="57174" y="8259"/>
                </a:cubicBezTo>
                <a:cubicBezTo>
                  <a:pt x="56240" y="9126"/>
                  <a:pt x="55306" y="9993"/>
                  <a:pt x="54406" y="10860"/>
                </a:cubicBezTo>
                <a:cubicBezTo>
                  <a:pt x="54106" y="11127"/>
                  <a:pt x="53839" y="11394"/>
                  <a:pt x="53639" y="11728"/>
                </a:cubicBezTo>
                <a:cubicBezTo>
                  <a:pt x="53438" y="12028"/>
                  <a:pt x="53205" y="12428"/>
                  <a:pt x="53505" y="12795"/>
                </a:cubicBezTo>
                <a:cubicBezTo>
                  <a:pt x="53726" y="13089"/>
                  <a:pt x="54019" y="13203"/>
                  <a:pt x="54344" y="13203"/>
                </a:cubicBezTo>
                <a:cubicBezTo>
                  <a:pt x="54461" y="13203"/>
                  <a:pt x="54582" y="13189"/>
                  <a:pt x="54706" y="13162"/>
                </a:cubicBezTo>
                <a:cubicBezTo>
                  <a:pt x="54939" y="13129"/>
                  <a:pt x="55173" y="12929"/>
                  <a:pt x="55373" y="12762"/>
                </a:cubicBezTo>
                <a:cubicBezTo>
                  <a:pt x="57274" y="11094"/>
                  <a:pt x="59142" y="9393"/>
                  <a:pt x="61044" y="7691"/>
                </a:cubicBezTo>
                <a:cubicBezTo>
                  <a:pt x="61644" y="7158"/>
                  <a:pt x="61644" y="6624"/>
                  <a:pt x="61044" y="6024"/>
                </a:cubicBezTo>
                <a:cubicBezTo>
                  <a:pt x="60644" y="5623"/>
                  <a:pt x="60143" y="5323"/>
                  <a:pt x="59810" y="4889"/>
                </a:cubicBezTo>
                <a:cubicBezTo>
                  <a:pt x="58575" y="3122"/>
                  <a:pt x="56674" y="2021"/>
                  <a:pt x="55273" y="420"/>
                </a:cubicBezTo>
                <a:cubicBezTo>
                  <a:pt x="55173" y="320"/>
                  <a:pt x="55073" y="286"/>
                  <a:pt x="54973" y="219"/>
                </a:cubicBezTo>
                <a:cubicBezTo>
                  <a:pt x="54729" y="71"/>
                  <a:pt x="54509" y="0"/>
                  <a:pt x="5432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/>
          <p:nvPr/>
        </p:nvSpPr>
        <p:spPr>
          <a:xfrm>
            <a:off x="3125596" y="3143094"/>
            <a:ext cx="486364" cy="829504"/>
          </a:xfrm>
          <a:custGeom>
            <a:rect b="b" l="l" r="r" t="t"/>
            <a:pathLst>
              <a:path extrusionOk="0" h="49895" w="29255">
                <a:moveTo>
                  <a:pt x="28352" y="0"/>
                </a:moveTo>
                <a:cubicBezTo>
                  <a:pt x="28098" y="0"/>
                  <a:pt x="27852" y="48"/>
                  <a:pt x="27620" y="110"/>
                </a:cubicBezTo>
                <a:cubicBezTo>
                  <a:pt x="26386" y="443"/>
                  <a:pt x="25151" y="777"/>
                  <a:pt x="23951" y="1244"/>
                </a:cubicBezTo>
                <a:cubicBezTo>
                  <a:pt x="22349" y="1844"/>
                  <a:pt x="21049" y="2845"/>
                  <a:pt x="19914" y="4179"/>
                </a:cubicBezTo>
                <a:cubicBezTo>
                  <a:pt x="17079" y="7515"/>
                  <a:pt x="15578" y="11384"/>
                  <a:pt x="15011" y="15687"/>
                </a:cubicBezTo>
                <a:cubicBezTo>
                  <a:pt x="14611" y="19057"/>
                  <a:pt x="14310" y="22459"/>
                  <a:pt x="14210" y="25861"/>
                </a:cubicBezTo>
                <a:cubicBezTo>
                  <a:pt x="14110" y="29931"/>
                  <a:pt x="13210" y="33834"/>
                  <a:pt x="11608" y="37536"/>
                </a:cubicBezTo>
                <a:cubicBezTo>
                  <a:pt x="10541" y="40038"/>
                  <a:pt x="8940" y="42140"/>
                  <a:pt x="6505" y="43374"/>
                </a:cubicBezTo>
                <a:cubicBezTo>
                  <a:pt x="5337" y="43941"/>
                  <a:pt x="4036" y="44275"/>
                  <a:pt x="2735" y="44742"/>
                </a:cubicBezTo>
                <a:cubicBezTo>
                  <a:pt x="2936" y="43874"/>
                  <a:pt x="3403" y="43241"/>
                  <a:pt x="3803" y="42540"/>
                </a:cubicBezTo>
                <a:cubicBezTo>
                  <a:pt x="4003" y="42173"/>
                  <a:pt x="4203" y="41773"/>
                  <a:pt x="4370" y="41373"/>
                </a:cubicBezTo>
                <a:cubicBezTo>
                  <a:pt x="4470" y="41072"/>
                  <a:pt x="4437" y="40705"/>
                  <a:pt x="4103" y="40605"/>
                </a:cubicBezTo>
                <a:cubicBezTo>
                  <a:pt x="4014" y="40583"/>
                  <a:pt x="3918" y="40572"/>
                  <a:pt x="3820" y="40572"/>
                </a:cubicBezTo>
                <a:cubicBezTo>
                  <a:pt x="3625" y="40572"/>
                  <a:pt x="3425" y="40616"/>
                  <a:pt x="3269" y="40705"/>
                </a:cubicBezTo>
                <a:cubicBezTo>
                  <a:pt x="3069" y="40839"/>
                  <a:pt x="2936" y="41106"/>
                  <a:pt x="2802" y="41339"/>
                </a:cubicBezTo>
                <a:cubicBezTo>
                  <a:pt x="2435" y="41873"/>
                  <a:pt x="2068" y="42440"/>
                  <a:pt x="1768" y="43007"/>
                </a:cubicBezTo>
                <a:cubicBezTo>
                  <a:pt x="1301" y="43908"/>
                  <a:pt x="834" y="44842"/>
                  <a:pt x="434" y="45776"/>
                </a:cubicBezTo>
                <a:cubicBezTo>
                  <a:pt x="0" y="46843"/>
                  <a:pt x="134" y="47243"/>
                  <a:pt x="1068" y="47877"/>
                </a:cubicBezTo>
                <a:cubicBezTo>
                  <a:pt x="1234" y="47977"/>
                  <a:pt x="1401" y="48111"/>
                  <a:pt x="1601" y="48211"/>
                </a:cubicBezTo>
                <a:cubicBezTo>
                  <a:pt x="2735" y="48711"/>
                  <a:pt x="3903" y="49078"/>
                  <a:pt x="4937" y="49779"/>
                </a:cubicBezTo>
                <a:cubicBezTo>
                  <a:pt x="5058" y="49860"/>
                  <a:pt x="5208" y="49894"/>
                  <a:pt x="5362" y="49894"/>
                </a:cubicBezTo>
                <a:cubicBezTo>
                  <a:pt x="5716" y="49894"/>
                  <a:pt x="6099" y="49711"/>
                  <a:pt x="6238" y="49478"/>
                </a:cubicBezTo>
                <a:cubicBezTo>
                  <a:pt x="6405" y="49211"/>
                  <a:pt x="6205" y="48578"/>
                  <a:pt x="5804" y="48311"/>
                </a:cubicBezTo>
                <a:cubicBezTo>
                  <a:pt x="5504" y="48077"/>
                  <a:pt x="5137" y="47911"/>
                  <a:pt x="4804" y="47744"/>
                </a:cubicBezTo>
                <a:cubicBezTo>
                  <a:pt x="4237" y="47410"/>
                  <a:pt x="3703" y="47043"/>
                  <a:pt x="3102" y="46443"/>
                </a:cubicBezTo>
                <a:cubicBezTo>
                  <a:pt x="4003" y="46109"/>
                  <a:pt x="4770" y="45776"/>
                  <a:pt x="5537" y="45542"/>
                </a:cubicBezTo>
                <a:cubicBezTo>
                  <a:pt x="8106" y="44775"/>
                  <a:pt x="10107" y="43207"/>
                  <a:pt x="11508" y="41039"/>
                </a:cubicBezTo>
                <a:cubicBezTo>
                  <a:pt x="14110" y="37036"/>
                  <a:pt x="15178" y="32466"/>
                  <a:pt x="15711" y="27796"/>
                </a:cubicBezTo>
                <a:cubicBezTo>
                  <a:pt x="15945" y="25561"/>
                  <a:pt x="15878" y="23293"/>
                  <a:pt x="16045" y="21058"/>
                </a:cubicBezTo>
                <a:cubicBezTo>
                  <a:pt x="16245" y="18890"/>
                  <a:pt x="16512" y="16722"/>
                  <a:pt x="16812" y="14553"/>
                </a:cubicBezTo>
                <a:cubicBezTo>
                  <a:pt x="17179" y="11651"/>
                  <a:pt x="18313" y="9049"/>
                  <a:pt x="19948" y="6614"/>
                </a:cubicBezTo>
                <a:cubicBezTo>
                  <a:pt x="21349" y="4479"/>
                  <a:pt x="23217" y="2912"/>
                  <a:pt x="25618" y="2011"/>
                </a:cubicBezTo>
                <a:cubicBezTo>
                  <a:pt x="26486" y="1677"/>
                  <a:pt x="27386" y="1311"/>
                  <a:pt x="28254" y="944"/>
                </a:cubicBezTo>
                <a:cubicBezTo>
                  <a:pt x="28621" y="777"/>
                  <a:pt x="29054" y="677"/>
                  <a:pt x="29254" y="243"/>
                </a:cubicBezTo>
                <a:cubicBezTo>
                  <a:pt x="28950" y="64"/>
                  <a:pt x="28646" y="0"/>
                  <a:pt x="2835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2"/>
          <p:cNvSpPr/>
          <p:nvPr/>
        </p:nvSpPr>
        <p:spPr>
          <a:xfrm>
            <a:off x="2970600" y="1398386"/>
            <a:ext cx="796354" cy="250173"/>
          </a:xfrm>
          <a:custGeom>
            <a:rect b="b" l="l" r="r" t="t"/>
            <a:pathLst>
              <a:path extrusionOk="0" h="15048" w="47901">
                <a:moveTo>
                  <a:pt x="28871" y="1"/>
                </a:moveTo>
                <a:cubicBezTo>
                  <a:pt x="25629" y="1"/>
                  <a:pt x="22402" y="386"/>
                  <a:pt x="19214" y="1141"/>
                </a:cubicBezTo>
                <a:cubicBezTo>
                  <a:pt x="16378" y="1809"/>
                  <a:pt x="13643" y="2776"/>
                  <a:pt x="11175" y="4344"/>
                </a:cubicBezTo>
                <a:cubicBezTo>
                  <a:pt x="8039" y="6345"/>
                  <a:pt x="5137" y="8613"/>
                  <a:pt x="2602" y="11349"/>
                </a:cubicBezTo>
                <a:cubicBezTo>
                  <a:pt x="2469" y="11482"/>
                  <a:pt x="2302" y="11549"/>
                  <a:pt x="2068" y="11716"/>
                </a:cubicBezTo>
                <a:cubicBezTo>
                  <a:pt x="2135" y="11449"/>
                  <a:pt x="2135" y="11282"/>
                  <a:pt x="2168" y="11149"/>
                </a:cubicBezTo>
                <a:cubicBezTo>
                  <a:pt x="2602" y="9314"/>
                  <a:pt x="2902" y="7446"/>
                  <a:pt x="2902" y="5545"/>
                </a:cubicBezTo>
                <a:cubicBezTo>
                  <a:pt x="2902" y="5111"/>
                  <a:pt x="2802" y="4677"/>
                  <a:pt x="2635" y="4277"/>
                </a:cubicBezTo>
                <a:cubicBezTo>
                  <a:pt x="2554" y="4053"/>
                  <a:pt x="2373" y="3941"/>
                  <a:pt x="2175" y="3941"/>
                </a:cubicBezTo>
                <a:cubicBezTo>
                  <a:pt x="2050" y="3941"/>
                  <a:pt x="1918" y="3986"/>
                  <a:pt x="1801" y="4077"/>
                </a:cubicBezTo>
                <a:cubicBezTo>
                  <a:pt x="1601" y="4277"/>
                  <a:pt x="1401" y="4577"/>
                  <a:pt x="1334" y="4877"/>
                </a:cubicBezTo>
                <a:cubicBezTo>
                  <a:pt x="1234" y="5311"/>
                  <a:pt x="1234" y="5745"/>
                  <a:pt x="1201" y="6212"/>
                </a:cubicBezTo>
                <a:cubicBezTo>
                  <a:pt x="967" y="8313"/>
                  <a:pt x="767" y="10415"/>
                  <a:pt x="134" y="12483"/>
                </a:cubicBezTo>
                <a:cubicBezTo>
                  <a:pt x="0" y="12983"/>
                  <a:pt x="100" y="13584"/>
                  <a:pt x="167" y="14151"/>
                </a:cubicBezTo>
                <a:cubicBezTo>
                  <a:pt x="200" y="14351"/>
                  <a:pt x="400" y="14584"/>
                  <a:pt x="567" y="14685"/>
                </a:cubicBezTo>
                <a:cubicBezTo>
                  <a:pt x="941" y="14898"/>
                  <a:pt x="1336" y="15047"/>
                  <a:pt x="1769" y="15047"/>
                </a:cubicBezTo>
                <a:cubicBezTo>
                  <a:pt x="1877" y="15047"/>
                  <a:pt x="1988" y="15038"/>
                  <a:pt x="2102" y="15018"/>
                </a:cubicBezTo>
                <a:cubicBezTo>
                  <a:pt x="4270" y="14751"/>
                  <a:pt x="6438" y="14484"/>
                  <a:pt x="8606" y="14218"/>
                </a:cubicBezTo>
                <a:cubicBezTo>
                  <a:pt x="9140" y="14117"/>
                  <a:pt x="9640" y="13984"/>
                  <a:pt x="10141" y="13817"/>
                </a:cubicBezTo>
                <a:cubicBezTo>
                  <a:pt x="10541" y="13684"/>
                  <a:pt x="10808" y="13417"/>
                  <a:pt x="10708" y="12950"/>
                </a:cubicBezTo>
                <a:cubicBezTo>
                  <a:pt x="10608" y="12550"/>
                  <a:pt x="10207" y="12116"/>
                  <a:pt x="9807" y="12083"/>
                </a:cubicBezTo>
                <a:cubicBezTo>
                  <a:pt x="9749" y="12073"/>
                  <a:pt x="9690" y="12069"/>
                  <a:pt x="9630" y="12069"/>
                </a:cubicBezTo>
                <a:cubicBezTo>
                  <a:pt x="9487" y="12069"/>
                  <a:pt x="9338" y="12092"/>
                  <a:pt x="9173" y="12116"/>
                </a:cubicBezTo>
                <a:cubicBezTo>
                  <a:pt x="8206" y="12249"/>
                  <a:pt x="7205" y="12450"/>
                  <a:pt x="6205" y="12550"/>
                </a:cubicBezTo>
                <a:cubicBezTo>
                  <a:pt x="5682" y="12633"/>
                  <a:pt x="5160" y="12704"/>
                  <a:pt x="4605" y="12704"/>
                </a:cubicBezTo>
                <a:cubicBezTo>
                  <a:pt x="4273" y="12704"/>
                  <a:pt x="3931" y="12679"/>
                  <a:pt x="3569" y="12616"/>
                </a:cubicBezTo>
                <a:cubicBezTo>
                  <a:pt x="4003" y="12149"/>
                  <a:pt x="4337" y="11816"/>
                  <a:pt x="4670" y="11449"/>
                </a:cubicBezTo>
                <a:cubicBezTo>
                  <a:pt x="6838" y="9247"/>
                  <a:pt x="9273" y="7346"/>
                  <a:pt x="11909" y="5745"/>
                </a:cubicBezTo>
                <a:cubicBezTo>
                  <a:pt x="12909" y="5111"/>
                  <a:pt x="13943" y="4544"/>
                  <a:pt x="15044" y="4110"/>
                </a:cubicBezTo>
                <a:cubicBezTo>
                  <a:pt x="19047" y="2376"/>
                  <a:pt x="23283" y="1608"/>
                  <a:pt x="27653" y="1442"/>
                </a:cubicBezTo>
                <a:cubicBezTo>
                  <a:pt x="28492" y="1412"/>
                  <a:pt x="29331" y="1391"/>
                  <a:pt x="30169" y="1391"/>
                </a:cubicBezTo>
                <a:cubicBezTo>
                  <a:pt x="32163" y="1391"/>
                  <a:pt x="34153" y="1509"/>
                  <a:pt x="36126" y="1909"/>
                </a:cubicBezTo>
                <a:cubicBezTo>
                  <a:pt x="39328" y="2542"/>
                  <a:pt x="42297" y="3677"/>
                  <a:pt x="45099" y="5378"/>
                </a:cubicBezTo>
                <a:cubicBezTo>
                  <a:pt x="45966" y="5912"/>
                  <a:pt x="46867" y="6379"/>
                  <a:pt x="47901" y="6979"/>
                </a:cubicBezTo>
                <a:cubicBezTo>
                  <a:pt x="47734" y="6112"/>
                  <a:pt x="47201" y="5778"/>
                  <a:pt x="46700" y="5411"/>
                </a:cubicBezTo>
                <a:cubicBezTo>
                  <a:pt x="43131" y="2676"/>
                  <a:pt x="39061" y="1041"/>
                  <a:pt x="34625" y="408"/>
                </a:cubicBezTo>
                <a:cubicBezTo>
                  <a:pt x="32705" y="135"/>
                  <a:pt x="30786" y="1"/>
                  <a:pt x="2887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2"/>
          <p:cNvSpPr/>
          <p:nvPr/>
        </p:nvSpPr>
        <p:spPr>
          <a:xfrm>
            <a:off x="5593596" y="3102331"/>
            <a:ext cx="666596" cy="168844"/>
          </a:xfrm>
          <a:custGeom>
            <a:rect b="b" l="l" r="r" t="t"/>
            <a:pathLst>
              <a:path extrusionOk="0" h="10156" w="40096">
                <a:moveTo>
                  <a:pt x="33160" y="0"/>
                </a:moveTo>
                <a:cubicBezTo>
                  <a:pt x="32817" y="0"/>
                  <a:pt x="32513" y="149"/>
                  <a:pt x="32357" y="416"/>
                </a:cubicBezTo>
                <a:cubicBezTo>
                  <a:pt x="32090" y="816"/>
                  <a:pt x="32224" y="1483"/>
                  <a:pt x="32724" y="1817"/>
                </a:cubicBezTo>
                <a:cubicBezTo>
                  <a:pt x="33258" y="2217"/>
                  <a:pt x="33858" y="2550"/>
                  <a:pt x="34459" y="2884"/>
                </a:cubicBezTo>
                <a:cubicBezTo>
                  <a:pt x="34792" y="3084"/>
                  <a:pt x="35159" y="3284"/>
                  <a:pt x="35626" y="3551"/>
                </a:cubicBezTo>
                <a:cubicBezTo>
                  <a:pt x="35259" y="3618"/>
                  <a:pt x="35092" y="3685"/>
                  <a:pt x="34926" y="3718"/>
                </a:cubicBezTo>
                <a:cubicBezTo>
                  <a:pt x="32573" y="3877"/>
                  <a:pt x="30221" y="4187"/>
                  <a:pt x="27869" y="4187"/>
                </a:cubicBezTo>
                <a:cubicBezTo>
                  <a:pt x="27753" y="4187"/>
                  <a:pt x="27636" y="4187"/>
                  <a:pt x="27520" y="4185"/>
                </a:cubicBezTo>
                <a:cubicBezTo>
                  <a:pt x="24818" y="4152"/>
                  <a:pt x="22116" y="3851"/>
                  <a:pt x="19481" y="3451"/>
                </a:cubicBezTo>
                <a:cubicBezTo>
                  <a:pt x="17046" y="3118"/>
                  <a:pt x="14678" y="2517"/>
                  <a:pt x="12276" y="1983"/>
                </a:cubicBezTo>
                <a:cubicBezTo>
                  <a:pt x="10074" y="1482"/>
                  <a:pt x="7896" y="1027"/>
                  <a:pt x="5644" y="1027"/>
                </a:cubicBezTo>
                <a:cubicBezTo>
                  <a:pt x="5200" y="1027"/>
                  <a:pt x="4754" y="1044"/>
                  <a:pt x="4304" y="1083"/>
                </a:cubicBezTo>
                <a:cubicBezTo>
                  <a:pt x="3170" y="1183"/>
                  <a:pt x="2135" y="1416"/>
                  <a:pt x="1135" y="1850"/>
                </a:cubicBezTo>
                <a:cubicBezTo>
                  <a:pt x="668" y="2017"/>
                  <a:pt x="201" y="2250"/>
                  <a:pt x="1" y="2817"/>
                </a:cubicBezTo>
                <a:cubicBezTo>
                  <a:pt x="154" y="2971"/>
                  <a:pt x="294" y="3018"/>
                  <a:pt x="429" y="3018"/>
                </a:cubicBezTo>
                <a:cubicBezTo>
                  <a:pt x="587" y="3018"/>
                  <a:pt x="739" y="2953"/>
                  <a:pt x="901" y="2917"/>
                </a:cubicBezTo>
                <a:cubicBezTo>
                  <a:pt x="1435" y="2751"/>
                  <a:pt x="2035" y="2517"/>
                  <a:pt x="2602" y="2484"/>
                </a:cubicBezTo>
                <a:cubicBezTo>
                  <a:pt x="3423" y="2445"/>
                  <a:pt x="4255" y="2428"/>
                  <a:pt x="5085" y="2428"/>
                </a:cubicBezTo>
                <a:cubicBezTo>
                  <a:pt x="5672" y="2428"/>
                  <a:pt x="6259" y="2437"/>
                  <a:pt x="6839" y="2450"/>
                </a:cubicBezTo>
                <a:cubicBezTo>
                  <a:pt x="7406" y="2450"/>
                  <a:pt x="7973" y="2517"/>
                  <a:pt x="8507" y="2651"/>
                </a:cubicBezTo>
                <a:cubicBezTo>
                  <a:pt x="10275" y="3051"/>
                  <a:pt x="12009" y="3484"/>
                  <a:pt x="13777" y="3885"/>
                </a:cubicBezTo>
                <a:cubicBezTo>
                  <a:pt x="15178" y="4218"/>
                  <a:pt x="16579" y="4585"/>
                  <a:pt x="18013" y="4785"/>
                </a:cubicBezTo>
                <a:cubicBezTo>
                  <a:pt x="20015" y="5119"/>
                  <a:pt x="22016" y="5319"/>
                  <a:pt x="23984" y="5586"/>
                </a:cubicBezTo>
                <a:cubicBezTo>
                  <a:pt x="25250" y="5754"/>
                  <a:pt x="26510" y="5817"/>
                  <a:pt x="27765" y="5817"/>
                </a:cubicBezTo>
                <a:cubicBezTo>
                  <a:pt x="29255" y="5817"/>
                  <a:pt x="30739" y="5728"/>
                  <a:pt x="32224" y="5619"/>
                </a:cubicBezTo>
                <a:cubicBezTo>
                  <a:pt x="33558" y="5519"/>
                  <a:pt x="34859" y="5352"/>
                  <a:pt x="36293" y="5219"/>
                </a:cubicBezTo>
                <a:lnTo>
                  <a:pt x="36293" y="5219"/>
                </a:lnTo>
                <a:cubicBezTo>
                  <a:pt x="36026" y="5519"/>
                  <a:pt x="35860" y="5686"/>
                  <a:pt x="35693" y="5886"/>
                </a:cubicBezTo>
                <a:cubicBezTo>
                  <a:pt x="34992" y="6820"/>
                  <a:pt x="34225" y="7754"/>
                  <a:pt x="33591" y="8755"/>
                </a:cubicBezTo>
                <a:cubicBezTo>
                  <a:pt x="33091" y="9522"/>
                  <a:pt x="33491" y="10156"/>
                  <a:pt x="34425" y="10156"/>
                </a:cubicBezTo>
                <a:cubicBezTo>
                  <a:pt x="34725" y="10156"/>
                  <a:pt x="35059" y="10022"/>
                  <a:pt x="35259" y="9789"/>
                </a:cubicBezTo>
                <a:cubicBezTo>
                  <a:pt x="36493" y="8521"/>
                  <a:pt x="37694" y="7187"/>
                  <a:pt x="38862" y="5886"/>
                </a:cubicBezTo>
                <a:cubicBezTo>
                  <a:pt x="39062" y="5686"/>
                  <a:pt x="39129" y="5386"/>
                  <a:pt x="39329" y="5186"/>
                </a:cubicBezTo>
                <a:cubicBezTo>
                  <a:pt x="40096" y="4318"/>
                  <a:pt x="39929" y="3585"/>
                  <a:pt x="38862" y="3151"/>
                </a:cubicBezTo>
                <a:cubicBezTo>
                  <a:pt x="38261" y="2884"/>
                  <a:pt x="37661" y="2651"/>
                  <a:pt x="37094" y="2317"/>
                </a:cubicBezTo>
                <a:cubicBezTo>
                  <a:pt x="36293" y="1783"/>
                  <a:pt x="35526" y="1183"/>
                  <a:pt x="34725" y="649"/>
                </a:cubicBezTo>
                <a:cubicBezTo>
                  <a:pt x="34392" y="449"/>
                  <a:pt x="34058" y="249"/>
                  <a:pt x="33691" y="115"/>
                </a:cubicBezTo>
                <a:cubicBezTo>
                  <a:pt x="33513" y="38"/>
                  <a:pt x="33332" y="0"/>
                  <a:pt x="3316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2"/>
          <p:cNvSpPr txBox="1"/>
          <p:nvPr/>
        </p:nvSpPr>
        <p:spPr>
          <a:xfrm>
            <a:off x="887400" y="1985282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6357001" y="3593800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giant,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6357001" y="1985282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2"/>
          <p:cNvSpPr txBox="1"/>
          <p:nvPr/>
        </p:nvSpPr>
        <p:spPr>
          <a:xfrm>
            <a:off x="887400" y="3593800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9" name="Google Shape;1589;p50"/>
          <p:cNvGrpSpPr/>
          <p:nvPr/>
        </p:nvGrpSpPr>
        <p:grpSpPr>
          <a:xfrm>
            <a:off x="3854682" y="2450242"/>
            <a:ext cx="1443171" cy="1475235"/>
            <a:chOff x="3854682" y="2450242"/>
            <a:chExt cx="1443171" cy="1475235"/>
          </a:xfrm>
        </p:grpSpPr>
        <p:grpSp>
          <p:nvGrpSpPr>
            <p:cNvPr id="1590" name="Google Shape;1590;p50"/>
            <p:cNvGrpSpPr/>
            <p:nvPr/>
          </p:nvGrpSpPr>
          <p:grpSpPr>
            <a:xfrm flipH="1" rot="5400000">
              <a:off x="4244684" y="2871269"/>
              <a:ext cx="1472670" cy="633667"/>
              <a:chOff x="5005702" y="3444355"/>
              <a:chExt cx="1282479" cy="582736"/>
            </a:xfrm>
          </p:grpSpPr>
          <p:sp>
            <p:nvSpPr>
              <p:cNvPr id="1591" name="Google Shape;1591;p50"/>
              <p:cNvSpPr/>
              <p:nvPr/>
            </p:nvSpPr>
            <p:spPr>
              <a:xfrm>
                <a:off x="5005702" y="3721092"/>
                <a:ext cx="305999" cy="305999"/>
              </a:xfrm>
              <a:custGeom>
                <a:rect b="b" l="l" r="r" t="t"/>
                <a:pathLst>
                  <a:path extrusionOk="0" h="12910" w="12910">
                    <a:moveTo>
                      <a:pt x="12276" y="1"/>
                    </a:moveTo>
                    <a:cubicBezTo>
                      <a:pt x="5504" y="1"/>
                      <a:pt x="0" y="5505"/>
                      <a:pt x="0" y="12310"/>
                    </a:cubicBezTo>
                    <a:cubicBezTo>
                      <a:pt x="0" y="12643"/>
                      <a:pt x="267" y="12910"/>
                      <a:pt x="601" y="12910"/>
                    </a:cubicBezTo>
                    <a:cubicBezTo>
                      <a:pt x="968" y="12910"/>
                      <a:pt x="1235" y="12643"/>
                      <a:pt x="1235" y="12310"/>
                    </a:cubicBezTo>
                    <a:cubicBezTo>
                      <a:pt x="1235" y="6205"/>
                      <a:pt x="6205" y="1235"/>
                      <a:pt x="12276" y="1235"/>
                    </a:cubicBezTo>
                    <a:cubicBezTo>
                      <a:pt x="12643" y="1235"/>
                      <a:pt x="12910" y="968"/>
                      <a:pt x="12910" y="634"/>
                    </a:cubicBezTo>
                    <a:cubicBezTo>
                      <a:pt x="12910" y="268"/>
                      <a:pt x="12643" y="1"/>
                      <a:pt x="122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50"/>
              <p:cNvSpPr/>
              <p:nvPr/>
            </p:nvSpPr>
            <p:spPr>
              <a:xfrm>
                <a:off x="5982181" y="3444355"/>
                <a:ext cx="305999" cy="305999"/>
              </a:xfrm>
              <a:custGeom>
                <a:rect b="b" l="l" r="r" t="t"/>
                <a:pathLst>
                  <a:path extrusionOk="0" h="12910" w="12910">
                    <a:moveTo>
                      <a:pt x="12276" y="1"/>
                    </a:moveTo>
                    <a:cubicBezTo>
                      <a:pt x="11942" y="1"/>
                      <a:pt x="11675" y="268"/>
                      <a:pt x="11675" y="634"/>
                    </a:cubicBezTo>
                    <a:cubicBezTo>
                      <a:pt x="11675" y="6705"/>
                      <a:pt x="6705" y="11676"/>
                      <a:pt x="601" y="11676"/>
                    </a:cubicBezTo>
                    <a:cubicBezTo>
                      <a:pt x="267" y="11676"/>
                      <a:pt x="0" y="11943"/>
                      <a:pt x="0" y="12309"/>
                    </a:cubicBezTo>
                    <a:cubicBezTo>
                      <a:pt x="0" y="12643"/>
                      <a:pt x="267" y="12910"/>
                      <a:pt x="601" y="12910"/>
                    </a:cubicBezTo>
                    <a:cubicBezTo>
                      <a:pt x="7406" y="12910"/>
                      <a:pt x="12910" y="7406"/>
                      <a:pt x="12910" y="634"/>
                    </a:cubicBezTo>
                    <a:cubicBezTo>
                      <a:pt x="12910" y="268"/>
                      <a:pt x="12643" y="1"/>
                      <a:pt x="122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50"/>
              <p:cNvSpPr/>
              <p:nvPr/>
            </p:nvSpPr>
            <p:spPr>
              <a:xfrm>
                <a:off x="5254752" y="3721092"/>
                <a:ext cx="756679" cy="29273"/>
              </a:xfrm>
              <a:custGeom>
                <a:rect b="b" l="l" r="r" t="t"/>
                <a:pathLst>
                  <a:path extrusionOk="0" h="1235" w="31924">
                    <a:moveTo>
                      <a:pt x="635" y="1"/>
                    </a:moveTo>
                    <a:cubicBezTo>
                      <a:pt x="268" y="1"/>
                      <a:pt x="1" y="268"/>
                      <a:pt x="1" y="634"/>
                    </a:cubicBezTo>
                    <a:cubicBezTo>
                      <a:pt x="1" y="968"/>
                      <a:pt x="268" y="1235"/>
                      <a:pt x="635" y="1235"/>
                    </a:cubicBezTo>
                    <a:lnTo>
                      <a:pt x="31290" y="1235"/>
                    </a:lnTo>
                    <a:cubicBezTo>
                      <a:pt x="31657" y="1235"/>
                      <a:pt x="31924" y="968"/>
                      <a:pt x="31924" y="634"/>
                    </a:cubicBezTo>
                    <a:cubicBezTo>
                      <a:pt x="31924" y="268"/>
                      <a:pt x="31657" y="1"/>
                      <a:pt x="31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50"/>
            <p:cNvGrpSpPr/>
            <p:nvPr/>
          </p:nvGrpSpPr>
          <p:grpSpPr>
            <a:xfrm rot="5400000">
              <a:off x="3433898" y="2871026"/>
              <a:ext cx="1475235" cy="633667"/>
              <a:chOff x="5005702" y="3444355"/>
              <a:chExt cx="1282479" cy="582736"/>
            </a:xfrm>
          </p:grpSpPr>
          <p:sp>
            <p:nvSpPr>
              <p:cNvPr id="1595" name="Google Shape;1595;p50"/>
              <p:cNvSpPr/>
              <p:nvPr/>
            </p:nvSpPr>
            <p:spPr>
              <a:xfrm>
                <a:off x="5005702" y="3721092"/>
                <a:ext cx="305999" cy="305999"/>
              </a:xfrm>
              <a:custGeom>
                <a:rect b="b" l="l" r="r" t="t"/>
                <a:pathLst>
                  <a:path extrusionOk="0" h="12910" w="12910">
                    <a:moveTo>
                      <a:pt x="12276" y="1"/>
                    </a:moveTo>
                    <a:cubicBezTo>
                      <a:pt x="5504" y="1"/>
                      <a:pt x="0" y="5505"/>
                      <a:pt x="0" y="12310"/>
                    </a:cubicBezTo>
                    <a:cubicBezTo>
                      <a:pt x="0" y="12643"/>
                      <a:pt x="267" y="12910"/>
                      <a:pt x="601" y="12910"/>
                    </a:cubicBezTo>
                    <a:cubicBezTo>
                      <a:pt x="968" y="12910"/>
                      <a:pt x="1235" y="12643"/>
                      <a:pt x="1235" y="12310"/>
                    </a:cubicBezTo>
                    <a:cubicBezTo>
                      <a:pt x="1235" y="6205"/>
                      <a:pt x="6205" y="1235"/>
                      <a:pt x="12276" y="1235"/>
                    </a:cubicBezTo>
                    <a:cubicBezTo>
                      <a:pt x="12643" y="1235"/>
                      <a:pt x="12910" y="968"/>
                      <a:pt x="12910" y="634"/>
                    </a:cubicBezTo>
                    <a:cubicBezTo>
                      <a:pt x="12910" y="268"/>
                      <a:pt x="12643" y="1"/>
                      <a:pt x="122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50"/>
              <p:cNvSpPr/>
              <p:nvPr/>
            </p:nvSpPr>
            <p:spPr>
              <a:xfrm>
                <a:off x="5982181" y="3444355"/>
                <a:ext cx="305999" cy="305999"/>
              </a:xfrm>
              <a:custGeom>
                <a:rect b="b" l="l" r="r" t="t"/>
                <a:pathLst>
                  <a:path extrusionOk="0" h="12910" w="12910">
                    <a:moveTo>
                      <a:pt x="12276" y="1"/>
                    </a:moveTo>
                    <a:cubicBezTo>
                      <a:pt x="11942" y="1"/>
                      <a:pt x="11675" y="268"/>
                      <a:pt x="11675" y="634"/>
                    </a:cubicBezTo>
                    <a:cubicBezTo>
                      <a:pt x="11675" y="6705"/>
                      <a:pt x="6705" y="11676"/>
                      <a:pt x="601" y="11676"/>
                    </a:cubicBezTo>
                    <a:cubicBezTo>
                      <a:pt x="267" y="11676"/>
                      <a:pt x="0" y="11943"/>
                      <a:pt x="0" y="12309"/>
                    </a:cubicBezTo>
                    <a:cubicBezTo>
                      <a:pt x="0" y="12643"/>
                      <a:pt x="267" y="12910"/>
                      <a:pt x="601" y="12910"/>
                    </a:cubicBezTo>
                    <a:cubicBezTo>
                      <a:pt x="7406" y="12910"/>
                      <a:pt x="12910" y="7406"/>
                      <a:pt x="12910" y="634"/>
                    </a:cubicBezTo>
                    <a:cubicBezTo>
                      <a:pt x="12910" y="268"/>
                      <a:pt x="12643" y="1"/>
                      <a:pt x="122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50"/>
              <p:cNvSpPr/>
              <p:nvPr/>
            </p:nvSpPr>
            <p:spPr>
              <a:xfrm>
                <a:off x="5254752" y="3721092"/>
                <a:ext cx="756679" cy="29273"/>
              </a:xfrm>
              <a:custGeom>
                <a:rect b="b" l="l" r="r" t="t"/>
                <a:pathLst>
                  <a:path extrusionOk="0" h="1235" w="31924">
                    <a:moveTo>
                      <a:pt x="635" y="1"/>
                    </a:moveTo>
                    <a:cubicBezTo>
                      <a:pt x="268" y="1"/>
                      <a:pt x="1" y="268"/>
                      <a:pt x="1" y="634"/>
                    </a:cubicBezTo>
                    <a:cubicBezTo>
                      <a:pt x="1" y="968"/>
                      <a:pt x="268" y="1235"/>
                      <a:pt x="635" y="1235"/>
                    </a:cubicBezTo>
                    <a:lnTo>
                      <a:pt x="31290" y="1235"/>
                    </a:lnTo>
                    <a:cubicBezTo>
                      <a:pt x="31657" y="1235"/>
                      <a:pt x="31924" y="968"/>
                      <a:pt x="31924" y="634"/>
                    </a:cubicBezTo>
                    <a:cubicBezTo>
                      <a:pt x="31924" y="268"/>
                      <a:pt x="31657" y="1"/>
                      <a:pt x="31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98" name="Google Shape;1598;p50"/>
          <p:cNvGrpSpPr/>
          <p:nvPr/>
        </p:nvGrpSpPr>
        <p:grpSpPr>
          <a:xfrm flipH="1">
            <a:off x="3071157" y="3596642"/>
            <a:ext cx="1072537" cy="582736"/>
            <a:chOff x="5005702" y="3444355"/>
            <a:chExt cx="1282479" cy="582736"/>
          </a:xfrm>
        </p:grpSpPr>
        <p:sp>
          <p:nvSpPr>
            <p:cNvPr id="1599" name="Google Shape;1599;p50"/>
            <p:cNvSpPr/>
            <p:nvPr/>
          </p:nvSpPr>
          <p:spPr>
            <a:xfrm>
              <a:off x="5005702" y="3721092"/>
              <a:ext cx="305999" cy="305999"/>
            </a:xfrm>
            <a:custGeom>
              <a:rect b="b" l="l" r="r" t="t"/>
              <a:pathLst>
                <a:path extrusionOk="0" h="12910" w="12910">
                  <a:moveTo>
                    <a:pt x="12276" y="1"/>
                  </a:moveTo>
                  <a:cubicBezTo>
                    <a:pt x="5504" y="1"/>
                    <a:pt x="0" y="5505"/>
                    <a:pt x="0" y="12310"/>
                  </a:cubicBezTo>
                  <a:cubicBezTo>
                    <a:pt x="0" y="12643"/>
                    <a:pt x="267" y="12910"/>
                    <a:pt x="601" y="12910"/>
                  </a:cubicBezTo>
                  <a:cubicBezTo>
                    <a:pt x="968" y="12910"/>
                    <a:pt x="1235" y="12643"/>
                    <a:pt x="1235" y="12310"/>
                  </a:cubicBezTo>
                  <a:cubicBezTo>
                    <a:pt x="1235" y="6205"/>
                    <a:pt x="6205" y="1235"/>
                    <a:pt x="12276" y="1235"/>
                  </a:cubicBezTo>
                  <a:cubicBezTo>
                    <a:pt x="12643" y="1235"/>
                    <a:pt x="12910" y="968"/>
                    <a:pt x="12910" y="634"/>
                  </a:cubicBezTo>
                  <a:cubicBezTo>
                    <a:pt x="12910" y="268"/>
                    <a:pt x="12643" y="1"/>
                    <a:pt x="12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0"/>
            <p:cNvSpPr/>
            <p:nvPr/>
          </p:nvSpPr>
          <p:spPr>
            <a:xfrm>
              <a:off x="5982181" y="3444355"/>
              <a:ext cx="305999" cy="305999"/>
            </a:xfrm>
            <a:custGeom>
              <a:rect b="b" l="l" r="r" t="t"/>
              <a:pathLst>
                <a:path extrusionOk="0" h="12910" w="12910">
                  <a:moveTo>
                    <a:pt x="12276" y="1"/>
                  </a:moveTo>
                  <a:cubicBezTo>
                    <a:pt x="11942" y="1"/>
                    <a:pt x="11675" y="268"/>
                    <a:pt x="11675" y="634"/>
                  </a:cubicBezTo>
                  <a:cubicBezTo>
                    <a:pt x="11675" y="6705"/>
                    <a:pt x="6705" y="11676"/>
                    <a:pt x="601" y="11676"/>
                  </a:cubicBezTo>
                  <a:cubicBezTo>
                    <a:pt x="267" y="11676"/>
                    <a:pt x="0" y="11943"/>
                    <a:pt x="0" y="12309"/>
                  </a:cubicBezTo>
                  <a:cubicBezTo>
                    <a:pt x="0" y="12643"/>
                    <a:pt x="267" y="12910"/>
                    <a:pt x="601" y="12910"/>
                  </a:cubicBezTo>
                  <a:cubicBezTo>
                    <a:pt x="7406" y="12910"/>
                    <a:pt x="12910" y="7406"/>
                    <a:pt x="12910" y="634"/>
                  </a:cubicBezTo>
                  <a:cubicBezTo>
                    <a:pt x="12910" y="268"/>
                    <a:pt x="12643" y="1"/>
                    <a:pt x="12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0"/>
            <p:cNvSpPr/>
            <p:nvPr/>
          </p:nvSpPr>
          <p:spPr>
            <a:xfrm>
              <a:off x="5254752" y="3721092"/>
              <a:ext cx="756679" cy="29273"/>
            </a:xfrm>
            <a:custGeom>
              <a:rect b="b" l="l" r="r" t="t"/>
              <a:pathLst>
                <a:path extrusionOk="0" h="1235" w="31924">
                  <a:moveTo>
                    <a:pt x="635" y="1"/>
                  </a:moveTo>
                  <a:cubicBezTo>
                    <a:pt x="268" y="1"/>
                    <a:pt x="1" y="268"/>
                    <a:pt x="1" y="634"/>
                  </a:cubicBezTo>
                  <a:cubicBezTo>
                    <a:pt x="1" y="968"/>
                    <a:pt x="268" y="1235"/>
                    <a:pt x="635" y="1235"/>
                  </a:cubicBezTo>
                  <a:lnTo>
                    <a:pt x="31290" y="1235"/>
                  </a:lnTo>
                  <a:cubicBezTo>
                    <a:pt x="31657" y="1235"/>
                    <a:pt x="31924" y="968"/>
                    <a:pt x="31924" y="634"/>
                  </a:cubicBezTo>
                  <a:cubicBezTo>
                    <a:pt x="31924" y="268"/>
                    <a:pt x="31657" y="1"/>
                    <a:pt x="31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2" name="Google Shape;1602;p50"/>
          <p:cNvGrpSpPr/>
          <p:nvPr/>
        </p:nvGrpSpPr>
        <p:grpSpPr>
          <a:xfrm>
            <a:off x="4997925" y="3596642"/>
            <a:ext cx="1074461" cy="582736"/>
            <a:chOff x="5005702" y="3444355"/>
            <a:chExt cx="1282479" cy="582736"/>
          </a:xfrm>
        </p:grpSpPr>
        <p:sp>
          <p:nvSpPr>
            <p:cNvPr id="1603" name="Google Shape;1603;p50"/>
            <p:cNvSpPr/>
            <p:nvPr/>
          </p:nvSpPr>
          <p:spPr>
            <a:xfrm>
              <a:off x="5005702" y="3721092"/>
              <a:ext cx="305999" cy="305999"/>
            </a:xfrm>
            <a:custGeom>
              <a:rect b="b" l="l" r="r" t="t"/>
              <a:pathLst>
                <a:path extrusionOk="0" h="12910" w="12910">
                  <a:moveTo>
                    <a:pt x="12276" y="1"/>
                  </a:moveTo>
                  <a:cubicBezTo>
                    <a:pt x="5504" y="1"/>
                    <a:pt x="0" y="5505"/>
                    <a:pt x="0" y="12310"/>
                  </a:cubicBezTo>
                  <a:cubicBezTo>
                    <a:pt x="0" y="12643"/>
                    <a:pt x="267" y="12910"/>
                    <a:pt x="601" y="12910"/>
                  </a:cubicBezTo>
                  <a:cubicBezTo>
                    <a:pt x="968" y="12910"/>
                    <a:pt x="1235" y="12643"/>
                    <a:pt x="1235" y="12310"/>
                  </a:cubicBezTo>
                  <a:cubicBezTo>
                    <a:pt x="1235" y="6205"/>
                    <a:pt x="6205" y="1235"/>
                    <a:pt x="12276" y="1235"/>
                  </a:cubicBezTo>
                  <a:cubicBezTo>
                    <a:pt x="12643" y="1235"/>
                    <a:pt x="12910" y="968"/>
                    <a:pt x="12910" y="634"/>
                  </a:cubicBezTo>
                  <a:cubicBezTo>
                    <a:pt x="12910" y="268"/>
                    <a:pt x="12643" y="1"/>
                    <a:pt x="12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0"/>
            <p:cNvSpPr/>
            <p:nvPr/>
          </p:nvSpPr>
          <p:spPr>
            <a:xfrm>
              <a:off x="5982181" y="3444355"/>
              <a:ext cx="305999" cy="305999"/>
            </a:xfrm>
            <a:custGeom>
              <a:rect b="b" l="l" r="r" t="t"/>
              <a:pathLst>
                <a:path extrusionOk="0" h="12910" w="12910">
                  <a:moveTo>
                    <a:pt x="12276" y="1"/>
                  </a:moveTo>
                  <a:cubicBezTo>
                    <a:pt x="11942" y="1"/>
                    <a:pt x="11675" y="268"/>
                    <a:pt x="11675" y="634"/>
                  </a:cubicBezTo>
                  <a:cubicBezTo>
                    <a:pt x="11675" y="6705"/>
                    <a:pt x="6705" y="11676"/>
                    <a:pt x="601" y="11676"/>
                  </a:cubicBezTo>
                  <a:cubicBezTo>
                    <a:pt x="267" y="11676"/>
                    <a:pt x="0" y="11943"/>
                    <a:pt x="0" y="12309"/>
                  </a:cubicBezTo>
                  <a:cubicBezTo>
                    <a:pt x="0" y="12643"/>
                    <a:pt x="267" y="12910"/>
                    <a:pt x="601" y="12910"/>
                  </a:cubicBezTo>
                  <a:cubicBezTo>
                    <a:pt x="7406" y="12910"/>
                    <a:pt x="12910" y="7406"/>
                    <a:pt x="12910" y="634"/>
                  </a:cubicBezTo>
                  <a:cubicBezTo>
                    <a:pt x="12910" y="268"/>
                    <a:pt x="12643" y="1"/>
                    <a:pt x="12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0"/>
            <p:cNvSpPr/>
            <p:nvPr/>
          </p:nvSpPr>
          <p:spPr>
            <a:xfrm>
              <a:off x="5254752" y="3721092"/>
              <a:ext cx="756679" cy="29273"/>
            </a:xfrm>
            <a:custGeom>
              <a:rect b="b" l="l" r="r" t="t"/>
              <a:pathLst>
                <a:path extrusionOk="0" h="1235" w="31924">
                  <a:moveTo>
                    <a:pt x="635" y="1"/>
                  </a:moveTo>
                  <a:cubicBezTo>
                    <a:pt x="268" y="1"/>
                    <a:pt x="1" y="268"/>
                    <a:pt x="1" y="634"/>
                  </a:cubicBezTo>
                  <a:cubicBezTo>
                    <a:pt x="1" y="968"/>
                    <a:pt x="268" y="1235"/>
                    <a:pt x="635" y="1235"/>
                  </a:cubicBezTo>
                  <a:lnTo>
                    <a:pt x="31290" y="1235"/>
                  </a:lnTo>
                  <a:cubicBezTo>
                    <a:pt x="31657" y="1235"/>
                    <a:pt x="31924" y="968"/>
                    <a:pt x="31924" y="634"/>
                  </a:cubicBezTo>
                  <a:cubicBezTo>
                    <a:pt x="31924" y="268"/>
                    <a:pt x="31657" y="1"/>
                    <a:pt x="31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6" name="Google Shape;1606;p50"/>
          <p:cNvSpPr/>
          <p:nvPr/>
        </p:nvSpPr>
        <p:spPr>
          <a:xfrm>
            <a:off x="951313" y="2861850"/>
            <a:ext cx="2151300" cy="966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50"/>
          <p:cNvSpPr/>
          <p:nvPr/>
        </p:nvSpPr>
        <p:spPr>
          <a:xfrm>
            <a:off x="6045138" y="2861850"/>
            <a:ext cx="2151300" cy="966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50"/>
          <p:cNvSpPr/>
          <p:nvPr/>
        </p:nvSpPr>
        <p:spPr>
          <a:xfrm>
            <a:off x="1058188" y="3012752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9" name="Google Shape;1609;p50"/>
          <p:cNvSpPr/>
          <p:nvPr/>
        </p:nvSpPr>
        <p:spPr>
          <a:xfrm>
            <a:off x="6152089" y="3012752"/>
            <a:ext cx="19431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0" name="Google Shape;1610;p50"/>
          <p:cNvSpPr/>
          <p:nvPr/>
        </p:nvSpPr>
        <p:spPr>
          <a:xfrm>
            <a:off x="1789513" y="1528900"/>
            <a:ext cx="2151300" cy="96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50"/>
          <p:cNvSpPr/>
          <p:nvPr/>
        </p:nvSpPr>
        <p:spPr>
          <a:xfrm>
            <a:off x="5206938" y="1528900"/>
            <a:ext cx="2151300" cy="966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50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Infographics</a:t>
            </a:r>
            <a:endParaRPr/>
          </a:p>
        </p:txBody>
      </p:sp>
      <p:grpSp>
        <p:nvGrpSpPr>
          <p:cNvPr id="1613" name="Google Shape;1613;p50"/>
          <p:cNvGrpSpPr/>
          <p:nvPr/>
        </p:nvGrpSpPr>
        <p:grpSpPr>
          <a:xfrm>
            <a:off x="3881362" y="3887134"/>
            <a:ext cx="1181238" cy="1256375"/>
            <a:chOff x="3881362" y="3887134"/>
            <a:chExt cx="1181238" cy="1256375"/>
          </a:xfrm>
        </p:grpSpPr>
        <p:sp>
          <p:nvSpPr>
            <p:cNvPr id="1614" name="Google Shape;1614;p50"/>
            <p:cNvSpPr/>
            <p:nvPr/>
          </p:nvSpPr>
          <p:spPr>
            <a:xfrm>
              <a:off x="3881362" y="3887134"/>
              <a:ext cx="1181238" cy="1256375"/>
            </a:xfrm>
            <a:custGeom>
              <a:rect b="b" l="l" r="r" t="t"/>
              <a:pathLst>
                <a:path extrusionOk="0" h="53006" w="49836">
                  <a:moveTo>
                    <a:pt x="29021" y="1"/>
                  </a:moveTo>
                  <a:cubicBezTo>
                    <a:pt x="22750" y="1"/>
                    <a:pt x="17713" y="1869"/>
                    <a:pt x="14044" y="5571"/>
                  </a:cubicBezTo>
                  <a:cubicBezTo>
                    <a:pt x="8673" y="10975"/>
                    <a:pt x="7873" y="18647"/>
                    <a:pt x="7873" y="22850"/>
                  </a:cubicBezTo>
                  <a:lnTo>
                    <a:pt x="0" y="34592"/>
                  </a:lnTo>
                  <a:lnTo>
                    <a:pt x="7939" y="37061"/>
                  </a:lnTo>
                  <a:lnTo>
                    <a:pt x="9107" y="48669"/>
                  </a:lnTo>
                  <a:lnTo>
                    <a:pt x="19348" y="47935"/>
                  </a:lnTo>
                  <a:lnTo>
                    <a:pt x="19881" y="52438"/>
                  </a:lnTo>
                  <a:cubicBezTo>
                    <a:pt x="19915" y="52772"/>
                    <a:pt x="20182" y="53005"/>
                    <a:pt x="20482" y="53005"/>
                  </a:cubicBezTo>
                  <a:lnTo>
                    <a:pt x="20549" y="53005"/>
                  </a:lnTo>
                  <a:cubicBezTo>
                    <a:pt x="20915" y="52972"/>
                    <a:pt x="21149" y="52638"/>
                    <a:pt x="21116" y="52305"/>
                  </a:cubicBezTo>
                  <a:lnTo>
                    <a:pt x="20448" y="46601"/>
                  </a:lnTo>
                  <a:lnTo>
                    <a:pt x="10241" y="47335"/>
                  </a:lnTo>
                  <a:lnTo>
                    <a:pt x="9074" y="36127"/>
                  </a:lnTo>
                  <a:lnTo>
                    <a:pt x="1969" y="33892"/>
                  </a:lnTo>
                  <a:lnTo>
                    <a:pt x="9140" y="23217"/>
                  </a:lnTo>
                  <a:lnTo>
                    <a:pt x="9140" y="23051"/>
                  </a:lnTo>
                  <a:cubicBezTo>
                    <a:pt x="9107" y="19048"/>
                    <a:pt x="9807" y="11609"/>
                    <a:pt x="14945" y="6439"/>
                  </a:cubicBezTo>
                  <a:cubicBezTo>
                    <a:pt x="18347" y="3003"/>
                    <a:pt x="23084" y="1235"/>
                    <a:pt x="29021" y="1235"/>
                  </a:cubicBezTo>
                  <a:cubicBezTo>
                    <a:pt x="34692" y="1235"/>
                    <a:pt x="39529" y="3236"/>
                    <a:pt x="42931" y="6972"/>
                  </a:cubicBezTo>
                  <a:cubicBezTo>
                    <a:pt x="46667" y="11075"/>
                    <a:pt x="48569" y="16980"/>
                    <a:pt x="48001" y="22817"/>
                  </a:cubicBezTo>
                  <a:cubicBezTo>
                    <a:pt x="47568" y="30122"/>
                    <a:pt x="44699" y="36460"/>
                    <a:pt x="43131" y="39829"/>
                  </a:cubicBezTo>
                  <a:cubicBezTo>
                    <a:pt x="42798" y="40596"/>
                    <a:pt x="42531" y="41197"/>
                    <a:pt x="42364" y="41631"/>
                  </a:cubicBezTo>
                  <a:lnTo>
                    <a:pt x="42297" y="41797"/>
                  </a:lnTo>
                  <a:lnTo>
                    <a:pt x="44165" y="52138"/>
                  </a:lnTo>
                  <a:cubicBezTo>
                    <a:pt x="44224" y="52433"/>
                    <a:pt x="44492" y="52650"/>
                    <a:pt x="44784" y="52650"/>
                  </a:cubicBezTo>
                  <a:cubicBezTo>
                    <a:pt x="44822" y="52650"/>
                    <a:pt x="44861" y="52646"/>
                    <a:pt x="44899" y="52638"/>
                  </a:cubicBezTo>
                  <a:cubicBezTo>
                    <a:pt x="45233" y="52572"/>
                    <a:pt x="45466" y="52271"/>
                    <a:pt x="45400" y="51905"/>
                  </a:cubicBezTo>
                  <a:lnTo>
                    <a:pt x="43598" y="41897"/>
                  </a:lnTo>
                  <a:cubicBezTo>
                    <a:pt x="43765" y="41530"/>
                    <a:pt x="43999" y="40997"/>
                    <a:pt x="44265" y="40363"/>
                  </a:cubicBezTo>
                  <a:cubicBezTo>
                    <a:pt x="45867" y="36894"/>
                    <a:pt x="48802" y="30456"/>
                    <a:pt x="49269" y="22917"/>
                  </a:cubicBezTo>
                  <a:cubicBezTo>
                    <a:pt x="49836" y="16746"/>
                    <a:pt x="47835" y="10475"/>
                    <a:pt x="43865" y="6138"/>
                  </a:cubicBezTo>
                  <a:cubicBezTo>
                    <a:pt x="40196" y="2136"/>
                    <a:pt x="35059" y="1"/>
                    <a:pt x="290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0"/>
            <p:cNvSpPr/>
            <p:nvPr/>
          </p:nvSpPr>
          <p:spPr>
            <a:xfrm>
              <a:off x="4505208" y="4775868"/>
              <a:ext cx="111497" cy="111497"/>
            </a:xfrm>
            <a:custGeom>
              <a:rect b="b" l="l" r="r" t="t"/>
              <a:pathLst>
                <a:path extrusionOk="0" h="4704" w="4704">
                  <a:moveTo>
                    <a:pt x="2335" y="1234"/>
                  </a:moveTo>
                  <a:cubicBezTo>
                    <a:pt x="2969" y="1234"/>
                    <a:pt x="3469" y="1735"/>
                    <a:pt x="3436" y="2335"/>
                  </a:cubicBezTo>
                  <a:cubicBezTo>
                    <a:pt x="3436" y="2936"/>
                    <a:pt x="2969" y="3436"/>
                    <a:pt x="2335" y="3436"/>
                  </a:cubicBezTo>
                  <a:cubicBezTo>
                    <a:pt x="1735" y="3436"/>
                    <a:pt x="1235" y="2936"/>
                    <a:pt x="1235" y="2335"/>
                  </a:cubicBezTo>
                  <a:cubicBezTo>
                    <a:pt x="1235" y="1735"/>
                    <a:pt x="1735" y="1234"/>
                    <a:pt x="2335" y="1234"/>
                  </a:cubicBezTo>
                  <a:close/>
                  <a:moveTo>
                    <a:pt x="2335" y="0"/>
                  </a:moveTo>
                  <a:cubicBezTo>
                    <a:pt x="1034" y="0"/>
                    <a:pt x="0" y="1034"/>
                    <a:pt x="0" y="2335"/>
                  </a:cubicBezTo>
                  <a:cubicBezTo>
                    <a:pt x="0" y="3636"/>
                    <a:pt x="1068" y="4704"/>
                    <a:pt x="2335" y="4704"/>
                  </a:cubicBezTo>
                  <a:cubicBezTo>
                    <a:pt x="3636" y="4704"/>
                    <a:pt x="4704" y="3636"/>
                    <a:pt x="4704" y="2335"/>
                  </a:cubicBezTo>
                  <a:cubicBezTo>
                    <a:pt x="4704" y="1034"/>
                    <a:pt x="3636" y="0"/>
                    <a:pt x="2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0"/>
            <p:cNvSpPr/>
            <p:nvPr/>
          </p:nvSpPr>
          <p:spPr>
            <a:xfrm>
              <a:off x="4339166" y="4167047"/>
              <a:ext cx="446721" cy="525010"/>
            </a:xfrm>
            <a:custGeom>
              <a:rect b="b" l="l" r="r" t="t"/>
              <a:pathLst>
                <a:path extrusionOk="0" h="22150" w="18847">
                  <a:moveTo>
                    <a:pt x="9440" y="0"/>
                  </a:moveTo>
                  <a:cubicBezTo>
                    <a:pt x="3336" y="0"/>
                    <a:pt x="0" y="4603"/>
                    <a:pt x="0" y="9207"/>
                  </a:cubicBezTo>
                  <a:cubicBezTo>
                    <a:pt x="0" y="13810"/>
                    <a:pt x="2269" y="16379"/>
                    <a:pt x="4837" y="17846"/>
                  </a:cubicBezTo>
                  <a:lnTo>
                    <a:pt x="4837" y="20115"/>
                  </a:lnTo>
                  <a:cubicBezTo>
                    <a:pt x="4837" y="21616"/>
                    <a:pt x="5638" y="22149"/>
                    <a:pt x="6572" y="22149"/>
                  </a:cubicBezTo>
                  <a:lnTo>
                    <a:pt x="12276" y="22149"/>
                  </a:lnTo>
                  <a:cubicBezTo>
                    <a:pt x="13243" y="22149"/>
                    <a:pt x="14044" y="21616"/>
                    <a:pt x="14044" y="20115"/>
                  </a:cubicBezTo>
                  <a:lnTo>
                    <a:pt x="14044" y="17846"/>
                  </a:lnTo>
                  <a:cubicBezTo>
                    <a:pt x="16612" y="16379"/>
                    <a:pt x="18847" y="13810"/>
                    <a:pt x="18847" y="9207"/>
                  </a:cubicBezTo>
                  <a:cubicBezTo>
                    <a:pt x="18847" y="4603"/>
                    <a:pt x="15511" y="0"/>
                    <a:pt x="9440" y="0"/>
                  </a:cubicBezTo>
                  <a:close/>
                </a:path>
              </a:pathLst>
            </a:custGeom>
            <a:solidFill>
              <a:srgbClr val="FCB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0"/>
            <p:cNvSpPr/>
            <p:nvPr/>
          </p:nvSpPr>
          <p:spPr>
            <a:xfrm>
              <a:off x="4324921" y="4152019"/>
              <a:ext cx="475994" cy="554259"/>
            </a:xfrm>
            <a:custGeom>
              <a:rect b="b" l="l" r="r" t="t"/>
              <a:pathLst>
                <a:path extrusionOk="0" h="23384" w="20082">
                  <a:moveTo>
                    <a:pt x="10041" y="1235"/>
                  </a:moveTo>
                  <a:cubicBezTo>
                    <a:pt x="15812" y="1235"/>
                    <a:pt x="18814" y="5571"/>
                    <a:pt x="18814" y="9841"/>
                  </a:cubicBezTo>
                  <a:cubicBezTo>
                    <a:pt x="18814" y="13510"/>
                    <a:pt x="17313" y="16212"/>
                    <a:pt x="14311" y="17947"/>
                  </a:cubicBezTo>
                  <a:lnTo>
                    <a:pt x="14011" y="18147"/>
                  </a:lnTo>
                  <a:lnTo>
                    <a:pt x="14011" y="20749"/>
                  </a:lnTo>
                  <a:cubicBezTo>
                    <a:pt x="14011" y="21983"/>
                    <a:pt x="13410" y="22150"/>
                    <a:pt x="12877" y="22150"/>
                  </a:cubicBezTo>
                  <a:lnTo>
                    <a:pt x="7173" y="22150"/>
                  </a:lnTo>
                  <a:cubicBezTo>
                    <a:pt x="6672" y="22150"/>
                    <a:pt x="6039" y="21983"/>
                    <a:pt x="6039" y="20749"/>
                  </a:cubicBezTo>
                  <a:lnTo>
                    <a:pt x="6039" y="18147"/>
                  </a:lnTo>
                  <a:lnTo>
                    <a:pt x="5738" y="17947"/>
                  </a:lnTo>
                  <a:cubicBezTo>
                    <a:pt x="2770" y="16245"/>
                    <a:pt x="1235" y="13510"/>
                    <a:pt x="1235" y="9841"/>
                  </a:cubicBezTo>
                  <a:cubicBezTo>
                    <a:pt x="1235" y="5571"/>
                    <a:pt x="4271" y="1235"/>
                    <a:pt x="10041" y="1235"/>
                  </a:cubicBezTo>
                  <a:close/>
                  <a:moveTo>
                    <a:pt x="10041" y="0"/>
                  </a:moveTo>
                  <a:cubicBezTo>
                    <a:pt x="7006" y="0"/>
                    <a:pt x="4437" y="1068"/>
                    <a:pt x="2569" y="3069"/>
                  </a:cubicBezTo>
                  <a:cubicBezTo>
                    <a:pt x="935" y="4871"/>
                    <a:pt x="1" y="7339"/>
                    <a:pt x="1" y="9841"/>
                  </a:cubicBezTo>
                  <a:cubicBezTo>
                    <a:pt x="1" y="13844"/>
                    <a:pt x="1602" y="16879"/>
                    <a:pt x="4804" y="18847"/>
                  </a:cubicBezTo>
                  <a:lnTo>
                    <a:pt x="4804" y="20749"/>
                  </a:lnTo>
                  <a:cubicBezTo>
                    <a:pt x="4804" y="22416"/>
                    <a:pt x="5705" y="23384"/>
                    <a:pt x="7173" y="23384"/>
                  </a:cubicBezTo>
                  <a:lnTo>
                    <a:pt x="12877" y="23384"/>
                  </a:lnTo>
                  <a:cubicBezTo>
                    <a:pt x="14378" y="23384"/>
                    <a:pt x="15278" y="22416"/>
                    <a:pt x="15278" y="20749"/>
                  </a:cubicBezTo>
                  <a:lnTo>
                    <a:pt x="15278" y="18847"/>
                  </a:lnTo>
                  <a:cubicBezTo>
                    <a:pt x="18447" y="16879"/>
                    <a:pt x="20082" y="13844"/>
                    <a:pt x="20082" y="9841"/>
                  </a:cubicBezTo>
                  <a:cubicBezTo>
                    <a:pt x="20082" y="7339"/>
                    <a:pt x="19148" y="4871"/>
                    <a:pt x="17480" y="3069"/>
                  </a:cubicBezTo>
                  <a:cubicBezTo>
                    <a:pt x="15645" y="1068"/>
                    <a:pt x="13044" y="0"/>
                    <a:pt x="100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0"/>
            <p:cNvSpPr/>
            <p:nvPr/>
          </p:nvSpPr>
          <p:spPr>
            <a:xfrm>
              <a:off x="4471193" y="4685724"/>
              <a:ext cx="182675" cy="141551"/>
            </a:xfrm>
            <a:custGeom>
              <a:rect b="b" l="l" r="r" t="t"/>
              <a:pathLst>
                <a:path extrusionOk="0" h="5972" w="7707">
                  <a:moveTo>
                    <a:pt x="1" y="1"/>
                  </a:moveTo>
                  <a:lnTo>
                    <a:pt x="1" y="4037"/>
                  </a:lnTo>
                  <a:cubicBezTo>
                    <a:pt x="1" y="5171"/>
                    <a:pt x="1168" y="5971"/>
                    <a:pt x="2203" y="5971"/>
                  </a:cubicBezTo>
                  <a:lnTo>
                    <a:pt x="5505" y="5971"/>
                  </a:lnTo>
                  <a:cubicBezTo>
                    <a:pt x="6572" y="5971"/>
                    <a:pt x="7706" y="5171"/>
                    <a:pt x="7706" y="4037"/>
                  </a:cubicBezTo>
                  <a:lnTo>
                    <a:pt x="7706" y="1"/>
                  </a:lnTo>
                  <a:lnTo>
                    <a:pt x="6873" y="234"/>
                  </a:lnTo>
                  <a:lnTo>
                    <a:pt x="3870" y="267"/>
                  </a:lnTo>
                  <a:lnTo>
                    <a:pt x="868" y="2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B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0"/>
            <p:cNvSpPr/>
            <p:nvPr/>
          </p:nvSpPr>
          <p:spPr>
            <a:xfrm>
              <a:off x="4456972" y="4665956"/>
              <a:ext cx="211900" cy="176347"/>
            </a:xfrm>
            <a:custGeom>
              <a:rect b="b" l="l" r="r" t="t"/>
              <a:pathLst>
                <a:path extrusionOk="0" h="7440" w="8940">
                  <a:moveTo>
                    <a:pt x="7673" y="1668"/>
                  </a:moveTo>
                  <a:lnTo>
                    <a:pt x="7673" y="4871"/>
                  </a:lnTo>
                  <a:cubicBezTo>
                    <a:pt x="7673" y="5638"/>
                    <a:pt x="6872" y="6205"/>
                    <a:pt x="6105" y="6205"/>
                  </a:cubicBezTo>
                  <a:lnTo>
                    <a:pt x="2803" y="6205"/>
                  </a:lnTo>
                  <a:cubicBezTo>
                    <a:pt x="2069" y="6205"/>
                    <a:pt x="1235" y="5638"/>
                    <a:pt x="1235" y="4871"/>
                  </a:cubicBezTo>
                  <a:lnTo>
                    <a:pt x="1235" y="1668"/>
                  </a:lnTo>
                  <a:lnTo>
                    <a:pt x="1368" y="1702"/>
                  </a:lnTo>
                  <a:lnTo>
                    <a:pt x="7573" y="1702"/>
                  </a:lnTo>
                  <a:lnTo>
                    <a:pt x="7673" y="1668"/>
                  </a:lnTo>
                  <a:close/>
                  <a:moveTo>
                    <a:pt x="1" y="1"/>
                  </a:moveTo>
                  <a:lnTo>
                    <a:pt x="1" y="4871"/>
                  </a:lnTo>
                  <a:cubicBezTo>
                    <a:pt x="1" y="6405"/>
                    <a:pt x="1435" y="7439"/>
                    <a:pt x="2803" y="7439"/>
                  </a:cubicBezTo>
                  <a:lnTo>
                    <a:pt x="6105" y="7439"/>
                  </a:lnTo>
                  <a:cubicBezTo>
                    <a:pt x="7473" y="7439"/>
                    <a:pt x="8940" y="6405"/>
                    <a:pt x="8940" y="4871"/>
                  </a:cubicBezTo>
                  <a:lnTo>
                    <a:pt x="8940" y="1"/>
                  </a:lnTo>
                  <a:lnTo>
                    <a:pt x="7372" y="468"/>
                  </a:lnTo>
                  <a:lnTo>
                    <a:pt x="1535" y="4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0"/>
            <p:cNvSpPr/>
            <p:nvPr/>
          </p:nvSpPr>
          <p:spPr>
            <a:xfrm>
              <a:off x="4471193" y="4722891"/>
              <a:ext cx="182675" cy="30055"/>
            </a:xfrm>
            <a:custGeom>
              <a:rect b="b" l="l" r="r" t="t"/>
              <a:pathLst>
                <a:path extrusionOk="0" h="1268" w="7707">
                  <a:moveTo>
                    <a:pt x="1" y="0"/>
                  </a:moveTo>
                  <a:lnTo>
                    <a:pt x="1" y="1268"/>
                  </a:lnTo>
                  <a:lnTo>
                    <a:pt x="7706" y="1268"/>
                  </a:lnTo>
                  <a:lnTo>
                    <a:pt x="7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0"/>
            <p:cNvSpPr/>
            <p:nvPr/>
          </p:nvSpPr>
          <p:spPr>
            <a:xfrm>
              <a:off x="4471193" y="4770321"/>
              <a:ext cx="182675" cy="30078"/>
            </a:xfrm>
            <a:custGeom>
              <a:rect b="b" l="l" r="r" t="t"/>
              <a:pathLst>
                <a:path extrusionOk="0" h="1269" w="7707">
                  <a:moveTo>
                    <a:pt x="1" y="1"/>
                  </a:moveTo>
                  <a:lnTo>
                    <a:pt x="1" y="1268"/>
                  </a:lnTo>
                  <a:lnTo>
                    <a:pt x="7706" y="1268"/>
                  </a:lnTo>
                  <a:lnTo>
                    <a:pt x="7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0"/>
            <p:cNvSpPr/>
            <p:nvPr/>
          </p:nvSpPr>
          <p:spPr>
            <a:xfrm>
              <a:off x="4586652" y="4214975"/>
              <a:ext cx="163666" cy="220907"/>
            </a:xfrm>
            <a:custGeom>
              <a:rect b="b" l="l" r="r" t="t"/>
              <a:pathLst>
                <a:path extrusionOk="0" h="9320" w="6905">
                  <a:moveTo>
                    <a:pt x="673" y="0"/>
                  </a:moveTo>
                  <a:cubicBezTo>
                    <a:pt x="386" y="0"/>
                    <a:pt x="125" y="193"/>
                    <a:pt x="67" y="513"/>
                  </a:cubicBezTo>
                  <a:cubicBezTo>
                    <a:pt x="0" y="847"/>
                    <a:pt x="200" y="1180"/>
                    <a:pt x="534" y="1247"/>
                  </a:cubicBezTo>
                  <a:cubicBezTo>
                    <a:pt x="3169" y="1848"/>
                    <a:pt x="5571" y="4550"/>
                    <a:pt x="5070" y="8619"/>
                  </a:cubicBezTo>
                  <a:cubicBezTo>
                    <a:pt x="5037" y="8953"/>
                    <a:pt x="5271" y="9286"/>
                    <a:pt x="5604" y="9320"/>
                  </a:cubicBezTo>
                  <a:lnTo>
                    <a:pt x="5671" y="9320"/>
                  </a:lnTo>
                  <a:cubicBezTo>
                    <a:pt x="6004" y="9320"/>
                    <a:pt x="6271" y="9086"/>
                    <a:pt x="6305" y="8786"/>
                  </a:cubicBezTo>
                  <a:cubicBezTo>
                    <a:pt x="6905" y="3949"/>
                    <a:pt x="4003" y="747"/>
                    <a:pt x="801" y="13"/>
                  </a:cubicBezTo>
                  <a:cubicBezTo>
                    <a:pt x="758" y="4"/>
                    <a:pt x="715" y="0"/>
                    <a:pt x="6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0"/>
            <p:cNvSpPr/>
            <p:nvPr/>
          </p:nvSpPr>
          <p:spPr>
            <a:xfrm>
              <a:off x="4381856" y="4361462"/>
              <a:ext cx="123372" cy="186705"/>
            </a:xfrm>
            <a:custGeom>
              <a:rect b="b" l="l" r="r" t="t"/>
              <a:pathLst>
                <a:path extrusionOk="0" h="7877" w="5205">
                  <a:moveTo>
                    <a:pt x="832" y="1"/>
                  </a:moveTo>
                  <a:cubicBezTo>
                    <a:pt x="497" y="1"/>
                    <a:pt x="232" y="227"/>
                    <a:pt x="201" y="571"/>
                  </a:cubicBezTo>
                  <a:cubicBezTo>
                    <a:pt x="1" y="2139"/>
                    <a:pt x="935" y="6642"/>
                    <a:pt x="4304" y="7843"/>
                  </a:cubicBezTo>
                  <a:cubicBezTo>
                    <a:pt x="4370" y="7843"/>
                    <a:pt x="4437" y="7876"/>
                    <a:pt x="4504" y="7876"/>
                  </a:cubicBezTo>
                  <a:cubicBezTo>
                    <a:pt x="4771" y="7876"/>
                    <a:pt x="5004" y="7710"/>
                    <a:pt x="5104" y="7443"/>
                  </a:cubicBezTo>
                  <a:cubicBezTo>
                    <a:pt x="5204" y="7109"/>
                    <a:pt x="5038" y="6776"/>
                    <a:pt x="4704" y="6642"/>
                  </a:cubicBezTo>
                  <a:cubicBezTo>
                    <a:pt x="1869" y="5675"/>
                    <a:pt x="1335" y="1639"/>
                    <a:pt x="1435" y="705"/>
                  </a:cubicBezTo>
                  <a:cubicBezTo>
                    <a:pt x="1468" y="371"/>
                    <a:pt x="1235" y="37"/>
                    <a:pt x="901" y="4"/>
                  </a:cubicBezTo>
                  <a:cubicBezTo>
                    <a:pt x="878" y="2"/>
                    <a:pt x="855" y="1"/>
                    <a:pt x="8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0"/>
            <p:cNvSpPr/>
            <p:nvPr/>
          </p:nvSpPr>
          <p:spPr>
            <a:xfrm>
              <a:off x="4547897" y="4034996"/>
              <a:ext cx="30055" cy="94905"/>
            </a:xfrm>
            <a:custGeom>
              <a:rect b="b" l="l" r="r" t="t"/>
              <a:pathLst>
                <a:path extrusionOk="0" h="4004" w="1268">
                  <a:moveTo>
                    <a:pt x="634" y="1"/>
                  </a:moveTo>
                  <a:cubicBezTo>
                    <a:pt x="267" y="1"/>
                    <a:pt x="1" y="267"/>
                    <a:pt x="1" y="634"/>
                  </a:cubicBezTo>
                  <a:lnTo>
                    <a:pt x="1" y="3370"/>
                  </a:lnTo>
                  <a:cubicBezTo>
                    <a:pt x="1" y="3737"/>
                    <a:pt x="267" y="4003"/>
                    <a:pt x="634" y="4003"/>
                  </a:cubicBezTo>
                  <a:cubicBezTo>
                    <a:pt x="968" y="4003"/>
                    <a:pt x="1268" y="3737"/>
                    <a:pt x="1268" y="3370"/>
                  </a:cubicBezTo>
                  <a:lnTo>
                    <a:pt x="1268" y="634"/>
                  </a:lnTo>
                  <a:cubicBezTo>
                    <a:pt x="1268" y="267"/>
                    <a:pt x="968" y="1"/>
                    <a:pt x="6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0"/>
            <p:cNvSpPr/>
            <p:nvPr/>
          </p:nvSpPr>
          <p:spPr>
            <a:xfrm>
              <a:off x="4366828" y="4072637"/>
              <a:ext cx="67220" cy="86514"/>
            </a:xfrm>
            <a:custGeom>
              <a:rect b="b" l="l" r="r" t="t"/>
              <a:pathLst>
                <a:path extrusionOk="0" h="3650" w="2836">
                  <a:moveTo>
                    <a:pt x="715" y="0"/>
                  </a:moveTo>
                  <a:cubicBezTo>
                    <a:pt x="607" y="0"/>
                    <a:pt x="499" y="26"/>
                    <a:pt x="401" y="80"/>
                  </a:cubicBezTo>
                  <a:cubicBezTo>
                    <a:pt x="101" y="281"/>
                    <a:pt x="1" y="647"/>
                    <a:pt x="168" y="948"/>
                  </a:cubicBezTo>
                  <a:lnTo>
                    <a:pt x="1569" y="3349"/>
                  </a:lnTo>
                  <a:cubicBezTo>
                    <a:pt x="1669" y="3550"/>
                    <a:pt x="1902" y="3650"/>
                    <a:pt x="2102" y="3650"/>
                  </a:cubicBezTo>
                  <a:cubicBezTo>
                    <a:pt x="2202" y="3650"/>
                    <a:pt x="2336" y="3616"/>
                    <a:pt x="2436" y="3583"/>
                  </a:cubicBezTo>
                  <a:cubicBezTo>
                    <a:pt x="2736" y="3383"/>
                    <a:pt x="2836" y="3016"/>
                    <a:pt x="2636" y="2716"/>
                  </a:cubicBezTo>
                  <a:lnTo>
                    <a:pt x="1268" y="314"/>
                  </a:lnTo>
                  <a:cubicBezTo>
                    <a:pt x="1156" y="111"/>
                    <a:pt x="937" y="0"/>
                    <a:pt x="7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0"/>
            <p:cNvSpPr/>
            <p:nvPr/>
          </p:nvSpPr>
          <p:spPr>
            <a:xfrm>
              <a:off x="4245870" y="4192007"/>
              <a:ext cx="90141" cy="62812"/>
            </a:xfrm>
            <a:custGeom>
              <a:rect b="b" l="l" r="r" t="t"/>
              <a:pathLst>
                <a:path extrusionOk="0" h="2650" w="3803">
                  <a:moveTo>
                    <a:pt x="720" y="1"/>
                  </a:moveTo>
                  <a:cubicBezTo>
                    <a:pt x="498" y="1"/>
                    <a:pt x="279" y="112"/>
                    <a:pt x="167" y="315"/>
                  </a:cubicBezTo>
                  <a:cubicBezTo>
                    <a:pt x="0" y="615"/>
                    <a:pt x="100" y="1015"/>
                    <a:pt x="400" y="1182"/>
                  </a:cubicBezTo>
                  <a:lnTo>
                    <a:pt x="2802" y="2550"/>
                  </a:lnTo>
                  <a:cubicBezTo>
                    <a:pt x="2902" y="2616"/>
                    <a:pt x="3002" y="2650"/>
                    <a:pt x="3102" y="2650"/>
                  </a:cubicBezTo>
                  <a:cubicBezTo>
                    <a:pt x="3303" y="2650"/>
                    <a:pt x="3536" y="2516"/>
                    <a:pt x="3636" y="2316"/>
                  </a:cubicBezTo>
                  <a:cubicBezTo>
                    <a:pt x="3803" y="2016"/>
                    <a:pt x="3703" y="1649"/>
                    <a:pt x="3403" y="1482"/>
                  </a:cubicBezTo>
                  <a:lnTo>
                    <a:pt x="1034" y="81"/>
                  </a:lnTo>
                  <a:cubicBezTo>
                    <a:pt x="936" y="27"/>
                    <a:pt x="828" y="1"/>
                    <a:pt x="7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0"/>
            <p:cNvSpPr/>
            <p:nvPr/>
          </p:nvSpPr>
          <p:spPr>
            <a:xfrm>
              <a:off x="4233213" y="4490100"/>
              <a:ext cx="90946" cy="62029"/>
            </a:xfrm>
            <a:custGeom>
              <a:rect b="b" l="l" r="r" t="t"/>
              <a:pathLst>
                <a:path extrusionOk="0" h="2617" w="3837">
                  <a:moveTo>
                    <a:pt x="3109" y="1"/>
                  </a:moveTo>
                  <a:cubicBezTo>
                    <a:pt x="3005" y="1"/>
                    <a:pt x="2900" y="27"/>
                    <a:pt x="2802" y="81"/>
                  </a:cubicBezTo>
                  <a:lnTo>
                    <a:pt x="401" y="1449"/>
                  </a:lnTo>
                  <a:cubicBezTo>
                    <a:pt x="101" y="1615"/>
                    <a:pt x="0" y="2016"/>
                    <a:pt x="201" y="2316"/>
                  </a:cubicBezTo>
                  <a:cubicBezTo>
                    <a:pt x="301" y="2516"/>
                    <a:pt x="501" y="2616"/>
                    <a:pt x="734" y="2616"/>
                  </a:cubicBezTo>
                  <a:cubicBezTo>
                    <a:pt x="834" y="2616"/>
                    <a:pt x="934" y="2583"/>
                    <a:pt x="1035" y="2549"/>
                  </a:cubicBezTo>
                  <a:lnTo>
                    <a:pt x="3436" y="1148"/>
                  </a:lnTo>
                  <a:cubicBezTo>
                    <a:pt x="3736" y="982"/>
                    <a:pt x="3837" y="615"/>
                    <a:pt x="3670" y="314"/>
                  </a:cubicBezTo>
                  <a:cubicBezTo>
                    <a:pt x="3535" y="112"/>
                    <a:pt x="3324" y="1"/>
                    <a:pt x="31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0"/>
            <p:cNvSpPr/>
            <p:nvPr/>
          </p:nvSpPr>
          <p:spPr>
            <a:xfrm>
              <a:off x="4335208" y="4599207"/>
              <a:ext cx="66438" cy="86538"/>
            </a:xfrm>
            <a:custGeom>
              <a:rect b="b" l="l" r="r" t="t"/>
              <a:pathLst>
                <a:path extrusionOk="0" h="3651" w="2803">
                  <a:moveTo>
                    <a:pt x="2097" y="1"/>
                  </a:moveTo>
                  <a:cubicBezTo>
                    <a:pt x="1884" y="1"/>
                    <a:pt x="1681" y="112"/>
                    <a:pt x="1568" y="315"/>
                  </a:cubicBezTo>
                  <a:lnTo>
                    <a:pt x="167" y="2717"/>
                  </a:lnTo>
                  <a:cubicBezTo>
                    <a:pt x="1" y="3017"/>
                    <a:pt x="101" y="3384"/>
                    <a:pt x="401" y="3550"/>
                  </a:cubicBezTo>
                  <a:cubicBezTo>
                    <a:pt x="501" y="3617"/>
                    <a:pt x="601" y="3651"/>
                    <a:pt x="734" y="3651"/>
                  </a:cubicBezTo>
                  <a:cubicBezTo>
                    <a:pt x="935" y="3651"/>
                    <a:pt x="1135" y="3517"/>
                    <a:pt x="1268" y="3317"/>
                  </a:cubicBezTo>
                  <a:lnTo>
                    <a:pt x="2636" y="949"/>
                  </a:lnTo>
                  <a:cubicBezTo>
                    <a:pt x="2803" y="648"/>
                    <a:pt x="2702" y="248"/>
                    <a:pt x="2402" y="81"/>
                  </a:cubicBezTo>
                  <a:cubicBezTo>
                    <a:pt x="2304" y="27"/>
                    <a:pt x="2200" y="1"/>
                    <a:pt x="20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0"/>
            <p:cNvSpPr/>
            <p:nvPr/>
          </p:nvSpPr>
          <p:spPr>
            <a:xfrm>
              <a:off x="4203157" y="4355228"/>
              <a:ext cx="94905" cy="30055"/>
            </a:xfrm>
            <a:custGeom>
              <a:rect b="b" l="l" r="r" t="t"/>
              <a:pathLst>
                <a:path extrusionOk="0" h="1268" w="4004">
                  <a:moveTo>
                    <a:pt x="635" y="0"/>
                  </a:moveTo>
                  <a:cubicBezTo>
                    <a:pt x="268" y="0"/>
                    <a:pt x="1" y="300"/>
                    <a:pt x="1" y="634"/>
                  </a:cubicBezTo>
                  <a:cubicBezTo>
                    <a:pt x="1" y="968"/>
                    <a:pt x="268" y="1268"/>
                    <a:pt x="635" y="1268"/>
                  </a:cubicBezTo>
                  <a:lnTo>
                    <a:pt x="3370" y="1268"/>
                  </a:lnTo>
                  <a:cubicBezTo>
                    <a:pt x="3737" y="1268"/>
                    <a:pt x="4004" y="968"/>
                    <a:pt x="4004" y="634"/>
                  </a:cubicBezTo>
                  <a:cubicBezTo>
                    <a:pt x="4004" y="300"/>
                    <a:pt x="3737" y="0"/>
                    <a:pt x="33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0"/>
            <p:cNvSpPr/>
            <p:nvPr/>
          </p:nvSpPr>
          <p:spPr>
            <a:xfrm>
              <a:off x="4691017" y="4072637"/>
              <a:ext cx="66414" cy="86514"/>
            </a:xfrm>
            <a:custGeom>
              <a:rect b="b" l="l" r="r" t="t"/>
              <a:pathLst>
                <a:path extrusionOk="0" h="3650" w="2802">
                  <a:moveTo>
                    <a:pt x="2088" y="0"/>
                  </a:moveTo>
                  <a:cubicBezTo>
                    <a:pt x="1866" y="0"/>
                    <a:pt x="1647" y="111"/>
                    <a:pt x="1535" y="314"/>
                  </a:cubicBezTo>
                  <a:lnTo>
                    <a:pt x="167" y="2716"/>
                  </a:lnTo>
                  <a:cubicBezTo>
                    <a:pt x="0" y="3016"/>
                    <a:pt x="100" y="3416"/>
                    <a:pt x="401" y="3583"/>
                  </a:cubicBezTo>
                  <a:cubicBezTo>
                    <a:pt x="501" y="3616"/>
                    <a:pt x="601" y="3650"/>
                    <a:pt x="701" y="3650"/>
                  </a:cubicBezTo>
                  <a:cubicBezTo>
                    <a:pt x="901" y="3650"/>
                    <a:pt x="1134" y="3550"/>
                    <a:pt x="1234" y="3349"/>
                  </a:cubicBezTo>
                  <a:lnTo>
                    <a:pt x="2635" y="948"/>
                  </a:lnTo>
                  <a:cubicBezTo>
                    <a:pt x="2802" y="647"/>
                    <a:pt x="2702" y="281"/>
                    <a:pt x="2402" y="80"/>
                  </a:cubicBezTo>
                  <a:cubicBezTo>
                    <a:pt x="2304" y="26"/>
                    <a:pt x="2196" y="0"/>
                    <a:pt x="20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0"/>
            <p:cNvSpPr/>
            <p:nvPr/>
          </p:nvSpPr>
          <p:spPr>
            <a:xfrm>
              <a:off x="4788272" y="4192007"/>
              <a:ext cx="90141" cy="62812"/>
            </a:xfrm>
            <a:custGeom>
              <a:rect b="b" l="l" r="r" t="t"/>
              <a:pathLst>
                <a:path extrusionOk="0" h="2650" w="3803">
                  <a:moveTo>
                    <a:pt x="3083" y="1"/>
                  </a:moveTo>
                  <a:cubicBezTo>
                    <a:pt x="2975" y="1"/>
                    <a:pt x="2867" y="27"/>
                    <a:pt x="2769" y="81"/>
                  </a:cubicBezTo>
                  <a:lnTo>
                    <a:pt x="400" y="1482"/>
                  </a:lnTo>
                  <a:cubicBezTo>
                    <a:pt x="100" y="1649"/>
                    <a:pt x="0" y="2016"/>
                    <a:pt x="167" y="2316"/>
                  </a:cubicBezTo>
                  <a:cubicBezTo>
                    <a:pt x="267" y="2516"/>
                    <a:pt x="501" y="2650"/>
                    <a:pt x="701" y="2650"/>
                  </a:cubicBezTo>
                  <a:cubicBezTo>
                    <a:pt x="801" y="2650"/>
                    <a:pt x="934" y="2616"/>
                    <a:pt x="1034" y="2550"/>
                  </a:cubicBezTo>
                  <a:lnTo>
                    <a:pt x="3403" y="1182"/>
                  </a:lnTo>
                  <a:cubicBezTo>
                    <a:pt x="3703" y="1015"/>
                    <a:pt x="3803" y="615"/>
                    <a:pt x="3636" y="315"/>
                  </a:cubicBezTo>
                  <a:cubicBezTo>
                    <a:pt x="3524" y="112"/>
                    <a:pt x="3305" y="1"/>
                    <a:pt x="30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0"/>
            <p:cNvSpPr/>
            <p:nvPr/>
          </p:nvSpPr>
          <p:spPr>
            <a:xfrm>
              <a:off x="4800124" y="4490100"/>
              <a:ext cx="90946" cy="62029"/>
            </a:xfrm>
            <a:custGeom>
              <a:rect b="b" l="l" r="r" t="t"/>
              <a:pathLst>
                <a:path extrusionOk="0" h="2617" w="3837">
                  <a:moveTo>
                    <a:pt x="728" y="1"/>
                  </a:moveTo>
                  <a:cubicBezTo>
                    <a:pt x="513" y="1"/>
                    <a:pt x="302" y="112"/>
                    <a:pt x="167" y="314"/>
                  </a:cubicBezTo>
                  <a:cubicBezTo>
                    <a:pt x="1" y="615"/>
                    <a:pt x="101" y="982"/>
                    <a:pt x="401" y="1148"/>
                  </a:cubicBezTo>
                  <a:lnTo>
                    <a:pt x="2803" y="2549"/>
                  </a:lnTo>
                  <a:cubicBezTo>
                    <a:pt x="2903" y="2583"/>
                    <a:pt x="3003" y="2616"/>
                    <a:pt x="3103" y="2616"/>
                  </a:cubicBezTo>
                  <a:cubicBezTo>
                    <a:pt x="3336" y="2616"/>
                    <a:pt x="3536" y="2516"/>
                    <a:pt x="3670" y="2316"/>
                  </a:cubicBezTo>
                  <a:cubicBezTo>
                    <a:pt x="3837" y="2016"/>
                    <a:pt x="3737" y="1615"/>
                    <a:pt x="3436" y="1449"/>
                  </a:cubicBezTo>
                  <a:lnTo>
                    <a:pt x="1035" y="81"/>
                  </a:lnTo>
                  <a:cubicBezTo>
                    <a:pt x="937" y="27"/>
                    <a:pt x="832" y="1"/>
                    <a:pt x="7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0"/>
            <p:cNvSpPr/>
            <p:nvPr/>
          </p:nvSpPr>
          <p:spPr>
            <a:xfrm>
              <a:off x="4722638" y="4599207"/>
              <a:ext cx="66438" cy="86538"/>
            </a:xfrm>
            <a:custGeom>
              <a:rect b="b" l="l" r="r" t="t"/>
              <a:pathLst>
                <a:path extrusionOk="0" h="3651" w="2803">
                  <a:moveTo>
                    <a:pt x="707" y="1"/>
                  </a:moveTo>
                  <a:cubicBezTo>
                    <a:pt x="603" y="1"/>
                    <a:pt x="499" y="27"/>
                    <a:pt x="401" y="81"/>
                  </a:cubicBezTo>
                  <a:cubicBezTo>
                    <a:pt x="101" y="248"/>
                    <a:pt x="1" y="648"/>
                    <a:pt x="167" y="949"/>
                  </a:cubicBezTo>
                  <a:lnTo>
                    <a:pt x="1535" y="3317"/>
                  </a:lnTo>
                  <a:cubicBezTo>
                    <a:pt x="1668" y="3517"/>
                    <a:pt x="1869" y="3651"/>
                    <a:pt x="2102" y="3651"/>
                  </a:cubicBezTo>
                  <a:cubicBezTo>
                    <a:pt x="2202" y="3651"/>
                    <a:pt x="2302" y="3617"/>
                    <a:pt x="2402" y="3550"/>
                  </a:cubicBezTo>
                  <a:cubicBezTo>
                    <a:pt x="2702" y="3384"/>
                    <a:pt x="2803" y="3017"/>
                    <a:pt x="2636" y="2717"/>
                  </a:cubicBezTo>
                  <a:lnTo>
                    <a:pt x="1268" y="315"/>
                  </a:lnTo>
                  <a:cubicBezTo>
                    <a:pt x="1133" y="112"/>
                    <a:pt x="922" y="1"/>
                    <a:pt x="7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0"/>
            <p:cNvSpPr/>
            <p:nvPr/>
          </p:nvSpPr>
          <p:spPr>
            <a:xfrm>
              <a:off x="4826221" y="4355228"/>
              <a:ext cx="94881" cy="30055"/>
            </a:xfrm>
            <a:custGeom>
              <a:rect b="b" l="l" r="r" t="t"/>
              <a:pathLst>
                <a:path extrusionOk="0" h="1268" w="4003">
                  <a:moveTo>
                    <a:pt x="634" y="0"/>
                  </a:moveTo>
                  <a:cubicBezTo>
                    <a:pt x="301" y="0"/>
                    <a:pt x="0" y="300"/>
                    <a:pt x="0" y="634"/>
                  </a:cubicBezTo>
                  <a:cubicBezTo>
                    <a:pt x="0" y="968"/>
                    <a:pt x="301" y="1268"/>
                    <a:pt x="634" y="1268"/>
                  </a:cubicBezTo>
                  <a:lnTo>
                    <a:pt x="3403" y="1268"/>
                  </a:lnTo>
                  <a:cubicBezTo>
                    <a:pt x="3736" y="1268"/>
                    <a:pt x="4003" y="968"/>
                    <a:pt x="4003" y="634"/>
                  </a:cubicBezTo>
                  <a:cubicBezTo>
                    <a:pt x="4003" y="300"/>
                    <a:pt x="3736" y="0"/>
                    <a:pt x="34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5" name="Google Shape;1635;p50"/>
          <p:cNvSpPr/>
          <p:nvPr/>
        </p:nvSpPr>
        <p:spPr>
          <a:xfrm>
            <a:off x="1893538" y="1679822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6" name="Google Shape;1636;p50"/>
          <p:cNvSpPr/>
          <p:nvPr/>
        </p:nvSpPr>
        <p:spPr>
          <a:xfrm>
            <a:off x="5311038" y="1679797"/>
            <a:ext cx="19431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This planet is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51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Infographics</a:t>
            </a:r>
            <a:endParaRPr/>
          </a:p>
        </p:txBody>
      </p:sp>
      <p:sp>
        <p:nvSpPr>
          <p:cNvPr id="1642" name="Google Shape;1642;p51"/>
          <p:cNvSpPr/>
          <p:nvPr/>
        </p:nvSpPr>
        <p:spPr>
          <a:xfrm>
            <a:off x="672475" y="1523475"/>
            <a:ext cx="3861745" cy="1441654"/>
          </a:xfrm>
          <a:custGeom>
            <a:rect b="b" l="l" r="r" t="t"/>
            <a:pathLst>
              <a:path extrusionOk="0" h="60778" w="154578">
                <a:moveTo>
                  <a:pt x="6071" y="1"/>
                </a:moveTo>
                <a:cubicBezTo>
                  <a:pt x="2736" y="1"/>
                  <a:pt x="0" y="2736"/>
                  <a:pt x="0" y="6072"/>
                </a:cubicBezTo>
                <a:lnTo>
                  <a:pt x="0" y="60777"/>
                </a:lnTo>
                <a:lnTo>
                  <a:pt x="154577" y="60777"/>
                </a:lnTo>
                <a:lnTo>
                  <a:pt x="1545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51"/>
          <p:cNvSpPr/>
          <p:nvPr/>
        </p:nvSpPr>
        <p:spPr>
          <a:xfrm>
            <a:off x="672475" y="3043899"/>
            <a:ext cx="3861745" cy="1440848"/>
          </a:xfrm>
          <a:custGeom>
            <a:rect b="b" l="l" r="r" t="t"/>
            <a:pathLst>
              <a:path extrusionOk="0" h="60744" w="154578">
                <a:moveTo>
                  <a:pt x="0" y="0"/>
                </a:moveTo>
                <a:lnTo>
                  <a:pt x="0" y="54673"/>
                </a:lnTo>
                <a:cubicBezTo>
                  <a:pt x="0" y="58042"/>
                  <a:pt x="2736" y="60744"/>
                  <a:pt x="6071" y="60744"/>
                </a:cubicBezTo>
                <a:lnTo>
                  <a:pt x="154577" y="60744"/>
                </a:lnTo>
                <a:lnTo>
                  <a:pt x="15457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51"/>
          <p:cNvSpPr/>
          <p:nvPr/>
        </p:nvSpPr>
        <p:spPr>
          <a:xfrm>
            <a:off x="4609973" y="1523475"/>
            <a:ext cx="3861720" cy="1441654"/>
          </a:xfrm>
          <a:custGeom>
            <a:rect b="b" l="l" r="r" t="t"/>
            <a:pathLst>
              <a:path extrusionOk="0" h="60778" w="154577">
                <a:moveTo>
                  <a:pt x="0" y="1"/>
                </a:moveTo>
                <a:lnTo>
                  <a:pt x="0" y="60777"/>
                </a:lnTo>
                <a:lnTo>
                  <a:pt x="154577" y="60777"/>
                </a:lnTo>
                <a:lnTo>
                  <a:pt x="154577" y="6072"/>
                </a:lnTo>
                <a:cubicBezTo>
                  <a:pt x="154577" y="2736"/>
                  <a:pt x="151842" y="1"/>
                  <a:pt x="148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51"/>
          <p:cNvSpPr/>
          <p:nvPr/>
        </p:nvSpPr>
        <p:spPr>
          <a:xfrm>
            <a:off x="4609973" y="3043899"/>
            <a:ext cx="3861720" cy="1440848"/>
          </a:xfrm>
          <a:custGeom>
            <a:rect b="b" l="l" r="r" t="t"/>
            <a:pathLst>
              <a:path extrusionOk="0" h="60744" w="154577">
                <a:moveTo>
                  <a:pt x="0" y="0"/>
                </a:moveTo>
                <a:lnTo>
                  <a:pt x="0" y="60744"/>
                </a:lnTo>
                <a:lnTo>
                  <a:pt x="148506" y="60744"/>
                </a:lnTo>
                <a:cubicBezTo>
                  <a:pt x="151842" y="60744"/>
                  <a:pt x="154577" y="58009"/>
                  <a:pt x="154577" y="54673"/>
                </a:cubicBezTo>
                <a:lnTo>
                  <a:pt x="15457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51"/>
          <p:cNvSpPr txBox="1"/>
          <p:nvPr/>
        </p:nvSpPr>
        <p:spPr>
          <a:xfrm>
            <a:off x="983620" y="2085562"/>
            <a:ext cx="21765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smallest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beautiful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7" name="Google Shape;1647;p51"/>
          <p:cNvSpPr txBox="1"/>
          <p:nvPr/>
        </p:nvSpPr>
        <p:spPr>
          <a:xfrm>
            <a:off x="5983930" y="2085562"/>
            <a:ext cx="21765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smallest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beautiful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8" name="Google Shape;1648;p51"/>
          <p:cNvSpPr txBox="1"/>
          <p:nvPr/>
        </p:nvSpPr>
        <p:spPr>
          <a:xfrm>
            <a:off x="983620" y="3614461"/>
            <a:ext cx="21765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smallest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beautiful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9" name="Google Shape;1649;p51"/>
          <p:cNvSpPr txBox="1"/>
          <p:nvPr/>
        </p:nvSpPr>
        <p:spPr>
          <a:xfrm>
            <a:off x="5983930" y="3614461"/>
            <a:ext cx="21765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smallest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beautiful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0" name="Google Shape;1650;p51"/>
          <p:cNvSpPr txBox="1"/>
          <p:nvPr/>
        </p:nvSpPr>
        <p:spPr>
          <a:xfrm>
            <a:off x="5983930" y="1675875"/>
            <a:ext cx="21765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Advanced Idea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1" name="Google Shape;1651;p51"/>
          <p:cNvSpPr txBox="1"/>
          <p:nvPr/>
        </p:nvSpPr>
        <p:spPr>
          <a:xfrm>
            <a:off x="983620" y="1675875"/>
            <a:ext cx="21765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Basic</a:t>
            </a: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Idea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2" name="Google Shape;1652;p51"/>
          <p:cNvSpPr txBox="1"/>
          <p:nvPr/>
        </p:nvSpPr>
        <p:spPr>
          <a:xfrm>
            <a:off x="5983930" y="3202550"/>
            <a:ext cx="21765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</a:t>
            </a: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Idea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3" name="Google Shape;1653;p51"/>
          <p:cNvSpPr txBox="1"/>
          <p:nvPr/>
        </p:nvSpPr>
        <p:spPr>
          <a:xfrm>
            <a:off x="983620" y="3202550"/>
            <a:ext cx="21765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</a:t>
            </a: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Idea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54" name="Google Shape;1654;p51"/>
          <p:cNvGrpSpPr/>
          <p:nvPr/>
        </p:nvGrpSpPr>
        <p:grpSpPr>
          <a:xfrm>
            <a:off x="3496200" y="1357950"/>
            <a:ext cx="2151279" cy="3447083"/>
            <a:chOff x="3496200" y="1357950"/>
            <a:chExt cx="2151279" cy="3447083"/>
          </a:xfrm>
        </p:grpSpPr>
        <p:grpSp>
          <p:nvGrpSpPr>
            <p:cNvPr id="1655" name="Google Shape;1655;p51"/>
            <p:cNvGrpSpPr/>
            <p:nvPr/>
          </p:nvGrpSpPr>
          <p:grpSpPr>
            <a:xfrm>
              <a:off x="3533384" y="1384699"/>
              <a:ext cx="2076830" cy="3420334"/>
              <a:chOff x="3539188" y="1602700"/>
              <a:chExt cx="2065675" cy="3401625"/>
            </a:xfrm>
          </p:grpSpPr>
          <p:sp>
            <p:nvSpPr>
              <p:cNvPr id="1656" name="Google Shape;1656;p51"/>
              <p:cNvSpPr/>
              <p:nvPr/>
            </p:nvSpPr>
            <p:spPr>
              <a:xfrm>
                <a:off x="5025263" y="4437225"/>
                <a:ext cx="850" cy="2525"/>
              </a:xfrm>
              <a:custGeom>
                <a:rect b="b" l="l" r="r" t="t"/>
                <a:pathLst>
                  <a:path extrusionOk="0" h="101" w="34">
                    <a:moveTo>
                      <a:pt x="33" y="0"/>
                    </a:moveTo>
                    <a:cubicBezTo>
                      <a:pt x="33" y="34"/>
                      <a:pt x="33" y="67"/>
                      <a:pt x="0" y="100"/>
                    </a:cubicBezTo>
                    <a:cubicBezTo>
                      <a:pt x="33" y="67"/>
                      <a:pt x="33" y="34"/>
                      <a:pt x="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51"/>
              <p:cNvSpPr/>
              <p:nvPr/>
            </p:nvSpPr>
            <p:spPr>
              <a:xfrm>
                <a:off x="5025263" y="4437225"/>
                <a:ext cx="850" cy="2525"/>
              </a:xfrm>
              <a:custGeom>
                <a:rect b="b" l="l" r="r" t="t"/>
                <a:pathLst>
                  <a:path extrusionOk="0" h="101" w="34">
                    <a:moveTo>
                      <a:pt x="33" y="0"/>
                    </a:moveTo>
                    <a:cubicBezTo>
                      <a:pt x="33" y="34"/>
                      <a:pt x="33" y="67"/>
                      <a:pt x="0" y="100"/>
                    </a:cubicBezTo>
                    <a:cubicBezTo>
                      <a:pt x="33" y="67"/>
                      <a:pt x="33" y="34"/>
                      <a:pt x="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51"/>
              <p:cNvSpPr/>
              <p:nvPr/>
            </p:nvSpPr>
            <p:spPr>
              <a:xfrm>
                <a:off x="5010238" y="4451400"/>
                <a:ext cx="850" cy="850"/>
              </a:xfrm>
              <a:custGeom>
                <a:rect b="b" l="l" r="r" t="t"/>
                <a:pathLst>
                  <a:path extrusionOk="0" h="34" w="34">
                    <a:moveTo>
                      <a:pt x="34" y="0"/>
                    </a:moveTo>
                    <a:cubicBezTo>
                      <a:pt x="34" y="0"/>
                      <a:pt x="1" y="0"/>
                      <a:pt x="1" y="34"/>
                    </a:cubicBezTo>
                    <a:cubicBezTo>
                      <a:pt x="1" y="34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51"/>
              <p:cNvSpPr/>
              <p:nvPr/>
            </p:nvSpPr>
            <p:spPr>
              <a:xfrm>
                <a:off x="5010238" y="4451400"/>
                <a:ext cx="850" cy="850"/>
              </a:xfrm>
              <a:custGeom>
                <a:rect b="b" l="l" r="r" t="t"/>
                <a:pathLst>
                  <a:path extrusionOk="0" h="34" w="34">
                    <a:moveTo>
                      <a:pt x="1" y="34"/>
                    </a:moveTo>
                    <a:cubicBezTo>
                      <a:pt x="1" y="0"/>
                      <a:pt x="34" y="0"/>
                      <a:pt x="34" y="0"/>
                    </a:cubicBezTo>
                    <a:cubicBezTo>
                      <a:pt x="34" y="0"/>
                      <a:pt x="1" y="34"/>
                      <a:pt x="1" y="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51"/>
              <p:cNvSpPr/>
              <p:nvPr/>
            </p:nvSpPr>
            <p:spPr>
              <a:xfrm>
                <a:off x="4111263" y="4344650"/>
                <a:ext cx="915675" cy="153475"/>
              </a:xfrm>
              <a:custGeom>
                <a:rect b="b" l="l" r="r" t="t"/>
                <a:pathLst>
                  <a:path extrusionOk="0" h="6139" w="36627">
                    <a:moveTo>
                      <a:pt x="35559" y="1"/>
                    </a:moveTo>
                    <a:lnTo>
                      <a:pt x="901" y="2369"/>
                    </a:lnTo>
                    <a:cubicBezTo>
                      <a:pt x="1202" y="2769"/>
                      <a:pt x="1402" y="3270"/>
                      <a:pt x="1402" y="3803"/>
                    </a:cubicBezTo>
                    <a:cubicBezTo>
                      <a:pt x="1402" y="4637"/>
                      <a:pt x="901" y="5404"/>
                      <a:pt x="167" y="5871"/>
                    </a:cubicBezTo>
                    <a:cubicBezTo>
                      <a:pt x="67" y="5938"/>
                      <a:pt x="1" y="6038"/>
                      <a:pt x="1" y="6138"/>
                    </a:cubicBezTo>
                    <a:lnTo>
                      <a:pt x="36593" y="3637"/>
                    </a:lnTo>
                    <a:cubicBezTo>
                      <a:pt x="36627" y="3503"/>
                      <a:pt x="36560" y="3370"/>
                      <a:pt x="36427" y="3303"/>
                    </a:cubicBezTo>
                    <a:cubicBezTo>
                      <a:pt x="35693" y="2836"/>
                      <a:pt x="35192" y="2069"/>
                      <a:pt x="35192" y="1201"/>
                    </a:cubicBezTo>
                    <a:cubicBezTo>
                      <a:pt x="35192" y="768"/>
                      <a:pt x="35326" y="368"/>
                      <a:pt x="355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51"/>
              <p:cNvSpPr/>
              <p:nvPr/>
            </p:nvSpPr>
            <p:spPr>
              <a:xfrm>
                <a:off x="4111263" y="4344650"/>
                <a:ext cx="915675" cy="153475"/>
              </a:xfrm>
              <a:custGeom>
                <a:rect b="b" l="l" r="r" t="t"/>
                <a:pathLst>
                  <a:path extrusionOk="0" h="6139" w="36627">
                    <a:moveTo>
                      <a:pt x="1402" y="3803"/>
                    </a:moveTo>
                    <a:cubicBezTo>
                      <a:pt x="1402" y="4637"/>
                      <a:pt x="901" y="5404"/>
                      <a:pt x="167" y="5871"/>
                    </a:cubicBezTo>
                    <a:cubicBezTo>
                      <a:pt x="67" y="5938"/>
                      <a:pt x="1" y="6038"/>
                      <a:pt x="1" y="6138"/>
                    </a:cubicBezTo>
                    <a:lnTo>
                      <a:pt x="36593" y="3637"/>
                    </a:lnTo>
                    <a:cubicBezTo>
                      <a:pt x="36627" y="3503"/>
                      <a:pt x="36560" y="3370"/>
                      <a:pt x="36427" y="3303"/>
                    </a:cubicBezTo>
                    <a:cubicBezTo>
                      <a:pt x="35693" y="2836"/>
                      <a:pt x="35192" y="2069"/>
                      <a:pt x="35192" y="1201"/>
                    </a:cubicBezTo>
                    <a:cubicBezTo>
                      <a:pt x="35192" y="768"/>
                      <a:pt x="35326" y="368"/>
                      <a:pt x="35559" y="1"/>
                    </a:cubicBezTo>
                    <a:lnTo>
                      <a:pt x="901" y="2369"/>
                    </a:lnTo>
                    <a:cubicBezTo>
                      <a:pt x="1202" y="2769"/>
                      <a:pt x="1402" y="3270"/>
                      <a:pt x="1402" y="380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51"/>
              <p:cNvSpPr/>
              <p:nvPr/>
            </p:nvSpPr>
            <p:spPr>
              <a:xfrm>
                <a:off x="5016913" y="43263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51"/>
              <p:cNvSpPr/>
              <p:nvPr/>
            </p:nvSpPr>
            <p:spPr>
              <a:xfrm>
                <a:off x="5016913" y="43263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51"/>
              <p:cNvSpPr/>
              <p:nvPr/>
            </p:nvSpPr>
            <p:spPr>
              <a:xfrm>
                <a:off x="4113763" y="4385525"/>
                <a:ext cx="1700" cy="1675"/>
              </a:xfrm>
              <a:custGeom>
                <a:rect b="b" l="l" r="r" t="t"/>
                <a:pathLst>
                  <a:path extrusionOk="0" h="67" w="68">
                    <a:moveTo>
                      <a:pt x="67" y="67"/>
                    </a:moveTo>
                    <a:cubicBezTo>
                      <a:pt x="34" y="33"/>
                      <a:pt x="1" y="33"/>
                      <a:pt x="1" y="0"/>
                    </a:cubicBezTo>
                    <a:cubicBezTo>
                      <a:pt x="1" y="33"/>
                      <a:pt x="34" y="33"/>
                      <a:pt x="67" y="67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51"/>
              <p:cNvSpPr/>
              <p:nvPr/>
            </p:nvSpPr>
            <p:spPr>
              <a:xfrm>
                <a:off x="4113763" y="4385525"/>
                <a:ext cx="1700" cy="1675"/>
              </a:xfrm>
              <a:custGeom>
                <a:rect b="b" l="l" r="r" t="t"/>
                <a:pathLst>
                  <a:path extrusionOk="0" h="67" w="68">
                    <a:moveTo>
                      <a:pt x="67" y="67"/>
                    </a:moveTo>
                    <a:cubicBezTo>
                      <a:pt x="34" y="33"/>
                      <a:pt x="1" y="33"/>
                      <a:pt x="1" y="0"/>
                    </a:cubicBezTo>
                    <a:cubicBezTo>
                      <a:pt x="1" y="33"/>
                      <a:pt x="34" y="33"/>
                      <a:pt x="67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51"/>
              <p:cNvSpPr/>
              <p:nvPr/>
            </p:nvSpPr>
            <p:spPr>
              <a:xfrm>
                <a:off x="4109588" y="4463075"/>
                <a:ext cx="919025" cy="156800"/>
              </a:xfrm>
              <a:custGeom>
                <a:rect b="b" l="l" r="r" t="t"/>
                <a:pathLst>
                  <a:path extrusionOk="0" h="6272" w="36761">
                    <a:moveTo>
                      <a:pt x="35660" y="0"/>
                    </a:moveTo>
                    <a:lnTo>
                      <a:pt x="935" y="2402"/>
                    </a:lnTo>
                    <a:cubicBezTo>
                      <a:pt x="1269" y="2802"/>
                      <a:pt x="1469" y="3303"/>
                      <a:pt x="1469" y="3870"/>
                    </a:cubicBezTo>
                    <a:cubicBezTo>
                      <a:pt x="1469" y="4971"/>
                      <a:pt x="735" y="5638"/>
                      <a:pt x="168" y="5971"/>
                    </a:cubicBezTo>
                    <a:cubicBezTo>
                      <a:pt x="68" y="6038"/>
                      <a:pt x="1" y="6171"/>
                      <a:pt x="1" y="6272"/>
                    </a:cubicBezTo>
                    <a:lnTo>
                      <a:pt x="36694" y="3770"/>
                    </a:lnTo>
                    <a:lnTo>
                      <a:pt x="36694" y="3770"/>
                    </a:lnTo>
                    <a:cubicBezTo>
                      <a:pt x="36694" y="3803"/>
                      <a:pt x="36660" y="3836"/>
                      <a:pt x="36660" y="3870"/>
                    </a:cubicBezTo>
                    <a:cubicBezTo>
                      <a:pt x="36761" y="3703"/>
                      <a:pt x="36727" y="3503"/>
                      <a:pt x="36527" y="3369"/>
                    </a:cubicBezTo>
                    <a:cubicBezTo>
                      <a:pt x="35760" y="2902"/>
                      <a:pt x="35259" y="2135"/>
                      <a:pt x="35259" y="1268"/>
                    </a:cubicBezTo>
                    <a:cubicBezTo>
                      <a:pt x="35259" y="801"/>
                      <a:pt x="35426" y="367"/>
                      <a:pt x="356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51"/>
              <p:cNvSpPr/>
              <p:nvPr/>
            </p:nvSpPr>
            <p:spPr>
              <a:xfrm>
                <a:off x="4109588" y="4463075"/>
                <a:ext cx="919025" cy="156800"/>
              </a:xfrm>
              <a:custGeom>
                <a:rect b="b" l="l" r="r" t="t"/>
                <a:pathLst>
                  <a:path extrusionOk="0" h="6272" w="36761">
                    <a:moveTo>
                      <a:pt x="935" y="2402"/>
                    </a:moveTo>
                    <a:cubicBezTo>
                      <a:pt x="1269" y="2802"/>
                      <a:pt x="1469" y="3303"/>
                      <a:pt x="1469" y="3870"/>
                    </a:cubicBezTo>
                    <a:cubicBezTo>
                      <a:pt x="1469" y="4971"/>
                      <a:pt x="735" y="5638"/>
                      <a:pt x="168" y="5971"/>
                    </a:cubicBezTo>
                    <a:cubicBezTo>
                      <a:pt x="68" y="6038"/>
                      <a:pt x="1" y="6171"/>
                      <a:pt x="1" y="6272"/>
                    </a:cubicBezTo>
                    <a:lnTo>
                      <a:pt x="36694" y="3770"/>
                    </a:lnTo>
                    <a:cubicBezTo>
                      <a:pt x="36694" y="3803"/>
                      <a:pt x="36660" y="3836"/>
                      <a:pt x="36660" y="3870"/>
                    </a:cubicBezTo>
                    <a:cubicBezTo>
                      <a:pt x="36761" y="3703"/>
                      <a:pt x="36727" y="3503"/>
                      <a:pt x="36527" y="3369"/>
                    </a:cubicBezTo>
                    <a:cubicBezTo>
                      <a:pt x="35760" y="2902"/>
                      <a:pt x="35259" y="2135"/>
                      <a:pt x="35259" y="1268"/>
                    </a:cubicBezTo>
                    <a:cubicBezTo>
                      <a:pt x="35259" y="801"/>
                      <a:pt x="35426" y="367"/>
                      <a:pt x="35660" y="0"/>
                    </a:cubicBezTo>
                    <a:lnTo>
                      <a:pt x="935" y="240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51"/>
              <p:cNvSpPr/>
              <p:nvPr/>
            </p:nvSpPr>
            <p:spPr>
              <a:xfrm>
                <a:off x="4112113" y="4383850"/>
                <a:ext cx="1675" cy="1700"/>
              </a:xfrm>
              <a:custGeom>
                <a:rect b="b" l="l" r="r" t="t"/>
                <a:pathLst>
                  <a:path extrusionOk="0" h="68" w="67">
                    <a:moveTo>
                      <a:pt x="67" y="67"/>
                    </a:moveTo>
                    <a:cubicBezTo>
                      <a:pt x="33" y="34"/>
                      <a:pt x="33" y="0"/>
                      <a:pt x="0" y="0"/>
                    </a:cubicBezTo>
                    <a:cubicBezTo>
                      <a:pt x="33" y="0"/>
                      <a:pt x="33" y="34"/>
                      <a:pt x="67" y="67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51"/>
              <p:cNvSpPr/>
              <p:nvPr/>
            </p:nvSpPr>
            <p:spPr>
              <a:xfrm>
                <a:off x="4112113" y="4383850"/>
                <a:ext cx="1675" cy="1700"/>
              </a:xfrm>
              <a:custGeom>
                <a:rect b="b" l="l" r="r" t="t"/>
                <a:pathLst>
                  <a:path extrusionOk="0" h="68" w="67">
                    <a:moveTo>
                      <a:pt x="67" y="67"/>
                    </a:moveTo>
                    <a:cubicBezTo>
                      <a:pt x="33" y="34"/>
                      <a:pt x="33" y="0"/>
                      <a:pt x="0" y="0"/>
                    </a:cubicBezTo>
                    <a:cubicBezTo>
                      <a:pt x="33" y="0"/>
                      <a:pt x="33" y="34"/>
                      <a:pt x="67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51"/>
              <p:cNvSpPr/>
              <p:nvPr/>
            </p:nvSpPr>
            <p:spPr>
              <a:xfrm>
                <a:off x="4098763" y="4585650"/>
                <a:ext cx="947350" cy="304425"/>
              </a:xfrm>
              <a:custGeom>
                <a:rect b="b" l="l" r="r" t="t"/>
                <a:pathLst>
                  <a:path extrusionOk="0" h="12177" w="37894">
                    <a:moveTo>
                      <a:pt x="36059" y="1"/>
                    </a:moveTo>
                    <a:lnTo>
                      <a:pt x="1401" y="2369"/>
                    </a:lnTo>
                    <a:cubicBezTo>
                      <a:pt x="1702" y="2770"/>
                      <a:pt x="1902" y="3270"/>
                      <a:pt x="1902" y="3770"/>
                    </a:cubicBezTo>
                    <a:cubicBezTo>
                      <a:pt x="1902" y="4871"/>
                      <a:pt x="1101" y="5838"/>
                      <a:pt x="0" y="6205"/>
                    </a:cubicBezTo>
                    <a:lnTo>
                      <a:pt x="0" y="6706"/>
                    </a:lnTo>
                    <a:cubicBezTo>
                      <a:pt x="0" y="7268"/>
                      <a:pt x="497" y="7713"/>
                      <a:pt x="1135" y="7713"/>
                    </a:cubicBezTo>
                    <a:cubicBezTo>
                      <a:pt x="1179" y="7713"/>
                      <a:pt x="1223" y="7711"/>
                      <a:pt x="1268" y="7706"/>
                    </a:cubicBezTo>
                    <a:lnTo>
                      <a:pt x="3770" y="7506"/>
                    </a:lnTo>
                    <a:lnTo>
                      <a:pt x="35192" y="5004"/>
                    </a:lnTo>
                    <a:lnTo>
                      <a:pt x="35192" y="5038"/>
                    </a:lnTo>
                    <a:lnTo>
                      <a:pt x="36827" y="4904"/>
                    </a:lnTo>
                    <a:cubicBezTo>
                      <a:pt x="37427" y="4838"/>
                      <a:pt x="37894" y="4404"/>
                      <a:pt x="37894" y="3870"/>
                    </a:cubicBezTo>
                    <a:lnTo>
                      <a:pt x="37894" y="3704"/>
                    </a:lnTo>
                    <a:cubicBezTo>
                      <a:pt x="36626" y="3403"/>
                      <a:pt x="35726" y="2403"/>
                      <a:pt x="35726" y="1202"/>
                    </a:cubicBezTo>
                    <a:cubicBezTo>
                      <a:pt x="35726" y="768"/>
                      <a:pt x="35859" y="334"/>
                      <a:pt x="36059" y="1"/>
                    </a:cubicBezTo>
                    <a:close/>
                    <a:moveTo>
                      <a:pt x="3770" y="7506"/>
                    </a:moveTo>
                    <a:lnTo>
                      <a:pt x="4203" y="8540"/>
                    </a:lnTo>
                    <a:lnTo>
                      <a:pt x="4205" y="8540"/>
                    </a:lnTo>
                    <a:lnTo>
                      <a:pt x="4205" y="8540"/>
                    </a:lnTo>
                    <a:lnTo>
                      <a:pt x="3770" y="7506"/>
                    </a:lnTo>
                    <a:close/>
                    <a:moveTo>
                      <a:pt x="34725" y="6105"/>
                    </a:moveTo>
                    <a:lnTo>
                      <a:pt x="4205" y="8540"/>
                    </a:lnTo>
                    <a:lnTo>
                      <a:pt x="4205" y="8540"/>
                    </a:lnTo>
                    <a:lnTo>
                      <a:pt x="5738" y="12176"/>
                    </a:lnTo>
                    <a:lnTo>
                      <a:pt x="32123" y="12176"/>
                    </a:lnTo>
                    <a:lnTo>
                      <a:pt x="34725" y="610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51"/>
              <p:cNvSpPr/>
              <p:nvPr/>
            </p:nvSpPr>
            <p:spPr>
              <a:xfrm>
                <a:off x="4098763" y="4585650"/>
                <a:ext cx="947350" cy="304425"/>
              </a:xfrm>
              <a:custGeom>
                <a:rect b="b" l="l" r="r" t="t"/>
                <a:pathLst>
                  <a:path extrusionOk="0" h="12177" w="37894">
                    <a:moveTo>
                      <a:pt x="1401" y="2369"/>
                    </a:moveTo>
                    <a:cubicBezTo>
                      <a:pt x="1702" y="2770"/>
                      <a:pt x="1902" y="3270"/>
                      <a:pt x="1902" y="3770"/>
                    </a:cubicBezTo>
                    <a:cubicBezTo>
                      <a:pt x="1902" y="4871"/>
                      <a:pt x="1101" y="5838"/>
                      <a:pt x="0" y="6205"/>
                    </a:cubicBezTo>
                    <a:lnTo>
                      <a:pt x="0" y="6706"/>
                    </a:lnTo>
                    <a:cubicBezTo>
                      <a:pt x="0" y="7306"/>
                      <a:pt x="567" y="7773"/>
                      <a:pt x="1268" y="7706"/>
                    </a:cubicBezTo>
                    <a:lnTo>
                      <a:pt x="3770" y="7506"/>
                    </a:lnTo>
                    <a:lnTo>
                      <a:pt x="5738" y="12176"/>
                    </a:lnTo>
                    <a:lnTo>
                      <a:pt x="32123" y="12176"/>
                    </a:lnTo>
                    <a:lnTo>
                      <a:pt x="34725" y="6105"/>
                    </a:lnTo>
                    <a:lnTo>
                      <a:pt x="4203" y="8540"/>
                    </a:lnTo>
                    <a:lnTo>
                      <a:pt x="3770" y="7506"/>
                    </a:lnTo>
                    <a:lnTo>
                      <a:pt x="35192" y="5004"/>
                    </a:lnTo>
                    <a:lnTo>
                      <a:pt x="35192" y="5038"/>
                    </a:lnTo>
                    <a:lnTo>
                      <a:pt x="36827" y="4904"/>
                    </a:lnTo>
                    <a:cubicBezTo>
                      <a:pt x="37427" y="4838"/>
                      <a:pt x="37894" y="4404"/>
                      <a:pt x="37894" y="3870"/>
                    </a:cubicBezTo>
                    <a:lnTo>
                      <a:pt x="37894" y="3704"/>
                    </a:lnTo>
                    <a:cubicBezTo>
                      <a:pt x="36626" y="3403"/>
                      <a:pt x="35726" y="2403"/>
                      <a:pt x="35726" y="1202"/>
                    </a:cubicBezTo>
                    <a:cubicBezTo>
                      <a:pt x="35726" y="768"/>
                      <a:pt x="35859" y="334"/>
                      <a:pt x="36059" y="1"/>
                    </a:cubicBezTo>
                    <a:lnTo>
                      <a:pt x="360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51"/>
              <p:cNvSpPr/>
              <p:nvPr/>
            </p:nvSpPr>
            <p:spPr>
              <a:xfrm>
                <a:off x="4124613" y="4634850"/>
                <a:ext cx="850" cy="875"/>
              </a:xfrm>
              <a:custGeom>
                <a:rect b="b" l="l" r="r" t="t"/>
                <a:pathLst>
                  <a:path extrusionOk="0" h="35" w="34">
                    <a:moveTo>
                      <a:pt x="0" y="1"/>
                    </a:moveTo>
                    <a:cubicBezTo>
                      <a:pt x="0" y="1"/>
                      <a:pt x="34" y="1"/>
                      <a:pt x="34" y="34"/>
                    </a:cubicBezTo>
                    <a:cubicBezTo>
                      <a:pt x="34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51"/>
              <p:cNvSpPr/>
              <p:nvPr/>
            </p:nvSpPr>
            <p:spPr>
              <a:xfrm>
                <a:off x="4124613" y="4634850"/>
                <a:ext cx="850" cy="875"/>
              </a:xfrm>
              <a:custGeom>
                <a:rect b="b" l="l" r="r" t="t"/>
                <a:pathLst>
                  <a:path extrusionOk="0" h="35" w="34">
                    <a:moveTo>
                      <a:pt x="0" y="1"/>
                    </a:moveTo>
                    <a:cubicBezTo>
                      <a:pt x="0" y="1"/>
                      <a:pt x="34" y="1"/>
                      <a:pt x="34" y="34"/>
                    </a:cubicBezTo>
                    <a:cubicBezTo>
                      <a:pt x="34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51"/>
              <p:cNvSpPr/>
              <p:nvPr/>
            </p:nvSpPr>
            <p:spPr>
              <a:xfrm>
                <a:off x="5022763" y="4560650"/>
                <a:ext cx="2500" cy="2525"/>
              </a:xfrm>
              <a:custGeom>
                <a:rect b="b" l="l" r="r" t="t"/>
                <a:pathLst>
                  <a:path extrusionOk="0" h="101" w="100">
                    <a:moveTo>
                      <a:pt x="100" y="0"/>
                    </a:moveTo>
                    <a:cubicBezTo>
                      <a:pt x="67" y="33"/>
                      <a:pt x="33" y="67"/>
                      <a:pt x="0" y="100"/>
                    </a:cubicBezTo>
                    <a:cubicBezTo>
                      <a:pt x="33" y="67"/>
                      <a:pt x="67" y="33"/>
                      <a:pt x="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51"/>
              <p:cNvSpPr/>
              <p:nvPr/>
            </p:nvSpPr>
            <p:spPr>
              <a:xfrm>
                <a:off x="5022763" y="4560650"/>
                <a:ext cx="2500" cy="2525"/>
              </a:xfrm>
              <a:custGeom>
                <a:rect b="b" l="l" r="r" t="t"/>
                <a:pathLst>
                  <a:path extrusionOk="0" h="101" w="100">
                    <a:moveTo>
                      <a:pt x="100" y="0"/>
                    </a:moveTo>
                    <a:cubicBezTo>
                      <a:pt x="67" y="33"/>
                      <a:pt x="33" y="67"/>
                      <a:pt x="0" y="100"/>
                    </a:cubicBezTo>
                    <a:cubicBezTo>
                      <a:pt x="33" y="67"/>
                      <a:pt x="67" y="33"/>
                      <a:pt x="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51"/>
              <p:cNvSpPr/>
              <p:nvPr/>
            </p:nvSpPr>
            <p:spPr>
              <a:xfrm>
                <a:off x="4118763" y="4266275"/>
                <a:ext cx="1700" cy="1675"/>
              </a:xfrm>
              <a:custGeom>
                <a:rect b="b" l="l" r="r" t="t"/>
                <a:pathLst>
                  <a:path extrusionOk="0" h="67" w="68">
                    <a:moveTo>
                      <a:pt x="68" y="67"/>
                    </a:moveTo>
                    <a:cubicBezTo>
                      <a:pt x="68" y="67"/>
                      <a:pt x="34" y="33"/>
                      <a:pt x="1" y="0"/>
                    </a:cubicBezTo>
                    <a:cubicBezTo>
                      <a:pt x="34" y="33"/>
                      <a:pt x="68" y="67"/>
                      <a:pt x="68" y="67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51"/>
              <p:cNvSpPr/>
              <p:nvPr/>
            </p:nvSpPr>
            <p:spPr>
              <a:xfrm>
                <a:off x="4118763" y="4266275"/>
                <a:ext cx="1700" cy="1675"/>
              </a:xfrm>
              <a:custGeom>
                <a:rect b="b" l="l" r="r" t="t"/>
                <a:pathLst>
                  <a:path extrusionOk="0" h="67" w="68">
                    <a:moveTo>
                      <a:pt x="68" y="67"/>
                    </a:moveTo>
                    <a:cubicBezTo>
                      <a:pt x="68" y="67"/>
                      <a:pt x="34" y="33"/>
                      <a:pt x="1" y="0"/>
                    </a:cubicBezTo>
                    <a:cubicBezTo>
                      <a:pt x="34" y="33"/>
                      <a:pt x="68" y="67"/>
                      <a:pt x="68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51"/>
              <p:cNvSpPr/>
              <p:nvPr/>
            </p:nvSpPr>
            <p:spPr>
              <a:xfrm>
                <a:off x="5015238" y="4443050"/>
                <a:ext cx="6700" cy="4200"/>
              </a:xfrm>
              <a:custGeom>
                <a:rect b="b" l="l" r="r" t="t"/>
                <a:pathLst>
                  <a:path extrusionOk="0" h="168" w="268">
                    <a:moveTo>
                      <a:pt x="268" y="1"/>
                    </a:moveTo>
                    <a:cubicBezTo>
                      <a:pt x="168" y="34"/>
                      <a:pt x="101" y="101"/>
                      <a:pt x="1" y="168"/>
                    </a:cubicBezTo>
                    <a:cubicBezTo>
                      <a:pt x="101" y="101"/>
                      <a:pt x="168" y="34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51"/>
              <p:cNvSpPr/>
              <p:nvPr/>
            </p:nvSpPr>
            <p:spPr>
              <a:xfrm>
                <a:off x="5015238" y="4443050"/>
                <a:ext cx="6700" cy="4200"/>
              </a:xfrm>
              <a:custGeom>
                <a:rect b="b" l="l" r="r" t="t"/>
                <a:pathLst>
                  <a:path extrusionOk="0" h="168" w="268">
                    <a:moveTo>
                      <a:pt x="268" y="1"/>
                    </a:moveTo>
                    <a:cubicBezTo>
                      <a:pt x="168" y="34"/>
                      <a:pt x="101" y="101"/>
                      <a:pt x="1" y="168"/>
                    </a:cubicBezTo>
                    <a:cubicBezTo>
                      <a:pt x="101" y="101"/>
                      <a:pt x="168" y="34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51"/>
              <p:cNvSpPr/>
              <p:nvPr/>
            </p:nvSpPr>
            <p:spPr>
              <a:xfrm>
                <a:off x="4111263" y="4498100"/>
                <a:ext cx="25" cy="2525"/>
              </a:xfrm>
              <a:custGeom>
                <a:rect b="b" l="l" r="r" t="t"/>
                <a:pathLst>
                  <a:path extrusionOk="0" h="101" w="1">
                    <a:moveTo>
                      <a:pt x="1" y="100"/>
                    </a:moveTo>
                    <a:cubicBezTo>
                      <a:pt x="1" y="67"/>
                      <a:pt x="1" y="34"/>
                      <a:pt x="1" y="0"/>
                    </a:cubicBezTo>
                    <a:cubicBezTo>
                      <a:pt x="1" y="34"/>
                      <a:pt x="1" y="67"/>
                      <a:pt x="1" y="10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51"/>
              <p:cNvSpPr/>
              <p:nvPr/>
            </p:nvSpPr>
            <p:spPr>
              <a:xfrm>
                <a:off x="4111263" y="4498100"/>
                <a:ext cx="25" cy="2525"/>
              </a:xfrm>
              <a:custGeom>
                <a:rect b="b" l="l" r="r" t="t"/>
                <a:pathLst>
                  <a:path extrusionOk="0" h="101" w="1">
                    <a:moveTo>
                      <a:pt x="1" y="100"/>
                    </a:moveTo>
                    <a:cubicBezTo>
                      <a:pt x="1" y="67"/>
                      <a:pt x="1" y="34"/>
                      <a:pt x="1" y="0"/>
                    </a:cubicBezTo>
                    <a:cubicBezTo>
                      <a:pt x="1" y="34"/>
                      <a:pt x="1" y="67"/>
                      <a:pt x="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51"/>
              <p:cNvSpPr/>
              <p:nvPr/>
            </p:nvSpPr>
            <p:spPr>
              <a:xfrm>
                <a:off x="5010238" y="45731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51"/>
              <p:cNvSpPr/>
              <p:nvPr/>
            </p:nvSpPr>
            <p:spPr>
              <a:xfrm>
                <a:off x="5010238" y="45731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51"/>
              <p:cNvSpPr/>
              <p:nvPr/>
            </p:nvSpPr>
            <p:spPr>
              <a:xfrm>
                <a:off x="4124613" y="4513950"/>
                <a:ext cx="1675" cy="1675"/>
              </a:xfrm>
              <a:custGeom>
                <a:rect b="b" l="l" r="r" t="t"/>
                <a:pathLst>
                  <a:path extrusionOk="0" h="67" w="67">
                    <a:moveTo>
                      <a:pt x="0" y="0"/>
                    </a:moveTo>
                    <a:cubicBezTo>
                      <a:pt x="0" y="0"/>
                      <a:pt x="34" y="33"/>
                      <a:pt x="67" y="67"/>
                    </a:cubicBezTo>
                    <a:cubicBezTo>
                      <a:pt x="34" y="3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51"/>
              <p:cNvSpPr/>
              <p:nvPr/>
            </p:nvSpPr>
            <p:spPr>
              <a:xfrm>
                <a:off x="4124613" y="4513950"/>
                <a:ext cx="1675" cy="1675"/>
              </a:xfrm>
              <a:custGeom>
                <a:rect b="b" l="l" r="r" t="t"/>
                <a:pathLst>
                  <a:path extrusionOk="0" h="67" w="67">
                    <a:moveTo>
                      <a:pt x="0" y="0"/>
                    </a:moveTo>
                    <a:cubicBezTo>
                      <a:pt x="0" y="0"/>
                      <a:pt x="34" y="33"/>
                      <a:pt x="67" y="67"/>
                    </a:cubicBezTo>
                    <a:cubicBezTo>
                      <a:pt x="34" y="3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51"/>
              <p:cNvSpPr/>
              <p:nvPr/>
            </p:nvSpPr>
            <p:spPr>
              <a:xfrm>
                <a:off x="4098763" y="4152025"/>
                <a:ext cx="947350" cy="105075"/>
              </a:xfrm>
              <a:custGeom>
                <a:rect b="b" l="l" r="r" t="t"/>
                <a:pathLst>
                  <a:path extrusionOk="0" h="4203" w="37894">
                    <a:moveTo>
                      <a:pt x="0" y="0"/>
                    </a:moveTo>
                    <a:lnTo>
                      <a:pt x="0" y="4103"/>
                    </a:lnTo>
                    <a:lnTo>
                      <a:pt x="0" y="4203"/>
                    </a:lnTo>
                    <a:lnTo>
                      <a:pt x="37894" y="1601"/>
                    </a:lnTo>
                    <a:lnTo>
                      <a:pt x="378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51"/>
              <p:cNvSpPr/>
              <p:nvPr/>
            </p:nvSpPr>
            <p:spPr>
              <a:xfrm>
                <a:off x="4098763" y="4152025"/>
                <a:ext cx="947350" cy="105925"/>
              </a:xfrm>
              <a:custGeom>
                <a:rect b="b" l="l" r="r" t="t"/>
                <a:pathLst>
                  <a:path extrusionOk="0" h="4237" w="37894">
                    <a:moveTo>
                      <a:pt x="0" y="4103"/>
                    </a:moveTo>
                    <a:lnTo>
                      <a:pt x="0" y="4203"/>
                    </a:lnTo>
                    <a:cubicBezTo>
                      <a:pt x="0" y="4203"/>
                      <a:pt x="0" y="4203"/>
                      <a:pt x="0" y="4236"/>
                    </a:cubicBezTo>
                    <a:cubicBezTo>
                      <a:pt x="0" y="4203"/>
                      <a:pt x="0" y="4203"/>
                      <a:pt x="0" y="4203"/>
                    </a:cubicBezTo>
                    <a:lnTo>
                      <a:pt x="37894" y="1601"/>
                    </a:lnTo>
                    <a:lnTo>
                      <a:pt x="378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51"/>
              <p:cNvSpPr/>
              <p:nvPr/>
            </p:nvSpPr>
            <p:spPr>
              <a:xfrm>
                <a:off x="5020238" y="4202875"/>
                <a:ext cx="3375" cy="2525"/>
              </a:xfrm>
              <a:custGeom>
                <a:rect b="b" l="l" r="r" t="t"/>
                <a:pathLst>
                  <a:path extrusionOk="0" h="101" w="135">
                    <a:moveTo>
                      <a:pt x="134" y="1"/>
                    </a:moveTo>
                    <a:cubicBezTo>
                      <a:pt x="68" y="34"/>
                      <a:pt x="34" y="68"/>
                      <a:pt x="1" y="101"/>
                    </a:cubicBezTo>
                    <a:cubicBezTo>
                      <a:pt x="34" y="68"/>
                      <a:pt x="68" y="34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51"/>
              <p:cNvSpPr/>
              <p:nvPr/>
            </p:nvSpPr>
            <p:spPr>
              <a:xfrm>
                <a:off x="5020238" y="4202875"/>
                <a:ext cx="3375" cy="2525"/>
              </a:xfrm>
              <a:custGeom>
                <a:rect b="b" l="l" r="r" t="t"/>
                <a:pathLst>
                  <a:path extrusionOk="0" h="101" w="135">
                    <a:moveTo>
                      <a:pt x="134" y="1"/>
                    </a:moveTo>
                    <a:cubicBezTo>
                      <a:pt x="68" y="34"/>
                      <a:pt x="34" y="68"/>
                      <a:pt x="1" y="101"/>
                    </a:cubicBezTo>
                    <a:cubicBezTo>
                      <a:pt x="34" y="68"/>
                      <a:pt x="68" y="34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51"/>
              <p:cNvSpPr/>
              <p:nvPr/>
            </p:nvSpPr>
            <p:spPr>
              <a:xfrm>
                <a:off x="4113763" y="4505600"/>
                <a:ext cx="1700" cy="1700"/>
              </a:xfrm>
              <a:custGeom>
                <a:rect b="b" l="l" r="r" t="t"/>
                <a:pathLst>
                  <a:path extrusionOk="0" h="68" w="68">
                    <a:moveTo>
                      <a:pt x="67" y="67"/>
                    </a:moveTo>
                    <a:cubicBezTo>
                      <a:pt x="34" y="34"/>
                      <a:pt x="1" y="34"/>
                      <a:pt x="1" y="1"/>
                    </a:cubicBezTo>
                    <a:cubicBezTo>
                      <a:pt x="1" y="34"/>
                      <a:pt x="34" y="34"/>
                      <a:pt x="67" y="67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51"/>
              <p:cNvSpPr/>
              <p:nvPr/>
            </p:nvSpPr>
            <p:spPr>
              <a:xfrm>
                <a:off x="4113763" y="4505600"/>
                <a:ext cx="1700" cy="1700"/>
              </a:xfrm>
              <a:custGeom>
                <a:rect b="b" l="l" r="r" t="t"/>
                <a:pathLst>
                  <a:path extrusionOk="0" h="68" w="68">
                    <a:moveTo>
                      <a:pt x="67" y="67"/>
                    </a:moveTo>
                    <a:cubicBezTo>
                      <a:pt x="34" y="34"/>
                      <a:pt x="1" y="34"/>
                      <a:pt x="1" y="1"/>
                    </a:cubicBezTo>
                    <a:cubicBezTo>
                      <a:pt x="1" y="34"/>
                      <a:pt x="34" y="34"/>
                      <a:pt x="67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51"/>
              <p:cNvSpPr/>
              <p:nvPr/>
            </p:nvSpPr>
            <p:spPr>
              <a:xfrm>
                <a:off x="4111263" y="4500600"/>
                <a:ext cx="850" cy="2525"/>
              </a:xfrm>
              <a:custGeom>
                <a:rect b="b" l="l" r="r" t="t"/>
                <a:pathLst>
                  <a:path extrusionOk="0" h="101" w="34">
                    <a:moveTo>
                      <a:pt x="34" y="100"/>
                    </a:moveTo>
                    <a:cubicBezTo>
                      <a:pt x="1" y="67"/>
                      <a:pt x="1" y="34"/>
                      <a:pt x="1" y="0"/>
                    </a:cubicBezTo>
                    <a:cubicBezTo>
                      <a:pt x="1" y="34"/>
                      <a:pt x="1" y="67"/>
                      <a:pt x="34" y="10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51"/>
              <p:cNvSpPr/>
              <p:nvPr/>
            </p:nvSpPr>
            <p:spPr>
              <a:xfrm>
                <a:off x="4111263" y="4500600"/>
                <a:ext cx="850" cy="2525"/>
              </a:xfrm>
              <a:custGeom>
                <a:rect b="b" l="l" r="r" t="t"/>
                <a:pathLst>
                  <a:path extrusionOk="0" h="101" w="34">
                    <a:moveTo>
                      <a:pt x="34" y="100"/>
                    </a:moveTo>
                    <a:cubicBezTo>
                      <a:pt x="1" y="67"/>
                      <a:pt x="1" y="34"/>
                      <a:pt x="1" y="0"/>
                    </a:cubicBezTo>
                    <a:cubicBezTo>
                      <a:pt x="1" y="34"/>
                      <a:pt x="1" y="67"/>
                      <a:pt x="34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51"/>
              <p:cNvSpPr/>
              <p:nvPr/>
            </p:nvSpPr>
            <p:spPr>
              <a:xfrm>
                <a:off x="4110438" y="4621525"/>
                <a:ext cx="850" cy="2525"/>
              </a:xfrm>
              <a:custGeom>
                <a:rect b="b" l="l" r="r" t="t"/>
                <a:pathLst>
                  <a:path extrusionOk="0" h="101" w="34">
                    <a:moveTo>
                      <a:pt x="34" y="100"/>
                    </a:moveTo>
                    <a:cubicBezTo>
                      <a:pt x="0" y="67"/>
                      <a:pt x="0" y="34"/>
                      <a:pt x="0" y="0"/>
                    </a:cubicBezTo>
                    <a:cubicBezTo>
                      <a:pt x="0" y="34"/>
                      <a:pt x="0" y="67"/>
                      <a:pt x="34" y="10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51"/>
              <p:cNvSpPr/>
              <p:nvPr/>
            </p:nvSpPr>
            <p:spPr>
              <a:xfrm>
                <a:off x="4110438" y="4621525"/>
                <a:ext cx="850" cy="2525"/>
              </a:xfrm>
              <a:custGeom>
                <a:rect b="b" l="l" r="r" t="t"/>
                <a:pathLst>
                  <a:path extrusionOk="0" h="101" w="34">
                    <a:moveTo>
                      <a:pt x="34" y="100"/>
                    </a:moveTo>
                    <a:cubicBezTo>
                      <a:pt x="0" y="67"/>
                      <a:pt x="0" y="34"/>
                      <a:pt x="0" y="0"/>
                    </a:cubicBezTo>
                    <a:cubicBezTo>
                      <a:pt x="0" y="34"/>
                      <a:pt x="0" y="67"/>
                      <a:pt x="34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51"/>
              <p:cNvSpPr/>
              <p:nvPr/>
            </p:nvSpPr>
            <p:spPr>
              <a:xfrm>
                <a:off x="5030263" y="4197050"/>
                <a:ext cx="3350" cy="1675"/>
              </a:xfrm>
              <a:custGeom>
                <a:rect b="b" l="l" r="r" t="t"/>
                <a:pathLst>
                  <a:path extrusionOk="0" h="67" w="134">
                    <a:moveTo>
                      <a:pt x="134" y="0"/>
                    </a:moveTo>
                    <a:cubicBezTo>
                      <a:pt x="100" y="0"/>
                      <a:pt x="67" y="34"/>
                      <a:pt x="0" y="67"/>
                    </a:cubicBezTo>
                    <a:cubicBezTo>
                      <a:pt x="67" y="34"/>
                      <a:pt x="100" y="0"/>
                      <a:pt x="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51"/>
              <p:cNvSpPr/>
              <p:nvPr/>
            </p:nvSpPr>
            <p:spPr>
              <a:xfrm>
                <a:off x="5030263" y="4197050"/>
                <a:ext cx="3350" cy="1675"/>
              </a:xfrm>
              <a:custGeom>
                <a:rect b="b" l="l" r="r" t="t"/>
                <a:pathLst>
                  <a:path extrusionOk="0" h="67" w="134">
                    <a:moveTo>
                      <a:pt x="134" y="0"/>
                    </a:moveTo>
                    <a:cubicBezTo>
                      <a:pt x="100" y="0"/>
                      <a:pt x="67" y="34"/>
                      <a:pt x="0" y="67"/>
                    </a:cubicBezTo>
                    <a:cubicBezTo>
                      <a:pt x="67" y="34"/>
                      <a:pt x="100" y="0"/>
                      <a:pt x="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51"/>
              <p:cNvSpPr/>
              <p:nvPr/>
            </p:nvSpPr>
            <p:spPr>
              <a:xfrm>
                <a:off x="4109588" y="4261250"/>
                <a:ext cx="1700" cy="875"/>
              </a:xfrm>
              <a:custGeom>
                <a:rect b="b" l="l" r="r" t="t"/>
                <a:pathLst>
                  <a:path extrusionOk="0" h="35" w="68">
                    <a:moveTo>
                      <a:pt x="68" y="34"/>
                    </a:moveTo>
                    <a:cubicBezTo>
                      <a:pt x="34" y="34"/>
                      <a:pt x="1" y="1"/>
                      <a:pt x="1" y="1"/>
                    </a:cubicBezTo>
                    <a:cubicBezTo>
                      <a:pt x="1" y="1"/>
                      <a:pt x="34" y="34"/>
                      <a:pt x="68" y="34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51"/>
              <p:cNvSpPr/>
              <p:nvPr/>
            </p:nvSpPr>
            <p:spPr>
              <a:xfrm>
                <a:off x="4109588" y="4261250"/>
                <a:ext cx="1700" cy="875"/>
              </a:xfrm>
              <a:custGeom>
                <a:rect b="b" l="l" r="r" t="t"/>
                <a:pathLst>
                  <a:path extrusionOk="0" h="35" w="68">
                    <a:moveTo>
                      <a:pt x="68" y="34"/>
                    </a:moveTo>
                    <a:cubicBezTo>
                      <a:pt x="34" y="34"/>
                      <a:pt x="1" y="1"/>
                      <a:pt x="1" y="1"/>
                    </a:cubicBezTo>
                    <a:cubicBezTo>
                      <a:pt x="1" y="1"/>
                      <a:pt x="34" y="34"/>
                      <a:pt x="68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51"/>
              <p:cNvSpPr/>
              <p:nvPr/>
            </p:nvSpPr>
            <p:spPr>
              <a:xfrm>
                <a:off x="4112113" y="4503125"/>
                <a:ext cx="850" cy="1675"/>
              </a:xfrm>
              <a:custGeom>
                <a:rect b="b" l="l" r="r" t="t"/>
                <a:pathLst>
                  <a:path extrusionOk="0" h="67" w="34">
                    <a:moveTo>
                      <a:pt x="0" y="1"/>
                    </a:moveTo>
                    <a:cubicBezTo>
                      <a:pt x="1" y="34"/>
                      <a:pt x="33" y="66"/>
                      <a:pt x="33" y="66"/>
                    </a:cubicBezTo>
                    <a:cubicBezTo>
                      <a:pt x="33" y="33"/>
                      <a:pt x="1" y="33"/>
                      <a:pt x="0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51"/>
              <p:cNvSpPr/>
              <p:nvPr/>
            </p:nvSpPr>
            <p:spPr>
              <a:xfrm>
                <a:off x="4112113" y="4503100"/>
                <a:ext cx="850" cy="1700"/>
              </a:xfrm>
              <a:custGeom>
                <a:rect b="b" l="l" r="r" t="t"/>
                <a:pathLst>
                  <a:path extrusionOk="0" h="68" w="34">
                    <a:moveTo>
                      <a:pt x="33" y="67"/>
                    </a:moveTo>
                    <a:cubicBezTo>
                      <a:pt x="33" y="34"/>
                      <a:pt x="0" y="34"/>
                      <a:pt x="0" y="0"/>
                    </a:cubicBezTo>
                    <a:cubicBezTo>
                      <a:pt x="0" y="34"/>
                      <a:pt x="33" y="67"/>
                      <a:pt x="33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51"/>
              <p:cNvSpPr/>
              <p:nvPr/>
            </p:nvSpPr>
            <p:spPr>
              <a:xfrm>
                <a:off x="4124613" y="4393850"/>
                <a:ext cx="1675" cy="1700"/>
              </a:xfrm>
              <a:custGeom>
                <a:rect b="b" l="l" r="r" t="t"/>
                <a:pathLst>
                  <a:path extrusionOk="0" h="68" w="67">
                    <a:moveTo>
                      <a:pt x="1" y="1"/>
                    </a:moveTo>
                    <a:cubicBezTo>
                      <a:pt x="34" y="34"/>
                      <a:pt x="34" y="67"/>
                      <a:pt x="67" y="67"/>
                    </a:cubicBezTo>
                    <a:cubicBezTo>
                      <a:pt x="34" y="34"/>
                      <a:pt x="34" y="34"/>
                      <a:pt x="1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51"/>
              <p:cNvSpPr/>
              <p:nvPr/>
            </p:nvSpPr>
            <p:spPr>
              <a:xfrm>
                <a:off x="4124613" y="4393850"/>
                <a:ext cx="1675" cy="1700"/>
              </a:xfrm>
              <a:custGeom>
                <a:rect b="b" l="l" r="r" t="t"/>
                <a:pathLst>
                  <a:path extrusionOk="0" h="68" w="67">
                    <a:moveTo>
                      <a:pt x="0" y="1"/>
                    </a:moveTo>
                    <a:cubicBezTo>
                      <a:pt x="34" y="34"/>
                      <a:pt x="34" y="67"/>
                      <a:pt x="67" y="67"/>
                    </a:cubicBezTo>
                    <a:cubicBezTo>
                      <a:pt x="34" y="34"/>
                      <a:pt x="34" y="34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51"/>
              <p:cNvSpPr/>
              <p:nvPr/>
            </p:nvSpPr>
            <p:spPr>
              <a:xfrm>
                <a:off x="5024413" y="4319625"/>
                <a:ext cx="2525" cy="1700"/>
              </a:xfrm>
              <a:custGeom>
                <a:rect b="b" l="l" r="r" t="t"/>
                <a:pathLst>
                  <a:path extrusionOk="0" h="68" w="101">
                    <a:moveTo>
                      <a:pt x="101" y="1"/>
                    </a:moveTo>
                    <a:cubicBezTo>
                      <a:pt x="67" y="34"/>
                      <a:pt x="34" y="68"/>
                      <a:pt x="1" y="68"/>
                    </a:cubicBezTo>
                    <a:cubicBezTo>
                      <a:pt x="34" y="68"/>
                      <a:pt x="67" y="34"/>
                      <a:pt x="1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51"/>
              <p:cNvSpPr/>
              <p:nvPr/>
            </p:nvSpPr>
            <p:spPr>
              <a:xfrm>
                <a:off x="5024413" y="4319625"/>
                <a:ext cx="2525" cy="1700"/>
              </a:xfrm>
              <a:custGeom>
                <a:rect b="b" l="l" r="r" t="t"/>
                <a:pathLst>
                  <a:path extrusionOk="0" h="68" w="101">
                    <a:moveTo>
                      <a:pt x="101" y="1"/>
                    </a:moveTo>
                    <a:cubicBezTo>
                      <a:pt x="67" y="34"/>
                      <a:pt x="34" y="68"/>
                      <a:pt x="1" y="68"/>
                    </a:cubicBezTo>
                    <a:cubicBezTo>
                      <a:pt x="34" y="68"/>
                      <a:pt x="67" y="34"/>
                      <a:pt x="1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51"/>
              <p:cNvSpPr/>
              <p:nvPr/>
            </p:nvSpPr>
            <p:spPr>
              <a:xfrm>
                <a:off x="5016088" y="4563150"/>
                <a:ext cx="6675" cy="5025"/>
              </a:xfrm>
              <a:custGeom>
                <a:rect b="b" l="l" r="r" t="t"/>
                <a:pathLst>
                  <a:path extrusionOk="0" h="201" w="267">
                    <a:moveTo>
                      <a:pt x="267" y="0"/>
                    </a:moveTo>
                    <a:cubicBezTo>
                      <a:pt x="167" y="67"/>
                      <a:pt x="67" y="134"/>
                      <a:pt x="0" y="200"/>
                    </a:cubicBezTo>
                    <a:cubicBezTo>
                      <a:pt x="67" y="134"/>
                      <a:pt x="167" y="67"/>
                      <a:pt x="2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51"/>
              <p:cNvSpPr/>
              <p:nvPr/>
            </p:nvSpPr>
            <p:spPr>
              <a:xfrm>
                <a:off x="5016088" y="4563150"/>
                <a:ext cx="6675" cy="5025"/>
              </a:xfrm>
              <a:custGeom>
                <a:rect b="b" l="l" r="r" t="t"/>
                <a:pathLst>
                  <a:path extrusionOk="0" h="201" w="267">
                    <a:moveTo>
                      <a:pt x="267" y="0"/>
                    </a:moveTo>
                    <a:cubicBezTo>
                      <a:pt x="167" y="67"/>
                      <a:pt x="67" y="134"/>
                      <a:pt x="0" y="200"/>
                    </a:cubicBezTo>
                    <a:cubicBezTo>
                      <a:pt x="67" y="134"/>
                      <a:pt x="167" y="67"/>
                      <a:pt x="2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51"/>
              <p:cNvSpPr/>
              <p:nvPr/>
            </p:nvSpPr>
            <p:spPr>
              <a:xfrm>
                <a:off x="4127938" y="4272925"/>
                <a:ext cx="1700" cy="1700"/>
              </a:xfrm>
              <a:custGeom>
                <a:rect b="b" l="l" r="r" t="t"/>
                <a:pathLst>
                  <a:path extrusionOk="0" h="68" w="68">
                    <a:moveTo>
                      <a:pt x="1" y="1"/>
                    </a:move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51"/>
              <p:cNvSpPr/>
              <p:nvPr/>
            </p:nvSpPr>
            <p:spPr>
              <a:xfrm>
                <a:off x="4127938" y="4272925"/>
                <a:ext cx="1700" cy="1700"/>
              </a:xfrm>
              <a:custGeom>
                <a:rect b="b" l="l" r="r" t="t"/>
                <a:pathLst>
                  <a:path extrusionOk="0" h="68" w="68">
                    <a:moveTo>
                      <a:pt x="1" y="1"/>
                    </a:move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51"/>
              <p:cNvSpPr/>
              <p:nvPr/>
            </p:nvSpPr>
            <p:spPr>
              <a:xfrm>
                <a:off x="4111213" y="4219575"/>
                <a:ext cx="918600" cy="163450"/>
              </a:xfrm>
              <a:custGeom>
                <a:rect b="b" l="l" r="r" t="t"/>
                <a:pathLst>
                  <a:path extrusionOk="0" h="6538" w="36744">
                    <a:moveTo>
                      <a:pt x="35762" y="0"/>
                    </a:moveTo>
                    <a:lnTo>
                      <a:pt x="35762" y="0"/>
                    </a:lnTo>
                    <a:cubicBezTo>
                      <a:pt x="35747" y="22"/>
                      <a:pt x="35732" y="45"/>
                      <a:pt x="35718" y="67"/>
                    </a:cubicBezTo>
                    <a:lnTo>
                      <a:pt x="35718" y="67"/>
                    </a:lnTo>
                    <a:lnTo>
                      <a:pt x="35728" y="67"/>
                    </a:lnTo>
                    <a:cubicBezTo>
                      <a:pt x="35728" y="33"/>
                      <a:pt x="35762" y="33"/>
                      <a:pt x="35762" y="0"/>
                    </a:cubicBezTo>
                    <a:close/>
                    <a:moveTo>
                      <a:pt x="36676" y="3894"/>
                    </a:moveTo>
                    <a:lnTo>
                      <a:pt x="36676" y="3894"/>
                    </a:lnTo>
                    <a:cubicBezTo>
                      <a:pt x="36669" y="3905"/>
                      <a:pt x="36664" y="3916"/>
                      <a:pt x="36658" y="3927"/>
                    </a:cubicBezTo>
                    <a:lnTo>
                      <a:pt x="36658" y="3927"/>
                    </a:lnTo>
                    <a:cubicBezTo>
                      <a:pt x="36665" y="3916"/>
                      <a:pt x="36671" y="3905"/>
                      <a:pt x="36676" y="3894"/>
                    </a:cubicBezTo>
                    <a:close/>
                    <a:moveTo>
                      <a:pt x="36658" y="3927"/>
                    </a:moveTo>
                    <a:cubicBezTo>
                      <a:pt x="36649" y="3942"/>
                      <a:pt x="36640" y="3956"/>
                      <a:pt x="36629" y="3970"/>
                    </a:cubicBezTo>
                    <a:cubicBezTo>
                      <a:pt x="36643" y="3956"/>
                      <a:pt x="36651" y="3942"/>
                      <a:pt x="36658" y="3927"/>
                    </a:cubicBezTo>
                    <a:close/>
                    <a:moveTo>
                      <a:pt x="35718" y="67"/>
                    </a:moveTo>
                    <a:lnTo>
                      <a:pt x="970" y="2468"/>
                    </a:lnTo>
                    <a:lnTo>
                      <a:pt x="937" y="2435"/>
                    </a:lnTo>
                    <a:lnTo>
                      <a:pt x="937" y="2435"/>
                    </a:lnTo>
                    <a:cubicBezTo>
                      <a:pt x="1304" y="2869"/>
                      <a:pt x="1504" y="3402"/>
                      <a:pt x="1504" y="3936"/>
                    </a:cubicBezTo>
                    <a:cubicBezTo>
                      <a:pt x="1504" y="4837"/>
                      <a:pt x="970" y="5637"/>
                      <a:pt x="203" y="6104"/>
                    </a:cubicBezTo>
                    <a:cubicBezTo>
                      <a:pt x="77" y="6167"/>
                      <a:pt x="17" y="6270"/>
                      <a:pt x="6" y="6371"/>
                    </a:cubicBezTo>
                    <a:lnTo>
                      <a:pt x="6" y="6371"/>
                    </a:lnTo>
                    <a:lnTo>
                      <a:pt x="36686" y="3870"/>
                    </a:lnTo>
                    <a:lnTo>
                      <a:pt x="36686" y="3870"/>
                    </a:lnTo>
                    <a:cubicBezTo>
                      <a:pt x="36683" y="3878"/>
                      <a:pt x="36680" y="3886"/>
                      <a:pt x="36676" y="3894"/>
                    </a:cubicBezTo>
                    <a:lnTo>
                      <a:pt x="36676" y="3894"/>
                    </a:lnTo>
                    <a:cubicBezTo>
                      <a:pt x="36681" y="3886"/>
                      <a:pt x="36687" y="3878"/>
                      <a:pt x="36696" y="3869"/>
                    </a:cubicBezTo>
                    <a:lnTo>
                      <a:pt x="36696" y="3869"/>
                    </a:lnTo>
                    <a:lnTo>
                      <a:pt x="36686" y="3870"/>
                    </a:lnTo>
                    <a:lnTo>
                      <a:pt x="36686" y="3870"/>
                    </a:lnTo>
                    <a:cubicBezTo>
                      <a:pt x="36744" y="3720"/>
                      <a:pt x="36691" y="3551"/>
                      <a:pt x="36529" y="3469"/>
                    </a:cubicBezTo>
                    <a:cubicBezTo>
                      <a:pt x="35795" y="3002"/>
                      <a:pt x="35328" y="2235"/>
                      <a:pt x="35328" y="1368"/>
                    </a:cubicBezTo>
                    <a:cubicBezTo>
                      <a:pt x="35328" y="895"/>
                      <a:pt x="35477" y="452"/>
                      <a:pt x="35718" y="67"/>
                    </a:cubicBezTo>
                    <a:close/>
                    <a:moveTo>
                      <a:pt x="6" y="6371"/>
                    </a:moveTo>
                    <a:lnTo>
                      <a:pt x="3" y="6371"/>
                    </a:lnTo>
                    <a:cubicBezTo>
                      <a:pt x="3" y="6438"/>
                      <a:pt x="3" y="6505"/>
                      <a:pt x="36" y="6538"/>
                    </a:cubicBezTo>
                    <a:cubicBezTo>
                      <a:pt x="11" y="6489"/>
                      <a:pt x="0" y="6430"/>
                      <a:pt x="6" y="637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51"/>
              <p:cNvSpPr/>
              <p:nvPr/>
            </p:nvSpPr>
            <p:spPr>
              <a:xfrm>
                <a:off x="4110438" y="4219575"/>
                <a:ext cx="919850" cy="163450"/>
              </a:xfrm>
              <a:custGeom>
                <a:rect b="b" l="l" r="r" t="t"/>
                <a:pathLst>
                  <a:path extrusionOk="0" h="6538" w="36794">
                    <a:moveTo>
                      <a:pt x="1001" y="2468"/>
                    </a:moveTo>
                    <a:lnTo>
                      <a:pt x="968" y="2435"/>
                    </a:lnTo>
                    <a:cubicBezTo>
                      <a:pt x="1335" y="2869"/>
                      <a:pt x="1535" y="3402"/>
                      <a:pt x="1535" y="3936"/>
                    </a:cubicBezTo>
                    <a:cubicBezTo>
                      <a:pt x="1535" y="4837"/>
                      <a:pt x="1001" y="5637"/>
                      <a:pt x="234" y="6104"/>
                    </a:cubicBezTo>
                    <a:cubicBezTo>
                      <a:pt x="34" y="6204"/>
                      <a:pt x="0" y="6405"/>
                      <a:pt x="67" y="6538"/>
                    </a:cubicBezTo>
                    <a:cubicBezTo>
                      <a:pt x="34" y="6505"/>
                      <a:pt x="34" y="6438"/>
                      <a:pt x="34" y="6371"/>
                    </a:cubicBezTo>
                    <a:lnTo>
                      <a:pt x="36727" y="3869"/>
                    </a:lnTo>
                    <a:cubicBezTo>
                      <a:pt x="36693" y="3903"/>
                      <a:pt x="36693" y="3936"/>
                      <a:pt x="36660" y="3970"/>
                    </a:cubicBezTo>
                    <a:cubicBezTo>
                      <a:pt x="36793" y="3803"/>
                      <a:pt x="36760" y="3569"/>
                      <a:pt x="36560" y="3469"/>
                    </a:cubicBezTo>
                    <a:cubicBezTo>
                      <a:pt x="35826" y="3002"/>
                      <a:pt x="35359" y="2235"/>
                      <a:pt x="35359" y="1368"/>
                    </a:cubicBezTo>
                    <a:cubicBezTo>
                      <a:pt x="35359" y="867"/>
                      <a:pt x="35526" y="400"/>
                      <a:pt x="35793" y="0"/>
                    </a:cubicBezTo>
                    <a:cubicBezTo>
                      <a:pt x="35793" y="33"/>
                      <a:pt x="35759" y="33"/>
                      <a:pt x="35759" y="6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51"/>
              <p:cNvSpPr/>
              <p:nvPr/>
            </p:nvSpPr>
            <p:spPr>
              <a:xfrm>
                <a:off x="5011088" y="4210400"/>
                <a:ext cx="2500" cy="2525"/>
              </a:xfrm>
              <a:custGeom>
                <a:rect b="b" l="l" r="r" t="t"/>
                <a:pathLst>
                  <a:path extrusionOk="0" h="101" w="100">
                    <a:moveTo>
                      <a:pt x="0" y="100"/>
                    </a:move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51"/>
              <p:cNvSpPr/>
              <p:nvPr/>
            </p:nvSpPr>
            <p:spPr>
              <a:xfrm>
                <a:off x="5011088" y="4210400"/>
                <a:ext cx="2500" cy="2525"/>
              </a:xfrm>
              <a:custGeom>
                <a:rect b="b" l="l" r="r" t="t"/>
                <a:pathLst>
                  <a:path extrusionOk="0" h="101" w="100">
                    <a:moveTo>
                      <a:pt x="0" y="100"/>
                    </a:move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51"/>
              <p:cNvSpPr/>
              <p:nvPr/>
            </p:nvSpPr>
            <p:spPr>
              <a:xfrm>
                <a:off x="4273888" y="4907550"/>
                <a:ext cx="596275" cy="96775"/>
              </a:xfrm>
              <a:custGeom>
                <a:rect b="b" l="l" r="r" t="t"/>
                <a:pathLst>
                  <a:path extrusionOk="0" h="3871" w="23851">
                    <a:moveTo>
                      <a:pt x="0" y="1"/>
                    </a:moveTo>
                    <a:cubicBezTo>
                      <a:pt x="0" y="2136"/>
                      <a:pt x="5337" y="3870"/>
                      <a:pt x="11942" y="3870"/>
                    </a:cubicBezTo>
                    <a:cubicBezTo>
                      <a:pt x="18514" y="3870"/>
                      <a:pt x="23851" y="2136"/>
                      <a:pt x="238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51"/>
              <p:cNvSpPr/>
              <p:nvPr/>
            </p:nvSpPr>
            <p:spPr>
              <a:xfrm>
                <a:off x="4231363" y="4890050"/>
                <a:ext cx="681325" cy="17525"/>
              </a:xfrm>
              <a:custGeom>
                <a:rect b="b" l="l" r="r" t="t"/>
                <a:pathLst>
                  <a:path extrusionOk="0" h="701" w="27253">
                    <a:moveTo>
                      <a:pt x="400" y="0"/>
                    </a:moveTo>
                    <a:cubicBezTo>
                      <a:pt x="200" y="0"/>
                      <a:pt x="0" y="167"/>
                      <a:pt x="0" y="367"/>
                    </a:cubicBezTo>
                    <a:cubicBezTo>
                      <a:pt x="0" y="534"/>
                      <a:pt x="200" y="701"/>
                      <a:pt x="400" y="701"/>
                    </a:cubicBezTo>
                    <a:lnTo>
                      <a:pt x="26853" y="701"/>
                    </a:lnTo>
                    <a:cubicBezTo>
                      <a:pt x="27053" y="701"/>
                      <a:pt x="27253" y="534"/>
                      <a:pt x="27253" y="367"/>
                    </a:cubicBezTo>
                    <a:cubicBezTo>
                      <a:pt x="27253" y="167"/>
                      <a:pt x="27053" y="0"/>
                      <a:pt x="268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51"/>
              <p:cNvSpPr/>
              <p:nvPr/>
            </p:nvSpPr>
            <p:spPr>
              <a:xfrm>
                <a:off x="5005238" y="4212900"/>
                <a:ext cx="5850" cy="6675"/>
              </a:xfrm>
              <a:custGeom>
                <a:rect b="b" l="l" r="r" t="t"/>
                <a:pathLst>
                  <a:path extrusionOk="0" h="267" w="234">
                    <a:moveTo>
                      <a:pt x="234" y="0"/>
                    </a:moveTo>
                    <a:cubicBezTo>
                      <a:pt x="167" y="100"/>
                      <a:pt x="67" y="200"/>
                      <a:pt x="1" y="267"/>
                    </a:cubicBezTo>
                    <a:cubicBezTo>
                      <a:pt x="67" y="200"/>
                      <a:pt x="167" y="100"/>
                      <a:pt x="2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51"/>
              <p:cNvSpPr/>
              <p:nvPr/>
            </p:nvSpPr>
            <p:spPr>
              <a:xfrm>
                <a:off x="4120438" y="4267925"/>
                <a:ext cx="7525" cy="5025"/>
              </a:xfrm>
              <a:custGeom>
                <a:rect b="b" l="l" r="r" t="t"/>
                <a:pathLst>
                  <a:path extrusionOk="0" h="201" w="301">
                    <a:moveTo>
                      <a:pt x="1" y="1"/>
                    </a:moveTo>
                    <a:cubicBezTo>
                      <a:pt x="101" y="67"/>
                      <a:pt x="201" y="134"/>
                      <a:pt x="301" y="201"/>
                    </a:cubicBezTo>
                    <a:cubicBezTo>
                      <a:pt x="201" y="134"/>
                      <a:pt x="101" y="67"/>
                      <a:pt x="1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51"/>
              <p:cNvSpPr/>
              <p:nvPr/>
            </p:nvSpPr>
            <p:spPr>
              <a:xfrm>
                <a:off x="4129613" y="4274600"/>
                <a:ext cx="5850" cy="6700"/>
              </a:xfrm>
              <a:custGeom>
                <a:rect b="b" l="l" r="r" t="t"/>
                <a:pathLst>
                  <a:path extrusionOk="0" h="268" w="234">
                    <a:moveTo>
                      <a:pt x="234" y="267"/>
                    </a:moveTo>
                    <a:cubicBezTo>
                      <a:pt x="134" y="167"/>
                      <a:pt x="67" y="101"/>
                      <a:pt x="1" y="1"/>
                    </a:cubicBezTo>
                    <a:cubicBezTo>
                      <a:pt x="67" y="101"/>
                      <a:pt x="134" y="167"/>
                      <a:pt x="234" y="26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51"/>
              <p:cNvSpPr/>
              <p:nvPr/>
            </p:nvSpPr>
            <p:spPr>
              <a:xfrm>
                <a:off x="4098763" y="4257100"/>
                <a:ext cx="10025" cy="4175"/>
              </a:xfrm>
              <a:custGeom>
                <a:rect b="b" l="l" r="r" t="t"/>
                <a:pathLst>
                  <a:path extrusionOk="0" h="167" w="401">
                    <a:moveTo>
                      <a:pt x="401" y="167"/>
                    </a:moveTo>
                    <a:cubicBezTo>
                      <a:pt x="301" y="100"/>
                      <a:pt x="167" y="67"/>
                      <a:pt x="0" y="0"/>
                    </a:cubicBezTo>
                    <a:cubicBezTo>
                      <a:pt x="167" y="67"/>
                      <a:pt x="301" y="100"/>
                      <a:pt x="401" y="16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51"/>
              <p:cNvSpPr/>
              <p:nvPr/>
            </p:nvSpPr>
            <p:spPr>
              <a:xfrm>
                <a:off x="4111263" y="4262100"/>
                <a:ext cx="7525" cy="4175"/>
              </a:xfrm>
              <a:custGeom>
                <a:rect b="b" l="l" r="r" t="t"/>
                <a:pathLst>
                  <a:path extrusionOk="0" h="167" w="301">
                    <a:moveTo>
                      <a:pt x="301" y="167"/>
                    </a:moveTo>
                    <a:cubicBezTo>
                      <a:pt x="201" y="134"/>
                      <a:pt x="101" y="67"/>
                      <a:pt x="1" y="0"/>
                    </a:cubicBezTo>
                    <a:cubicBezTo>
                      <a:pt x="101" y="67"/>
                      <a:pt x="201" y="134"/>
                      <a:pt x="301" y="16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51"/>
              <p:cNvSpPr/>
              <p:nvPr/>
            </p:nvSpPr>
            <p:spPr>
              <a:xfrm>
                <a:off x="5013588" y="4205375"/>
                <a:ext cx="6675" cy="5025"/>
              </a:xfrm>
              <a:custGeom>
                <a:rect b="b" l="l" r="r" t="t"/>
                <a:pathLst>
                  <a:path extrusionOk="0" h="201" w="267">
                    <a:moveTo>
                      <a:pt x="0" y="201"/>
                    </a:moveTo>
                    <a:cubicBezTo>
                      <a:pt x="67" y="134"/>
                      <a:pt x="167" y="68"/>
                      <a:pt x="267" y="1"/>
                    </a:cubicBezTo>
                    <a:cubicBezTo>
                      <a:pt x="167" y="68"/>
                      <a:pt x="67" y="134"/>
                      <a:pt x="0" y="20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51"/>
              <p:cNvSpPr/>
              <p:nvPr/>
            </p:nvSpPr>
            <p:spPr>
              <a:xfrm>
                <a:off x="5033588" y="4192875"/>
                <a:ext cx="12525" cy="4200"/>
              </a:xfrm>
              <a:custGeom>
                <a:rect b="b" l="l" r="r" t="t"/>
                <a:pathLst>
                  <a:path extrusionOk="0" h="168" w="501">
                    <a:moveTo>
                      <a:pt x="501" y="1"/>
                    </a:moveTo>
                    <a:cubicBezTo>
                      <a:pt x="334" y="34"/>
                      <a:pt x="167" y="101"/>
                      <a:pt x="1" y="167"/>
                    </a:cubicBezTo>
                    <a:cubicBezTo>
                      <a:pt x="167" y="101"/>
                      <a:pt x="334" y="34"/>
                      <a:pt x="5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51"/>
              <p:cNvSpPr/>
              <p:nvPr/>
            </p:nvSpPr>
            <p:spPr>
              <a:xfrm>
                <a:off x="5023588" y="4198725"/>
                <a:ext cx="7525" cy="4175"/>
              </a:xfrm>
              <a:custGeom>
                <a:rect b="b" l="l" r="r" t="t"/>
                <a:pathLst>
                  <a:path extrusionOk="0" h="167" w="301">
                    <a:moveTo>
                      <a:pt x="301" y="0"/>
                    </a:moveTo>
                    <a:cubicBezTo>
                      <a:pt x="167" y="33"/>
                      <a:pt x="67" y="100"/>
                      <a:pt x="0" y="167"/>
                    </a:cubicBezTo>
                    <a:cubicBezTo>
                      <a:pt x="67" y="100"/>
                      <a:pt x="167" y="33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51"/>
              <p:cNvSpPr/>
              <p:nvPr/>
            </p:nvSpPr>
            <p:spPr>
              <a:xfrm>
                <a:off x="4097913" y="4192875"/>
                <a:ext cx="947375" cy="88425"/>
              </a:xfrm>
              <a:custGeom>
                <a:rect b="b" l="l" r="r" t="t"/>
                <a:pathLst>
                  <a:path extrusionOk="0" h="3537" w="37895">
                    <a:moveTo>
                      <a:pt x="37895" y="1"/>
                    </a:moveTo>
                    <a:lnTo>
                      <a:pt x="1" y="2569"/>
                    </a:lnTo>
                    <a:cubicBezTo>
                      <a:pt x="34" y="2569"/>
                      <a:pt x="34" y="2569"/>
                      <a:pt x="34" y="2602"/>
                    </a:cubicBezTo>
                    <a:cubicBezTo>
                      <a:pt x="201" y="2636"/>
                      <a:pt x="335" y="2669"/>
                      <a:pt x="435" y="2736"/>
                    </a:cubicBezTo>
                    <a:cubicBezTo>
                      <a:pt x="468" y="2736"/>
                      <a:pt x="501" y="2769"/>
                      <a:pt x="535" y="2769"/>
                    </a:cubicBezTo>
                    <a:cubicBezTo>
                      <a:pt x="635" y="2836"/>
                      <a:pt x="735" y="2903"/>
                      <a:pt x="835" y="2936"/>
                    </a:cubicBezTo>
                    <a:cubicBezTo>
                      <a:pt x="868" y="2969"/>
                      <a:pt x="902" y="3003"/>
                      <a:pt x="902" y="3003"/>
                    </a:cubicBezTo>
                    <a:cubicBezTo>
                      <a:pt x="1002" y="3069"/>
                      <a:pt x="1102" y="3136"/>
                      <a:pt x="1202" y="3203"/>
                    </a:cubicBezTo>
                    <a:lnTo>
                      <a:pt x="1235" y="3270"/>
                    </a:lnTo>
                    <a:cubicBezTo>
                      <a:pt x="1335" y="3370"/>
                      <a:pt x="1402" y="3436"/>
                      <a:pt x="1469" y="3536"/>
                    </a:cubicBezTo>
                    <a:lnTo>
                      <a:pt x="1502" y="3536"/>
                    </a:lnTo>
                    <a:lnTo>
                      <a:pt x="36260" y="1135"/>
                    </a:lnTo>
                    <a:cubicBezTo>
                      <a:pt x="36260" y="1135"/>
                      <a:pt x="36294" y="1101"/>
                      <a:pt x="36294" y="1101"/>
                    </a:cubicBezTo>
                    <a:cubicBezTo>
                      <a:pt x="36360" y="1001"/>
                      <a:pt x="36460" y="901"/>
                      <a:pt x="36527" y="801"/>
                    </a:cubicBezTo>
                    <a:lnTo>
                      <a:pt x="36627" y="701"/>
                    </a:lnTo>
                    <a:cubicBezTo>
                      <a:pt x="36694" y="634"/>
                      <a:pt x="36794" y="568"/>
                      <a:pt x="36861" y="501"/>
                    </a:cubicBezTo>
                    <a:cubicBezTo>
                      <a:pt x="36927" y="468"/>
                      <a:pt x="36961" y="434"/>
                      <a:pt x="36994" y="401"/>
                    </a:cubicBezTo>
                    <a:cubicBezTo>
                      <a:pt x="37094" y="334"/>
                      <a:pt x="37194" y="301"/>
                      <a:pt x="37294" y="234"/>
                    </a:cubicBezTo>
                    <a:cubicBezTo>
                      <a:pt x="37361" y="201"/>
                      <a:pt x="37394" y="201"/>
                      <a:pt x="37428" y="167"/>
                    </a:cubicBezTo>
                    <a:cubicBezTo>
                      <a:pt x="37594" y="101"/>
                      <a:pt x="37728" y="34"/>
                      <a:pt x="37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51"/>
              <p:cNvSpPr/>
              <p:nvPr/>
            </p:nvSpPr>
            <p:spPr>
              <a:xfrm>
                <a:off x="4097913" y="4192875"/>
                <a:ext cx="947375" cy="88425"/>
              </a:xfrm>
              <a:custGeom>
                <a:rect b="b" l="l" r="r" t="t"/>
                <a:pathLst>
                  <a:path extrusionOk="0" h="3537" w="37895">
                    <a:moveTo>
                      <a:pt x="34" y="2602"/>
                    </a:moveTo>
                    <a:cubicBezTo>
                      <a:pt x="201" y="2636"/>
                      <a:pt x="335" y="2669"/>
                      <a:pt x="435" y="2736"/>
                    </a:cubicBezTo>
                    <a:cubicBezTo>
                      <a:pt x="468" y="2736"/>
                      <a:pt x="501" y="2769"/>
                      <a:pt x="535" y="2769"/>
                    </a:cubicBezTo>
                    <a:cubicBezTo>
                      <a:pt x="635" y="2836"/>
                      <a:pt x="735" y="2903"/>
                      <a:pt x="835" y="2936"/>
                    </a:cubicBezTo>
                    <a:cubicBezTo>
                      <a:pt x="868" y="2969"/>
                      <a:pt x="902" y="3003"/>
                      <a:pt x="902" y="3003"/>
                    </a:cubicBezTo>
                    <a:cubicBezTo>
                      <a:pt x="1002" y="3069"/>
                      <a:pt x="1102" y="3136"/>
                      <a:pt x="1202" y="3203"/>
                    </a:cubicBezTo>
                    <a:lnTo>
                      <a:pt x="1235" y="3270"/>
                    </a:lnTo>
                    <a:cubicBezTo>
                      <a:pt x="1335" y="3370"/>
                      <a:pt x="1402" y="3436"/>
                      <a:pt x="1469" y="3536"/>
                    </a:cubicBezTo>
                    <a:lnTo>
                      <a:pt x="1502" y="3536"/>
                    </a:lnTo>
                    <a:lnTo>
                      <a:pt x="36260" y="1135"/>
                    </a:lnTo>
                    <a:cubicBezTo>
                      <a:pt x="36260" y="1135"/>
                      <a:pt x="36294" y="1101"/>
                      <a:pt x="36294" y="1101"/>
                    </a:cubicBezTo>
                    <a:cubicBezTo>
                      <a:pt x="36360" y="1001"/>
                      <a:pt x="36460" y="901"/>
                      <a:pt x="36527" y="801"/>
                    </a:cubicBezTo>
                    <a:lnTo>
                      <a:pt x="36627" y="701"/>
                    </a:lnTo>
                    <a:cubicBezTo>
                      <a:pt x="36694" y="634"/>
                      <a:pt x="36794" y="568"/>
                      <a:pt x="36861" y="501"/>
                    </a:cubicBezTo>
                    <a:cubicBezTo>
                      <a:pt x="36927" y="468"/>
                      <a:pt x="36961" y="434"/>
                      <a:pt x="36994" y="401"/>
                    </a:cubicBezTo>
                    <a:cubicBezTo>
                      <a:pt x="37094" y="334"/>
                      <a:pt x="37194" y="301"/>
                      <a:pt x="37294" y="234"/>
                    </a:cubicBezTo>
                    <a:cubicBezTo>
                      <a:pt x="37361" y="201"/>
                      <a:pt x="37394" y="201"/>
                      <a:pt x="37428" y="167"/>
                    </a:cubicBezTo>
                    <a:cubicBezTo>
                      <a:pt x="37594" y="101"/>
                      <a:pt x="37728" y="34"/>
                      <a:pt x="37895" y="1"/>
                    </a:cubicBezTo>
                    <a:lnTo>
                      <a:pt x="37895" y="1"/>
                    </a:lnTo>
                    <a:lnTo>
                      <a:pt x="1" y="2569"/>
                    </a:lnTo>
                    <a:cubicBezTo>
                      <a:pt x="34" y="2569"/>
                      <a:pt x="34" y="2569"/>
                      <a:pt x="34" y="260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51"/>
              <p:cNvSpPr/>
              <p:nvPr/>
            </p:nvSpPr>
            <p:spPr>
              <a:xfrm>
                <a:off x="4097913" y="4192875"/>
                <a:ext cx="947375" cy="88425"/>
              </a:xfrm>
              <a:custGeom>
                <a:rect b="b" l="l" r="r" t="t"/>
                <a:pathLst>
                  <a:path extrusionOk="0" h="3537" w="37895">
                    <a:moveTo>
                      <a:pt x="37895" y="1"/>
                    </a:moveTo>
                    <a:lnTo>
                      <a:pt x="1" y="2569"/>
                    </a:lnTo>
                    <a:cubicBezTo>
                      <a:pt x="34" y="2569"/>
                      <a:pt x="34" y="2569"/>
                      <a:pt x="34" y="2602"/>
                    </a:cubicBezTo>
                    <a:cubicBezTo>
                      <a:pt x="201" y="2636"/>
                      <a:pt x="335" y="2669"/>
                      <a:pt x="435" y="2736"/>
                    </a:cubicBezTo>
                    <a:cubicBezTo>
                      <a:pt x="468" y="2736"/>
                      <a:pt x="501" y="2769"/>
                      <a:pt x="535" y="2769"/>
                    </a:cubicBezTo>
                    <a:cubicBezTo>
                      <a:pt x="635" y="2836"/>
                      <a:pt x="735" y="2903"/>
                      <a:pt x="835" y="2936"/>
                    </a:cubicBezTo>
                    <a:cubicBezTo>
                      <a:pt x="868" y="2969"/>
                      <a:pt x="902" y="3003"/>
                      <a:pt x="902" y="3003"/>
                    </a:cubicBezTo>
                    <a:cubicBezTo>
                      <a:pt x="1002" y="3069"/>
                      <a:pt x="1102" y="3136"/>
                      <a:pt x="1202" y="3203"/>
                    </a:cubicBezTo>
                    <a:lnTo>
                      <a:pt x="1235" y="3270"/>
                    </a:lnTo>
                    <a:cubicBezTo>
                      <a:pt x="1335" y="3370"/>
                      <a:pt x="1402" y="3436"/>
                      <a:pt x="1469" y="3536"/>
                    </a:cubicBezTo>
                    <a:lnTo>
                      <a:pt x="1502" y="3536"/>
                    </a:lnTo>
                    <a:lnTo>
                      <a:pt x="36260" y="1135"/>
                    </a:lnTo>
                    <a:cubicBezTo>
                      <a:pt x="36260" y="1135"/>
                      <a:pt x="36294" y="1101"/>
                      <a:pt x="36294" y="1101"/>
                    </a:cubicBezTo>
                    <a:cubicBezTo>
                      <a:pt x="36360" y="1001"/>
                      <a:pt x="36460" y="901"/>
                      <a:pt x="36527" y="801"/>
                    </a:cubicBezTo>
                    <a:lnTo>
                      <a:pt x="36627" y="701"/>
                    </a:lnTo>
                    <a:cubicBezTo>
                      <a:pt x="36694" y="634"/>
                      <a:pt x="36794" y="568"/>
                      <a:pt x="36861" y="501"/>
                    </a:cubicBezTo>
                    <a:cubicBezTo>
                      <a:pt x="36927" y="468"/>
                      <a:pt x="36961" y="434"/>
                      <a:pt x="36994" y="401"/>
                    </a:cubicBezTo>
                    <a:cubicBezTo>
                      <a:pt x="37094" y="334"/>
                      <a:pt x="37194" y="301"/>
                      <a:pt x="37294" y="234"/>
                    </a:cubicBezTo>
                    <a:cubicBezTo>
                      <a:pt x="37361" y="201"/>
                      <a:pt x="37394" y="201"/>
                      <a:pt x="37428" y="167"/>
                    </a:cubicBezTo>
                    <a:cubicBezTo>
                      <a:pt x="37594" y="101"/>
                      <a:pt x="37728" y="34"/>
                      <a:pt x="37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51"/>
              <p:cNvSpPr/>
              <p:nvPr/>
            </p:nvSpPr>
            <p:spPr>
              <a:xfrm>
                <a:off x="4115438" y="4387175"/>
                <a:ext cx="9200" cy="6700"/>
              </a:xfrm>
              <a:custGeom>
                <a:rect b="b" l="l" r="r" t="t"/>
                <a:pathLst>
                  <a:path extrusionOk="0" h="268" w="368">
                    <a:moveTo>
                      <a:pt x="367" y="268"/>
                    </a:moveTo>
                    <a:cubicBezTo>
                      <a:pt x="267" y="168"/>
                      <a:pt x="134" y="101"/>
                      <a:pt x="0" y="1"/>
                    </a:cubicBezTo>
                    <a:cubicBezTo>
                      <a:pt x="134" y="101"/>
                      <a:pt x="267" y="168"/>
                      <a:pt x="367" y="26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51"/>
              <p:cNvSpPr/>
              <p:nvPr/>
            </p:nvSpPr>
            <p:spPr>
              <a:xfrm>
                <a:off x="4112113" y="4383025"/>
                <a:ext cx="0" cy="850"/>
              </a:xfrm>
              <a:custGeom>
                <a:rect b="b" l="l" r="r" t="t"/>
                <a:pathLst>
                  <a:path extrusionOk="0" h="34" w="0">
                    <a:moveTo>
                      <a:pt x="0" y="33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51"/>
              <p:cNvSpPr/>
              <p:nvPr/>
            </p:nvSpPr>
            <p:spPr>
              <a:xfrm>
                <a:off x="4112938" y="4385525"/>
                <a:ext cx="850" cy="25"/>
              </a:xfrm>
              <a:custGeom>
                <a:rect b="b" l="l" r="r" t="t"/>
                <a:pathLst>
                  <a:path extrusionOk="0" h="1" w="34">
                    <a:moveTo>
                      <a:pt x="34" y="0"/>
                    </a:moveTo>
                    <a:cubicBezTo>
                      <a:pt x="34" y="0"/>
                      <a:pt x="34" y="0"/>
                      <a:pt x="0" y="0"/>
                    </a:cubicBezTo>
                    <a:cubicBezTo>
                      <a:pt x="34" y="0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51"/>
              <p:cNvSpPr/>
              <p:nvPr/>
            </p:nvSpPr>
            <p:spPr>
              <a:xfrm>
                <a:off x="5016913" y="4321300"/>
                <a:ext cx="7525" cy="5025"/>
              </a:xfrm>
              <a:custGeom>
                <a:rect b="b" l="l" r="r" t="t"/>
                <a:pathLst>
                  <a:path extrusionOk="0" h="201" w="301">
                    <a:moveTo>
                      <a:pt x="301" y="1"/>
                    </a:moveTo>
                    <a:cubicBezTo>
                      <a:pt x="201" y="67"/>
                      <a:pt x="101" y="134"/>
                      <a:pt x="1" y="201"/>
                    </a:cubicBezTo>
                    <a:cubicBezTo>
                      <a:pt x="101" y="134"/>
                      <a:pt x="201" y="67"/>
                      <a:pt x="3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51"/>
              <p:cNvSpPr/>
              <p:nvPr/>
            </p:nvSpPr>
            <p:spPr>
              <a:xfrm>
                <a:off x="5026913" y="4318800"/>
                <a:ext cx="25" cy="850"/>
              </a:xfrm>
              <a:custGeom>
                <a:rect b="b" l="l" r="r" t="t"/>
                <a:pathLst>
                  <a:path extrusionOk="0" h="34" w="1">
                    <a:moveTo>
                      <a:pt x="1" y="1"/>
                    </a:moveTo>
                    <a:cubicBezTo>
                      <a:pt x="1" y="1"/>
                      <a:pt x="1" y="1"/>
                      <a:pt x="1" y="34"/>
                    </a:cubicBezTo>
                    <a:cubicBezTo>
                      <a:pt x="1" y="3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51"/>
              <p:cNvSpPr/>
              <p:nvPr/>
            </p:nvSpPr>
            <p:spPr>
              <a:xfrm>
                <a:off x="4126288" y="4395525"/>
                <a:ext cx="7525" cy="8350"/>
              </a:xfrm>
              <a:custGeom>
                <a:rect b="b" l="l" r="r" t="t"/>
                <a:pathLst>
                  <a:path extrusionOk="0" h="334" w="301">
                    <a:moveTo>
                      <a:pt x="1" y="1"/>
                    </a:moveTo>
                    <a:lnTo>
                      <a:pt x="1" y="1"/>
                    </a:lnTo>
                    <a:cubicBezTo>
                      <a:pt x="100" y="101"/>
                      <a:pt x="200" y="234"/>
                      <a:pt x="300" y="334"/>
                    </a:cubicBezTo>
                    <a:cubicBezTo>
                      <a:pt x="200" y="201"/>
                      <a:pt x="100" y="101"/>
                      <a:pt x="1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51"/>
              <p:cNvSpPr/>
              <p:nvPr/>
            </p:nvSpPr>
            <p:spPr>
              <a:xfrm>
                <a:off x="5000238" y="4326300"/>
                <a:ext cx="15850" cy="18375"/>
              </a:xfrm>
              <a:custGeom>
                <a:rect b="b" l="l" r="r" t="t"/>
                <a:pathLst>
                  <a:path extrusionOk="0" h="735" w="634">
                    <a:moveTo>
                      <a:pt x="0" y="735"/>
                    </a:moveTo>
                    <a:lnTo>
                      <a:pt x="0" y="735"/>
                    </a:lnTo>
                    <a:cubicBezTo>
                      <a:pt x="167" y="468"/>
                      <a:pt x="401" y="234"/>
                      <a:pt x="634" y="1"/>
                    </a:cubicBezTo>
                    <a:cubicBezTo>
                      <a:pt x="401" y="234"/>
                      <a:pt x="167" y="468"/>
                      <a:pt x="0" y="73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51"/>
              <p:cNvSpPr/>
              <p:nvPr/>
            </p:nvSpPr>
            <p:spPr>
              <a:xfrm>
                <a:off x="4111263" y="4316300"/>
                <a:ext cx="917350" cy="87575"/>
              </a:xfrm>
              <a:custGeom>
                <a:rect b="b" l="l" r="r" t="t"/>
                <a:pathLst>
                  <a:path extrusionOk="0" h="3503" w="36694">
                    <a:moveTo>
                      <a:pt x="36694" y="0"/>
                    </a:moveTo>
                    <a:lnTo>
                      <a:pt x="1" y="2502"/>
                    </a:lnTo>
                    <a:cubicBezTo>
                      <a:pt x="1" y="2569"/>
                      <a:pt x="1" y="2636"/>
                      <a:pt x="34" y="2669"/>
                    </a:cubicBezTo>
                    <a:lnTo>
                      <a:pt x="34" y="2702"/>
                    </a:lnTo>
                    <a:cubicBezTo>
                      <a:pt x="34" y="2702"/>
                      <a:pt x="67" y="2736"/>
                      <a:pt x="67" y="2769"/>
                    </a:cubicBezTo>
                    <a:lnTo>
                      <a:pt x="101" y="2769"/>
                    </a:lnTo>
                    <a:cubicBezTo>
                      <a:pt x="101" y="2802"/>
                      <a:pt x="134" y="2802"/>
                      <a:pt x="167" y="2836"/>
                    </a:cubicBezTo>
                    <a:cubicBezTo>
                      <a:pt x="301" y="2903"/>
                      <a:pt x="434" y="3003"/>
                      <a:pt x="534" y="3103"/>
                    </a:cubicBezTo>
                    <a:cubicBezTo>
                      <a:pt x="568" y="3136"/>
                      <a:pt x="568" y="3136"/>
                      <a:pt x="601" y="3169"/>
                    </a:cubicBezTo>
                    <a:cubicBezTo>
                      <a:pt x="701" y="3269"/>
                      <a:pt x="801" y="3403"/>
                      <a:pt x="901" y="3503"/>
                    </a:cubicBezTo>
                    <a:lnTo>
                      <a:pt x="35559" y="1135"/>
                    </a:lnTo>
                    <a:cubicBezTo>
                      <a:pt x="35726" y="868"/>
                      <a:pt x="35926" y="634"/>
                      <a:pt x="36193" y="434"/>
                    </a:cubicBezTo>
                    <a:cubicBezTo>
                      <a:pt x="36227" y="401"/>
                      <a:pt x="36227" y="401"/>
                      <a:pt x="36227" y="401"/>
                    </a:cubicBezTo>
                    <a:cubicBezTo>
                      <a:pt x="36327" y="334"/>
                      <a:pt x="36427" y="267"/>
                      <a:pt x="36527" y="201"/>
                    </a:cubicBezTo>
                    <a:cubicBezTo>
                      <a:pt x="36560" y="201"/>
                      <a:pt x="36593" y="167"/>
                      <a:pt x="36627" y="134"/>
                    </a:cubicBezTo>
                    <a:cubicBezTo>
                      <a:pt x="36627" y="134"/>
                      <a:pt x="36627" y="101"/>
                      <a:pt x="36627" y="101"/>
                    </a:cubicBezTo>
                    <a:cubicBezTo>
                      <a:pt x="36660" y="67"/>
                      <a:pt x="36660" y="34"/>
                      <a:pt x="366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51"/>
              <p:cNvSpPr/>
              <p:nvPr/>
            </p:nvSpPr>
            <p:spPr>
              <a:xfrm>
                <a:off x="4111263" y="4316300"/>
                <a:ext cx="917350" cy="87575"/>
              </a:xfrm>
              <a:custGeom>
                <a:rect b="b" l="l" r="r" t="t"/>
                <a:pathLst>
                  <a:path extrusionOk="0" h="3503" w="36694">
                    <a:moveTo>
                      <a:pt x="1" y="2502"/>
                    </a:moveTo>
                    <a:cubicBezTo>
                      <a:pt x="1" y="2569"/>
                      <a:pt x="1" y="2636"/>
                      <a:pt x="34" y="2669"/>
                    </a:cubicBezTo>
                    <a:lnTo>
                      <a:pt x="34" y="2702"/>
                    </a:lnTo>
                    <a:cubicBezTo>
                      <a:pt x="34" y="2702"/>
                      <a:pt x="67" y="2736"/>
                      <a:pt x="67" y="2769"/>
                    </a:cubicBezTo>
                    <a:cubicBezTo>
                      <a:pt x="67" y="2769"/>
                      <a:pt x="67" y="2769"/>
                      <a:pt x="101" y="2769"/>
                    </a:cubicBezTo>
                    <a:cubicBezTo>
                      <a:pt x="101" y="2802"/>
                      <a:pt x="134" y="2802"/>
                      <a:pt x="167" y="2836"/>
                    </a:cubicBezTo>
                    <a:cubicBezTo>
                      <a:pt x="301" y="2903"/>
                      <a:pt x="434" y="3003"/>
                      <a:pt x="534" y="3103"/>
                    </a:cubicBezTo>
                    <a:cubicBezTo>
                      <a:pt x="568" y="3136"/>
                      <a:pt x="568" y="3136"/>
                      <a:pt x="601" y="3169"/>
                    </a:cubicBezTo>
                    <a:cubicBezTo>
                      <a:pt x="701" y="3269"/>
                      <a:pt x="801" y="3403"/>
                      <a:pt x="901" y="3503"/>
                    </a:cubicBezTo>
                    <a:lnTo>
                      <a:pt x="35559" y="1135"/>
                    </a:lnTo>
                    <a:cubicBezTo>
                      <a:pt x="35726" y="868"/>
                      <a:pt x="35926" y="634"/>
                      <a:pt x="36193" y="434"/>
                    </a:cubicBezTo>
                    <a:cubicBezTo>
                      <a:pt x="36227" y="401"/>
                      <a:pt x="36227" y="401"/>
                      <a:pt x="36227" y="401"/>
                    </a:cubicBezTo>
                    <a:cubicBezTo>
                      <a:pt x="36327" y="334"/>
                      <a:pt x="36427" y="267"/>
                      <a:pt x="36527" y="201"/>
                    </a:cubicBezTo>
                    <a:cubicBezTo>
                      <a:pt x="36560" y="201"/>
                      <a:pt x="36593" y="167"/>
                      <a:pt x="36627" y="134"/>
                    </a:cubicBezTo>
                    <a:cubicBezTo>
                      <a:pt x="36627" y="134"/>
                      <a:pt x="36627" y="101"/>
                      <a:pt x="36627" y="101"/>
                    </a:cubicBezTo>
                    <a:cubicBezTo>
                      <a:pt x="36660" y="67"/>
                      <a:pt x="36660" y="34"/>
                      <a:pt x="366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51"/>
              <p:cNvSpPr/>
              <p:nvPr/>
            </p:nvSpPr>
            <p:spPr>
              <a:xfrm>
                <a:off x="4111263" y="4316300"/>
                <a:ext cx="917350" cy="87575"/>
              </a:xfrm>
              <a:custGeom>
                <a:rect b="b" l="l" r="r" t="t"/>
                <a:pathLst>
                  <a:path extrusionOk="0" h="3503" w="36694">
                    <a:moveTo>
                      <a:pt x="36694" y="0"/>
                    </a:moveTo>
                    <a:lnTo>
                      <a:pt x="1" y="2502"/>
                    </a:lnTo>
                    <a:cubicBezTo>
                      <a:pt x="1" y="2569"/>
                      <a:pt x="1" y="2636"/>
                      <a:pt x="34" y="2669"/>
                    </a:cubicBezTo>
                    <a:lnTo>
                      <a:pt x="34" y="2702"/>
                    </a:lnTo>
                    <a:cubicBezTo>
                      <a:pt x="34" y="2702"/>
                      <a:pt x="67" y="2736"/>
                      <a:pt x="67" y="2769"/>
                    </a:cubicBezTo>
                    <a:lnTo>
                      <a:pt x="101" y="2769"/>
                    </a:lnTo>
                    <a:cubicBezTo>
                      <a:pt x="101" y="2802"/>
                      <a:pt x="134" y="2802"/>
                      <a:pt x="167" y="2836"/>
                    </a:cubicBezTo>
                    <a:cubicBezTo>
                      <a:pt x="301" y="2903"/>
                      <a:pt x="434" y="3003"/>
                      <a:pt x="534" y="3103"/>
                    </a:cubicBezTo>
                    <a:cubicBezTo>
                      <a:pt x="568" y="3136"/>
                      <a:pt x="568" y="3136"/>
                      <a:pt x="601" y="3169"/>
                    </a:cubicBezTo>
                    <a:cubicBezTo>
                      <a:pt x="701" y="3269"/>
                      <a:pt x="801" y="3403"/>
                      <a:pt x="901" y="3503"/>
                    </a:cubicBezTo>
                    <a:lnTo>
                      <a:pt x="35559" y="1135"/>
                    </a:lnTo>
                    <a:cubicBezTo>
                      <a:pt x="35726" y="868"/>
                      <a:pt x="35926" y="634"/>
                      <a:pt x="36193" y="434"/>
                    </a:cubicBezTo>
                    <a:cubicBezTo>
                      <a:pt x="36227" y="401"/>
                      <a:pt x="36227" y="401"/>
                      <a:pt x="36227" y="401"/>
                    </a:cubicBezTo>
                    <a:cubicBezTo>
                      <a:pt x="36327" y="334"/>
                      <a:pt x="36427" y="267"/>
                      <a:pt x="36527" y="201"/>
                    </a:cubicBezTo>
                    <a:cubicBezTo>
                      <a:pt x="36560" y="201"/>
                      <a:pt x="36593" y="167"/>
                      <a:pt x="36627" y="134"/>
                    </a:cubicBezTo>
                    <a:cubicBezTo>
                      <a:pt x="36627" y="134"/>
                      <a:pt x="36627" y="101"/>
                      <a:pt x="36627" y="101"/>
                    </a:cubicBezTo>
                    <a:cubicBezTo>
                      <a:pt x="36660" y="67"/>
                      <a:pt x="36660" y="34"/>
                      <a:pt x="366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51"/>
              <p:cNvSpPr/>
              <p:nvPr/>
            </p:nvSpPr>
            <p:spPr>
              <a:xfrm>
                <a:off x="5026088" y="4435550"/>
                <a:ext cx="850" cy="1700"/>
              </a:xfrm>
              <a:custGeom>
                <a:rect b="b" l="l" r="r" t="t"/>
                <a:pathLst>
                  <a:path extrusionOk="0" h="68" w="34">
                    <a:moveTo>
                      <a:pt x="34" y="1"/>
                    </a:moveTo>
                    <a:lnTo>
                      <a:pt x="34" y="1"/>
                    </a:lnTo>
                    <a:cubicBezTo>
                      <a:pt x="34" y="1"/>
                      <a:pt x="0" y="34"/>
                      <a:pt x="0" y="67"/>
                    </a:cubicBezTo>
                    <a:cubicBezTo>
                      <a:pt x="0" y="34"/>
                      <a:pt x="34" y="1"/>
                      <a:pt x="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51"/>
              <p:cNvSpPr/>
              <p:nvPr/>
            </p:nvSpPr>
            <p:spPr>
              <a:xfrm>
                <a:off x="4112113" y="4502275"/>
                <a:ext cx="0" cy="850"/>
              </a:xfrm>
              <a:custGeom>
                <a:rect b="b" l="l" r="r" t="t"/>
                <a:pathLst>
                  <a:path extrusionOk="0" h="34" w="0">
                    <a:moveTo>
                      <a:pt x="0" y="33"/>
                    </a:moveTo>
                    <a:cubicBezTo>
                      <a:pt x="0" y="33"/>
                      <a:pt x="0" y="33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51"/>
              <p:cNvSpPr/>
              <p:nvPr/>
            </p:nvSpPr>
            <p:spPr>
              <a:xfrm>
                <a:off x="4126288" y="4515625"/>
                <a:ext cx="6675" cy="7500"/>
              </a:xfrm>
              <a:custGeom>
                <a:rect b="b" l="l" r="r" t="t"/>
                <a:pathLst>
                  <a:path extrusionOk="0" h="300" w="267">
                    <a:moveTo>
                      <a:pt x="1" y="0"/>
                    </a:moveTo>
                    <a:cubicBezTo>
                      <a:pt x="100" y="67"/>
                      <a:pt x="167" y="167"/>
                      <a:pt x="267" y="300"/>
                    </a:cubicBezTo>
                    <a:cubicBezTo>
                      <a:pt x="200" y="167"/>
                      <a:pt x="100" y="67"/>
                      <a:pt x="1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51"/>
              <p:cNvSpPr/>
              <p:nvPr/>
            </p:nvSpPr>
            <p:spPr>
              <a:xfrm>
                <a:off x="4112938" y="4504775"/>
                <a:ext cx="850" cy="850"/>
              </a:xfrm>
              <a:custGeom>
                <a:rect b="b" l="l" r="r" t="t"/>
                <a:pathLst>
                  <a:path extrusionOk="0" h="34" w="34">
                    <a:moveTo>
                      <a:pt x="34" y="34"/>
                    </a:moveTo>
                    <a:cubicBezTo>
                      <a:pt x="0" y="34"/>
                      <a:pt x="0" y="0"/>
                      <a:pt x="0" y="0"/>
                    </a:cubicBezTo>
                    <a:cubicBezTo>
                      <a:pt x="0" y="0"/>
                      <a:pt x="0" y="34"/>
                      <a:pt x="34" y="3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51"/>
              <p:cNvSpPr/>
              <p:nvPr/>
            </p:nvSpPr>
            <p:spPr>
              <a:xfrm>
                <a:off x="4111263" y="44981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51"/>
              <p:cNvSpPr/>
              <p:nvPr/>
            </p:nvSpPr>
            <p:spPr>
              <a:xfrm>
                <a:off x="4111263" y="45006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51"/>
              <p:cNvSpPr/>
              <p:nvPr/>
            </p:nvSpPr>
            <p:spPr>
              <a:xfrm>
                <a:off x="5001063" y="4452225"/>
                <a:ext cx="9200" cy="10875"/>
              </a:xfrm>
              <a:custGeom>
                <a:rect b="b" l="l" r="r" t="t"/>
                <a:pathLst>
                  <a:path extrusionOk="0" h="435" w="368">
                    <a:moveTo>
                      <a:pt x="1" y="434"/>
                    </a:moveTo>
                    <a:lnTo>
                      <a:pt x="1" y="434"/>
                    </a:lnTo>
                    <a:cubicBezTo>
                      <a:pt x="101" y="301"/>
                      <a:pt x="234" y="134"/>
                      <a:pt x="368" y="1"/>
                    </a:cubicBezTo>
                    <a:cubicBezTo>
                      <a:pt x="234" y="134"/>
                      <a:pt x="101" y="301"/>
                      <a:pt x="1" y="4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51"/>
              <p:cNvSpPr/>
              <p:nvPr/>
            </p:nvSpPr>
            <p:spPr>
              <a:xfrm>
                <a:off x="4115438" y="4507275"/>
                <a:ext cx="9200" cy="6700"/>
              </a:xfrm>
              <a:custGeom>
                <a:rect b="b" l="l" r="r" t="t"/>
                <a:pathLst>
                  <a:path extrusionOk="0" h="268" w="368">
                    <a:moveTo>
                      <a:pt x="367" y="267"/>
                    </a:moveTo>
                    <a:cubicBezTo>
                      <a:pt x="234" y="167"/>
                      <a:pt x="134" y="67"/>
                      <a:pt x="0" y="0"/>
                    </a:cubicBezTo>
                    <a:cubicBezTo>
                      <a:pt x="134" y="67"/>
                      <a:pt x="234" y="167"/>
                      <a:pt x="367" y="26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51"/>
              <p:cNvSpPr/>
              <p:nvPr/>
            </p:nvSpPr>
            <p:spPr>
              <a:xfrm>
                <a:off x="5011088" y="4447225"/>
                <a:ext cx="5000" cy="4200"/>
              </a:xfrm>
              <a:custGeom>
                <a:rect b="b" l="l" r="r" t="t"/>
                <a:pathLst>
                  <a:path extrusionOk="0" h="168" w="200">
                    <a:moveTo>
                      <a:pt x="200" y="1"/>
                    </a:moveTo>
                    <a:cubicBezTo>
                      <a:pt x="133" y="67"/>
                      <a:pt x="67" y="101"/>
                      <a:pt x="0" y="167"/>
                    </a:cubicBezTo>
                    <a:cubicBezTo>
                      <a:pt x="67" y="101"/>
                      <a:pt x="133" y="67"/>
                      <a:pt x="2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51"/>
              <p:cNvSpPr/>
              <p:nvPr/>
            </p:nvSpPr>
            <p:spPr>
              <a:xfrm>
                <a:off x="5021913" y="4439725"/>
                <a:ext cx="3350" cy="3350"/>
              </a:xfrm>
              <a:custGeom>
                <a:rect b="b" l="l" r="r" t="t"/>
                <a:pathLst>
                  <a:path extrusionOk="0" h="134" w="134">
                    <a:moveTo>
                      <a:pt x="134" y="1"/>
                    </a:moveTo>
                    <a:lnTo>
                      <a:pt x="134" y="1"/>
                    </a:lnTo>
                    <a:cubicBezTo>
                      <a:pt x="101" y="34"/>
                      <a:pt x="67" y="67"/>
                      <a:pt x="1" y="134"/>
                    </a:cubicBezTo>
                    <a:cubicBezTo>
                      <a:pt x="67" y="100"/>
                      <a:pt x="101" y="34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51"/>
              <p:cNvSpPr/>
              <p:nvPr/>
            </p:nvSpPr>
            <p:spPr>
              <a:xfrm>
                <a:off x="4111263" y="4434725"/>
                <a:ext cx="915675" cy="88400"/>
              </a:xfrm>
              <a:custGeom>
                <a:rect b="b" l="l" r="r" t="t"/>
                <a:pathLst>
                  <a:path extrusionOk="0" h="3536" w="36627">
                    <a:moveTo>
                      <a:pt x="36627" y="0"/>
                    </a:moveTo>
                    <a:lnTo>
                      <a:pt x="1" y="2535"/>
                    </a:lnTo>
                    <a:cubicBezTo>
                      <a:pt x="1" y="2569"/>
                      <a:pt x="1" y="2602"/>
                      <a:pt x="1" y="2635"/>
                    </a:cubicBezTo>
                    <a:cubicBezTo>
                      <a:pt x="1" y="2669"/>
                      <a:pt x="1" y="2702"/>
                      <a:pt x="1" y="2735"/>
                    </a:cubicBezTo>
                    <a:lnTo>
                      <a:pt x="34" y="2735"/>
                    </a:lnTo>
                    <a:cubicBezTo>
                      <a:pt x="34" y="2769"/>
                      <a:pt x="67" y="2802"/>
                      <a:pt x="67" y="2802"/>
                    </a:cubicBezTo>
                    <a:cubicBezTo>
                      <a:pt x="67" y="2802"/>
                      <a:pt x="67" y="2836"/>
                      <a:pt x="101" y="2836"/>
                    </a:cubicBezTo>
                    <a:cubicBezTo>
                      <a:pt x="101" y="2869"/>
                      <a:pt x="134" y="2869"/>
                      <a:pt x="167" y="2902"/>
                    </a:cubicBezTo>
                    <a:cubicBezTo>
                      <a:pt x="301" y="2969"/>
                      <a:pt x="401" y="3069"/>
                      <a:pt x="501" y="3169"/>
                    </a:cubicBezTo>
                    <a:cubicBezTo>
                      <a:pt x="534" y="3169"/>
                      <a:pt x="568" y="3202"/>
                      <a:pt x="568" y="3236"/>
                    </a:cubicBezTo>
                    <a:cubicBezTo>
                      <a:pt x="668" y="3336"/>
                      <a:pt x="768" y="3403"/>
                      <a:pt x="868" y="3536"/>
                    </a:cubicBezTo>
                    <a:lnTo>
                      <a:pt x="35593" y="1134"/>
                    </a:lnTo>
                    <a:cubicBezTo>
                      <a:pt x="35693" y="1001"/>
                      <a:pt x="35826" y="834"/>
                      <a:pt x="35960" y="701"/>
                    </a:cubicBezTo>
                    <a:cubicBezTo>
                      <a:pt x="35960" y="667"/>
                      <a:pt x="35993" y="667"/>
                      <a:pt x="35993" y="667"/>
                    </a:cubicBezTo>
                    <a:cubicBezTo>
                      <a:pt x="36060" y="601"/>
                      <a:pt x="36126" y="534"/>
                      <a:pt x="36160" y="501"/>
                    </a:cubicBezTo>
                    <a:cubicBezTo>
                      <a:pt x="36260" y="434"/>
                      <a:pt x="36327" y="367"/>
                      <a:pt x="36427" y="334"/>
                    </a:cubicBezTo>
                    <a:cubicBezTo>
                      <a:pt x="36493" y="267"/>
                      <a:pt x="36527" y="234"/>
                      <a:pt x="36560" y="167"/>
                    </a:cubicBezTo>
                    <a:cubicBezTo>
                      <a:pt x="36593" y="134"/>
                      <a:pt x="36593" y="100"/>
                      <a:pt x="36593" y="67"/>
                    </a:cubicBezTo>
                    <a:cubicBezTo>
                      <a:pt x="36593" y="67"/>
                      <a:pt x="36593" y="34"/>
                      <a:pt x="366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51"/>
              <p:cNvSpPr/>
              <p:nvPr/>
            </p:nvSpPr>
            <p:spPr>
              <a:xfrm>
                <a:off x="4111263" y="4434725"/>
                <a:ext cx="915675" cy="88400"/>
              </a:xfrm>
              <a:custGeom>
                <a:rect b="b" l="l" r="r" t="t"/>
                <a:pathLst>
                  <a:path extrusionOk="0" h="3536" w="36627">
                    <a:moveTo>
                      <a:pt x="1" y="2535"/>
                    </a:moveTo>
                    <a:cubicBezTo>
                      <a:pt x="1" y="2569"/>
                      <a:pt x="1" y="2602"/>
                      <a:pt x="1" y="2635"/>
                    </a:cubicBezTo>
                    <a:lnTo>
                      <a:pt x="1" y="2635"/>
                    </a:lnTo>
                    <a:cubicBezTo>
                      <a:pt x="1" y="2669"/>
                      <a:pt x="1" y="2702"/>
                      <a:pt x="1" y="2735"/>
                    </a:cubicBezTo>
                    <a:cubicBezTo>
                      <a:pt x="34" y="2735"/>
                      <a:pt x="34" y="2735"/>
                      <a:pt x="34" y="2735"/>
                    </a:cubicBezTo>
                    <a:cubicBezTo>
                      <a:pt x="34" y="2769"/>
                      <a:pt x="67" y="2802"/>
                      <a:pt x="67" y="2802"/>
                    </a:cubicBezTo>
                    <a:cubicBezTo>
                      <a:pt x="67" y="2802"/>
                      <a:pt x="67" y="2836"/>
                      <a:pt x="101" y="2836"/>
                    </a:cubicBezTo>
                    <a:cubicBezTo>
                      <a:pt x="101" y="2869"/>
                      <a:pt x="134" y="2869"/>
                      <a:pt x="167" y="2902"/>
                    </a:cubicBezTo>
                    <a:cubicBezTo>
                      <a:pt x="301" y="2969"/>
                      <a:pt x="401" y="3069"/>
                      <a:pt x="501" y="3169"/>
                    </a:cubicBezTo>
                    <a:cubicBezTo>
                      <a:pt x="534" y="3169"/>
                      <a:pt x="568" y="3202"/>
                      <a:pt x="568" y="3236"/>
                    </a:cubicBezTo>
                    <a:cubicBezTo>
                      <a:pt x="668" y="3336"/>
                      <a:pt x="768" y="3403"/>
                      <a:pt x="868" y="3536"/>
                    </a:cubicBezTo>
                    <a:lnTo>
                      <a:pt x="868" y="3536"/>
                    </a:lnTo>
                    <a:lnTo>
                      <a:pt x="35593" y="1134"/>
                    </a:lnTo>
                    <a:cubicBezTo>
                      <a:pt x="35693" y="1001"/>
                      <a:pt x="35826" y="834"/>
                      <a:pt x="35960" y="701"/>
                    </a:cubicBezTo>
                    <a:cubicBezTo>
                      <a:pt x="35960" y="667"/>
                      <a:pt x="35993" y="667"/>
                      <a:pt x="35993" y="667"/>
                    </a:cubicBezTo>
                    <a:cubicBezTo>
                      <a:pt x="36060" y="601"/>
                      <a:pt x="36126" y="534"/>
                      <a:pt x="36160" y="501"/>
                    </a:cubicBezTo>
                    <a:cubicBezTo>
                      <a:pt x="36260" y="434"/>
                      <a:pt x="36327" y="367"/>
                      <a:pt x="36427" y="334"/>
                    </a:cubicBezTo>
                    <a:cubicBezTo>
                      <a:pt x="36493" y="267"/>
                      <a:pt x="36527" y="234"/>
                      <a:pt x="36560" y="167"/>
                    </a:cubicBezTo>
                    <a:cubicBezTo>
                      <a:pt x="36593" y="134"/>
                      <a:pt x="36593" y="100"/>
                      <a:pt x="36593" y="67"/>
                    </a:cubicBezTo>
                    <a:cubicBezTo>
                      <a:pt x="36593" y="67"/>
                      <a:pt x="36593" y="34"/>
                      <a:pt x="36627" y="0"/>
                    </a:cubicBezTo>
                    <a:lnTo>
                      <a:pt x="1" y="25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51"/>
              <p:cNvSpPr/>
              <p:nvPr/>
            </p:nvSpPr>
            <p:spPr>
              <a:xfrm>
                <a:off x="4111263" y="4434725"/>
                <a:ext cx="915675" cy="88400"/>
              </a:xfrm>
              <a:custGeom>
                <a:rect b="b" l="l" r="r" t="t"/>
                <a:pathLst>
                  <a:path extrusionOk="0" h="3536" w="36627">
                    <a:moveTo>
                      <a:pt x="36627" y="0"/>
                    </a:moveTo>
                    <a:lnTo>
                      <a:pt x="1" y="2535"/>
                    </a:lnTo>
                    <a:cubicBezTo>
                      <a:pt x="1" y="2569"/>
                      <a:pt x="1" y="2602"/>
                      <a:pt x="1" y="2635"/>
                    </a:cubicBezTo>
                    <a:cubicBezTo>
                      <a:pt x="1" y="2669"/>
                      <a:pt x="1" y="2702"/>
                      <a:pt x="1" y="2735"/>
                    </a:cubicBezTo>
                    <a:lnTo>
                      <a:pt x="34" y="2735"/>
                    </a:lnTo>
                    <a:cubicBezTo>
                      <a:pt x="34" y="2769"/>
                      <a:pt x="67" y="2802"/>
                      <a:pt x="67" y="2802"/>
                    </a:cubicBezTo>
                    <a:cubicBezTo>
                      <a:pt x="67" y="2802"/>
                      <a:pt x="67" y="2836"/>
                      <a:pt x="101" y="2836"/>
                    </a:cubicBezTo>
                    <a:cubicBezTo>
                      <a:pt x="101" y="2869"/>
                      <a:pt x="134" y="2869"/>
                      <a:pt x="167" y="2902"/>
                    </a:cubicBezTo>
                    <a:cubicBezTo>
                      <a:pt x="301" y="2969"/>
                      <a:pt x="401" y="3069"/>
                      <a:pt x="501" y="3169"/>
                    </a:cubicBezTo>
                    <a:cubicBezTo>
                      <a:pt x="534" y="3169"/>
                      <a:pt x="568" y="3202"/>
                      <a:pt x="568" y="3236"/>
                    </a:cubicBezTo>
                    <a:cubicBezTo>
                      <a:pt x="668" y="3336"/>
                      <a:pt x="768" y="3403"/>
                      <a:pt x="868" y="3536"/>
                    </a:cubicBezTo>
                    <a:lnTo>
                      <a:pt x="35593" y="1134"/>
                    </a:lnTo>
                    <a:cubicBezTo>
                      <a:pt x="35693" y="1001"/>
                      <a:pt x="35826" y="834"/>
                      <a:pt x="35960" y="701"/>
                    </a:cubicBezTo>
                    <a:cubicBezTo>
                      <a:pt x="35960" y="667"/>
                      <a:pt x="35993" y="667"/>
                      <a:pt x="35993" y="667"/>
                    </a:cubicBezTo>
                    <a:cubicBezTo>
                      <a:pt x="36060" y="601"/>
                      <a:pt x="36126" y="534"/>
                      <a:pt x="36160" y="501"/>
                    </a:cubicBezTo>
                    <a:cubicBezTo>
                      <a:pt x="36260" y="434"/>
                      <a:pt x="36327" y="367"/>
                      <a:pt x="36427" y="334"/>
                    </a:cubicBezTo>
                    <a:cubicBezTo>
                      <a:pt x="36493" y="267"/>
                      <a:pt x="36527" y="234"/>
                      <a:pt x="36560" y="167"/>
                    </a:cubicBezTo>
                    <a:cubicBezTo>
                      <a:pt x="36593" y="134"/>
                      <a:pt x="36593" y="100"/>
                      <a:pt x="36593" y="67"/>
                    </a:cubicBezTo>
                    <a:cubicBezTo>
                      <a:pt x="36593" y="67"/>
                      <a:pt x="36593" y="34"/>
                      <a:pt x="366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51"/>
              <p:cNvSpPr/>
              <p:nvPr/>
            </p:nvSpPr>
            <p:spPr>
              <a:xfrm>
                <a:off x="4114613" y="4627350"/>
                <a:ext cx="10025" cy="7525"/>
              </a:xfrm>
              <a:custGeom>
                <a:rect b="b" l="l" r="r" t="t"/>
                <a:pathLst>
                  <a:path extrusionOk="0" h="301" w="401">
                    <a:moveTo>
                      <a:pt x="400" y="301"/>
                    </a:moveTo>
                    <a:cubicBezTo>
                      <a:pt x="267" y="168"/>
                      <a:pt x="134" y="67"/>
                      <a:pt x="0" y="1"/>
                    </a:cubicBezTo>
                    <a:cubicBezTo>
                      <a:pt x="134" y="67"/>
                      <a:pt x="267" y="168"/>
                      <a:pt x="400" y="30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51"/>
              <p:cNvSpPr/>
              <p:nvPr/>
            </p:nvSpPr>
            <p:spPr>
              <a:xfrm>
                <a:off x="4111263" y="4624025"/>
                <a:ext cx="3350" cy="3350"/>
              </a:xfrm>
              <a:custGeom>
                <a:rect b="b" l="l" r="r" t="t"/>
                <a:pathLst>
                  <a:path extrusionOk="0" h="134" w="134">
                    <a:moveTo>
                      <a:pt x="134" y="134"/>
                    </a:moveTo>
                    <a:cubicBezTo>
                      <a:pt x="67" y="100"/>
                      <a:pt x="34" y="34"/>
                      <a:pt x="1" y="0"/>
                    </a:cubicBezTo>
                    <a:cubicBezTo>
                      <a:pt x="34" y="34"/>
                      <a:pt x="67" y="100"/>
                      <a:pt x="134" y="13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51"/>
              <p:cNvSpPr/>
              <p:nvPr/>
            </p:nvSpPr>
            <p:spPr>
              <a:xfrm>
                <a:off x="4109588" y="4619850"/>
                <a:ext cx="875" cy="1700"/>
              </a:xfrm>
              <a:custGeom>
                <a:rect b="b" l="l" r="r" t="t"/>
                <a:pathLst>
                  <a:path extrusionOk="0" h="68" w="35">
                    <a:moveTo>
                      <a:pt x="1" y="1"/>
                    </a:moveTo>
                    <a:cubicBezTo>
                      <a:pt x="1" y="34"/>
                      <a:pt x="34" y="34"/>
                      <a:pt x="34" y="67"/>
                    </a:cubicBezTo>
                    <a:cubicBezTo>
                      <a:pt x="34" y="34"/>
                      <a:pt x="1" y="34"/>
                      <a:pt x="1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51"/>
              <p:cNvSpPr/>
              <p:nvPr/>
            </p:nvSpPr>
            <p:spPr>
              <a:xfrm>
                <a:off x="5010238" y="4568150"/>
                <a:ext cx="5850" cy="5025"/>
              </a:xfrm>
              <a:custGeom>
                <a:rect b="b" l="l" r="r" t="t"/>
                <a:pathLst>
                  <a:path extrusionOk="0" h="201" w="234">
                    <a:moveTo>
                      <a:pt x="234" y="0"/>
                    </a:moveTo>
                    <a:cubicBezTo>
                      <a:pt x="134" y="34"/>
                      <a:pt x="67" y="134"/>
                      <a:pt x="1" y="200"/>
                    </a:cubicBezTo>
                    <a:cubicBezTo>
                      <a:pt x="67" y="134"/>
                      <a:pt x="167" y="34"/>
                      <a:pt x="2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51"/>
              <p:cNvSpPr/>
              <p:nvPr/>
            </p:nvSpPr>
            <p:spPr>
              <a:xfrm>
                <a:off x="5025263" y="4559800"/>
                <a:ext cx="850" cy="875"/>
              </a:xfrm>
              <a:custGeom>
                <a:rect b="b" l="l" r="r" t="t"/>
                <a:pathLst>
                  <a:path extrusionOk="0" h="35" w="34">
                    <a:moveTo>
                      <a:pt x="33" y="1"/>
                    </a:moveTo>
                    <a:cubicBezTo>
                      <a:pt x="33" y="34"/>
                      <a:pt x="0" y="34"/>
                      <a:pt x="0" y="34"/>
                    </a:cubicBezTo>
                    <a:cubicBezTo>
                      <a:pt x="0" y="34"/>
                      <a:pt x="33" y="34"/>
                      <a:pt x="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51"/>
              <p:cNvSpPr/>
              <p:nvPr/>
            </p:nvSpPr>
            <p:spPr>
              <a:xfrm>
                <a:off x="4125438" y="4635700"/>
                <a:ext cx="8375" cy="9200"/>
              </a:xfrm>
              <a:custGeom>
                <a:rect b="b" l="l" r="r" t="t"/>
                <a:pathLst>
                  <a:path extrusionOk="0" h="368" w="335">
                    <a:moveTo>
                      <a:pt x="1" y="0"/>
                    </a:moveTo>
                    <a:cubicBezTo>
                      <a:pt x="134" y="100"/>
                      <a:pt x="234" y="234"/>
                      <a:pt x="334" y="367"/>
                    </a:cubicBezTo>
                    <a:lnTo>
                      <a:pt x="334" y="367"/>
                    </a:lnTo>
                    <a:cubicBezTo>
                      <a:pt x="234" y="234"/>
                      <a:pt x="134" y="100"/>
                      <a:pt x="1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51"/>
              <p:cNvSpPr/>
              <p:nvPr/>
            </p:nvSpPr>
            <p:spPr>
              <a:xfrm>
                <a:off x="5000238" y="4573150"/>
                <a:ext cx="10025" cy="11700"/>
              </a:xfrm>
              <a:custGeom>
                <a:rect b="b" l="l" r="r" t="t"/>
                <a:pathLst>
                  <a:path extrusionOk="0" h="468" w="401">
                    <a:moveTo>
                      <a:pt x="0" y="467"/>
                    </a:moveTo>
                    <a:cubicBezTo>
                      <a:pt x="100" y="301"/>
                      <a:pt x="234" y="134"/>
                      <a:pt x="401" y="0"/>
                    </a:cubicBezTo>
                    <a:cubicBezTo>
                      <a:pt x="234" y="134"/>
                      <a:pt x="100" y="301"/>
                      <a:pt x="0" y="4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51"/>
              <p:cNvSpPr/>
              <p:nvPr/>
            </p:nvSpPr>
            <p:spPr>
              <a:xfrm>
                <a:off x="4109588" y="4557300"/>
                <a:ext cx="917350" cy="87600"/>
              </a:xfrm>
              <a:custGeom>
                <a:rect b="b" l="l" r="r" t="t"/>
                <a:pathLst>
                  <a:path extrusionOk="0" h="3504" w="36694">
                    <a:moveTo>
                      <a:pt x="36694" y="1"/>
                    </a:moveTo>
                    <a:lnTo>
                      <a:pt x="1" y="2503"/>
                    </a:lnTo>
                    <a:cubicBezTo>
                      <a:pt x="1" y="2536"/>
                      <a:pt x="34" y="2536"/>
                      <a:pt x="34" y="2569"/>
                    </a:cubicBezTo>
                    <a:cubicBezTo>
                      <a:pt x="34" y="2603"/>
                      <a:pt x="34" y="2636"/>
                      <a:pt x="68" y="2669"/>
                    </a:cubicBezTo>
                    <a:cubicBezTo>
                      <a:pt x="101" y="2703"/>
                      <a:pt x="134" y="2769"/>
                      <a:pt x="201" y="2803"/>
                    </a:cubicBezTo>
                    <a:cubicBezTo>
                      <a:pt x="335" y="2903"/>
                      <a:pt x="468" y="3003"/>
                      <a:pt x="568" y="3103"/>
                    </a:cubicBezTo>
                    <a:cubicBezTo>
                      <a:pt x="601" y="3103"/>
                      <a:pt x="601" y="3136"/>
                      <a:pt x="635" y="3136"/>
                    </a:cubicBezTo>
                    <a:cubicBezTo>
                      <a:pt x="768" y="3236"/>
                      <a:pt x="868" y="3370"/>
                      <a:pt x="968" y="3503"/>
                    </a:cubicBezTo>
                    <a:lnTo>
                      <a:pt x="35626" y="1135"/>
                    </a:lnTo>
                    <a:cubicBezTo>
                      <a:pt x="35726" y="935"/>
                      <a:pt x="35860" y="768"/>
                      <a:pt x="35993" y="634"/>
                    </a:cubicBezTo>
                    <a:lnTo>
                      <a:pt x="36027" y="634"/>
                    </a:lnTo>
                    <a:cubicBezTo>
                      <a:pt x="36093" y="568"/>
                      <a:pt x="36160" y="501"/>
                      <a:pt x="36260" y="434"/>
                    </a:cubicBezTo>
                    <a:cubicBezTo>
                      <a:pt x="36327" y="368"/>
                      <a:pt x="36427" y="301"/>
                      <a:pt x="36527" y="234"/>
                    </a:cubicBezTo>
                    <a:cubicBezTo>
                      <a:pt x="36560" y="201"/>
                      <a:pt x="36594" y="167"/>
                      <a:pt x="36627" y="134"/>
                    </a:cubicBezTo>
                    <a:cubicBezTo>
                      <a:pt x="36627" y="134"/>
                      <a:pt x="36627" y="134"/>
                      <a:pt x="36660" y="101"/>
                    </a:cubicBezTo>
                    <a:cubicBezTo>
                      <a:pt x="36660" y="67"/>
                      <a:pt x="36694" y="34"/>
                      <a:pt x="36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51"/>
              <p:cNvSpPr/>
              <p:nvPr/>
            </p:nvSpPr>
            <p:spPr>
              <a:xfrm>
                <a:off x="4109588" y="4557300"/>
                <a:ext cx="917350" cy="87600"/>
              </a:xfrm>
              <a:custGeom>
                <a:rect b="b" l="l" r="r" t="t"/>
                <a:pathLst>
                  <a:path extrusionOk="0" h="3504" w="36694">
                    <a:moveTo>
                      <a:pt x="1" y="2503"/>
                    </a:moveTo>
                    <a:cubicBezTo>
                      <a:pt x="1" y="2536"/>
                      <a:pt x="34" y="2536"/>
                      <a:pt x="34" y="2569"/>
                    </a:cubicBezTo>
                    <a:cubicBezTo>
                      <a:pt x="34" y="2603"/>
                      <a:pt x="34" y="2636"/>
                      <a:pt x="68" y="2669"/>
                    </a:cubicBezTo>
                    <a:cubicBezTo>
                      <a:pt x="101" y="2703"/>
                      <a:pt x="134" y="2769"/>
                      <a:pt x="201" y="2803"/>
                    </a:cubicBezTo>
                    <a:cubicBezTo>
                      <a:pt x="335" y="2903"/>
                      <a:pt x="468" y="3003"/>
                      <a:pt x="568" y="3103"/>
                    </a:cubicBezTo>
                    <a:cubicBezTo>
                      <a:pt x="601" y="3103"/>
                      <a:pt x="601" y="3136"/>
                      <a:pt x="635" y="3136"/>
                    </a:cubicBezTo>
                    <a:cubicBezTo>
                      <a:pt x="768" y="3236"/>
                      <a:pt x="868" y="3370"/>
                      <a:pt x="968" y="3503"/>
                    </a:cubicBezTo>
                    <a:lnTo>
                      <a:pt x="35626" y="1135"/>
                    </a:lnTo>
                    <a:lnTo>
                      <a:pt x="35626" y="1135"/>
                    </a:lnTo>
                    <a:cubicBezTo>
                      <a:pt x="35726" y="935"/>
                      <a:pt x="35860" y="768"/>
                      <a:pt x="35993" y="634"/>
                    </a:cubicBezTo>
                    <a:lnTo>
                      <a:pt x="36027" y="634"/>
                    </a:lnTo>
                    <a:cubicBezTo>
                      <a:pt x="36093" y="568"/>
                      <a:pt x="36160" y="501"/>
                      <a:pt x="36260" y="434"/>
                    </a:cubicBezTo>
                    <a:cubicBezTo>
                      <a:pt x="36327" y="368"/>
                      <a:pt x="36427" y="301"/>
                      <a:pt x="36527" y="234"/>
                    </a:cubicBezTo>
                    <a:cubicBezTo>
                      <a:pt x="36560" y="201"/>
                      <a:pt x="36594" y="167"/>
                      <a:pt x="36627" y="134"/>
                    </a:cubicBezTo>
                    <a:cubicBezTo>
                      <a:pt x="36627" y="134"/>
                      <a:pt x="36627" y="134"/>
                      <a:pt x="36660" y="101"/>
                    </a:cubicBezTo>
                    <a:cubicBezTo>
                      <a:pt x="36660" y="67"/>
                      <a:pt x="36694" y="34"/>
                      <a:pt x="36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51"/>
              <p:cNvSpPr/>
              <p:nvPr/>
            </p:nvSpPr>
            <p:spPr>
              <a:xfrm>
                <a:off x="4109588" y="4557300"/>
                <a:ext cx="917350" cy="87600"/>
              </a:xfrm>
              <a:custGeom>
                <a:rect b="b" l="l" r="r" t="t"/>
                <a:pathLst>
                  <a:path extrusionOk="0" h="3504" w="36694">
                    <a:moveTo>
                      <a:pt x="36694" y="1"/>
                    </a:moveTo>
                    <a:lnTo>
                      <a:pt x="1" y="2503"/>
                    </a:lnTo>
                    <a:cubicBezTo>
                      <a:pt x="1" y="2536"/>
                      <a:pt x="34" y="2536"/>
                      <a:pt x="34" y="2569"/>
                    </a:cubicBezTo>
                    <a:cubicBezTo>
                      <a:pt x="34" y="2603"/>
                      <a:pt x="34" y="2636"/>
                      <a:pt x="68" y="2669"/>
                    </a:cubicBezTo>
                    <a:cubicBezTo>
                      <a:pt x="101" y="2703"/>
                      <a:pt x="134" y="2769"/>
                      <a:pt x="201" y="2803"/>
                    </a:cubicBezTo>
                    <a:cubicBezTo>
                      <a:pt x="335" y="2903"/>
                      <a:pt x="468" y="3003"/>
                      <a:pt x="568" y="3103"/>
                    </a:cubicBezTo>
                    <a:cubicBezTo>
                      <a:pt x="601" y="3103"/>
                      <a:pt x="601" y="3136"/>
                      <a:pt x="635" y="3136"/>
                    </a:cubicBezTo>
                    <a:cubicBezTo>
                      <a:pt x="768" y="3236"/>
                      <a:pt x="868" y="3370"/>
                      <a:pt x="968" y="3503"/>
                    </a:cubicBezTo>
                    <a:lnTo>
                      <a:pt x="35626" y="1135"/>
                    </a:lnTo>
                    <a:cubicBezTo>
                      <a:pt x="35726" y="935"/>
                      <a:pt x="35860" y="768"/>
                      <a:pt x="35993" y="634"/>
                    </a:cubicBezTo>
                    <a:lnTo>
                      <a:pt x="36027" y="634"/>
                    </a:lnTo>
                    <a:cubicBezTo>
                      <a:pt x="36093" y="568"/>
                      <a:pt x="36160" y="501"/>
                      <a:pt x="36260" y="434"/>
                    </a:cubicBezTo>
                    <a:cubicBezTo>
                      <a:pt x="36327" y="368"/>
                      <a:pt x="36427" y="301"/>
                      <a:pt x="36527" y="234"/>
                    </a:cubicBezTo>
                    <a:cubicBezTo>
                      <a:pt x="36560" y="201"/>
                      <a:pt x="36594" y="167"/>
                      <a:pt x="36627" y="134"/>
                    </a:cubicBezTo>
                    <a:cubicBezTo>
                      <a:pt x="36627" y="134"/>
                      <a:pt x="36627" y="134"/>
                      <a:pt x="36660" y="101"/>
                    </a:cubicBezTo>
                    <a:cubicBezTo>
                      <a:pt x="36660" y="67"/>
                      <a:pt x="36694" y="34"/>
                      <a:pt x="36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51"/>
              <p:cNvSpPr/>
              <p:nvPr/>
            </p:nvSpPr>
            <p:spPr>
              <a:xfrm>
                <a:off x="4966888" y="4711575"/>
                <a:ext cx="10850" cy="26725"/>
              </a:xfrm>
              <a:custGeom>
                <a:rect b="b" l="l" r="r" t="t"/>
                <a:pathLst>
                  <a:path extrusionOk="0" h="1069" w="434">
                    <a:moveTo>
                      <a:pt x="0" y="1068"/>
                    </a:moveTo>
                    <a:lnTo>
                      <a:pt x="0" y="1068"/>
                    </a:lnTo>
                    <a:lnTo>
                      <a:pt x="434" y="1"/>
                    </a:lnTo>
                    <a:lnTo>
                      <a:pt x="4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51"/>
              <p:cNvSpPr/>
              <p:nvPr/>
            </p:nvSpPr>
            <p:spPr>
              <a:xfrm>
                <a:off x="4192163" y="4710750"/>
                <a:ext cx="785575" cy="88425"/>
              </a:xfrm>
              <a:custGeom>
                <a:rect b="b" l="l" r="r" t="t"/>
                <a:pathLst>
                  <a:path extrusionOk="0" h="3537" w="31423">
                    <a:moveTo>
                      <a:pt x="31423" y="0"/>
                    </a:moveTo>
                    <a:lnTo>
                      <a:pt x="0" y="2502"/>
                    </a:lnTo>
                    <a:lnTo>
                      <a:pt x="467" y="3536"/>
                    </a:lnTo>
                    <a:lnTo>
                      <a:pt x="30989" y="1101"/>
                    </a:lnTo>
                    <a:lnTo>
                      <a:pt x="31423" y="34"/>
                    </a:lnTo>
                    <a:lnTo>
                      <a:pt x="314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51"/>
              <p:cNvSpPr/>
              <p:nvPr/>
            </p:nvSpPr>
            <p:spPr>
              <a:xfrm>
                <a:off x="4192163" y="4710750"/>
                <a:ext cx="785575" cy="88425"/>
              </a:xfrm>
              <a:custGeom>
                <a:rect b="b" l="l" r="r" t="t"/>
                <a:pathLst>
                  <a:path extrusionOk="0" h="3537" w="31423">
                    <a:moveTo>
                      <a:pt x="0" y="2502"/>
                    </a:moveTo>
                    <a:lnTo>
                      <a:pt x="467" y="3536"/>
                    </a:lnTo>
                    <a:lnTo>
                      <a:pt x="30989" y="1101"/>
                    </a:lnTo>
                    <a:lnTo>
                      <a:pt x="31423" y="34"/>
                    </a:lnTo>
                    <a:lnTo>
                      <a:pt x="31423" y="34"/>
                    </a:lnTo>
                    <a:lnTo>
                      <a:pt x="314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51"/>
              <p:cNvSpPr/>
              <p:nvPr/>
            </p:nvSpPr>
            <p:spPr>
              <a:xfrm>
                <a:off x="4192163" y="4710750"/>
                <a:ext cx="785575" cy="88425"/>
              </a:xfrm>
              <a:custGeom>
                <a:rect b="b" l="l" r="r" t="t"/>
                <a:pathLst>
                  <a:path extrusionOk="0" h="3537" w="31423">
                    <a:moveTo>
                      <a:pt x="31423" y="0"/>
                    </a:moveTo>
                    <a:lnTo>
                      <a:pt x="0" y="2502"/>
                    </a:lnTo>
                    <a:lnTo>
                      <a:pt x="467" y="3536"/>
                    </a:lnTo>
                    <a:lnTo>
                      <a:pt x="30989" y="1101"/>
                    </a:lnTo>
                    <a:lnTo>
                      <a:pt x="31423" y="34"/>
                    </a:lnTo>
                    <a:lnTo>
                      <a:pt x="314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51"/>
              <p:cNvSpPr/>
              <p:nvPr/>
            </p:nvSpPr>
            <p:spPr>
              <a:xfrm>
                <a:off x="4571588" y="1602700"/>
                <a:ext cx="1033275" cy="1569475"/>
              </a:xfrm>
              <a:custGeom>
                <a:rect b="b" l="l" r="r" t="t"/>
                <a:pathLst>
                  <a:path extrusionOk="0" h="62779" w="41331">
                    <a:moveTo>
                      <a:pt x="1" y="0"/>
                    </a:moveTo>
                    <a:lnTo>
                      <a:pt x="1" y="16846"/>
                    </a:lnTo>
                    <a:cubicBezTo>
                      <a:pt x="34" y="18513"/>
                      <a:pt x="1368" y="19848"/>
                      <a:pt x="3003" y="19848"/>
                    </a:cubicBezTo>
                    <a:lnTo>
                      <a:pt x="3503" y="19848"/>
                    </a:lnTo>
                    <a:cubicBezTo>
                      <a:pt x="4571" y="18814"/>
                      <a:pt x="5938" y="18146"/>
                      <a:pt x="7473" y="18146"/>
                    </a:cubicBezTo>
                    <a:cubicBezTo>
                      <a:pt x="10742" y="18146"/>
                      <a:pt x="13410" y="21082"/>
                      <a:pt x="13410" y="24684"/>
                    </a:cubicBezTo>
                    <a:cubicBezTo>
                      <a:pt x="13410" y="28320"/>
                      <a:pt x="10742" y="31222"/>
                      <a:pt x="7473" y="31222"/>
                    </a:cubicBezTo>
                    <a:cubicBezTo>
                      <a:pt x="5938" y="31222"/>
                      <a:pt x="4571" y="30589"/>
                      <a:pt x="3503" y="29555"/>
                    </a:cubicBezTo>
                    <a:lnTo>
                      <a:pt x="3003" y="29555"/>
                    </a:lnTo>
                    <a:cubicBezTo>
                      <a:pt x="1368" y="29555"/>
                      <a:pt x="1" y="30889"/>
                      <a:pt x="1" y="32523"/>
                    </a:cubicBezTo>
                    <a:lnTo>
                      <a:pt x="1" y="49402"/>
                    </a:lnTo>
                    <a:lnTo>
                      <a:pt x="16880" y="49402"/>
                    </a:lnTo>
                    <a:cubicBezTo>
                      <a:pt x="18547" y="49402"/>
                      <a:pt x="19882" y="50736"/>
                      <a:pt x="19882" y="52404"/>
                    </a:cubicBezTo>
                    <a:lnTo>
                      <a:pt x="19882" y="52871"/>
                    </a:lnTo>
                    <a:cubicBezTo>
                      <a:pt x="18814" y="53939"/>
                      <a:pt x="18180" y="55340"/>
                      <a:pt x="18180" y="56841"/>
                    </a:cubicBezTo>
                    <a:cubicBezTo>
                      <a:pt x="18180" y="60143"/>
                      <a:pt x="21116" y="62778"/>
                      <a:pt x="24718" y="62778"/>
                    </a:cubicBezTo>
                    <a:cubicBezTo>
                      <a:pt x="28321" y="62778"/>
                      <a:pt x="31256" y="60143"/>
                      <a:pt x="31256" y="56841"/>
                    </a:cubicBezTo>
                    <a:cubicBezTo>
                      <a:pt x="31256" y="55340"/>
                      <a:pt x="30623" y="53939"/>
                      <a:pt x="29589" y="52871"/>
                    </a:cubicBezTo>
                    <a:lnTo>
                      <a:pt x="29589" y="52404"/>
                    </a:lnTo>
                    <a:cubicBezTo>
                      <a:pt x="29589" y="50736"/>
                      <a:pt x="30923" y="49402"/>
                      <a:pt x="32557" y="49402"/>
                    </a:cubicBezTo>
                    <a:lnTo>
                      <a:pt x="39996" y="49402"/>
                    </a:lnTo>
                    <a:cubicBezTo>
                      <a:pt x="40863" y="46233"/>
                      <a:pt x="41330" y="42897"/>
                      <a:pt x="41330" y="39462"/>
                    </a:cubicBezTo>
                    <a:cubicBezTo>
                      <a:pt x="41330" y="17646"/>
                      <a:pt x="22817" y="0"/>
                      <a:pt x="1" y="0"/>
                    </a:cubicBezTo>
                    <a:close/>
                  </a:path>
                </a:pathLst>
              </a:custGeom>
              <a:solidFill>
                <a:srgbClr val="425C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51"/>
              <p:cNvSpPr/>
              <p:nvPr/>
            </p:nvSpPr>
            <p:spPr>
              <a:xfrm>
                <a:off x="4571588" y="1602700"/>
                <a:ext cx="1033275" cy="1569475"/>
              </a:xfrm>
              <a:custGeom>
                <a:rect b="b" l="l" r="r" t="t"/>
                <a:pathLst>
                  <a:path extrusionOk="0" h="62779" w="41331">
                    <a:moveTo>
                      <a:pt x="3003" y="19848"/>
                    </a:moveTo>
                    <a:lnTo>
                      <a:pt x="3503" y="19848"/>
                    </a:lnTo>
                    <a:cubicBezTo>
                      <a:pt x="4571" y="18814"/>
                      <a:pt x="5938" y="18146"/>
                      <a:pt x="7473" y="18146"/>
                    </a:cubicBezTo>
                    <a:cubicBezTo>
                      <a:pt x="10742" y="18146"/>
                      <a:pt x="13410" y="21082"/>
                      <a:pt x="13410" y="24684"/>
                    </a:cubicBezTo>
                    <a:cubicBezTo>
                      <a:pt x="13410" y="28320"/>
                      <a:pt x="10742" y="31222"/>
                      <a:pt x="7473" y="31222"/>
                    </a:cubicBezTo>
                    <a:cubicBezTo>
                      <a:pt x="5938" y="31222"/>
                      <a:pt x="4571" y="30589"/>
                      <a:pt x="3503" y="29555"/>
                    </a:cubicBezTo>
                    <a:lnTo>
                      <a:pt x="3003" y="29555"/>
                    </a:lnTo>
                    <a:cubicBezTo>
                      <a:pt x="1368" y="29555"/>
                      <a:pt x="1" y="30889"/>
                      <a:pt x="1" y="32523"/>
                    </a:cubicBezTo>
                    <a:lnTo>
                      <a:pt x="1" y="49402"/>
                    </a:lnTo>
                    <a:lnTo>
                      <a:pt x="16880" y="49402"/>
                    </a:lnTo>
                    <a:cubicBezTo>
                      <a:pt x="18547" y="49402"/>
                      <a:pt x="19882" y="50736"/>
                      <a:pt x="19882" y="52404"/>
                    </a:cubicBezTo>
                    <a:lnTo>
                      <a:pt x="19882" y="52871"/>
                    </a:lnTo>
                    <a:cubicBezTo>
                      <a:pt x="18814" y="53939"/>
                      <a:pt x="18180" y="55340"/>
                      <a:pt x="18180" y="56841"/>
                    </a:cubicBezTo>
                    <a:cubicBezTo>
                      <a:pt x="18180" y="60143"/>
                      <a:pt x="21116" y="62778"/>
                      <a:pt x="24718" y="62778"/>
                    </a:cubicBezTo>
                    <a:cubicBezTo>
                      <a:pt x="28321" y="62778"/>
                      <a:pt x="31256" y="60143"/>
                      <a:pt x="31256" y="56841"/>
                    </a:cubicBezTo>
                    <a:cubicBezTo>
                      <a:pt x="31256" y="55340"/>
                      <a:pt x="30623" y="53939"/>
                      <a:pt x="29589" y="52871"/>
                    </a:cubicBezTo>
                    <a:lnTo>
                      <a:pt x="29589" y="52404"/>
                    </a:lnTo>
                    <a:cubicBezTo>
                      <a:pt x="29589" y="50736"/>
                      <a:pt x="30923" y="49402"/>
                      <a:pt x="32557" y="49402"/>
                    </a:cubicBezTo>
                    <a:lnTo>
                      <a:pt x="39996" y="49402"/>
                    </a:lnTo>
                    <a:cubicBezTo>
                      <a:pt x="40863" y="46233"/>
                      <a:pt x="41330" y="42897"/>
                      <a:pt x="41330" y="39462"/>
                    </a:cubicBezTo>
                    <a:cubicBezTo>
                      <a:pt x="41330" y="17646"/>
                      <a:pt x="22817" y="0"/>
                      <a:pt x="1" y="0"/>
                    </a:cubicBezTo>
                    <a:lnTo>
                      <a:pt x="1" y="16846"/>
                    </a:lnTo>
                    <a:cubicBezTo>
                      <a:pt x="34" y="18513"/>
                      <a:pt x="1368" y="19848"/>
                      <a:pt x="3003" y="198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51"/>
              <p:cNvSpPr/>
              <p:nvPr/>
            </p:nvSpPr>
            <p:spPr>
              <a:xfrm>
                <a:off x="4237188" y="2837750"/>
                <a:ext cx="1334300" cy="1235900"/>
              </a:xfrm>
              <a:custGeom>
                <a:rect b="b" l="l" r="r" t="t"/>
                <a:pathLst>
                  <a:path extrusionOk="0" h="49436" w="53372">
                    <a:moveTo>
                      <a:pt x="13410" y="0"/>
                    </a:moveTo>
                    <a:lnTo>
                      <a:pt x="13410" y="16879"/>
                    </a:lnTo>
                    <a:cubicBezTo>
                      <a:pt x="13410" y="18513"/>
                      <a:pt x="12043" y="19881"/>
                      <a:pt x="10408" y="19881"/>
                    </a:cubicBezTo>
                    <a:lnTo>
                      <a:pt x="9908" y="19881"/>
                    </a:lnTo>
                    <a:cubicBezTo>
                      <a:pt x="8874" y="18814"/>
                      <a:pt x="7473" y="18180"/>
                      <a:pt x="5938" y="18180"/>
                    </a:cubicBezTo>
                    <a:cubicBezTo>
                      <a:pt x="2669" y="18180"/>
                      <a:pt x="1" y="21115"/>
                      <a:pt x="1" y="24718"/>
                    </a:cubicBezTo>
                    <a:cubicBezTo>
                      <a:pt x="1" y="28320"/>
                      <a:pt x="2669" y="31256"/>
                      <a:pt x="5938" y="31256"/>
                    </a:cubicBezTo>
                    <a:cubicBezTo>
                      <a:pt x="7473" y="31256"/>
                      <a:pt x="8874" y="30622"/>
                      <a:pt x="9908" y="29555"/>
                    </a:cubicBezTo>
                    <a:lnTo>
                      <a:pt x="10408" y="29555"/>
                    </a:lnTo>
                    <a:cubicBezTo>
                      <a:pt x="12043" y="29555"/>
                      <a:pt x="13410" y="30889"/>
                      <a:pt x="13410" y="32557"/>
                    </a:cubicBezTo>
                    <a:lnTo>
                      <a:pt x="13410" y="49436"/>
                    </a:lnTo>
                    <a:lnTo>
                      <a:pt x="31423" y="49436"/>
                    </a:lnTo>
                    <a:cubicBezTo>
                      <a:pt x="31423" y="49436"/>
                      <a:pt x="31723" y="48335"/>
                      <a:pt x="31423" y="48335"/>
                    </a:cubicBezTo>
                    <a:lnTo>
                      <a:pt x="31390" y="48335"/>
                    </a:lnTo>
                    <a:cubicBezTo>
                      <a:pt x="31390" y="48335"/>
                      <a:pt x="41363" y="24684"/>
                      <a:pt x="42197" y="22550"/>
                    </a:cubicBezTo>
                    <a:cubicBezTo>
                      <a:pt x="42898" y="20848"/>
                      <a:pt x="47501" y="12743"/>
                      <a:pt x="49269" y="9640"/>
                    </a:cubicBezTo>
                    <a:cubicBezTo>
                      <a:pt x="49503" y="9240"/>
                      <a:pt x="49703" y="8873"/>
                      <a:pt x="49936" y="8473"/>
                    </a:cubicBezTo>
                    <a:cubicBezTo>
                      <a:pt x="49936" y="8440"/>
                      <a:pt x="49936" y="8440"/>
                      <a:pt x="49936" y="8440"/>
                    </a:cubicBezTo>
                    <a:cubicBezTo>
                      <a:pt x="51404" y="5804"/>
                      <a:pt x="52571" y="2969"/>
                      <a:pt x="53372" y="0"/>
                    </a:cubicBezTo>
                    <a:lnTo>
                      <a:pt x="45933" y="0"/>
                    </a:lnTo>
                    <a:cubicBezTo>
                      <a:pt x="44299" y="0"/>
                      <a:pt x="42965" y="1334"/>
                      <a:pt x="42965" y="3002"/>
                    </a:cubicBezTo>
                    <a:lnTo>
                      <a:pt x="42965" y="3503"/>
                    </a:lnTo>
                    <a:cubicBezTo>
                      <a:pt x="43999" y="4537"/>
                      <a:pt x="44632" y="5938"/>
                      <a:pt x="44632" y="7472"/>
                    </a:cubicBezTo>
                    <a:cubicBezTo>
                      <a:pt x="44632" y="10741"/>
                      <a:pt x="41730" y="13376"/>
                      <a:pt x="38094" y="13376"/>
                    </a:cubicBezTo>
                    <a:cubicBezTo>
                      <a:pt x="34492" y="13376"/>
                      <a:pt x="31556" y="10741"/>
                      <a:pt x="31556" y="7472"/>
                    </a:cubicBezTo>
                    <a:cubicBezTo>
                      <a:pt x="31556" y="5938"/>
                      <a:pt x="32190" y="4537"/>
                      <a:pt x="33258" y="3503"/>
                    </a:cubicBezTo>
                    <a:lnTo>
                      <a:pt x="33258" y="3002"/>
                    </a:lnTo>
                    <a:cubicBezTo>
                      <a:pt x="33258" y="1334"/>
                      <a:pt x="31923" y="0"/>
                      <a:pt x="30256" y="0"/>
                    </a:cubicBezTo>
                    <a:close/>
                  </a:path>
                </a:pathLst>
              </a:custGeom>
              <a:solidFill>
                <a:srgbClr val="CAE3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51"/>
              <p:cNvSpPr/>
              <p:nvPr/>
            </p:nvSpPr>
            <p:spPr>
              <a:xfrm>
                <a:off x="4237188" y="2837750"/>
                <a:ext cx="1334300" cy="1235900"/>
              </a:xfrm>
              <a:custGeom>
                <a:rect b="b" l="l" r="r" t="t"/>
                <a:pathLst>
                  <a:path extrusionOk="0" h="49436" w="53372">
                    <a:moveTo>
                      <a:pt x="31423" y="48335"/>
                    </a:moveTo>
                    <a:lnTo>
                      <a:pt x="31390" y="48335"/>
                    </a:lnTo>
                    <a:cubicBezTo>
                      <a:pt x="31390" y="48335"/>
                      <a:pt x="41363" y="24684"/>
                      <a:pt x="42197" y="22550"/>
                    </a:cubicBezTo>
                    <a:cubicBezTo>
                      <a:pt x="42898" y="20848"/>
                      <a:pt x="47501" y="12743"/>
                      <a:pt x="49269" y="9640"/>
                    </a:cubicBezTo>
                    <a:cubicBezTo>
                      <a:pt x="49503" y="9240"/>
                      <a:pt x="49703" y="8873"/>
                      <a:pt x="49936" y="8473"/>
                    </a:cubicBezTo>
                    <a:cubicBezTo>
                      <a:pt x="49936" y="8440"/>
                      <a:pt x="49936" y="8440"/>
                      <a:pt x="49936" y="8440"/>
                    </a:cubicBezTo>
                    <a:lnTo>
                      <a:pt x="49936" y="8440"/>
                    </a:lnTo>
                    <a:cubicBezTo>
                      <a:pt x="51404" y="5804"/>
                      <a:pt x="52571" y="2969"/>
                      <a:pt x="53372" y="0"/>
                    </a:cubicBezTo>
                    <a:lnTo>
                      <a:pt x="45933" y="0"/>
                    </a:lnTo>
                    <a:cubicBezTo>
                      <a:pt x="44299" y="0"/>
                      <a:pt x="42965" y="1334"/>
                      <a:pt x="42965" y="3002"/>
                    </a:cubicBezTo>
                    <a:lnTo>
                      <a:pt x="42965" y="3503"/>
                    </a:lnTo>
                    <a:cubicBezTo>
                      <a:pt x="43999" y="4537"/>
                      <a:pt x="44632" y="5938"/>
                      <a:pt x="44632" y="7472"/>
                    </a:cubicBezTo>
                    <a:cubicBezTo>
                      <a:pt x="44632" y="10741"/>
                      <a:pt x="41730" y="13376"/>
                      <a:pt x="38094" y="13376"/>
                    </a:cubicBezTo>
                    <a:cubicBezTo>
                      <a:pt x="34492" y="13376"/>
                      <a:pt x="31556" y="10741"/>
                      <a:pt x="31556" y="7472"/>
                    </a:cubicBezTo>
                    <a:cubicBezTo>
                      <a:pt x="31556" y="5938"/>
                      <a:pt x="32190" y="4537"/>
                      <a:pt x="33258" y="3503"/>
                    </a:cubicBezTo>
                    <a:lnTo>
                      <a:pt x="33258" y="3002"/>
                    </a:lnTo>
                    <a:cubicBezTo>
                      <a:pt x="33258" y="1334"/>
                      <a:pt x="31923" y="0"/>
                      <a:pt x="30256" y="0"/>
                    </a:cubicBezTo>
                    <a:lnTo>
                      <a:pt x="13410" y="0"/>
                    </a:lnTo>
                    <a:lnTo>
                      <a:pt x="13410" y="0"/>
                    </a:lnTo>
                    <a:lnTo>
                      <a:pt x="13410" y="16879"/>
                    </a:lnTo>
                    <a:cubicBezTo>
                      <a:pt x="13410" y="18513"/>
                      <a:pt x="12043" y="19881"/>
                      <a:pt x="10408" y="19881"/>
                    </a:cubicBezTo>
                    <a:lnTo>
                      <a:pt x="9908" y="19881"/>
                    </a:lnTo>
                    <a:cubicBezTo>
                      <a:pt x="8874" y="18814"/>
                      <a:pt x="7473" y="18180"/>
                      <a:pt x="5938" y="18180"/>
                    </a:cubicBezTo>
                    <a:cubicBezTo>
                      <a:pt x="2669" y="18180"/>
                      <a:pt x="1" y="21115"/>
                      <a:pt x="1" y="24718"/>
                    </a:cubicBezTo>
                    <a:cubicBezTo>
                      <a:pt x="1" y="28320"/>
                      <a:pt x="2669" y="31256"/>
                      <a:pt x="5938" y="31256"/>
                    </a:cubicBezTo>
                    <a:cubicBezTo>
                      <a:pt x="7473" y="31256"/>
                      <a:pt x="8874" y="30622"/>
                      <a:pt x="9908" y="29555"/>
                    </a:cubicBezTo>
                    <a:lnTo>
                      <a:pt x="10408" y="29555"/>
                    </a:lnTo>
                    <a:cubicBezTo>
                      <a:pt x="12043" y="29555"/>
                      <a:pt x="13410" y="30889"/>
                      <a:pt x="13410" y="32557"/>
                    </a:cubicBezTo>
                    <a:lnTo>
                      <a:pt x="13410" y="49436"/>
                    </a:lnTo>
                    <a:lnTo>
                      <a:pt x="31423" y="49436"/>
                    </a:lnTo>
                    <a:cubicBezTo>
                      <a:pt x="31423" y="49436"/>
                      <a:pt x="31723" y="48335"/>
                      <a:pt x="31423" y="483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51"/>
              <p:cNvSpPr/>
              <p:nvPr/>
            </p:nvSpPr>
            <p:spPr>
              <a:xfrm>
                <a:off x="3572538" y="2503325"/>
                <a:ext cx="999900" cy="1569500"/>
              </a:xfrm>
              <a:custGeom>
                <a:rect b="b" l="l" r="r" t="t"/>
                <a:pathLst>
                  <a:path extrusionOk="0" h="62780" w="39996">
                    <a:moveTo>
                      <a:pt x="15279" y="1"/>
                    </a:moveTo>
                    <a:cubicBezTo>
                      <a:pt x="11643" y="1"/>
                      <a:pt x="8741" y="2636"/>
                      <a:pt x="8741" y="5938"/>
                    </a:cubicBezTo>
                    <a:cubicBezTo>
                      <a:pt x="8741" y="7440"/>
                      <a:pt x="9374" y="8841"/>
                      <a:pt x="10408" y="9908"/>
                    </a:cubicBezTo>
                    <a:lnTo>
                      <a:pt x="10408" y="10375"/>
                    </a:lnTo>
                    <a:cubicBezTo>
                      <a:pt x="10408" y="12043"/>
                      <a:pt x="9074" y="13377"/>
                      <a:pt x="7440" y="13377"/>
                    </a:cubicBezTo>
                    <a:lnTo>
                      <a:pt x="1" y="13377"/>
                    </a:lnTo>
                    <a:cubicBezTo>
                      <a:pt x="802" y="16346"/>
                      <a:pt x="1969" y="19181"/>
                      <a:pt x="3437" y="21817"/>
                    </a:cubicBezTo>
                    <a:cubicBezTo>
                      <a:pt x="3437" y="21817"/>
                      <a:pt x="3437" y="21817"/>
                      <a:pt x="3437" y="21850"/>
                    </a:cubicBezTo>
                    <a:cubicBezTo>
                      <a:pt x="3670" y="22250"/>
                      <a:pt x="3904" y="22617"/>
                      <a:pt x="4137" y="23017"/>
                    </a:cubicBezTo>
                    <a:cubicBezTo>
                      <a:pt x="5905" y="26120"/>
                      <a:pt x="10508" y="34225"/>
                      <a:pt x="11176" y="35927"/>
                    </a:cubicBezTo>
                    <a:cubicBezTo>
                      <a:pt x="12010" y="38061"/>
                      <a:pt x="21983" y="61712"/>
                      <a:pt x="21983" y="61712"/>
                    </a:cubicBezTo>
                    <a:lnTo>
                      <a:pt x="21950" y="61712"/>
                    </a:lnTo>
                    <a:cubicBezTo>
                      <a:pt x="21650" y="61712"/>
                      <a:pt x="21950" y="62779"/>
                      <a:pt x="21950" y="62779"/>
                    </a:cubicBezTo>
                    <a:lnTo>
                      <a:pt x="39996" y="62779"/>
                    </a:lnTo>
                    <a:lnTo>
                      <a:pt x="39996" y="45934"/>
                    </a:lnTo>
                    <a:cubicBezTo>
                      <a:pt x="39996" y="44266"/>
                      <a:pt x="38629" y="42932"/>
                      <a:pt x="36994" y="42932"/>
                    </a:cubicBezTo>
                    <a:lnTo>
                      <a:pt x="36494" y="42932"/>
                    </a:lnTo>
                    <a:cubicBezTo>
                      <a:pt x="35426" y="43999"/>
                      <a:pt x="34059" y="44633"/>
                      <a:pt x="32524" y="44633"/>
                    </a:cubicBezTo>
                    <a:cubicBezTo>
                      <a:pt x="29255" y="44633"/>
                      <a:pt x="26587" y="41697"/>
                      <a:pt x="26587" y="38095"/>
                    </a:cubicBezTo>
                    <a:cubicBezTo>
                      <a:pt x="26587" y="34459"/>
                      <a:pt x="29255" y="31557"/>
                      <a:pt x="32524" y="31557"/>
                    </a:cubicBezTo>
                    <a:cubicBezTo>
                      <a:pt x="34059" y="31557"/>
                      <a:pt x="35426" y="32191"/>
                      <a:pt x="36494" y="33225"/>
                    </a:cubicBezTo>
                    <a:lnTo>
                      <a:pt x="36994" y="33225"/>
                    </a:lnTo>
                    <a:cubicBezTo>
                      <a:pt x="38629" y="33225"/>
                      <a:pt x="39996" y="31890"/>
                      <a:pt x="39996" y="30256"/>
                    </a:cubicBezTo>
                    <a:lnTo>
                      <a:pt x="39996" y="13377"/>
                    </a:lnTo>
                    <a:lnTo>
                      <a:pt x="23117" y="13377"/>
                    </a:lnTo>
                    <a:cubicBezTo>
                      <a:pt x="21450" y="13377"/>
                      <a:pt x="20115" y="12043"/>
                      <a:pt x="20115" y="10375"/>
                    </a:cubicBezTo>
                    <a:lnTo>
                      <a:pt x="20115" y="9908"/>
                    </a:lnTo>
                    <a:cubicBezTo>
                      <a:pt x="21183" y="8841"/>
                      <a:pt x="21817" y="7440"/>
                      <a:pt x="21817" y="5938"/>
                    </a:cubicBezTo>
                    <a:cubicBezTo>
                      <a:pt x="21817" y="2636"/>
                      <a:pt x="18881" y="1"/>
                      <a:pt x="15279" y="1"/>
                    </a:cubicBezTo>
                    <a:close/>
                  </a:path>
                </a:pathLst>
              </a:custGeom>
              <a:solidFill>
                <a:srgbClr val="2CAC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51"/>
              <p:cNvSpPr/>
              <p:nvPr/>
            </p:nvSpPr>
            <p:spPr>
              <a:xfrm>
                <a:off x="3572538" y="2503325"/>
                <a:ext cx="999900" cy="1569500"/>
              </a:xfrm>
              <a:custGeom>
                <a:rect b="b" l="l" r="r" t="t"/>
                <a:pathLst>
                  <a:path extrusionOk="0" h="62780" w="39996">
                    <a:moveTo>
                      <a:pt x="36994" y="42932"/>
                    </a:moveTo>
                    <a:lnTo>
                      <a:pt x="36494" y="42932"/>
                    </a:lnTo>
                    <a:cubicBezTo>
                      <a:pt x="35426" y="43999"/>
                      <a:pt x="34059" y="44633"/>
                      <a:pt x="32524" y="44633"/>
                    </a:cubicBezTo>
                    <a:cubicBezTo>
                      <a:pt x="29255" y="44633"/>
                      <a:pt x="26587" y="41697"/>
                      <a:pt x="26587" y="38095"/>
                    </a:cubicBezTo>
                    <a:cubicBezTo>
                      <a:pt x="26587" y="34459"/>
                      <a:pt x="29255" y="31557"/>
                      <a:pt x="32524" y="31557"/>
                    </a:cubicBezTo>
                    <a:cubicBezTo>
                      <a:pt x="34059" y="31557"/>
                      <a:pt x="35426" y="32191"/>
                      <a:pt x="36494" y="33225"/>
                    </a:cubicBezTo>
                    <a:lnTo>
                      <a:pt x="36994" y="33225"/>
                    </a:lnTo>
                    <a:cubicBezTo>
                      <a:pt x="38629" y="33225"/>
                      <a:pt x="39996" y="31890"/>
                      <a:pt x="39996" y="30256"/>
                    </a:cubicBezTo>
                    <a:lnTo>
                      <a:pt x="39996" y="13377"/>
                    </a:lnTo>
                    <a:lnTo>
                      <a:pt x="23117" y="13377"/>
                    </a:lnTo>
                    <a:cubicBezTo>
                      <a:pt x="21450" y="13377"/>
                      <a:pt x="20115" y="12043"/>
                      <a:pt x="20115" y="10375"/>
                    </a:cubicBezTo>
                    <a:lnTo>
                      <a:pt x="20115" y="9908"/>
                    </a:lnTo>
                    <a:cubicBezTo>
                      <a:pt x="21183" y="8841"/>
                      <a:pt x="21817" y="7440"/>
                      <a:pt x="21817" y="5938"/>
                    </a:cubicBezTo>
                    <a:cubicBezTo>
                      <a:pt x="21817" y="2636"/>
                      <a:pt x="18881" y="1"/>
                      <a:pt x="15279" y="1"/>
                    </a:cubicBezTo>
                    <a:cubicBezTo>
                      <a:pt x="11643" y="1"/>
                      <a:pt x="8741" y="2636"/>
                      <a:pt x="8741" y="5938"/>
                    </a:cubicBezTo>
                    <a:cubicBezTo>
                      <a:pt x="8741" y="7440"/>
                      <a:pt x="9374" y="8841"/>
                      <a:pt x="10408" y="9908"/>
                    </a:cubicBezTo>
                    <a:lnTo>
                      <a:pt x="10408" y="10375"/>
                    </a:lnTo>
                    <a:cubicBezTo>
                      <a:pt x="10408" y="12043"/>
                      <a:pt x="9074" y="13377"/>
                      <a:pt x="7440" y="13377"/>
                    </a:cubicBezTo>
                    <a:lnTo>
                      <a:pt x="1" y="13377"/>
                    </a:lnTo>
                    <a:cubicBezTo>
                      <a:pt x="802" y="16346"/>
                      <a:pt x="1969" y="19181"/>
                      <a:pt x="3437" y="21817"/>
                    </a:cubicBezTo>
                    <a:lnTo>
                      <a:pt x="3437" y="21817"/>
                    </a:lnTo>
                    <a:cubicBezTo>
                      <a:pt x="3437" y="21817"/>
                      <a:pt x="3437" y="21817"/>
                      <a:pt x="3437" y="21850"/>
                    </a:cubicBezTo>
                    <a:cubicBezTo>
                      <a:pt x="3670" y="22250"/>
                      <a:pt x="3904" y="22617"/>
                      <a:pt x="4137" y="23017"/>
                    </a:cubicBezTo>
                    <a:cubicBezTo>
                      <a:pt x="5905" y="26120"/>
                      <a:pt x="10508" y="34225"/>
                      <a:pt x="11176" y="35927"/>
                    </a:cubicBezTo>
                    <a:cubicBezTo>
                      <a:pt x="12010" y="38061"/>
                      <a:pt x="21983" y="61712"/>
                      <a:pt x="21983" y="61712"/>
                    </a:cubicBezTo>
                    <a:lnTo>
                      <a:pt x="21950" y="61712"/>
                    </a:lnTo>
                    <a:cubicBezTo>
                      <a:pt x="21650" y="61712"/>
                      <a:pt x="21950" y="62779"/>
                      <a:pt x="21950" y="62779"/>
                    </a:cubicBezTo>
                    <a:lnTo>
                      <a:pt x="39996" y="62779"/>
                    </a:lnTo>
                    <a:lnTo>
                      <a:pt x="39996" y="45934"/>
                    </a:lnTo>
                    <a:cubicBezTo>
                      <a:pt x="39996" y="44266"/>
                      <a:pt x="38629" y="42932"/>
                      <a:pt x="36994" y="42932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51"/>
              <p:cNvSpPr/>
              <p:nvPr/>
            </p:nvSpPr>
            <p:spPr>
              <a:xfrm>
                <a:off x="3539188" y="1602700"/>
                <a:ext cx="1367675" cy="1235075"/>
              </a:xfrm>
              <a:custGeom>
                <a:rect b="b" l="l" r="r" t="t"/>
                <a:pathLst>
                  <a:path extrusionOk="0" h="49403" w="54707">
                    <a:moveTo>
                      <a:pt x="41297" y="0"/>
                    </a:moveTo>
                    <a:cubicBezTo>
                      <a:pt x="18514" y="0"/>
                      <a:pt x="1" y="17646"/>
                      <a:pt x="1" y="39462"/>
                    </a:cubicBezTo>
                    <a:cubicBezTo>
                      <a:pt x="1" y="42897"/>
                      <a:pt x="468" y="46233"/>
                      <a:pt x="1335" y="49402"/>
                    </a:cubicBezTo>
                    <a:lnTo>
                      <a:pt x="8774" y="49402"/>
                    </a:lnTo>
                    <a:cubicBezTo>
                      <a:pt x="10408" y="49402"/>
                      <a:pt x="11742" y="48068"/>
                      <a:pt x="11742" y="46400"/>
                    </a:cubicBezTo>
                    <a:lnTo>
                      <a:pt x="11742" y="45933"/>
                    </a:lnTo>
                    <a:cubicBezTo>
                      <a:pt x="10708" y="44866"/>
                      <a:pt x="10075" y="43498"/>
                      <a:pt x="10075" y="41963"/>
                    </a:cubicBezTo>
                    <a:cubicBezTo>
                      <a:pt x="10075" y="38661"/>
                      <a:pt x="12977" y="36026"/>
                      <a:pt x="16613" y="36026"/>
                    </a:cubicBezTo>
                    <a:cubicBezTo>
                      <a:pt x="20215" y="36026"/>
                      <a:pt x="23151" y="38694"/>
                      <a:pt x="23151" y="41963"/>
                    </a:cubicBezTo>
                    <a:cubicBezTo>
                      <a:pt x="23151" y="43498"/>
                      <a:pt x="22517" y="44866"/>
                      <a:pt x="21449" y="45933"/>
                    </a:cubicBezTo>
                    <a:lnTo>
                      <a:pt x="21449" y="46400"/>
                    </a:lnTo>
                    <a:cubicBezTo>
                      <a:pt x="21449" y="48068"/>
                      <a:pt x="22784" y="49402"/>
                      <a:pt x="24451" y="49402"/>
                    </a:cubicBezTo>
                    <a:lnTo>
                      <a:pt x="41297" y="49402"/>
                    </a:lnTo>
                    <a:lnTo>
                      <a:pt x="41297" y="32557"/>
                    </a:lnTo>
                    <a:cubicBezTo>
                      <a:pt x="41297" y="30889"/>
                      <a:pt x="42664" y="29555"/>
                      <a:pt x="44299" y="29555"/>
                    </a:cubicBezTo>
                    <a:lnTo>
                      <a:pt x="44799" y="29555"/>
                    </a:lnTo>
                    <a:cubicBezTo>
                      <a:pt x="45867" y="30589"/>
                      <a:pt x="47234" y="31256"/>
                      <a:pt x="48769" y="31256"/>
                    </a:cubicBezTo>
                    <a:cubicBezTo>
                      <a:pt x="52038" y="31256"/>
                      <a:pt x="54706" y="28320"/>
                      <a:pt x="54706" y="24684"/>
                    </a:cubicBezTo>
                    <a:cubicBezTo>
                      <a:pt x="54706" y="21082"/>
                      <a:pt x="52038" y="18146"/>
                      <a:pt x="48769" y="18146"/>
                    </a:cubicBezTo>
                    <a:cubicBezTo>
                      <a:pt x="47234" y="18146"/>
                      <a:pt x="45867" y="18814"/>
                      <a:pt x="44799" y="19848"/>
                    </a:cubicBezTo>
                    <a:lnTo>
                      <a:pt x="44299" y="19848"/>
                    </a:lnTo>
                    <a:cubicBezTo>
                      <a:pt x="42664" y="19848"/>
                      <a:pt x="41297" y="18513"/>
                      <a:pt x="41297" y="16846"/>
                    </a:cubicBezTo>
                    <a:lnTo>
                      <a:pt x="41297" y="0"/>
                    </a:lnTo>
                    <a:close/>
                  </a:path>
                </a:pathLst>
              </a:custGeom>
              <a:solidFill>
                <a:srgbClr val="B6D4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51"/>
              <p:cNvSpPr/>
              <p:nvPr/>
            </p:nvSpPr>
            <p:spPr>
              <a:xfrm>
                <a:off x="3539188" y="1602700"/>
                <a:ext cx="1367675" cy="1235075"/>
              </a:xfrm>
              <a:custGeom>
                <a:rect b="b" l="l" r="r" t="t"/>
                <a:pathLst>
                  <a:path extrusionOk="0" h="49403" w="54707">
                    <a:moveTo>
                      <a:pt x="11742" y="46400"/>
                    </a:moveTo>
                    <a:lnTo>
                      <a:pt x="11742" y="45933"/>
                    </a:lnTo>
                    <a:cubicBezTo>
                      <a:pt x="10708" y="44866"/>
                      <a:pt x="10075" y="43498"/>
                      <a:pt x="10075" y="41963"/>
                    </a:cubicBezTo>
                    <a:cubicBezTo>
                      <a:pt x="10075" y="38661"/>
                      <a:pt x="12977" y="36026"/>
                      <a:pt x="16613" y="36026"/>
                    </a:cubicBezTo>
                    <a:cubicBezTo>
                      <a:pt x="20215" y="36026"/>
                      <a:pt x="23151" y="38694"/>
                      <a:pt x="23151" y="41963"/>
                    </a:cubicBezTo>
                    <a:cubicBezTo>
                      <a:pt x="23151" y="43498"/>
                      <a:pt x="22517" y="44866"/>
                      <a:pt x="21449" y="45933"/>
                    </a:cubicBezTo>
                    <a:lnTo>
                      <a:pt x="21449" y="46400"/>
                    </a:lnTo>
                    <a:cubicBezTo>
                      <a:pt x="21449" y="48068"/>
                      <a:pt x="22784" y="49402"/>
                      <a:pt x="24451" y="49402"/>
                    </a:cubicBezTo>
                    <a:lnTo>
                      <a:pt x="41297" y="49402"/>
                    </a:lnTo>
                    <a:lnTo>
                      <a:pt x="41297" y="49402"/>
                    </a:lnTo>
                    <a:lnTo>
                      <a:pt x="41297" y="32557"/>
                    </a:lnTo>
                    <a:cubicBezTo>
                      <a:pt x="41297" y="30889"/>
                      <a:pt x="42664" y="29555"/>
                      <a:pt x="44299" y="29555"/>
                    </a:cubicBezTo>
                    <a:lnTo>
                      <a:pt x="44799" y="29555"/>
                    </a:lnTo>
                    <a:cubicBezTo>
                      <a:pt x="45867" y="30589"/>
                      <a:pt x="47234" y="31256"/>
                      <a:pt x="48769" y="31256"/>
                    </a:cubicBezTo>
                    <a:cubicBezTo>
                      <a:pt x="52038" y="31256"/>
                      <a:pt x="54706" y="28320"/>
                      <a:pt x="54706" y="24684"/>
                    </a:cubicBezTo>
                    <a:cubicBezTo>
                      <a:pt x="54706" y="21082"/>
                      <a:pt x="52038" y="18146"/>
                      <a:pt x="48769" y="18146"/>
                    </a:cubicBezTo>
                    <a:cubicBezTo>
                      <a:pt x="47234" y="18146"/>
                      <a:pt x="45867" y="18814"/>
                      <a:pt x="44799" y="19848"/>
                    </a:cubicBezTo>
                    <a:lnTo>
                      <a:pt x="44299" y="19848"/>
                    </a:lnTo>
                    <a:cubicBezTo>
                      <a:pt x="42664" y="19848"/>
                      <a:pt x="41297" y="18513"/>
                      <a:pt x="41297" y="16846"/>
                    </a:cubicBezTo>
                    <a:lnTo>
                      <a:pt x="41297" y="0"/>
                    </a:lnTo>
                    <a:lnTo>
                      <a:pt x="41297" y="0"/>
                    </a:lnTo>
                    <a:cubicBezTo>
                      <a:pt x="18514" y="0"/>
                      <a:pt x="1" y="17646"/>
                      <a:pt x="1" y="39462"/>
                    </a:cubicBezTo>
                    <a:cubicBezTo>
                      <a:pt x="1" y="42897"/>
                      <a:pt x="468" y="46233"/>
                      <a:pt x="1335" y="49402"/>
                    </a:cubicBezTo>
                    <a:lnTo>
                      <a:pt x="8774" y="49402"/>
                    </a:lnTo>
                    <a:cubicBezTo>
                      <a:pt x="10408" y="49402"/>
                      <a:pt x="11742" y="48068"/>
                      <a:pt x="11742" y="464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2" name="Google Shape;1772;p51"/>
            <p:cNvSpPr/>
            <p:nvPr/>
          </p:nvSpPr>
          <p:spPr>
            <a:xfrm>
              <a:off x="3496200" y="1357950"/>
              <a:ext cx="2151279" cy="2573613"/>
            </a:xfrm>
            <a:custGeom>
              <a:rect b="b" l="l" r="r" t="t"/>
              <a:pathLst>
                <a:path extrusionOk="0" h="105142" w="87897">
                  <a:moveTo>
                    <a:pt x="63112" y="104008"/>
                  </a:moveTo>
                  <a:lnTo>
                    <a:pt x="63112" y="104008"/>
                  </a:lnTo>
                  <a:cubicBezTo>
                    <a:pt x="63446" y="100672"/>
                    <a:pt x="73686" y="78823"/>
                    <a:pt x="74587" y="76555"/>
                  </a:cubicBezTo>
                  <a:cubicBezTo>
                    <a:pt x="75321" y="74754"/>
                    <a:pt x="80224" y="66114"/>
                    <a:pt x="82092" y="62845"/>
                  </a:cubicBezTo>
                  <a:cubicBezTo>
                    <a:pt x="82359" y="62412"/>
                    <a:pt x="82593" y="62011"/>
                    <a:pt x="82826" y="61578"/>
                  </a:cubicBezTo>
                  <a:cubicBezTo>
                    <a:pt x="82826" y="61544"/>
                    <a:pt x="82826" y="61544"/>
                    <a:pt x="82826" y="61544"/>
                  </a:cubicBezTo>
                  <a:lnTo>
                    <a:pt x="82826" y="61544"/>
                  </a:lnTo>
                  <a:cubicBezTo>
                    <a:pt x="86062" y="55707"/>
                    <a:pt x="87897" y="49069"/>
                    <a:pt x="87897" y="41997"/>
                  </a:cubicBezTo>
                  <a:cubicBezTo>
                    <a:pt x="87897" y="18814"/>
                    <a:pt x="68216" y="0"/>
                    <a:pt x="43932" y="0"/>
                  </a:cubicBezTo>
                  <a:cubicBezTo>
                    <a:pt x="19681" y="0"/>
                    <a:pt x="0" y="18814"/>
                    <a:pt x="0" y="41997"/>
                  </a:cubicBezTo>
                  <a:cubicBezTo>
                    <a:pt x="0" y="49069"/>
                    <a:pt x="1835" y="55707"/>
                    <a:pt x="5071" y="61544"/>
                  </a:cubicBezTo>
                  <a:lnTo>
                    <a:pt x="5071" y="61544"/>
                  </a:lnTo>
                  <a:cubicBezTo>
                    <a:pt x="5071" y="61544"/>
                    <a:pt x="5071" y="61544"/>
                    <a:pt x="5071" y="61578"/>
                  </a:cubicBezTo>
                  <a:cubicBezTo>
                    <a:pt x="5304" y="62011"/>
                    <a:pt x="5538" y="62412"/>
                    <a:pt x="5805" y="62845"/>
                  </a:cubicBezTo>
                  <a:cubicBezTo>
                    <a:pt x="7673" y="66114"/>
                    <a:pt x="12576" y="74754"/>
                    <a:pt x="13310" y="76555"/>
                  </a:cubicBezTo>
                  <a:cubicBezTo>
                    <a:pt x="14211" y="78823"/>
                    <a:pt x="24451" y="100672"/>
                    <a:pt x="24785" y="104008"/>
                  </a:cubicBezTo>
                  <a:lnTo>
                    <a:pt x="24785" y="104008"/>
                  </a:lnTo>
                  <a:cubicBezTo>
                    <a:pt x="24451" y="104008"/>
                    <a:pt x="24184" y="104275"/>
                    <a:pt x="24184" y="104575"/>
                  </a:cubicBezTo>
                  <a:cubicBezTo>
                    <a:pt x="24184" y="104909"/>
                    <a:pt x="24451" y="105142"/>
                    <a:pt x="24785" y="105142"/>
                  </a:cubicBezTo>
                  <a:lnTo>
                    <a:pt x="24985" y="105142"/>
                  </a:lnTo>
                  <a:lnTo>
                    <a:pt x="62879" y="105142"/>
                  </a:lnTo>
                  <a:lnTo>
                    <a:pt x="63112" y="105142"/>
                  </a:lnTo>
                  <a:cubicBezTo>
                    <a:pt x="63446" y="105142"/>
                    <a:pt x="63713" y="104909"/>
                    <a:pt x="63713" y="104575"/>
                  </a:cubicBezTo>
                  <a:cubicBezTo>
                    <a:pt x="63713" y="104275"/>
                    <a:pt x="63446" y="104008"/>
                    <a:pt x="63112" y="104008"/>
                  </a:cubicBezTo>
                  <a:close/>
                  <a:moveTo>
                    <a:pt x="43965" y="102007"/>
                  </a:moveTo>
                  <a:lnTo>
                    <a:pt x="25919" y="102007"/>
                  </a:lnTo>
                  <a:cubicBezTo>
                    <a:pt x="25919" y="102007"/>
                    <a:pt x="25619" y="100906"/>
                    <a:pt x="25919" y="100906"/>
                  </a:cubicBezTo>
                  <a:lnTo>
                    <a:pt x="25952" y="100906"/>
                  </a:lnTo>
                  <a:cubicBezTo>
                    <a:pt x="25952" y="100906"/>
                    <a:pt x="15979" y="77255"/>
                    <a:pt x="15145" y="75121"/>
                  </a:cubicBezTo>
                  <a:cubicBezTo>
                    <a:pt x="14444" y="73419"/>
                    <a:pt x="9841" y="65314"/>
                    <a:pt x="8073" y="62211"/>
                  </a:cubicBezTo>
                  <a:cubicBezTo>
                    <a:pt x="7839" y="61811"/>
                    <a:pt x="7639" y="61444"/>
                    <a:pt x="7406" y="61044"/>
                  </a:cubicBezTo>
                  <a:cubicBezTo>
                    <a:pt x="7406" y="61011"/>
                    <a:pt x="7406" y="61011"/>
                    <a:pt x="7406" y="61011"/>
                  </a:cubicBezTo>
                  <a:lnTo>
                    <a:pt x="7406" y="61011"/>
                  </a:lnTo>
                  <a:cubicBezTo>
                    <a:pt x="5938" y="58375"/>
                    <a:pt x="4771" y="55540"/>
                    <a:pt x="3970" y="52571"/>
                  </a:cubicBezTo>
                  <a:cubicBezTo>
                    <a:pt x="3103" y="49402"/>
                    <a:pt x="2636" y="46066"/>
                    <a:pt x="2636" y="42631"/>
                  </a:cubicBezTo>
                  <a:cubicBezTo>
                    <a:pt x="2636" y="20815"/>
                    <a:pt x="21149" y="3169"/>
                    <a:pt x="43932" y="3169"/>
                  </a:cubicBezTo>
                  <a:lnTo>
                    <a:pt x="43932" y="3169"/>
                  </a:lnTo>
                  <a:cubicBezTo>
                    <a:pt x="66748" y="3169"/>
                    <a:pt x="85261" y="20815"/>
                    <a:pt x="85261" y="42631"/>
                  </a:cubicBezTo>
                  <a:cubicBezTo>
                    <a:pt x="85261" y="46066"/>
                    <a:pt x="84794" y="49402"/>
                    <a:pt x="83927" y="52571"/>
                  </a:cubicBezTo>
                  <a:cubicBezTo>
                    <a:pt x="83126" y="55540"/>
                    <a:pt x="81959" y="58375"/>
                    <a:pt x="80491" y="61011"/>
                  </a:cubicBezTo>
                  <a:lnTo>
                    <a:pt x="80491" y="61011"/>
                  </a:lnTo>
                  <a:lnTo>
                    <a:pt x="80491" y="61011"/>
                  </a:lnTo>
                  <a:cubicBezTo>
                    <a:pt x="80258" y="61444"/>
                    <a:pt x="80058" y="61811"/>
                    <a:pt x="79824" y="62211"/>
                  </a:cubicBezTo>
                  <a:cubicBezTo>
                    <a:pt x="78056" y="65314"/>
                    <a:pt x="73453" y="73419"/>
                    <a:pt x="72752" y="75121"/>
                  </a:cubicBezTo>
                  <a:cubicBezTo>
                    <a:pt x="71918" y="77255"/>
                    <a:pt x="61945" y="100906"/>
                    <a:pt x="61945" y="100906"/>
                  </a:cubicBezTo>
                  <a:lnTo>
                    <a:pt x="61978" y="100906"/>
                  </a:lnTo>
                  <a:cubicBezTo>
                    <a:pt x="62278" y="100906"/>
                    <a:pt x="61978" y="101973"/>
                    <a:pt x="61978" y="101973"/>
                  </a:cubicBezTo>
                  <a:lnTo>
                    <a:pt x="43965" y="1019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1"/>
            <p:cNvSpPr/>
            <p:nvPr/>
          </p:nvSpPr>
          <p:spPr>
            <a:xfrm>
              <a:off x="4068438" y="3886239"/>
              <a:ext cx="1006726" cy="62375"/>
            </a:xfrm>
            <a:custGeom>
              <a:rect b="b" l="l" r="r" t="t"/>
              <a:pathLst>
                <a:path extrusionOk="0" h="701" w="27253">
                  <a:moveTo>
                    <a:pt x="400" y="0"/>
                  </a:moveTo>
                  <a:cubicBezTo>
                    <a:pt x="200" y="0"/>
                    <a:pt x="0" y="167"/>
                    <a:pt x="0" y="367"/>
                  </a:cubicBezTo>
                  <a:cubicBezTo>
                    <a:pt x="0" y="534"/>
                    <a:pt x="200" y="701"/>
                    <a:pt x="400" y="701"/>
                  </a:cubicBezTo>
                  <a:lnTo>
                    <a:pt x="26853" y="701"/>
                  </a:lnTo>
                  <a:cubicBezTo>
                    <a:pt x="27053" y="701"/>
                    <a:pt x="27253" y="534"/>
                    <a:pt x="27253" y="367"/>
                  </a:cubicBezTo>
                  <a:cubicBezTo>
                    <a:pt x="27253" y="167"/>
                    <a:pt x="27053" y="0"/>
                    <a:pt x="268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52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Infographics</a:t>
            </a:r>
            <a:endParaRPr/>
          </a:p>
        </p:txBody>
      </p:sp>
      <p:sp>
        <p:nvSpPr>
          <p:cNvPr id="1779" name="Google Shape;1779;p52"/>
          <p:cNvSpPr/>
          <p:nvPr/>
        </p:nvSpPr>
        <p:spPr>
          <a:xfrm>
            <a:off x="1836588" y="1767150"/>
            <a:ext cx="1001575" cy="575450"/>
          </a:xfrm>
          <a:custGeom>
            <a:rect b="b" l="l" r="r" t="t"/>
            <a:pathLst>
              <a:path extrusionOk="0" h="23018" w="40063">
                <a:moveTo>
                  <a:pt x="8540" y="1"/>
                </a:moveTo>
                <a:lnTo>
                  <a:pt x="1" y="11509"/>
                </a:lnTo>
                <a:lnTo>
                  <a:pt x="8540" y="23017"/>
                </a:lnTo>
                <a:lnTo>
                  <a:pt x="40063" y="23017"/>
                </a:lnTo>
                <a:lnTo>
                  <a:pt x="4006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52"/>
          <p:cNvSpPr/>
          <p:nvPr/>
        </p:nvSpPr>
        <p:spPr>
          <a:xfrm>
            <a:off x="1300388" y="2364250"/>
            <a:ext cx="1001575" cy="574600"/>
          </a:xfrm>
          <a:custGeom>
            <a:rect b="b" l="l" r="r" t="t"/>
            <a:pathLst>
              <a:path extrusionOk="0" h="22984" w="40063">
                <a:moveTo>
                  <a:pt x="8573" y="1"/>
                </a:moveTo>
                <a:lnTo>
                  <a:pt x="0" y="11509"/>
                </a:lnTo>
                <a:lnTo>
                  <a:pt x="8573" y="22984"/>
                </a:lnTo>
                <a:lnTo>
                  <a:pt x="40062" y="22984"/>
                </a:lnTo>
                <a:lnTo>
                  <a:pt x="400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52"/>
          <p:cNvSpPr/>
          <p:nvPr/>
        </p:nvSpPr>
        <p:spPr>
          <a:xfrm>
            <a:off x="1437138" y="2960500"/>
            <a:ext cx="1001575" cy="575450"/>
          </a:xfrm>
          <a:custGeom>
            <a:rect b="b" l="l" r="r" t="t"/>
            <a:pathLst>
              <a:path extrusionOk="0" h="23018" w="40063">
                <a:moveTo>
                  <a:pt x="8574" y="1"/>
                </a:moveTo>
                <a:lnTo>
                  <a:pt x="1" y="11509"/>
                </a:lnTo>
                <a:lnTo>
                  <a:pt x="8574" y="23017"/>
                </a:lnTo>
                <a:lnTo>
                  <a:pt x="40063" y="23017"/>
                </a:lnTo>
                <a:lnTo>
                  <a:pt x="4006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52"/>
          <p:cNvSpPr/>
          <p:nvPr/>
        </p:nvSpPr>
        <p:spPr>
          <a:xfrm>
            <a:off x="1768213" y="3557600"/>
            <a:ext cx="1001575" cy="574600"/>
          </a:xfrm>
          <a:custGeom>
            <a:rect b="b" l="l" r="r" t="t"/>
            <a:pathLst>
              <a:path extrusionOk="0" h="22984" w="40063">
                <a:moveTo>
                  <a:pt x="8573" y="1"/>
                </a:moveTo>
                <a:lnTo>
                  <a:pt x="1" y="11509"/>
                </a:lnTo>
                <a:lnTo>
                  <a:pt x="8573" y="22984"/>
                </a:lnTo>
                <a:lnTo>
                  <a:pt x="40063" y="22984"/>
                </a:lnTo>
                <a:lnTo>
                  <a:pt x="4006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52"/>
          <p:cNvSpPr/>
          <p:nvPr/>
        </p:nvSpPr>
        <p:spPr>
          <a:xfrm>
            <a:off x="2123662" y="1767150"/>
            <a:ext cx="6113115" cy="575450"/>
          </a:xfrm>
          <a:custGeom>
            <a:rect b="b" l="l" r="r" t="t"/>
            <a:pathLst>
              <a:path extrusionOk="0" h="23018" w="258019">
                <a:moveTo>
                  <a:pt x="249479" y="1"/>
                </a:moveTo>
                <a:lnTo>
                  <a:pt x="1" y="1"/>
                </a:lnTo>
                <a:lnTo>
                  <a:pt x="1" y="23017"/>
                </a:lnTo>
                <a:lnTo>
                  <a:pt x="249479" y="23017"/>
                </a:lnTo>
                <a:lnTo>
                  <a:pt x="258018" y="1150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52"/>
          <p:cNvSpPr/>
          <p:nvPr/>
        </p:nvSpPr>
        <p:spPr>
          <a:xfrm>
            <a:off x="2123662" y="2364250"/>
            <a:ext cx="6095725" cy="574600"/>
          </a:xfrm>
          <a:custGeom>
            <a:rect b="b" l="l" r="r" t="t"/>
            <a:pathLst>
              <a:path extrusionOk="0" h="22984" w="257285">
                <a:moveTo>
                  <a:pt x="248745" y="1"/>
                </a:moveTo>
                <a:lnTo>
                  <a:pt x="1" y="1"/>
                </a:lnTo>
                <a:lnTo>
                  <a:pt x="1" y="22984"/>
                </a:lnTo>
                <a:lnTo>
                  <a:pt x="248745" y="22984"/>
                </a:lnTo>
                <a:lnTo>
                  <a:pt x="257284" y="115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52"/>
          <p:cNvSpPr/>
          <p:nvPr/>
        </p:nvSpPr>
        <p:spPr>
          <a:xfrm>
            <a:off x="2123662" y="2960500"/>
            <a:ext cx="6095725" cy="575450"/>
          </a:xfrm>
          <a:custGeom>
            <a:rect b="b" l="l" r="r" t="t"/>
            <a:pathLst>
              <a:path extrusionOk="0" h="23018" w="257285">
                <a:moveTo>
                  <a:pt x="248745" y="1"/>
                </a:moveTo>
                <a:lnTo>
                  <a:pt x="1" y="1"/>
                </a:lnTo>
                <a:lnTo>
                  <a:pt x="1" y="23017"/>
                </a:lnTo>
                <a:lnTo>
                  <a:pt x="248745" y="23017"/>
                </a:lnTo>
                <a:lnTo>
                  <a:pt x="257284" y="1150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52"/>
          <p:cNvSpPr/>
          <p:nvPr/>
        </p:nvSpPr>
        <p:spPr>
          <a:xfrm>
            <a:off x="2123662" y="3557600"/>
            <a:ext cx="6095725" cy="574600"/>
          </a:xfrm>
          <a:custGeom>
            <a:rect b="b" l="l" r="r" t="t"/>
            <a:pathLst>
              <a:path extrusionOk="0" h="22984" w="257285">
                <a:moveTo>
                  <a:pt x="248745" y="1"/>
                </a:moveTo>
                <a:lnTo>
                  <a:pt x="1" y="1"/>
                </a:lnTo>
                <a:lnTo>
                  <a:pt x="1" y="22984"/>
                </a:lnTo>
                <a:lnTo>
                  <a:pt x="248745" y="22984"/>
                </a:lnTo>
                <a:lnTo>
                  <a:pt x="257284" y="1150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7" name="Google Shape;1787;p52"/>
          <p:cNvGrpSpPr/>
          <p:nvPr/>
        </p:nvGrpSpPr>
        <p:grpSpPr>
          <a:xfrm>
            <a:off x="1573405" y="4188163"/>
            <a:ext cx="492752" cy="646310"/>
            <a:chOff x="1280600" y="4151861"/>
            <a:chExt cx="445325" cy="773560"/>
          </a:xfrm>
        </p:grpSpPr>
        <p:sp>
          <p:nvSpPr>
            <p:cNvPr id="1788" name="Google Shape;1788;p52"/>
            <p:cNvSpPr/>
            <p:nvPr/>
          </p:nvSpPr>
          <p:spPr>
            <a:xfrm>
              <a:off x="1328950" y="4728227"/>
              <a:ext cx="396150" cy="197194"/>
            </a:xfrm>
            <a:custGeom>
              <a:rect b="b" l="l" r="r" t="t"/>
              <a:pathLst>
                <a:path extrusionOk="0" h="9141" w="15846">
                  <a:moveTo>
                    <a:pt x="1" y="0"/>
                  </a:moveTo>
                  <a:cubicBezTo>
                    <a:pt x="1969" y="2902"/>
                    <a:pt x="8273" y="8773"/>
                    <a:pt x="15845" y="9140"/>
                  </a:cubicBezTo>
                  <a:lnTo>
                    <a:pt x="15845" y="1401"/>
                  </a:lnTo>
                  <a:cubicBezTo>
                    <a:pt x="7840" y="1401"/>
                    <a:pt x="2536" y="868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52"/>
            <p:cNvSpPr/>
            <p:nvPr/>
          </p:nvSpPr>
          <p:spPr>
            <a:xfrm>
              <a:off x="1312275" y="4605184"/>
              <a:ext cx="412825" cy="65494"/>
            </a:xfrm>
            <a:custGeom>
              <a:rect b="b" l="l" r="r" t="t"/>
              <a:pathLst>
                <a:path extrusionOk="0" h="3036" w="16513">
                  <a:moveTo>
                    <a:pt x="1869" y="3036"/>
                  </a:moveTo>
                  <a:cubicBezTo>
                    <a:pt x="4604" y="2135"/>
                    <a:pt x="10108" y="1501"/>
                    <a:pt x="16512" y="1468"/>
                  </a:cubicBezTo>
                  <a:lnTo>
                    <a:pt x="16512" y="134"/>
                  </a:lnTo>
                  <a:cubicBezTo>
                    <a:pt x="12643" y="501"/>
                    <a:pt x="9507" y="634"/>
                    <a:pt x="7006" y="634"/>
                  </a:cubicBezTo>
                  <a:cubicBezTo>
                    <a:pt x="3703" y="634"/>
                    <a:pt x="1502" y="367"/>
                    <a:pt x="1" y="0"/>
                  </a:cubicBezTo>
                  <a:lnTo>
                    <a:pt x="1" y="1234"/>
                  </a:lnTo>
                  <a:cubicBezTo>
                    <a:pt x="1" y="2168"/>
                    <a:pt x="1" y="2702"/>
                    <a:pt x="1869" y="3036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52"/>
            <p:cNvSpPr/>
            <p:nvPr/>
          </p:nvSpPr>
          <p:spPr>
            <a:xfrm>
              <a:off x="1312275" y="4380669"/>
              <a:ext cx="412825" cy="73433"/>
            </a:xfrm>
            <a:custGeom>
              <a:rect b="b" l="l" r="r" t="t"/>
              <a:pathLst>
                <a:path extrusionOk="0" h="3404" w="16513">
                  <a:moveTo>
                    <a:pt x="5238" y="3270"/>
                  </a:moveTo>
                  <a:cubicBezTo>
                    <a:pt x="7906" y="3403"/>
                    <a:pt x="12243" y="3170"/>
                    <a:pt x="16512" y="2769"/>
                  </a:cubicBezTo>
                  <a:lnTo>
                    <a:pt x="16512" y="134"/>
                  </a:lnTo>
                  <a:cubicBezTo>
                    <a:pt x="12643" y="468"/>
                    <a:pt x="9507" y="634"/>
                    <a:pt x="7006" y="634"/>
                  </a:cubicBezTo>
                  <a:cubicBezTo>
                    <a:pt x="3703" y="634"/>
                    <a:pt x="1502" y="368"/>
                    <a:pt x="1" y="1"/>
                  </a:cubicBezTo>
                  <a:lnTo>
                    <a:pt x="1" y="1202"/>
                  </a:lnTo>
                  <a:cubicBezTo>
                    <a:pt x="1" y="2502"/>
                    <a:pt x="1" y="3070"/>
                    <a:pt x="5238" y="327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2"/>
            <p:cNvSpPr/>
            <p:nvPr/>
          </p:nvSpPr>
          <p:spPr>
            <a:xfrm>
              <a:off x="1312275" y="4492926"/>
              <a:ext cx="412825" cy="71987"/>
            </a:xfrm>
            <a:custGeom>
              <a:rect b="b" l="l" r="r" t="t"/>
              <a:pathLst>
                <a:path extrusionOk="0" h="3337" w="16513">
                  <a:moveTo>
                    <a:pt x="5238" y="3203"/>
                  </a:moveTo>
                  <a:cubicBezTo>
                    <a:pt x="7906" y="3336"/>
                    <a:pt x="12243" y="3069"/>
                    <a:pt x="16512" y="2669"/>
                  </a:cubicBezTo>
                  <a:lnTo>
                    <a:pt x="16512" y="134"/>
                  </a:lnTo>
                  <a:cubicBezTo>
                    <a:pt x="12643" y="467"/>
                    <a:pt x="9507" y="634"/>
                    <a:pt x="7006" y="634"/>
                  </a:cubicBezTo>
                  <a:cubicBezTo>
                    <a:pt x="3703" y="634"/>
                    <a:pt x="1502" y="367"/>
                    <a:pt x="1" y="0"/>
                  </a:cubicBezTo>
                  <a:lnTo>
                    <a:pt x="1" y="1135"/>
                  </a:lnTo>
                  <a:cubicBezTo>
                    <a:pt x="1" y="2402"/>
                    <a:pt x="1" y="2969"/>
                    <a:pt x="5238" y="3203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2"/>
            <p:cNvSpPr/>
            <p:nvPr/>
          </p:nvSpPr>
          <p:spPr>
            <a:xfrm>
              <a:off x="1312275" y="4283533"/>
              <a:ext cx="412825" cy="59022"/>
            </a:xfrm>
            <a:custGeom>
              <a:rect b="b" l="l" r="r" t="t"/>
              <a:pathLst>
                <a:path extrusionOk="0" h="2736" w="16513">
                  <a:moveTo>
                    <a:pt x="5238" y="2602"/>
                  </a:moveTo>
                  <a:cubicBezTo>
                    <a:pt x="7906" y="2736"/>
                    <a:pt x="12243" y="2469"/>
                    <a:pt x="16512" y="2102"/>
                  </a:cubicBezTo>
                  <a:lnTo>
                    <a:pt x="16512" y="101"/>
                  </a:lnTo>
                  <a:cubicBezTo>
                    <a:pt x="12643" y="467"/>
                    <a:pt x="9507" y="601"/>
                    <a:pt x="7006" y="601"/>
                  </a:cubicBezTo>
                  <a:cubicBezTo>
                    <a:pt x="3703" y="601"/>
                    <a:pt x="1502" y="367"/>
                    <a:pt x="1" y="0"/>
                  </a:cubicBezTo>
                  <a:lnTo>
                    <a:pt x="1" y="534"/>
                  </a:lnTo>
                  <a:cubicBezTo>
                    <a:pt x="1" y="1835"/>
                    <a:pt x="1" y="2402"/>
                    <a:pt x="5238" y="2602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2"/>
            <p:cNvSpPr/>
            <p:nvPr/>
          </p:nvSpPr>
          <p:spPr>
            <a:xfrm>
              <a:off x="1358975" y="4636829"/>
              <a:ext cx="366125" cy="42476"/>
            </a:xfrm>
            <a:custGeom>
              <a:rect b="b" l="l" r="r" t="t"/>
              <a:pathLst>
                <a:path extrusionOk="0" h="1969" w="14645">
                  <a:moveTo>
                    <a:pt x="3370" y="1869"/>
                  </a:moveTo>
                  <a:cubicBezTo>
                    <a:pt x="6038" y="1969"/>
                    <a:pt x="10375" y="1735"/>
                    <a:pt x="14644" y="1369"/>
                  </a:cubicBezTo>
                  <a:lnTo>
                    <a:pt x="14644" y="1"/>
                  </a:lnTo>
                  <a:cubicBezTo>
                    <a:pt x="8240" y="34"/>
                    <a:pt x="2736" y="668"/>
                    <a:pt x="1" y="1569"/>
                  </a:cubicBezTo>
                  <a:cubicBezTo>
                    <a:pt x="768" y="1702"/>
                    <a:pt x="1835" y="1802"/>
                    <a:pt x="3370" y="186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2"/>
            <p:cNvSpPr/>
            <p:nvPr/>
          </p:nvSpPr>
          <p:spPr>
            <a:xfrm>
              <a:off x="1358975" y="4636829"/>
              <a:ext cx="366125" cy="42476"/>
            </a:xfrm>
            <a:custGeom>
              <a:rect b="b" l="l" r="r" t="t"/>
              <a:pathLst>
                <a:path extrusionOk="0" h="1969" w="14645">
                  <a:moveTo>
                    <a:pt x="3370" y="1869"/>
                  </a:moveTo>
                  <a:cubicBezTo>
                    <a:pt x="6038" y="1969"/>
                    <a:pt x="10375" y="1735"/>
                    <a:pt x="14644" y="1369"/>
                  </a:cubicBezTo>
                  <a:lnTo>
                    <a:pt x="14644" y="1"/>
                  </a:lnTo>
                  <a:cubicBezTo>
                    <a:pt x="8240" y="34"/>
                    <a:pt x="2736" y="668"/>
                    <a:pt x="1" y="1569"/>
                  </a:cubicBezTo>
                  <a:cubicBezTo>
                    <a:pt x="768" y="1702"/>
                    <a:pt x="1835" y="1802"/>
                    <a:pt x="3370" y="1869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2"/>
            <p:cNvSpPr/>
            <p:nvPr/>
          </p:nvSpPr>
          <p:spPr>
            <a:xfrm>
              <a:off x="1281425" y="4295052"/>
              <a:ext cx="443675" cy="60295"/>
            </a:xfrm>
            <a:custGeom>
              <a:rect b="b" l="l" r="r" t="t"/>
              <a:pathLst>
                <a:path extrusionOk="0" h="2795" w="17747">
                  <a:moveTo>
                    <a:pt x="1235" y="0"/>
                  </a:moveTo>
                  <a:cubicBezTo>
                    <a:pt x="1235" y="0"/>
                    <a:pt x="0" y="901"/>
                    <a:pt x="201" y="1768"/>
                  </a:cubicBezTo>
                  <a:lnTo>
                    <a:pt x="201" y="1668"/>
                  </a:lnTo>
                  <a:cubicBezTo>
                    <a:pt x="601" y="1974"/>
                    <a:pt x="2246" y="2795"/>
                    <a:pt x="8065" y="2795"/>
                  </a:cubicBezTo>
                  <a:cubicBezTo>
                    <a:pt x="10494" y="2795"/>
                    <a:pt x="13650" y="2652"/>
                    <a:pt x="17746" y="2268"/>
                  </a:cubicBezTo>
                  <a:lnTo>
                    <a:pt x="17746" y="1568"/>
                  </a:lnTo>
                  <a:cubicBezTo>
                    <a:pt x="14239" y="1869"/>
                    <a:pt x="10687" y="2103"/>
                    <a:pt x="8052" y="2103"/>
                  </a:cubicBezTo>
                  <a:cubicBezTo>
                    <a:pt x="7478" y="2103"/>
                    <a:pt x="6948" y="2092"/>
                    <a:pt x="6472" y="2068"/>
                  </a:cubicBezTo>
                  <a:cubicBezTo>
                    <a:pt x="1235" y="1868"/>
                    <a:pt x="1235" y="1301"/>
                    <a:pt x="1235" y="0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2"/>
            <p:cNvSpPr/>
            <p:nvPr/>
          </p:nvSpPr>
          <p:spPr>
            <a:xfrm>
              <a:off x="1281425" y="4406576"/>
              <a:ext cx="443675" cy="61029"/>
            </a:xfrm>
            <a:custGeom>
              <a:rect b="b" l="l" r="r" t="t"/>
              <a:pathLst>
                <a:path extrusionOk="0" h="2829" w="17747">
                  <a:moveTo>
                    <a:pt x="1235" y="1"/>
                  </a:moveTo>
                  <a:cubicBezTo>
                    <a:pt x="1235" y="1"/>
                    <a:pt x="0" y="901"/>
                    <a:pt x="201" y="1768"/>
                  </a:cubicBezTo>
                  <a:lnTo>
                    <a:pt x="201" y="1702"/>
                  </a:lnTo>
                  <a:cubicBezTo>
                    <a:pt x="601" y="2008"/>
                    <a:pt x="2246" y="2828"/>
                    <a:pt x="8065" y="2828"/>
                  </a:cubicBezTo>
                  <a:cubicBezTo>
                    <a:pt x="10494" y="2828"/>
                    <a:pt x="13650" y="2685"/>
                    <a:pt x="17746" y="2302"/>
                  </a:cubicBezTo>
                  <a:lnTo>
                    <a:pt x="17746" y="1568"/>
                  </a:lnTo>
                  <a:cubicBezTo>
                    <a:pt x="14296" y="1892"/>
                    <a:pt x="10802" y="2106"/>
                    <a:pt x="8180" y="2106"/>
                  </a:cubicBezTo>
                  <a:cubicBezTo>
                    <a:pt x="7557" y="2106"/>
                    <a:pt x="6984" y="2094"/>
                    <a:pt x="6472" y="2069"/>
                  </a:cubicBezTo>
                  <a:cubicBezTo>
                    <a:pt x="1235" y="1869"/>
                    <a:pt x="1235" y="1301"/>
                    <a:pt x="1235" y="1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2"/>
            <p:cNvSpPr/>
            <p:nvPr/>
          </p:nvSpPr>
          <p:spPr>
            <a:xfrm>
              <a:off x="1281425" y="4517388"/>
              <a:ext cx="443675" cy="62452"/>
            </a:xfrm>
            <a:custGeom>
              <a:rect b="b" l="l" r="r" t="t"/>
              <a:pathLst>
                <a:path extrusionOk="0" h="2895" w="17747">
                  <a:moveTo>
                    <a:pt x="1235" y="1"/>
                  </a:moveTo>
                  <a:cubicBezTo>
                    <a:pt x="1235" y="1"/>
                    <a:pt x="0" y="901"/>
                    <a:pt x="201" y="1768"/>
                  </a:cubicBezTo>
                  <a:cubicBezTo>
                    <a:pt x="601" y="2074"/>
                    <a:pt x="2246" y="2895"/>
                    <a:pt x="8065" y="2895"/>
                  </a:cubicBezTo>
                  <a:cubicBezTo>
                    <a:pt x="10494" y="2895"/>
                    <a:pt x="13650" y="2752"/>
                    <a:pt x="17746" y="2369"/>
                  </a:cubicBezTo>
                  <a:lnTo>
                    <a:pt x="17746" y="1535"/>
                  </a:lnTo>
                  <a:cubicBezTo>
                    <a:pt x="14233" y="1864"/>
                    <a:pt x="10674" y="2103"/>
                    <a:pt x="8037" y="2103"/>
                  </a:cubicBezTo>
                  <a:cubicBezTo>
                    <a:pt x="7469" y="2103"/>
                    <a:pt x="6944" y="2092"/>
                    <a:pt x="6472" y="2069"/>
                  </a:cubicBezTo>
                  <a:cubicBezTo>
                    <a:pt x="1235" y="1869"/>
                    <a:pt x="1235" y="1268"/>
                    <a:pt x="1235" y="1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2"/>
            <p:cNvSpPr/>
            <p:nvPr/>
          </p:nvSpPr>
          <p:spPr>
            <a:xfrm>
              <a:off x="1281425" y="4631803"/>
              <a:ext cx="443675" cy="60295"/>
            </a:xfrm>
            <a:custGeom>
              <a:rect b="b" l="l" r="r" t="t"/>
              <a:pathLst>
                <a:path extrusionOk="0" h="2795" w="17747">
                  <a:moveTo>
                    <a:pt x="1235" y="0"/>
                  </a:moveTo>
                  <a:cubicBezTo>
                    <a:pt x="1235" y="0"/>
                    <a:pt x="0" y="901"/>
                    <a:pt x="201" y="1768"/>
                  </a:cubicBezTo>
                  <a:lnTo>
                    <a:pt x="201" y="1668"/>
                  </a:lnTo>
                  <a:cubicBezTo>
                    <a:pt x="601" y="1974"/>
                    <a:pt x="2246" y="2795"/>
                    <a:pt x="8065" y="2795"/>
                  </a:cubicBezTo>
                  <a:cubicBezTo>
                    <a:pt x="10494" y="2795"/>
                    <a:pt x="13650" y="2652"/>
                    <a:pt x="17746" y="2269"/>
                  </a:cubicBezTo>
                  <a:lnTo>
                    <a:pt x="17746" y="1602"/>
                  </a:lnTo>
                  <a:cubicBezTo>
                    <a:pt x="14149" y="1911"/>
                    <a:pt x="10504" y="2125"/>
                    <a:pt x="7849" y="2125"/>
                  </a:cubicBezTo>
                  <a:cubicBezTo>
                    <a:pt x="7353" y="2125"/>
                    <a:pt x="6892" y="2118"/>
                    <a:pt x="6472" y="2102"/>
                  </a:cubicBezTo>
                  <a:cubicBezTo>
                    <a:pt x="4937" y="2035"/>
                    <a:pt x="3870" y="1935"/>
                    <a:pt x="3103" y="1802"/>
                  </a:cubicBezTo>
                  <a:cubicBezTo>
                    <a:pt x="1235" y="1468"/>
                    <a:pt x="1235" y="934"/>
                    <a:pt x="1235" y="0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2"/>
            <p:cNvSpPr/>
            <p:nvPr/>
          </p:nvSpPr>
          <p:spPr>
            <a:xfrm>
              <a:off x="1280600" y="4333190"/>
              <a:ext cx="31700" cy="47503"/>
            </a:xfrm>
            <a:custGeom>
              <a:rect b="b" l="l" r="r" t="t"/>
              <a:pathLst>
                <a:path extrusionOk="0" h="2202" w="1268">
                  <a:moveTo>
                    <a:pt x="234" y="0"/>
                  </a:moveTo>
                  <a:lnTo>
                    <a:pt x="234" y="1901"/>
                  </a:lnTo>
                  <a:cubicBezTo>
                    <a:pt x="534" y="2002"/>
                    <a:pt x="867" y="2102"/>
                    <a:pt x="1268" y="2202"/>
                  </a:cubicBezTo>
                  <a:lnTo>
                    <a:pt x="1268" y="1668"/>
                  </a:lnTo>
                  <a:cubicBezTo>
                    <a:pt x="0" y="1168"/>
                    <a:pt x="300" y="467"/>
                    <a:pt x="234" y="0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2"/>
            <p:cNvSpPr/>
            <p:nvPr/>
          </p:nvSpPr>
          <p:spPr>
            <a:xfrm>
              <a:off x="1312275" y="4369150"/>
              <a:ext cx="412825" cy="25218"/>
            </a:xfrm>
            <a:custGeom>
              <a:rect b="b" l="l" r="r" t="t"/>
              <a:pathLst>
                <a:path extrusionOk="0" h="1169" w="16513">
                  <a:moveTo>
                    <a:pt x="16512" y="668"/>
                  </a:moveTo>
                  <a:lnTo>
                    <a:pt x="16512" y="34"/>
                  </a:lnTo>
                  <a:cubicBezTo>
                    <a:pt x="14511" y="234"/>
                    <a:pt x="12410" y="368"/>
                    <a:pt x="10241" y="501"/>
                  </a:cubicBezTo>
                  <a:cubicBezTo>
                    <a:pt x="4037" y="835"/>
                    <a:pt x="1268" y="535"/>
                    <a:pt x="1" y="1"/>
                  </a:cubicBezTo>
                  <a:lnTo>
                    <a:pt x="1" y="535"/>
                  </a:lnTo>
                  <a:cubicBezTo>
                    <a:pt x="1502" y="902"/>
                    <a:pt x="3703" y="1168"/>
                    <a:pt x="7006" y="1168"/>
                  </a:cubicBezTo>
                  <a:cubicBezTo>
                    <a:pt x="9507" y="1168"/>
                    <a:pt x="12643" y="1002"/>
                    <a:pt x="16512" y="668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2"/>
            <p:cNvSpPr/>
            <p:nvPr/>
          </p:nvSpPr>
          <p:spPr>
            <a:xfrm>
              <a:off x="1312275" y="4369150"/>
              <a:ext cx="412825" cy="25218"/>
            </a:xfrm>
            <a:custGeom>
              <a:rect b="b" l="l" r="r" t="t"/>
              <a:pathLst>
                <a:path extrusionOk="0" h="1169" w="16513">
                  <a:moveTo>
                    <a:pt x="16512" y="668"/>
                  </a:moveTo>
                  <a:lnTo>
                    <a:pt x="16512" y="34"/>
                  </a:lnTo>
                  <a:cubicBezTo>
                    <a:pt x="14511" y="234"/>
                    <a:pt x="12410" y="368"/>
                    <a:pt x="10241" y="501"/>
                  </a:cubicBezTo>
                  <a:cubicBezTo>
                    <a:pt x="4037" y="835"/>
                    <a:pt x="1268" y="535"/>
                    <a:pt x="1" y="1"/>
                  </a:cubicBezTo>
                  <a:lnTo>
                    <a:pt x="1" y="535"/>
                  </a:lnTo>
                  <a:cubicBezTo>
                    <a:pt x="1502" y="902"/>
                    <a:pt x="3703" y="1168"/>
                    <a:pt x="7006" y="1168"/>
                  </a:cubicBezTo>
                  <a:cubicBezTo>
                    <a:pt x="9507" y="1168"/>
                    <a:pt x="12643" y="1002"/>
                    <a:pt x="16512" y="668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2"/>
            <p:cNvSpPr/>
            <p:nvPr/>
          </p:nvSpPr>
          <p:spPr>
            <a:xfrm>
              <a:off x="1280600" y="4331033"/>
              <a:ext cx="444500" cy="51968"/>
            </a:xfrm>
            <a:custGeom>
              <a:rect b="b" l="l" r="r" t="t"/>
              <a:pathLst>
                <a:path extrusionOk="0" h="2409" w="17780">
                  <a:moveTo>
                    <a:pt x="234" y="0"/>
                  </a:moveTo>
                  <a:lnTo>
                    <a:pt x="234" y="100"/>
                  </a:lnTo>
                  <a:cubicBezTo>
                    <a:pt x="300" y="567"/>
                    <a:pt x="0" y="1268"/>
                    <a:pt x="1268" y="1768"/>
                  </a:cubicBezTo>
                  <a:cubicBezTo>
                    <a:pt x="2168" y="2147"/>
                    <a:pt x="3826" y="2408"/>
                    <a:pt x="6935" y="2408"/>
                  </a:cubicBezTo>
                  <a:cubicBezTo>
                    <a:pt x="8202" y="2408"/>
                    <a:pt x="9711" y="2365"/>
                    <a:pt x="11508" y="2268"/>
                  </a:cubicBezTo>
                  <a:cubicBezTo>
                    <a:pt x="13677" y="2135"/>
                    <a:pt x="15778" y="2001"/>
                    <a:pt x="17779" y="1801"/>
                  </a:cubicBezTo>
                  <a:lnTo>
                    <a:pt x="17779" y="600"/>
                  </a:lnTo>
                  <a:cubicBezTo>
                    <a:pt x="13683" y="984"/>
                    <a:pt x="10527" y="1127"/>
                    <a:pt x="8098" y="1127"/>
                  </a:cubicBezTo>
                  <a:cubicBezTo>
                    <a:pt x="2279" y="1127"/>
                    <a:pt x="634" y="306"/>
                    <a:pt x="234" y="0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2"/>
            <p:cNvSpPr/>
            <p:nvPr/>
          </p:nvSpPr>
          <p:spPr>
            <a:xfrm>
              <a:off x="1280600" y="4331033"/>
              <a:ext cx="444500" cy="56132"/>
            </a:xfrm>
            <a:custGeom>
              <a:rect b="b" l="l" r="r" t="t"/>
              <a:pathLst>
                <a:path extrusionOk="0" h="2602" w="17780">
                  <a:moveTo>
                    <a:pt x="1268" y="1768"/>
                  </a:moveTo>
                  <a:cubicBezTo>
                    <a:pt x="2535" y="2302"/>
                    <a:pt x="5304" y="2602"/>
                    <a:pt x="11508" y="2268"/>
                  </a:cubicBezTo>
                  <a:cubicBezTo>
                    <a:pt x="13677" y="2135"/>
                    <a:pt x="15778" y="2001"/>
                    <a:pt x="17779" y="1801"/>
                  </a:cubicBezTo>
                  <a:lnTo>
                    <a:pt x="17779" y="600"/>
                  </a:lnTo>
                  <a:cubicBezTo>
                    <a:pt x="3870" y="1901"/>
                    <a:pt x="801" y="434"/>
                    <a:pt x="234" y="0"/>
                  </a:cubicBezTo>
                  <a:lnTo>
                    <a:pt x="234" y="100"/>
                  </a:lnTo>
                  <a:cubicBezTo>
                    <a:pt x="300" y="567"/>
                    <a:pt x="0" y="1268"/>
                    <a:pt x="1268" y="1768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2"/>
            <p:cNvSpPr/>
            <p:nvPr/>
          </p:nvSpPr>
          <p:spPr>
            <a:xfrm>
              <a:off x="1286425" y="4151861"/>
              <a:ext cx="25875" cy="131700"/>
            </a:xfrm>
            <a:custGeom>
              <a:rect b="b" l="l" r="r" t="t"/>
              <a:pathLst>
                <a:path extrusionOk="0" h="6105" w="1035">
                  <a:moveTo>
                    <a:pt x="1" y="0"/>
                  </a:moveTo>
                  <a:lnTo>
                    <a:pt x="1" y="5771"/>
                  </a:lnTo>
                  <a:cubicBezTo>
                    <a:pt x="301" y="5904"/>
                    <a:pt x="634" y="6004"/>
                    <a:pt x="1035" y="6104"/>
                  </a:cubicBezTo>
                  <a:lnTo>
                    <a:pt x="1035" y="300"/>
                  </a:lnTo>
                  <a:cubicBezTo>
                    <a:pt x="601" y="200"/>
                    <a:pt x="267" y="100"/>
                    <a:pt x="1" y="0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2"/>
            <p:cNvSpPr/>
            <p:nvPr/>
          </p:nvSpPr>
          <p:spPr>
            <a:xfrm>
              <a:off x="1312275" y="4158332"/>
              <a:ext cx="412825" cy="138172"/>
            </a:xfrm>
            <a:custGeom>
              <a:rect b="b" l="l" r="r" t="t"/>
              <a:pathLst>
                <a:path extrusionOk="0" h="6405" w="16513">
                  <a:moveTo>
                    <a:pt x="16512" y="5905"/>
                  </a:moveTo>
                  <a:lnTo>
                    <a:pt x="16512" y="1235"/>
                  </a:lnTo>
                  <a:cubicBezTo>
                    <a:pt x="9074" y="1201"/>
                    <a:pt x="2869" y="701"/>
                    <a:pt x="1" y="0"/>
                  </a:cubicBezTo>
                  <a:lnTo>
                    <a:pt x="1" y="5804"/>
                  </a:lnTo>
                  <a:cubicBezTo>
                    <a:pt x="1502" y="6171"/>
                    <a:pt x="3703" y="6405"/>
                    <a:pt x="7006" y="6405"/>
                  </a:cubicBezTo>
                  <a:cubicBezTo>
                    <a:pt x="9507" y="6405"/>
                    <a:pt x="12643" y="6271"/>
                    <a:pt x="16512" y="5905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2"/>
            <p:cNvSpPr/>
            <p:nvPr/>
          </p:nvSpPr>
          <p:spPr>
            <a:xfrm>
              <a:off x="1312275" y="4158332"/>
              <a:ext cx="412825" cy="138172"/>
            </a:xfrm>
            <a:custGeom>
              <a:rect b="b" l="l" r="r" t="t"/>
              <a:pathLst>
                <a:path extrusionOk="0" h="6405" w="16513">
                  <a:moveTo>
                    <a:pt x="16512" y="5905"/>
                  </a:moveTo>
                  <a:lnTo>
                    <a:pt x="16512" y="1235"/>
                  </a:lnTo>
                  <a:cubicBezTo>
                    <a:pt x="9074" y="1201"/>
                    <a:pt x="2869" y="701"/>
                    <a:pt x="1" y="0"/>
                  </a:cubicBezTo>
                  <a:lnTo>
                    <a:pt x="1" y="5804"/>
                  </a:lnTo>
                  <a:cubicBezTo>
                    <a:pt x="1502" y="6171"/>
                    <a:pt x="3703" y="6405"/>
                    <a:pt x="7006" y="6405"/>
                  </a:cubicBezTo>
                  <a:cubicBezTo>
                    <a:pt x="9507" y="6405"/>
                    <a:pt x="12643" y="6271"/>
                    <a:pt x="16512" y="5905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2"/>
            <p:cNvSpPr/>
            <p:nvPr/>
          </p:nvSpPr>
          <p:spPr>
            <a:xfrm>
              <a:off x="1280600" y="4444714"/>
              <a:ext cx="31700" cy="48236"/>
            </a:xfrm>
            <a:custGeom>
              <a:rect b="b" l="l" r="r" t="t"/>
              <a:pathLst>
                <a:path extrusionOk="0" h="2236" w="1268">
                  <a:moveTo>
                    <a:pt x="234" y="0"/>
                  </a:moveTo>
                  <a:lnTo>
                    <a:pt x="234" y="1935"/>
                  </a:lnTo>
                  <a:cubicBezTo>
                    <a:pt x="534" y="2035"/>
                    <a:pt x="867" y="2135"/>
                    <a:pt x="1268" y="2235"/>
                  </a:cubicBezTo>
                  <a:lnTo>
                    <a:pt x="1268" y="1702"/>
                  </a:lnTo>
                  <a:cubicBezTo>
                    <a:pt x="0" y="1168"/>
                    <a:pt x="300" y="467"/>
                    <a:pt x="234" y="0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2"/>
            <p:cNvSpPr/>
            <p:nvPr/>
          </p:nvSpPr>
          <p:spPr>
            <a:xfrm>
              <a:off x="1312275" y="4480695"/>
              <a:ext cx="412825" cy="25930"/>
            </a:xfrm>
            <a:custGeom>
              <a:rect b="b" l="l" r="r" t="t"/>
              <a:pathLst>
                <a:path extrusionOk="0" h="1202" w="16513">
                  <a:moveTo>
                    <a:pt x="16512" y="701"/>
                  </a:moveTo>
                  <a:lnTo>
                    <a:pt x="16512" y="34"/>
                  </a:lnTo>
                  <a:cubicBezTo>
                    <a:pt x="14511" y="234"/>
                    <a:pt x="12410" y="367"/>
                    <a:pt x="10241" y="501"/>
                  </a:cubicBezTo>
                  <a:cubicBezTo>
                    <a:pt x="4037" y="834"/>
                    <a:pt x="1268" y="534"/>
                    <a:pt x="1" y="0"/>
                  </a:cubicBezTo>
                  <a:lnTo>
                    <a:pt x="1" y="567"/>
                  </a:lnTo>
                  <a:cubicBezTo>
                    <a:pt x="1502" y="934"/>
                    <a:pt x="3703" y="1201"/>
                    <a:pt x="7006" y="1201"/>
                  </a:cubicBezTo>
                  <a:cubicBezTo>
                    <a:pt x="9507" y="1201"/>
                    <a:pt x="12643" y="1068"/>
                    <a:pt x="16512" y="701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2"/>
            <p:cNvSpPr/>
            <p:nvPr/>
          </p:nvSpPr>
          <p:spPr>
            <a:xfrm>
              <a:off x="1312275" y="4480695"/>
              <a:ext cx="412825" cy="25930"/>
            </a:xfrm>
            <a:custGeom>
              <a:rect b="b" l="l" r="r" t="t"/>
              <a:pathLst>
                <a:path extrusionOk="0" h="1202" w="16513">
                  <a:moveTo>
                    <a:pt x="16512" y="701"/>
                  </a:moveTo>
                  <a:lnTo>
                    <a:pt x="16512" y="34"/>
                  </a:lnTo>
                  <a:cubicBezTo>
                    <a:pt x="14511" y="234"/>
                    <a:pt x="12410" y="367"/>
                    <a:pt x="10241" y="501"/>
                  </a:cubicBezTo>
                  <a:cubicBezTo>
                    <a:pt x="4037" y="834"/>
                    <a:pt x="1268" y="534"/>
                    <a:pt x="1" y="0"/>
                  </a:cubicBezTo>
                  <a:lnTo>
                    <a:pt x="1" y="567"/>
                  </a:lnTo>
                  <a:cubicBezTo>
                    <a:pt x="1502" y="934"/>
                    <a:pt x="3703" y="1201"/>
                    <a:pt x="7006" y="1201"/>
                  </a:cubicBezTo>
                  <a:cubicBezTo>
                    <a:pt x="9507" y="1201"/>
                    <a:pt x="12643" y="1068"/>
                    <a:pt x="16512" y="701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2"/>
            <p:cNvSpPr/>
            <p:nvPr/>
          </p:nvSpPr>
          <p:spPr>
            <a:xfrm>
              <a:off x="1280600" y="4443269"/>
              <a:ext cx="444500" cy="51278"/>
            </a:xfrm>
            <a:custGeom>
              <a:rect b="b" l="l" r="r" t="t"/>
              <a:pathLst>
                <a:path extrusionOk="0" h="2377" w="17780">
                  <a:moveTo>
                    <a:pt x="234" y="1"/>
                  </a:moveTo>
                  <a:lnTo>
                    <a:pt x="234" y="67"/>
                  </a:lnTo>
                  <a:cubicBezTo>
                    <a:pt x="300" y="534"/>
                    <a:pt x="0" y="1235"/>
                    <a:pt x="1268" y="1769"/>
                  </a:cubicBezTo>
                  <a:cubicBezTo>
                    <a:pt x="2165" y="2123"/>
                    <a:pt x="3813" y="2377"/>
                    <a:pt x="6899" y="2377"/>
                  </a:cubicBezTo>
                  <a:cubicBezTo>
                    <a:pt x="8174" y="2377"/>
                    <a:pt x="9694" y="2333"/>
                    <a:pt x="11508" y="2236"/>
                  </a:cubicBezTo>
                  <a:cubicBezTo>
                    <a:pt x="13677" y="2102"/>
                    <a:pt x="15778" y="1969"/>
                    <a:pt x="17779" y="1769"/>
                  </a:cubicBezTo>
                  <a:lnTo>
                    <a:pt x="17779" y="601"/>
                  </a:lnTo>
                  <a:cubicBezTo>
                    <a:pt x="13683" y="984"/>
                    <a:pt x="10527" y="1127"/>
                    <a:pt x="8098" y="1127"/>
                  </a:cubicBezTo>
                  <a:cubicBezTo>
                    <a:pt x="2279" y="1127"/>
                    <a:pt x="634" y="307"/>
                    <a:pt x="234" y="1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2"/>
            <p:cNvSpPr/>
            <p:nvPr/>
          </p:nvSpPr>
          <p:spPr>
            <a:xfrm>
              <a:off x="1280600" y="4443269"/>
              <a:ext cx="444500" cy="55441"/>
            </a:xfrm>
            <a:custGeom>
              <a:rect b="b" l="l" r="r" t="t"/>
              <a:pathLst>
                <a:path extrusionOk="0" h="2570" w="17780">
                  <a:moveTo>
                    <a:pt x="1268" y="1769"/>
                  </a:moveTo>
                  <a:cubicBezTo>
                    <a:pt x="2535" y="2269"/>
                    <a:pt x="5304" y="2569"/>
                    <a:pt x="11508" y="2236"/>
                  </a:cubicBezTo>
                  <a:cubicBezTo>
                    <a:pt x="13677" y="2102"/>
                    <a:pt x="15778" y="1969"/>
                    <a:pt x="17779" y="1769"/>
                  </a:cubicBezTo>
                  <a:lnTo>
                    <a:pt x="17779" y="601"/>
                  </a:lnTo>
                  <a:cubicBezTo>
                    <a:pt x="3870" y="1902"/>
                    <a:pt x="801" y="434"/>
                    <a:pt x="234" y="1"/>
                  </a:cubicBezTo>
                  <a:lnTo>
                    <a:pt x="234" y="67"/>
                  </a:lnTo>
                  <a:cubicBezTo>
                    <a:pt x="300" y="534"/>
                    <a:pt x="0" y="1235"/>
                    <a:pt x="1268" y="1769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2"/>
            <p:cNvSpPr/>
            <p:nvPr/>
          </p:nvSpPr>
          <p:spPr>
            <a:xfrm>
              <a:off x="1280600" y="4555526"/>
              <a:ext cx="31700" cy="49681"/>
            </a:xfrm>
            <a:custGeom>
              <a:rect b="b" l="l" r="r" t="t"/>
              <a:pathLst>
                <a:path extrusionOk="0" h="2303" w="1268">
                  <a:moveTo>
                    <a:pt x="234" y="0"/>
                  </a:moveTo>
                  <a:lnTo>
                    <a:pt x="234" y="2002"/>
                  </a:lnTo>
                  <a:cubicBezTo>
                    <a:pt x="534" y="2102"/>
                    <a:pt x="867" y="2235"/>
                    <a:pt x="1268" y="2302"/>
                  </a:cubicBezTo>
                  <a:lnTo>
                    <a:pt x="1268" y="1668"/>
                  </a:lnTo>
                  <a:cubicBezTo>
                    <a:pt x="0" y="1168"/>
                    <a:pt x="300" y="434"/>
                    <a:pt x="234" y="0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2"/>
            <p:cNvSpPr/>
            <p:nvPr/>
          </p:nvSpPr>
          <p:spPr>
            <a:xfrm>
              <a:off x="1312275" y="4591508"/>
              <a:ext cx="412825" cy="27354"/>
            </a:xfrm>
            <a:custGeom>
              <a:rect b="b" l="l" r="r" t="t"/>
              <a:pathLst>
                <a:path extrusionOk="0" h="1268" w="16513">
                  <a:moveTo>
                    <a:pt x="16512" y="768"/>
                  </a:moveTo>
                  <a:lnTo>
                    <a:pt x="16512" y="34"/>
                  </a:lnTo>
                  <a:cubicBezTo>
                    <a:pt x="14511" y="200"/>
                    <a:pt x="12410" y="367"/>
                    <a:pt x="10241" y="501"/>
                  </a:cubicBezTo>
                  <a:cubicBezTo>
                    <a:pt x="4037" y="834"/>
                    <a:pt x="1268" y="501"/>
                    <a:pt x="1" y="0"/>
                  </a:cubicBezTo>
                  <a:lnTo>
                    <a:pt x="1" y="634"/>
                  </a:lnTo>
                  <a:cubicBezTo>
                    <a:pt x="1502" y="1001"/>
                    <a:pt x="3703" y="1268"/>
                    <a:pt x="7006" y="1268"/>
                  </a:cubicBezTo>
                  <a:cubicBezTo>
                    <a:pt x="9507" y="1268"/>
                    <a:pt x="12643" y="1135"/>
                    <a:pt x="16512" y="768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2"/>
            <p:cNvSpPr/>
            <p:nvPr/>
          </p:nvSpPr>
          <p:spPr>
            <a:xfrm>
              <a:off x="1312275" y="4591508"/>
              <a:ext cx="412825" cy="27354"/>
            </a:xfrm>
            <a:custGeom>
              <a:rect b="b" l="l" r="r" t="t"/>
              <a:pathLst>
                <a:path extrusionOk="0" h="1268" w="16513">
                  <a:moveTo>
                    <a:pt x="16512" y="768"/>
                  </a:moveTo>
                  <a:lnTo>
                    <a:pt x="16512" y="34"/>
                  </a:lnTo>
                  <a:cubicBezTo>
                    <a:pt x="14511" y="200"/>
                    <a:pt x="12410" y="367"/>
                    <a:pt x="10241" y="501"/>
                  </a:cubicBezTo>
                  <a:cubicBezTo>
                    <a:pt x="4037" y="834"/>
                    <a:pt x="1268" y="501"/>
                    <a:pt x="1" y="0"/>
                  </a:cubicBezTo>
                  <a:lnTo>
                    <a:pt x="1" y="634"/>
                  </a:lnTo>
                  <a:cubicBezTo>
                    <a:pt x="1502" y="1001"/>
                    <a:pt x="3703" y="1268"/>
                    <a:pt x="7006" y="1268"/>
                  </a:cubicBezTo>
                  <a:cubicBezTo>
                    <a:pt x="9507" y="1268"/>
                    <a:pt x="12643" y="1135"/>
                    <a:pt x="16512" y="768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2"/>
            <p:cNvSpPr/>
            <p:nvPr/>
          </p:nvSpPr>
          <p:spPr>
            <a:xfrm>
              <a:off x="1280600" y="4555526"/>
              <a:ext cx="444500" cy="49681"/>
            </a:xfrm>
            <a:custGeom>
              <a:rect b="b" l="l" r="r" t="t"/>
              <a:pathLst>
                <a:path extrusionOk="0" h="2303" w="17780">
                  <a:moveTo>
                    <a:pt x="234" y="0"/>
                  </a:moveTo>
                  <a:cubicBezTo>
                    <a:pt x="300" y="434"/>
                    <a:pt x="0" y="1168"/>
                    <a:pt x="1268" y="1668"/>
                  </a:cubicBezTo>
                  <a:cubicBezTo>
                    <a:pt x="2181" y="2029"/>
                    <a:pt x="3875" y="2303"/>
                    <a:pt x="7072" y="2303"/>
                  </a:cubicBezTo>
                  <a:cubicBezTo>
                    <a:pt x="8311" y="2303"/>
                    <a:pt x="9776" y="2262"/>
                    <a:pt x="11508" y="2169"/>
                  </a:cubicBezTo>
                  <a:cubicBezTo>
                    <a:pt x="13677" y="2035"/>
                    <a:pt x="15778" y="1868"/>
                    <a:pt x="17779" y="1702"/>
                  </a:cubicBezTo>
                  <a:lnTo>
                    <a:pt x="17779" y="601"/>
                  </a:lnTo>
                  <a:cubicBezTo>
                    <a:pt x="13683" y="984"/>
                    <a:pt x="10527" y="1127"/>
                    <a:pt x="8098" y="1127"/>
                  </a:cubicBezTo>
                  <a:cubicBezTo>
                    <a:pt x="2279" y="1127"/>
                    <a:pt x="634" y="306"/>
                    <a:pt x="234" y="0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2"/>
            <p:cNvSpPr/>
            <p:nvPr/>
          </p:nvSpPr>
          <p:spPr>
            <a:xfrm>
              <a:off x="1280600" y="4555526"/>
              <a:ext cx="444500" cy="53996"/>
            </a:xfrm>
            <a:custGeom>
              <a:rect b="b" l="l" r="r" t="t"/>
              <a:pathLst>
                <a:path extrusionOk="0" h="2503" w="17780">
                  <a:moveTo>
                    <a:pt x="1268" y="1668"/>
                  </a:moveTo>
                  <a:cubicBezTo>
                    <a:pt x="2535" y="2169"/>
                    <a:pt x="5304" y="2502"/>
                    <a:pt x="11508" y="2169"/>
                  </a:cubicBezTo>
                  <a:cubicBezTo>
                    <a:pt x="13677" y="2035"/>
                    <a:pt x="15778" y="1868"/>
                    <a:pt x="17779" y="1702"/>
                  </a:cubicBezTo>
                  <a:lnTo>
                    <a:pt x="17779" y="601"/>
                  </a:lnTo>
                  <a:cubicBezTo>
                    <a:pt x="3870" y="1902"/>
                    <a:pt x="801" y="434"/>
                    <a:pt x="234" y="0"/>
                  </a:cubicBezTo>
                  <a:lnTo>
                    <a:pt x="234" y="0"/>
                  </a:lnTo>
                  <a:cubicBezTo>
                    <a:pt x="300" y="434"/>
                    <a:pt x="0" y="1168"/>
                    <a:pt x="1268" y="1668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2"/>
            <p:cNvSpPr/>
            <p:nvPr/>
          </p:nvSpPr>
          <p:spPr>
            <a:xfrm>
              <a:off x="1280600" y="4670653"/>
              <a:ext cx="48375" cy="57599"/>
            </a:xfrm>
            <a:custGeom>
              <a:rect b="b" l="l" r="r" t="t"/>
              <a:pathLst>
                <a:path extrusionOk="0" h="2670" w="1935">
                  <a:moveTo>
                    <a:pt x="234" y="1"/>
                  </a:moveTo>
                  <a:lnTo>
                    <a:pt x="234" y="1502"/>
                  </a:lnTo>
                  <a:cubicBezTo>
                    <a:pt x="334" y="1935"/>
                    <a:pt x="934" y="2302"/>
                    <a:pt x="1935" y="2669"/>
                  </a:cubicBezTo>
                  <a:cubicBezTo>
                    <a:pt x="1668" y="2269"/>
                    <a:pt x="1501" y="1969"/>
                    <a:pt x="1368" y="1702"/>
                  </a:cubicBezTo>
                  <a:cubicBezTo>
                    <a:pt x="0" y="1168"/>
                    <a:pt x="300" y="434"/>
                    <a:pt x="234" y="1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2"/>
            <p:cNvSpPr/>
            <p:nvPr/>
          </p:nvSpPr>
          <p:spPr>
            <a:xfrm>
              <a:off x="1314775" y="4706634"/>
              <a:ext cx="410325" cy="51839"/>
            </a:xfrm>
            <a:custGeom>
              <a:rect b="b" l="l" r="r" t="t"/>
              <a:pathLst>
                <a:path extrusionOk="0" h="2403" w="16413">
                  <a:moveTo>
                    <a:pt x="16412" y="1"/>
                  </a:moveTo>
                  <a:cubicBezTo>
                    <a:pt x="14411" y="201"/>
                    <a:pt x="12310" y="367"/>
                    <a:pt x="10141" y="468"/>
                  </a:cubicBezTo>
                  <a:cubicBezTo>
                    <a:pt x="4104" y="801"/>
                    <a:pt x="1302" y="501"/>
                    <a:pt x="1" y="34"/>
                  </a:cubicBezTo>
                  <a:cubicBezTo>
                    <a:pt x="134" y="267"/>
                    <a:pt x="301" y="601"/>
                    <a:pt x="568" y="1001"/>
                  </a:cubicBezTo>
                  <a:cubicBezTo>
                    <a:pt x="3103" y="1869"/>
                    <a:pt x="8407" y="2402"/>
                    <a:pt x="16412" y="240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2"/>
            <p:cNvSpPr/>
            <p:nvPr/>
          </p:nvSpPr>
          <p:spPr>
            <a:xfrm>
              <a:off x="1314775" y="4706634"/>
              <a:ext cx="410325" cy="51839"/>
            </a:xfrm>
            <a:custGeom>
              <a:rect b="b" l="l" r="r" t="t"/>
              <a:pathLst>
                <a:path extrusionOk="0" h="2403" w="16413">
                  <a:moveTo>
                    <a:pt x="16412" y="1"/>
                  </a:moveTo>
                  <a:cubicBezTo>
                    <a:pt x="14411" y="201"/>
                    <a:pt x="12310" y="367"/>
                    <a:pt x="10141" y="468"/>
                  </a:cubicBezTo>
                  <a:cubicBezTo>
                    <a:pt x="4104" y="801"/>
                    <a:pt x="1302" y="501"/>
                    <a:pt x="1" y="34"/>
                  </a:cubicBezTo>
                  <a:cubicBezTo>
                    <a:pt x="134" y="267"/>
                    <a:pt x="301" y="601"/>
                    <a:pt x="568" y="1001"/>
                  </a:cubicBezTo>
                  <a:cubicBezTo>
                    <a:pt x="3103" y="1869"/>
                    <a:pt x="8407" y="2402"/>
                    <a:pt x="16412" y="2402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2"/>
            <p:cNvSpPr/>
            <p:nvPr/>
          </p:nvSpPr>
          <p:spPr>
            <a:xfrm>
              <a:off x="1280600" y="4667784"/>
              <a:ext cx="445325" cy="52011"/>
            </a:xfrm>
            <a:custGeom>
              <a:rect b="b" l="l" r="r" t="t"/>
              <a:pathLst>
                <a:path extrusionOk="0" h="2411" w="17813">
                  <a:moveTo>
                    <a:pt x="234" y="0"/>
                  </a:moveTo>
                  <a:lnTo>
                    <a:pt x="234" y="134"/>
                  </a:lnTo>
                  <a:cubicBezTo>
                    <a:pt x="300" y="567"/>
                    <a:pt x="0" y="1301"/>
                    <a:pt x="1368" y="1835"/>
                  </a:cubicBezTo>
                  <a:cubicBezTo>
                    <a:pt x="2285" y="2164"/>
                    <a:pt x="3947" y="2410"/>
                    <a:pt x="6962" y="2410"/>
                  </a:cubicBezTo>
                  <a:cubicBezTo>
                    <a:pt x="8225" y="2410"/>
                    <a:pt x="9726" y="2367"/>
                    <a:pt x="11508" y="2269"/>
                  </a:cubicBezTo>
                  <a:cubicBezTo>
                    <a:pt x="13677" y="2135"/>
                    <a:pt x="15778" y="2002"/>
                    <a:pt x="17813" y="1802"/>
                  </a:cubicBezTo>
                  <a:lnTo>
                    <a:pt x="17813" y="601"/>
                  </a:lnTo>
                  <a:cubicBezTo>
                    <a:pt x="13706" y="984"/>
                    <a:pt x="10543" y="1127"/>
                    <a:pt x="8109" y="1127"/>
                  </a:cubicBezTo>
                  <a:cubicBezTo>
                    <a:pt x="2279" y="1127"/>
                    <a:pt x="634" y="306"/>
                    <a:pt x="234" y="0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2"/>
            <p:cNvSpPr/>
            <p:nvPr/>
          </p:nvSpPr>
          <p:spPr>
            <a:xfrm>
              <a:off x="1280600" y="4667784"/>
              <a:ext cx="445325" cy="56153"/>
            </a:xfrm>
            <a:custGeom>
              <a:rect b="b" l="l" r="r" t="t"/>
              <a:pathLst>
                <a:path extrusionOk="0" h="2603" w="17813">
                  <a:moveTo>
                    <a:pt x="1368" y="1835"/>
                  </a:moveTo>
                  <a:cubicBezTo>
                    <a:pt x="2669" y="2302"/>
                    <a:pt x="5471" y="2602"/>
                    <a:pt x="11508" y="2269"/>
                  </a:cubicBezTo>
                  <a:cubicBezTo>
                    <a:pt x="13677" y="2135"/>
                    <a:pt x="15778" y="2002"/>
                    <a:pt x="17813" y="1802"/>
                  </a:cubicBezTo>
                  <a:lnTo>
                    <a:pt x="17813" y="601"/>
                  </a:lnTo>
                  <a:cubicBezTo>
                    <a:pt x="3870" y="1902"/>
                    <a:pt x="801" y="434"/>
                    <a:pt x="234" y="0"/>
                  </a:cubicBezTo>
                  <a:lnTo>
                    <a:pt x="234" y="134"/>
                  </a:lnTo>
                  <a:cubicBezTo>
                    <a:pt x="300" y="567"/>
                    <a:pt x="0" y="1301"/>
                    <a:pt x="1368" y="1835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2" name="Google Shape;1822;p52"/>
          <p:cNvGrpSpPr/>
          <p:nvPr/>
        </p:nvGrpSpPr>
        <p:grpSpPr>
          <a:xfrm>
            <a:off x="907187" y="1626624"/>
            <a:ext cx="1158983" cy="2632907"/>
            <a:chOff x="907212" y="1612400"/>
            <a:chExt cx="1158983" cy="2647202"/>
          </a:xfrm>
        </p:grpSpPr>
        <p:sp>
          <p:nvSpPr>
            <p:cNvPr id="1823" name="Google Shape;1823;p52"/>
            <p:cNvSpPr/>
            <p:nvPr/>
          </p:nvSpPr>
          <p:spPr>
            <a:xfrm>
              <a:off x="907212" y="1612400"/>
              <a:ext cx="1158063" cy="2647202"/>
            </a:xfrm>
            <a:custGeom>
              <a:rect b="b" l="l" r="r" t="t"/>
              <a:pathLst>
                <a:path extrusionOk="0" h="102110" w="41864">
                  <a:moveTo>
                    <a:pt x="41366" y="1"/>
                  </a:moveTo>
                  <a:cubicBezTo>
                    <a:pt x="32721" y="1"/>
                    <a:pt x="24813" y="2561"/>
                    <a:pt x="17579" y="7242"/>
                  </a:cubicBezTo>
                  <a:cubicBezTo>
                    <a:pt x="13343" y="10011"/>
                    <a:pt x="9574" y="13280"/>
                    <a:pt x="6572" y="17416"/>
                  </a:cubicBezTo>
                  <a:cubicBezTo>
                    <a:pt x="3269" y="21952"/>
                    <a:pt x="1435" y="27056"/>
                    <a:pt x="567" y="32560"/>
                  </a:cubicBezTo>
                  <a:cubicBezTo>
                    <a:pt x="267" y="34528"/>
                    <a:pt x="67" y="36530"/>
                    <a:pt x="67" y="38531"/>
                  </a:cubicBezTo>
                  <a:cubicBezTo>
                    <a:pt x="67" y="38664"/>
                    <a:pt x="0" y="38831"/>
                    <a:pt x="0" y="38965"/>
                  </a:cubicBezTo>
                  <a:lnTo>
                    <a:pt x="0" y="40666"/>
                  </a:lnTo>
                  <a:cubicBezTo>
                    <a:pt x="0" y="40833"/>
                    <a:pt x="67" y="40999"/>
                    <a:pt x="67" y="41166"/>
                  </a:cubicBezTo>
                  <a:cubicBezTo>
                    <a:pt x="100" y="46937"/>
                    <a:pt x="1401" y="52408"/>
                    <a:pt x="3336" y="57811"/>
                  </a:cubicBezTo>
                  <a:cubicBezTo>
                    <a:pt x="5004" y="62548"/>
                    <a:pt x="7439" y="66851"/>
                    <a:pt x="10074" y="71054"/>
                  </a:cubicBezTo>
                  <a:cubicBezTo>
                    <a:pt x="11709" y="73689"/>
                    <a:pt x="13343" y="76325"/>
                    <a:pt x="14811" y="79060"/>
                  </a:cubicBezTo>
                  <a:cubicBezTo>
                    <a:pt x="16312" y="81929"/>
                    <a:pt x="17446" y="84931"/>
                    <a:pt x="17746" y="88167"/>
                  </a:cubicBezTo>
                  <a:cubicBezTo>
                    <a:pt x="17880" y="89568"/>
                    <a:pt x="17946" y="90969"/>
                    <a:pt x="18380" y="92336"/>
                  </a:cubicBezTo>
                  <a:cubicBezTo>
                    <a:pt x="19681" y="96239"/>
                    <a:pt x="22049" y="99341"/>
                    <a:pt x="25585" y="101476"/>
                  </a:cubicBezTo>
                  <a:cubicBezTo>
                    <a:pt x="26052" y="101743"/>
                    <a:pt x="26553" y="101910"/>
                    <a:pt x="27020" y="102110"/>
                  </a:cubicBezTo>
                  <a:lnTo>
                    <a:pt x="41863" y="102110"/>
                  </a:lnTo>
                  <a:lnTo>
                    <a:pt x="41863" y="101710"/>
                  </a:lnTo>
                  <a:lnTo>
                    <a:pt x="41863" y="101176"/>
                  </a:lnTo>
                  <a:lnTo>
                    <a:pt x="41863" y="101009"/>
                  </a:lnTo>
                  <a:lnTo>
                    <a:pt x="41863" y="98040"/>
                  </a:lnTo>
                  <a:lnTo>
                    <a:pt x="41863" y="96939"/>
                  </a:lnTo>
                  <a:cubicBezTo>
                    <a:pt x="40129" y="96939"/>
                    <a:pt x="38394" y="96954"/>
                    <a:pt x="36660" y="96954"/>
                  </a:cubicBezTo>
                  <a:cubicBezTo>
                    <a:pt x="35792" y="96954"/>
                    <a:pt x="34925" y="96951"/>
                    <a:pt x="34058" y="96939"/>
                  </a:cubicBezTo>
                  <a:cubicBezTo>
                    <a:pt x="32924" y="96939"/>
                    <a:pt x="31756" y="96806"/>
                    <a:pt x="30622" y="96739"/>
                  </a:cubicBezTo>
                  <a:cubicBezTo>
                    <a:pt x="28721" y="96573"/>
                    <a:pt x="27186" y="95605"/>
                    <a:pt x="25752" y="94471"/>
                  </a:cubicBezTo>
                  <a:cubicBezTo>
                    <a:pt x="24918" y="93804"/>
                    <a:pt x="24351" y="93003"/>
                    <a:pt x="23884" y="92036"/>
                  </a:cubicBezTo>
                  <a:cubicBezTo>
                    <a:pt x="23217" y="90568"/>
                    <a:pt x="22883" y="89034"/>
                    <a:pt x="22650" y="87433"/>
                  </a:cubicBezTo>
                  <a:cubicBezTo>
                    <a:pt x="22116" y="83697"/>
                    <a:pt x="20915" y="80161"/>
                    <a:pt x="19481" y="76658"/>
                  </a:cubicBezTo>
                  <a:cubicBezTo>
                    <a:pt x="18013" y="73189"/>
                    <a:pt x="16345" y="69787"/>
                    <a:pt x="14644" y="66384"/>
                  </a:cubicBezTo>
                  <a:cubicBezTo>
                    <a:pt x="13043" y="63249"/>
                    <a:pt x="11542" y="60080"/>
                    <a:pt x="10474" y="56711"/>
                  </a:cubicBezTo>
                  <a:cubicBezTo>
                    <a:pt x="9140" y="52474"/>
                    <a:pt x="7873" y="48205"/>
                    <a:pt x="7239" y="43768"/>
                  </a:cubicBezTo>
                  <a:cubicBezTo>
                    <a:pt x="6872" y="41266"/>
                    <a:pt x="6672" y="38764"/>
                    <a:pt x="6772" y="36263"/>
                  </a:cubicBezTo>
                  <a:cubicBezTo>
                    <a:pt x="6939" y="32093"/>
                    <a:pt x="7606" y="28057"/>
                    <a:pt x="9207" y="24187"/>
                  </a:cubicBezTo>
                  <a:cubicBezTo>
                    <a:pt x="10141" y="21886"/>
                    <a:pt x="11442" y="19751"/>
                    <a:pt x="13143" y="17883"/>
                  </a:cubicBezTo>
                  <a:cubicBezTo>
                    <a:pt x="15078" y="15748"/>
                    <a:pt x="17146" y="13813"/>
                    <a:pt x="19514" y="12212"/>
                  </a:cubicBezTo>
                  <a:cubicBezTo>
                    <a:pt x="22716" y="10077"/>
                    <a:pt x="26052" y="8276"/>
                    <a:pt x="29688" y="7042"/>
                  </a:cubicBezTo>
                  <a:cubicBezTo>
                    <a:pt x="32624" y="6041"/>
                    <a:pt x="35592" y="5407"/>
                    <a:pt x="38695" y="5174"/>
                  </a:cubicBezTo>
                  <a:cubicBezTo>
                    <a:pt x="39762" y="5107"/>
                    <a:pt x="40796" y="5107"/>
                    <a:pt x="41863" y="5107"/>
                  </a:cubicBezTo>
                  <a:lnTo>
                    <a:pt x="41863" y="3"/>
                  </a:lnTo>
                  <a:cubicBezTo>
                    <a:pt x="41697" y="2"/>
                    <a:pt x="41532" y="1"/>
                    <a:pt x="41366" y="1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2"/>
            <p:cNvSpPr/>
            <p:nvPr/>
          </p:nvSpPr>
          <p:spPr>
            <a:xfrm>
              <a:off x="1091756" y="1743917"/>
              <a:ext cx="974439" cy="2382041"/>
            </a:xfrm>
            <a:custGeom>
              <a:rect b="b" l="l" r="r" t="t"/>
              <a:pathLst>
                <a:path extrusionOk="0" h="91882" w="35226">
                  <a:moveTo>
                    <a:pt x="35192" y="1"/>
                  </a:moveTo>
                  <a:cubicBezTo>
                    <a:pt x="34158" y="34"/>
                    <a:pt x="33091" y="34"/>
                    <a:pt x="32024" y="101"/>
                  </a:cubicBezTo>
                  <a:cubicBezTo>
                    <a:pt x="28921" y="334"/>
                    <a:pt x="25953" y="968"/>
                    <a:pt x="23017" y="1969"/>
                  </a:cubicBezTo>
                  <a:cubicBezTo>
                    <a:pt x="19381" y="3203"/>
                    <a:pt x="16045" y="5004"/>
                    <a:pt x="12843" y="7139"/>
                  </a:cubicBezTo>
                  <a:cubicBezTo>
                    <a:pt x="10475" y="8740"/>
                    <a:pt x="8407" y="10675"/>
                    <a:pt x="6472" y="12777"/>
                  </a:cubicBezTo>
                  <a:cubicBezTo>
                    <a:pt x="4771" y="14678"/>
                    <a:pt x="3503" y="16779"/>
                    <a:pt x="2536" y="19114"/>
                  </a:cubicBezTo>
                  <a:cubicBezTo>
                    <a:pt x="935" y="22984"/>
                    <a:pt x="268" y="27020"/>
                    <a:pt x="101" y="31156"/>
                  </a:cubicBezTo>
                  <a:cubicBezTo>
                    <a:pt x="1" y="33691"/>
                    <a:pt x="201" y="36193"/>
                    <a:pt x="568" y="38695"/>
                  </a:cubicBezTo>
                  <a:cubicBezTo>
                    <a:pt x="1202" y="43132"/>
                    <a:pt x="2469" y="47401"/>
                    <a:pt x="3803" y="51638"/>
                  </a:cubicBezTo>
                  <a:cubicBezTo>
                    <a:pt x="4871" y="55007"/>
                    <a:pt x="6372" y="58176"/>
                    <a:pt x="7973" y="61311"/>
                  </a:cubicBezTo>
                  <a:cubicBezTo>
                    <a:pt x="9674" y="64680"/>
                    <a:pt x="11342" y="68116"/>
                    <a:pt x="12810" y="71585"/>
                  </a:cubicBezTo>
                  <a:cubicBezTo>
                    <a:pt x="14244" y="75054"/>
                    <a:pt x="15445" y="78624"/>
                    <a:pt x="15979" y="82360"/>
                  </a:cubicBezTo>
                  <a:cubicBezTo>
                    <a:pt x="16212" y="83961"/>
                    <a:pt x="16546" y="85495"/>
                    <a:pt x="17213" y="86963"/>
                  </a:cubicBezTo>
                  <a:cubicBezTo>
                    <a:pt x="17680" y="87930"/>
                    <a:pt x="18247" y="88731"/>
                    <a:pt x="19081" y="89398"/>
                  </a:cubicBezTo>
                  <a:cubicBezTo>
                    <a:pt x="20515" y="90532"/>
                    <a:pt x="22050" y="91500"/>
                    <a:pt x="23951" y="91633"/>
                  </a:cubicBezTo>
                  <a:cubicBezTo>
                    <a:pt x="25085" y="91733"/>
                    <a:pt x="26253" y="91866"/>
                    <a:pt x="27387" y="91866"/>
                  </a:cubicBezTo>
                  <a:cubicBezTo>
                    <a:pt x="28254" y="91878"/>
                    <a:pt x="29121" y="91881"/>
                    <a:pt x="29990" y="91881"/>
                  </a:cubicBezTo>
                  <a:cubicBezTo>
                    <a:pt x="31727" y="91881"/>
                    <a:pt x="33469" y="91866"/>
                    <a:pt x="35226" y="91866"/>
                  </a:cubicBezTo>
                  <a:lnTo>
                    <a:pt x="35192" y="1"/>
                  </a:lnTo>
                  <a:close/>
                </a:path>
              </a:pathLst>
            </a:custGeom>
            <a:solidFill>
              <a:srgbClr val="595959">
                <a:alpha val="2588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5" name="Google Shape;1825;p52"/>
          <p:cNvSpPr txBox="1"/>
          <p:nvPr/>
        </p:nvSpPr>
        <p:spPr>
          <a:xfrm>
            <a:off x="4132774" y="1892450"/>
            <a:ext cx="35736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6" name="Google Shape;1826;p52"/>
          <p:cNvSpPr txBox="1"/>
          <p:nvPr/>
        </p:nvSpPr>
        <p:spPr>
          <a:xfrm>
            <a:off x="4132774" y="2485795"/>
            <a:ext cx="35736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7" name="Google Shape;1827;p52"/>
          <p:cNvSpPr txBox="1"/>
          <p:nvPr/>
        </p:nvSpPr>
        <p:spPr>
          <a:xfrm>
            <a:off x="4132774" y="3082465"/>
            <a:ext cx="35736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8" name="Google Shape;1828;p52"/>
          <p:cNvSpPr txBox="1"/>
          <p:nvPr/>
        </p:nvSpPr>
        <p:spPr>
          <a:xfrm>
            <a:off x="4132774" y="3665597"/>
            <a:ext cx="35736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9" name="Google Shape;1829;p52"/>
          <p:cNvSpPr txBox="1"/>
          <p:nvPr/>
        </p:nvSpPr>
        <p:spPr>
          <a:xfrm>
            <a:off x="2563946" y="1892459"/>
            <a:ext cx="9957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0" name="Google Shape;1830;p52"/>
          <p:cNvSpPr txBox="1"/>
          <p:nvPr/>
        </p:nvSpPr>
        <p:spPr>
          <a:xfrm>
            <a:off x="2563946" y="2485802"/>
            <a:ext cx="9957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1" name="Google Shape;1831;p52"/>
          <p:cNvSpPr txBox="1"/>
          <p:nvPr/>
        </p:nvSpPr>
        <p:spPr>
          <a:xfrm>
            <a:off x="2563946" y="3082471"/>
            <a:ext cx="9957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2" name="Google Shape;1832;p52"/>
          <p:cNvSpPr txBox="1"/>
          <p:nvPr/>
        </p:nvSpPr>
        <p:spPr>
          <a:xfrm>
            <a:off x="2563946" y="3665602"/>
            <a:ext cx="9957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53"/>
          <p:cNvSpPr/>
          <p:nvPr/>
        </p:nvSpPr>
        <p:spPr>
          <a:xfrm>
            <a:off x="5901850" y="1551725"/>
            <a:ext cx="558900" cy="481200"/>
          </a:xfrm>
          <a:prstGeom prst="rect">
            <a:avLst/>
          </a:prstGeom>
          <a:solidFill>
            <a:srgbClr val="E8D3F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53"/>
          <p:cNvSpPr/>
          <p:nvPr/>
        </p:nvSpPr>
        <p:spPr>
          <a:xfrm>
            <a:off x="5901850" y="2148456"/>
            <a:ext cx="558900" cy="481200"/>
          </a:xfrm>
          <a:prstGeom prst="rect">
            <a:avLst/>
          </a:prstGeom>
          <a:solidFill>
            <a:srgbClr val="E1BD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53"/>
          <p:cNvSpPr/>
          <p:nvPr/>
        </p:nvSpPr>
        <p:spPr>
          <a:xfrm>
            <a:off x="5901850" y="2752262"/>
            <a:ext cx="558900" cy="481200"/>
          </a:xfrm>
          <a:prstGeom prst="rect">
            <a:avLst/>
          </a:prstGeom>
          <a:solidFill>
            <a:srgbClr val="D0A4E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53"/>
          <p:cNvSpPr/>
          <p:nvPr/>
        </p:nvSpPr>
        <p:spPr>
          <a:xfrm>
            <a:off x="5901850" y="3987650"/>
            <a:ext cx="558900" cy="481200"/>
          </a:xfrm>
          <a:prstGeom prst="rect">
            <a:avLst/>
          </a:prstGeom>
          <a:solidFill>
            <a:srgbClr val="9053A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53"/>
          <p:cNvSpPr/>
          <p:nvPr/>
        </p:nvSpPr>
        <p:spPr>
          <a:xfrm>
            <a:off x="5901850" y="3370218"/>
            <a:ext cx="558900" cy="481200"/>
          </a:xfrm>
          <a:prstGeom prst="rect">
            <a:avLst/>
          </a:prstGeom>
          <a:solidFill>
            <a:srgbClr val="B271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53"/>
          <p:cNvSpPr/>
          <p:nvPr/>
        </p:nvSpPr>
        <p:spPr>
          <a:xfrm>
            <a:off x="2702300" y="1551725"/>
            <a:ext cx="558900" cy="481200"/>
          </a:xfrm>
          <a:prstGeom prst="rect">
            <a:avLst/>
          </a:prstGeom>
          <a:solidFill>
            <a:srgbClr val="F9CFDE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53"/>
          <p:cNvSpPr/>
          <p:nvPr/>
        </p:nvSpPr>
        <p:spPr>
          <a:xfrm>
            <a:off x="2702300" y="2148456"/>
            <a:ext cx="558900" cy="481200"/>
          </a:xfrm>
          <a:prstGeom prst="rect">
            <a:avLst/>
          </a:prstGeom>
          <a:solidFill>
            <a:srgbClr val="F7BAD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53"/>
          <p:cNvSpPr/>
          <p:nvPr/>
        </p:nvSpPr>
        <p:spPr>
          <a:xfrm>
            <a:off x="2702300" y="2752262"/>
            <a:ext cx="558900" cy="4812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53"/>
          <p:cNvSpPr/>
          <p:nvPr/>
        </p:nvSpPr>
        <p:spPr>
          <a:xfrm>
            <a:off x="2702300" y="3987650"/>
            <a:ext cx="558900" cy="481200"/>
          </a:xfrm>
          <a:prstGeom prst="rect">
            <a:avLst/>
          </a:prstGeom>
          <a:solidFill>
            <a:srgbClr val="B85F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53"/>
          <p:cNvSpPr/>
          <p:nvPr/>
        </p:nvSpPr>
        <p:spPr>
          <a:xfrm>
            <a:off x="2702300" y="3370218"/>
            <a:ext cx="558900" cy="481200"/>
          </a:xfrm>
          <a:prstGeom prst="rect">
            <a:avLst/>
          </a:prstGeom>
          <a:solidFill>
            <a:srgbClr val="D686A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53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Infographics</a:t>
            </a:r>
            <a:endParaRPr/>
          </a:p>
        </p:txBody>
      </p:sp>
      <p:sp>
        <p:nvSpPr>
          <p:cNvPr id="1848" name="Google Shape;1848;p53"/>
          <p:cNvSpPr/>
          <p:nvPr/>
        </p:nvSpPr>
        <p:spPr>
          <a:xfrm>
            <a:off x="3771318" y="2191128"/>
            <a:ext cx="1611650" cy="1653705"/>
          </a:xfrm>
          <a:custGeom>
            <a:rect b="b" l="l" r="r" t="t"/>
            <a:pathLst>
              <a:path extrusionOk="0" h="58409" w="58409">
                <a:moveTo>
                  <a:pt x="29188" y="0"/>
                </a:moveTo>
                <a:cubicBezTo>
                  <a:pt x="13077" y="0"/>
                  <a:pt x="1" y="13076"/>
                  <a:pt x="1" y="29221"/>
                </a:cubicBezTo>
                <a:cubicBezTo>
                  <a:pt x="1" y="45333"/>
                  <a:pt x="13077" y="58409"/>
                  <a:pt x="29188" y="58409"/>
                </a:cubicBezTo>
                <a:cubicBezTo>
                  <a:pt x="45333" y="58409"/>
                  <a:pt x="58409" y="45333"/>
                  <a:pt x="58409" y="29221"/>
                </a:cubicBezTo>
                <a:cubicBezTo>
                  <a:pt x="58409" y="13076"/>
                  <a:pt x="45333" y="0"/>
                  <a:pt x="29188" y="0"/>
                </a:cubicBez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53"/>
          <p:cNvSpPr/>
          <p:nvPr/>
        </p:nvSpPr>
        <p:spPr>
          <a:xfrm>
            <a:off x="6073964" y="3500697"/>
            <a:ext cx="214673" cy="220243"/>
          </a:xfrm>
          <a:custGeom>
            <a:rect b="b" l="l" r="r" t="t"/>
            <a:pathLst>
              <a:path extrusionOk="0" h="9941" w="9942">
                <a:moveTo>
                  <a:pt x="4971" y="901"/>
                </a:moveTo>
                <a:cubicBezTo>
                  <a:pt x="5138" y="901"/>
                  <a:pt x="5238" y="1034"/>
                  <a:pt x="5238" y="1168"/>
                </a:cubicBezTo>
                <a:lnTo>
                  <a:pt x="5238" y="1701"/>
                </a:lnTo>
                <a:cubicBezTo>
                  <a:pt x="5238" y="1868"/>
                  <a:pt x="5138" y="2002"/>
                  <a:pt x="4971" y="2002"/>
                </a:cubicBezTo>
                <a:cubicBezTo>
                  <a:pt x="4804" y="2002"/>
                  <a:pt x="4704" y="1868"/>
                  <a:pt x="4704" y="1701"/>
                </a:cubicBezTo>
                <a:lnTo>
                  <a:pt x="4704" y="1168"/>
                </a:lnTo>
                <a:cubicBezTo>
                  <a:pt x="4704" y="1034"/>
                  <a:pt x="4804" y="901"/>
                  <a:pt x="4971" y="901"/>
                </a:cubicBezTo>
                <a:close/>
                <a:moveTo>
                  <a:pt x="1602" y="4703"/>
                </a:moveTo>
                <a:cubicBezTo>
                  <a:pt x="1735" y="4703"/>
                  <a:pt x="1869" y="4804"/>
                  <a:pt x="1869" y="4970"/>
                </a:cubicBezTo>
                <a:cubicBezTo>
                  <a:pt x="1869" y="5104"/>
                  <a:pt x="1735" y="5237"/>
                  <a:pt x="1602" y="5237"/>
                </a:cubicBezTo>
                <a:lnTo>
                  <a:pt x="1035" y="5237"/>
                </a:lnTo>
                <a:cubicBezTo>
                  <a:pt x="901" y="5237"/>
                  <a:pt x="768" y="5104"/>
                  <a:pt x="768" y="4970"/>
                </a:cubicBezTo>
                <a:cubicBezTo>
                  <a:pt x="768" y="4804"/>
                  <a:pt x="901" y="4703"/>
                  <a:pt x="1035" y="4703"/>
                </a:cubicBezTo>
                <a:close/>
                <a:moveTo>
                  <a:pt x="8640" y="4703"/>
                </a:moveTo>
                <a:cubicBezTo>
                  <a:pt x="8774" y="4703"/>
                  <a:pt x="8907" y="4804"/>
                  <a:pt x="8907" y="4970"/>
                </a:cubicBezTo>
                <a:cubicBezTo>
                  <a:pt x="8907" y="5104"/>
                  <a:pt x="8774" y="5237"/>
                  <a:pt x="8640" y="5237"/>
                </a:cubicBezTo>
                <a:lnTo>
                  <a:pt x="8073" y="5237"/>
                </a:lnTo>
                <a:cubicBezTo>
                  <a:pt x="7940" y="5237"/>
                  <a:pt x="7806" y="5104"/>
                  <a:pt x="7806" y="4970"/>
                </a:cubicBezTo>
                <a:cubicBezTo>
                  <a:pt x="7806" y="4804"/>
                  <a:pt x="7940" y="4703"/>
                  <a:pt x="8073" y="4703"/>
                </a:cubicBezTo>
                <a:close/>
                <a:moveTo>
                  <a:pt x="4971" y="2602"/>
                </a:moveTo>
                <a:cubicBezTo>
                  <a:pt x="5104" y="2602"/>
                  <a:pt x="5238" y="2702"/>
                  <a:pt x="5238" y="2835"/>
                </a:cubicBezTo>
                <a:lnTo>
                  <a:pt x="5238" y="4837"/>
                </a:lnTo>
                <a:lnTo>
                  <a:pt x="6872" y="4837"/>
                </a:lnTo>
                <a:cubicBezTo>
                  <a:pt x="6972" y="4837"/>
                  <a:pt x="7072" y="4937"/>
                  <a:pt x="7072" y="5104"/>
                </a:cubicBezTo>
                <a:cubicBezTo>
                  <a:pt x="7072" y="5237"/>
                  <a:pt x="6972" y="5337"/>
                  <a:pt x="6872" y="5337"/>
                </a:cubicBezTo>
                <a:lnTo>
                  <a:pt x="5238" y="5337"/>
                </a:lnTo>
                <a:lnTo>
                  <a:pt x="5238" y="5637"/>
                </a:lnTo>
                <a:cubicBezTo>
                  <a:pt x="5238" y="5771"/>
                  <a:pt x="5104" y="5871"/>
                  <a:pt x="4971" y="5871"/>
                </a:cubicBezTo>
                <a:cubicBezTo>
                  <a:pt x="4838" y="5871"/>
                  <a:pt x="4704" y="5771"/>
                  <a:pt x="4704" y="5637"/>
                </a:cubicBezTo>
                <a:lnTo>
                  <a:pt x="4704" y="5337"/>
                </a:lnTo>
                <a:lnTo>
                  <a:pt x="4437" y="5337"/>
                </a:lnTo>
                <a:cubicBezTo>
                  <a:pt x="4337" y="5337"/>
                  <a:pt x="4237" y="5237"/>
                  <a:pt x="4237" y="5104"/>
                </a:cubicBezTo>
                <a:cubicBezTo>
                  <a:pt x="4237" y="4937"/>
                  <a:pt x="4337" y="4837"/>
                  <a:pt x="4437" y="4837"/>
                </a:cubicBezTo>
                <a:lnTo>
                  <a:pt x="4704" y="4837"/>
                </a:lnTo>
                <a:lnTo>
                  <a:pt x="4704" y="2835"/>
                </a:lnTo>
                <a:cubicBezTo>
                  <a:pt x="4704" y="2702"/>
                  <a:pt x="4838" y="2602"/>
                  <a:pt x="4971" y="2602"/>
                </a:cubicBezTo>
                <a:close/>
                <a:moveTo>
                  <a:pt x="4971" y="7939"/>
                </a:moveTo>
                <a:cubicBezTo>
                  <a:pt x="5138" y="7939"/>
                  <a:pt x="5238" y="8039"/>
                  <a:pt x="5238" y="8206"/>
                </a:cubicBezTo>
                <a:lnTo>
                  <a:pt x="5238" y="8740"/>
                </a:lnTo>
                <a:cubicBezTo>
                  <a:pt x="5238" y="8906"/>
                  <a:pt x="5138" y="9007"/>
                  <a:pt x="4971" y="9007"/>
                </a:cubicBezTo>
                <a:cubicBezTo>
                  <a:pt x="4804" y="9007"/>
                  <a:pt x="4704" y="8906"/>
                  <a:pt x="4704" y="8740"/>
                </a:cubicBezTo>
                <a:lnTo>
                  <a:pt x="4704" y="8206"/>
                </a:lnTo>
                <a:cubicBezTo>
                  <a:pt x="4704" y="8039"/>
                  <a:pt x="4804" y="7939"/>
                  <a:pt x="4971" y="7939"/>
                </a:cubicBezTo>
                <a:close/>
                <a:moveTo>
                  <a:pt x="4971" y="0"/>
                </a:moveTo>
                <a:cubicBezTo>
                  <a:pt x="2236" y="0"/>
                  <a:pt x="1" y="2202"/>
                  <a:pt x="1" y="4970"/>
                </a:cubicBezTo>
                <a:cubicBezTo>
                  <a:pt x="1" y="7706"/>
                  <a:pt x="2236" y="9941"/>
                  <a:pt x="4971" y="9941"/>
                </a:cubicBezTo>
                <a:cubicBezTo>
                  <a:pt x="7706" y="9941"/>
                  <a:pt x="9941" y="7706"/>
                  <a:pt x="9941" y="4970"/>
                </a:cubicBezTo>
                <a:cubicBezTo>
                  <a:pt x="9941" y="2202"/>
                  <a:pt x="7706" y="0"/>
                  <a:pt x="49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53"/>
          <p:cNvSpPr/>
          <p:nvPr/>
        </p:nvSpPr>
        <p:spPr>
          <a:xfrm>
            <a:off x="2872989" y="2881633"/>
            <a:ext cx="217523" cy="222458"/>
          </a:xfrm>
          <a:custGeom>
            <a:rect b="b" l="l" r="r" t="t"/>
            <a:pathLst>
              <a:path extrusionOk="0" h="10041" w="10074">
                <a:moveTo>
                  <a:pt x="5037" y="3436"/>
                </a:moveTo>
                <a:cubicBezTo>
                  <a:pt x="5904" y="3436"/>
                  <a:pt x="6605" y="4136"/>
                  <a:pt x="6605" y="5037"/>
                </a:cubicBezTo>
                <a:cubicBezTo>
                  <a:pt x="6605" y="5904"/>
                  <a:pt x="5904" y="6605"/>
                  <a:pt x="5037" y="6605"/>
                </a:cubicBezTo>
                <a:cubicBezTo>
                  <a:pt x="4170" y="6605"/>
                  <a:pt x="3436" y="5904"/>
                  <a:pt x="3436" y="5037"/>
                </a:cubicBezTo>
                <a:cubicBezTo>
                  <a:pt x="3436" y="4170"/>
                  <a:pt x="4170" y="3436"/>
                  <a:pt x="5037" y="3436"/>
                </a:cubicBezTo>
                <a:close/>
                <a:moveTo>
                  <a:pt x="4303" y="0"/>
                </a:moveTo>
                <a:lnTo>
                  <a:pt x="4070" y="1301"/>
                </a:lnTo>
                <a:cubicBezTo>
                  <a:pt x="3703" y="1401"/>
                  <a:pt x="3369" y="1534"/>
                  <a:pt x="3069" y="1701"/>
                </a:cubicBezTo>
                <a:lnTo>
                  <a:pt x="2002" y="967"/>
                </a:lnTo>
                <a:lnTo>
                  <a:pt x="968" y="2001"/>
                </a:lnTo>
                <a:lnTo>
                  <a:pt x="1735" y="3069"/>
                </a:lnTo>
                <a:cubicBezTo>
                  <a:pt x="1535" y="3369"/>
                  <a:pt x="1401" y="3703"/>
                  <a:pt x="1301" y="4070"/>
                </a:cubicBezTo>
                <a:lnTo>
                  <a:pt x="0" y="4303"/>
                </a:lnTo>
                <a:lnTo>
                  <a:pt x="0" y="5737"/>
                </a:lnTo>
                <a:lnTo>
                  <a:pt x="1301" y="6004"/>
                </a:lnTo>
                <a:cubicBezTo>
                  <a:pt x="1401" y="6338"/>
                  <a:pt x="1535" y="6671"/>
                  <a:pt x="1735" y="6972"/>
                </a:cubicBezTo>
                <a:lnTo>
                  <a:pt x="968" y="8072"/>
                </a:lnTo>
                <a:lnTo>
                  <a:pt x="2002" y="9107"/>
                </a:lnTo>
                <a:lnTo>
                  <a:pt x="3069" y="8339"/>
                </a:lnTo>
                <a:cubicBezTo>
                  <a:pt x="3369" y="8539"/>
                  <a:pt x="3703" y="8673"/>
                  <a:pt x="4070" y="8740"/>
                </a:cubicBezTo>
                <a:lnTo>
                  <a:pt x="4303" y="10041"/>
                </a:lnTo>
                <a:lnTo>
                  <a:pt x="5771" y="10041"/>
                </a:lnTo>
                <a:lnTo>
                  <a:pt x="6004" y="8740"/>
                </a:lnTo>
                <a:cubicBezTo>
                  <a:pt x="6338" y="8673"/>
                  <a:pt x="6672" y="8539"/>
                  <a:pt x="7005" y="8339"/>
                </a:cubicBezTo>
                <a:lnTo>
                  <a:pt x="8073" y="9107"/>
                </a:lnTo>
                <a:lnTo>
                  <a:pt x="9107" y="8072"/>
                </a:lnTo>
                <a:lnTo>
                  <a:pt x="8339" y="6972"/>
                </a:lnTo>
                <a:cubicBezTo>
                  <a:pt x="8540" y="6671"/>
                  <a:pt x="8673" y="6338"/>
                  <a:pt x="8773" y="6004"/>
                </a:cubicBezTo>
                <a:lnTo>
                  <a:pt x="10074" y="5737"/>
                </a:lnTo>
                <a:lnTo>
                  <a:pt x="10074" y="4303"/>
                </a:lnTo>
                <a:lnTo>
                  <a:pt x="8773" y="4070"/>
                </a:lnTo>
                <a:cubicBezTo>
                  <a:pt x="8673" y="3703"/>
                  <a:pt x="8540" y="3369"/>
                  <a:pt x="8339" y="3069"/>
                </a:cubicBezTo>
                <a:lnTo>
                  <a:pt x="9107" y="2001"/>
                </a:lnTo>
                <a:lnTo>
                  <a:pt x="8073" y="967"/>
                </a:lnTo>
                <a:lnTo>
                  <a:pt x="7005" y="1701"/>
                </a:lnTo>
                <a:cubicBezTo>
                  <a:pt x="6672" y="1534"/>
                  <a:pt x="6338" y="1401"/>
                  <a:pt x="6004" y="1301"/>
                </a:cubicBezTo>
                <a:lnTo>
                  <a:pt x="57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1" name="Google Shape;1851;p53"/>
          <p:cNvGrpSpPr/>
          <p:nvPr/>
        </p:nvGrpSpPr>
        <p:grpSpPr>
          <a:xfrm>
            <a:off x="2901071" y="2280042"/>
            <a:ext cx="161359" cy="218028"/>
            <a:chOff x="3310262" y="2625598"/>
            <a:chExt cx="148376" cy="200486"/>
          </a:xfrm>
        </p:grpSpPr>
        <p:sp>
          <p:nvSpPr>
            <p:cNvPr id="1852" name="Google Shape;1852;p53"/>
            <p:cNvSpPr/>
            <p:nvPr/>
          </p:nvSpPr>
          <p:spPr>
            <a:xfrm>
              <a:off x="3310262" y="2625598"/>
              <a:ext cx="148376" cy="200486"/>
            </a:xfrm>
            <a:custGeom>
              <a:rect b="b" l="l" r="r" t="t"/>
              <a:pathLst>
                <a:path extrusionOk="0" h="9841" w="7473">
                  <a:moveTo>
                    <a:pt x="5538" y="1601"/>
                  </a:moveTo>
                  <a:lnTo>
                    <a:pt x="5538" y="2035"/>
                  </a:lnTo>
                  <a:lnTo>
                    <a:pt x="1102" y="2035"/>
                  </a:lnTo>
                  <a:lnTo>
                    <a:pt x="1102" y="1601"/>
                  </a:lnTo>
                  <a:close/>
                  <a:moveTo>
                    <a:pt x="6205" y="3269"/>
                  </a:moveTo>
                  <a:lnTo>
                    <a:pt x="6205" y="3536"/>
                  </a:lnTo>
                  <a:lnTo>
                    <a:pt x="1102" y="3536"/>
                  </a:lnTo>
                  <a:lnTo>
                    <a:pt x="1102" y="3269"/>
                  </a:lnTo>
                  <a:close/>
                  <a:moveTo>
                    <a:pt x="6205" y="3936"/>
                  </a:moveTo>
                  <a:lnTo>
                    <a:pt x="6205" y="4203"/>
                  </a:lnTo>
                  <a:lnTo>
                    <a:pt x="1102" y="4203"/>
                  </a:lnTo>
                  <a:lnTo>
                    <a:pt x="1102" y="3936"/>
                  </a:lnTo>
                  <a:close/>
                  <a:moveTo>
                    <a:pt x="6205" y="4637"/>
                  </a:moveTo>
                  <a:lnTo>
                    <a:pt x="6205" y="4870"/>
                  </a:lnTo>
                  <a:lnTo>
                    <a:pt x="1102" y="4870"/>
                  </a:lnTo>
                  <a:lnTo>
                    <a:pt x="1102" y="4637"/>
                  </a:lnTo>
                  <a:close/>
                  <a:moveTo>
                    <a:pt x="6205" y="5304"/>
                  </a:moveTo>
                  <a:lnTo>
                    <a:pt x="6205" y="5571"/>
                  </a:lnTo>
                  <a:lnTo>
                    <a:pt x="1102" y="5571"/>
                  </a:lnTo>
                  <a:lnTo>
                    <a:pt x="1102" y="5304"/>
                  </a:lnTo>
                  <a:close/>
                  <a:moveTo>
                    <a:pt x="6205" y="5971"/>
                  </a:moveTo>
                  <a:lnTo>
                    <a:pt x="6205" y="6238"/>
                  </a:lnTo>
                  <a:lnTo>
                    <a:pt x="1102" y="6238"/>
                  </a:lnTo>
                  <a:lnTo>
                    <a:pt x="1102" y="5971"/>
                  </a:lnTo>
                  <a:close/>
                  <a:moveTo>
                    <a:pt x="6205" y="6672"/>
                  </a:moveTo>
                  <a:lnTo>
                    <a:pt x="6205" y="6905"/>
                  </a:lnTo>
                  <a:lnTo>
                    <a:pt x="1102" y="6905"/>
                  </a:lnTo>
                  <a:lnTo>
                    <a:pt x="1102" y="6672"/>
                  </a:lnTo>
                  <a:close/>
                  <a:moveTo>
                    <a:pt x="6205" y="7339"/>
                  </a:moveTo>
                  <a:lnTo>
                    <a:pt x="6205" y="7606"/>
                  </a:lnTo>
                  <a:lnTo>
                    <a:pt x="1102" y="7606"/>
                  </a:lnTo>
                  <a:lnTo>
                    <a:pt x="1102" y="7339"/>
                  </a:lnTo>
                  <a:close/>
                  <a:moveTo>
                    <a:pt x="6205" y="8006"/>
                  </a:moveTo>
                  <a:lnTo>
                    <a:pt x="6205" y="8273"/>
                  </a:lnTo>
                  <a:lnTo>
                    <a:pt x="1102" y="8273"/>
                  </a:lnTo>
                  <a:lnTo>
                    <a:pt x="1102" y="8006"/>
                  </a:lnTo>
                  <a:close/>
                  <a:moveTo>
                    <a:pt x="1" y="0"/>
                  </a:moveTo>
                  <a:lnTo>
                    <a:pt x="1" y="9841"/>
                  </a:lnTo>
                  <a:lnTo>
                    <a:pt x="7473" y="9841"/>
                  </a:lnTo>
                  <a:lnTo>
                    <a:pt x="7440" y="1201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53"/>
            <p:cNvSpPr/>
            <p:nvPr/>
          </p:nvSpPr>
          <p:spPr>
            <a:xfrm>
              <a:off x="3429500" y="2625598"/>
              <a:ext cx="28492" cy="29907"/>
            </a:xfrm>
            <a:custGeom>
              <a:rect b="b" l="l" r="r" t="t"/>
              <a:pathLst>
                <a:path extrusionOk="0" h="1468" w="1435">
                  <a:moveTo>
                    <a:pt x="0" y="0"/>
                  </a:moveTo>
                  <a:lnTo>
                    <a:pt x="0" y="1468"/>
                  </a:lnTo>
                  <a:lnTo>
                    <a:pt x="1435" y="1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4" name="Google Shape;1854;p53"/>
          <p:cNvGrpSpPr/>
          <p:nvPr/>
        </p:nvGrpSpPr>
        <p:grpSpPr>
          <a:xfrm>
            <a:off x="6073975" y="2314027"/>
            <a:ext cx="214649" cy="150058"/>
            <a:chOff x="5683485" y="2656852"/>
            <a:chExt cx="197379" cy="137984"/>
          </a:xfrm>
        </p:grpSpPr>
        <p:sp>
          <p:nvSpPr>
            <p:cNvPr id="1855" name="Google Shape;1855;p53"/>
            <p:cNvSpPr/>
            <p:nvPr/>
          </p:nvSpPr>
          <p:spPr>
            <a:xfrm>
              <a:off x="5683485" y="2656852"/>
              <a:ext cx="197379" cy="72058"/>
            </a:xfrm>
            <a:custGeom>
              <a:rect b="b" l="l" r="r" t="t"/>
              <a:pathLst>
                <a:path extrusionOk="0" h="3537" w="9941">
                  <a:moveTo>
                    <a:pt x="9941" y="1"/>
                  </a:moveTo>
                  <a:lnTo>
                    <a:pt x="1" y="34"/>
                  </a:lnTo>
                  <a:lnTo>
                    <a:pt x="4971" y="3536"/>
                  </a:lnTo>
                  <a:lnTo>
                    <a:pt x="99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53"/>
            <p:cNvSpPr/>
            <p:nvPr/>
          </p:nvSpPr>
          <p:spPr>
            <a:xfrm>
              <a:off x="5684815" y="2667732"/>
              <a:ext cx="194738" cy="127104"/>
            </a:xfrm>
            <a:custGeom>
              <a:rect b="b" l="l" r="r" t="t"/>
              <a:pathLst>
                <a:path extrusionOk="0" h="6239" w="9808">
                  <a:moveTo>
                    <a:pt x="9807" y="0"/>
                  </a:moveTo>
                  <a:lnTo>
                    <a:pt x="4904" y="3436"/>
                  </a:lnTo>
                  <a:lnTo>
                    <a:pt x="0" y="34"/>
                  </a:lnTo>
                  <a:lnTo>
                    <a:pt x="0" y="6238"/>
                  </a:lnTo>
                  <a:lnTo>
                    <a:pt x="9807" y="6238"/>
                  </a:lnTo>
                  <a:lnTo>
                    <a:pt x="98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7" name="Google Shape;1857;p53"/>
          <p:cNvGrpSpPr/>
          <p:nvPr/>
        </p:nvGrpSpPr>
        <p:grpSpPr>
          <a:xfrm>
            <a:off x="6090893" y="2866046"/>
            <a:ext cx="180814" cy="253632"/>
            <a:chOff x="5700700" y="3207267"/>
            <a:chExt cx="166266" cy="233225"/>
          </a:xfrm>
        </p:grpSpPr>
        <p:sp>
          <p:nvSpPr>
            <p:cNvPr id="1858" name="Google Shape;1858;p53"/>
            <p:cNvSpPr/>
            <p:nvPr/>
          </p:nvSpPr>
          <p:spPr>
            <a:xfrm>
              <a:off x="5700700" y="3207267"/>
              <a:ext cx="166266" cy="198550"/>
            </a:xfrm>
            <a:custGeom>
              <a:rect b="b" l="l" r="r" t="t"/>
              <a:pathLst>
                <a:path extrusionOk="0" h="9746" w="8374">
                  <a:moveTo>
                    <a:pt x="4124" y="1"/>
                  </a:moveTo>
                  <a:cubicBezTo>
                    <a:pt x="1936" y="1"/>
                    <a:pt x="132" y="1767"/>
                    <a:pt x="34" y="4008"/>
                  </a:cubicBezTo>
                  <a:cubicBezTo>
                    <a:pt x="1" y="5342"/>
                    <a:pt x="568" y="6743"/>
                    <a:pt x="1469" y="7544"/>
                  </a:cubicBezTo>
                  <a:cubicBezTo>
                    <a:pt x="1902" y="8244"/>
                    <a:pt x="2136" y="9278"/>
                    <a:pt x="2236" y="9745"/>
                  </a:cubicBezTo>
                  <a:lnTo>
                    <a:pt x="6205" y="9745"/>
                  </a:lnTo>
                  <a:cubicBezTo>
                    <a:pt x="6305" y="8344"/>
                    <a:pt x="7006" y="7377"/>
                    <a:pt x="7006" y="7377"/>
                  </a:cubicBezTo>
                  <a:cubicBezTo>
                    <a:pt x="7740" y="6676"/>
                    <a:pt x="8207" y="5475"/>
                    <a:pt x="8273" y="4341"/>
                  </a:cubicBezTo>
                  <a:cubicBezTo>
                    <a:pt x="8374" y="2040"/>
                    <a:pt x="6572" y="105"/>
                    <a:pt x="4304" y="5"/>
                  </a:cubicBezTo>
                  <a:cubicBezTo>
                    <a:pt x="4244" y="2"/>
                    <a:pt x="4184" y="1"/>
                    <a:pt x="4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3"/>
            <p:cNvSpPr/>
            <p:nvPr/>
          </p:nvSpPr>
          <p:spPr>
            <a:xfrm>
              <a:off x="5740453" y="3409197"/>
              <a:ext cx="85456" cy="13629"/>
            </a:xfrm>
            <a:custGeom>
              <a:rect b="b" l="l" r="r" t="t"/>
              <a:pathLst>
                <a:path extrusionOk="0" h="669" w="4304">
                  <a:moveTo>
                    <a:pt x="234" y="1"/>
                  </a:moveTo>
                  <a:cubicBezTo>
                    <a:pt x="100" y="1"/>
                    <a:pt x="0" y="68"/>
                    <a:pt x="0" y="168"/>
                  </a:cubicBezTo>
                  <a:lnTo>
                    <a:pt x="0" y="501"/>
                  </a:lnTo>
                  <a:cubicBezTo>
                    <a:pt x="0" y="601"/>
                    <a:pt x="100" y="668"/>
                    <a:pt x="234" y="668"/>
                  </a:cubicBezTo>
                  <a:lnTo>
                    <a:pt x="4070" y="668"/>
                  </a:lnTo>
                  <a:cubicBezTo>
                    <a:pt x="4203" y="668"/>
                    <a:pt x="4303" y="601"/>
                    <a:pt x="4303" y="501"/>
                  </a:cubicBezTo>
                  <a:lnTo>
                    <a:pt x="4303" y="168"/>
                  </a:lnTo>
                  <a:cubicBezTo>
                    <a:pt x="4303" y="68"/>
                    <a:pt x="4203" y="1"/>
                    <a:pt x="4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53"/>
            <p:cNvSpPr/>
            <p:nvPr/>
          </p:nvSpPr>
          <p:spPr>
            <a:xfrm>
              <a:off x="5750381" y="3426882"/>
              <a:ext cx="65581" cy="13609"/>
            </a:xfrm>
            <a:custGeom>
              <a:rect b="b" l="l" r="r" t="t"/>
              <a:pathLst>
                <a:path extrusionOk="0" h="668" w="3303">
                  <a:moveTo>
                    <a:pt x="167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467"/>
                  </a:lnTo>
                  <a:cubicBezTo>
                    <a:pt x="1" y="567"/>
                    <a:pt x="67" y="667"/>
                    <a:pt x="167" y="667"/>
                  </a:cubicBezTo>
                  <a:lnTo>
                    <a:pt x="3136" y="667"/>
                  </a:lnTo>
                  <a:cubicBezTo>
                    <a:pt x="3203" y="667"/>
                    <a:pt x="3303" y="567"/>
                    <a:pt x="3303" y="467"/>
                  </a:cubicBezTo>
                  <a:lnTo>
                    <a:pt x="3303" y="167"/>
                  </a:lnTo>
                  <a:cubicBezTo>
                    <a:pt x="3303" y="67"/>
                    <a:pt x="3236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3"/>
            <p:cNvSpPr/>
            <p:nvPr/>
          </p:nvSpPr>
          <p:spPr>
            <a:xfrm>
              <a:off x="5759654" y="3331041"/>
              <a:ext cx="23210" cy="74787"/>
            </a:xfrm>
            <a:custGeom>
              <a:rect b="b" l="l" r="r" t="t"/>
              <a:pathLst>
                <a:path extrusionOk="0" h="3671" w="1169">
                  <a:moveTo>
                    <a:pt x="301" y="268"/>
                  </a:moveTo>
                  <a:cubicBezTo>
                    <a:pt x="434" y="301"/>
                    <a:pt x="534" y="468"/>
                    <a:pt x="601" y="635"/>
                  </a:cubicBezTo>
                  <a:cubicBezTo>
                    <a:pt x="468" y="601"/>
                    <a:pt x="368" y="535"/>
                    <a:pt x="334" y="468"/>
                  </a:cubicBezTo>
                  <a:cubicBezTo>
                    <a:pt x="301" y="401"/>
                    <a:pt x="301" y="334"/>
                    <a:pt x="301" y="268"/>
                  </a:cubicBezTo>
                  <a:close/>
                  <a:moveTo>
                    <a:pt x="167" y="1"/>
                  </a:moveTo>
                  <a:lnTo>
                    <a:pt x="134" y="68"/>
                  </a:lnTo>
                  <a:cubicBezTo>
                    <a:pt x="101" y="101"/>
                    <a:pt x="1" y="368"/>
                    <a:pt x="167" y="601"/>
                  </a:cubicBezTo>
                  <a:cubicBezTo>
                    <a:pt x="268" y="735"/>
                    <a:pt x="434" y="835"/>
                    <a:pt x="668" y="902"/>
                  </a:cubicBezTo>
                  <a:cubicBezTo>
                    <a:pt x="868" y="1635"/>
                    <a:pt x="868" y="2803"/>
                    <a:pt x="801" y="3670"/>
                  </a:cubicBezTo>
                  <a:lnTo>
                    <a:pt x="1001" y="3670"/>
                  </a:lnTo>
                  <a:cubicBezTo>
                    <a:pt x="1035" y="3437"/>
                    <a:pt x="1135" y="1936"/>
                    <a:pt x="901" y="935"/>
                  </a:cubicBezTo>
                  <a:lnTo>
                    <a:pt x="1168" y="935"/>
                  </a:lnTo>
                  <a:lnTo>
                    <a:pt x="1168" y="735"/>
                  </a:lnTo>
                  <a:cubicBezTo>
                    <a:pt x="1068" y="735"/>
                    <a:pt x="935" y="701"/>
                    <a:pt x="835" y="701"/>
                  </a:cubicBezTo>
                  <a:cubicBezTo>
                    <a:pt x="735" y="301"/>
                    <a:pt x="534" y="34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53"/>
            <p:cNvSpPr/>
            <p:nvPr/>
          </p:nvSpPr>
          <p:spPr>
            <a:xfrm>
              <a:off x="5782171" y="3331041"/>
              <a:ext cx="23210" cy="74787"/>
            </a:xfrm>
            <a:custGeom>
              <a:rect b="b" l="l" r="r" t="t"/>
              <a:pathLst>
                <a:path extrusionOk="0" h="3671" w="1169">
                  <a:moveTo>
                    <a:pt x="868" y="268"/>
                  </a:moveTo>
                  <a:cubicBezTo>
                    <a:pt x="868" y="334"/>
                    <a:pt x="868" y="401"/>
                    <a:pt x="835" y="468"/>
                  </a:cubicBezTo>
                  <a:cubicBezTo>
                    <a:pt x="801" y="535"/>
                    <a:pt x="701" y="601"/>
                    <a:pt x="568" y="635"/>
                  </a:cubicBezTo>
                  <a:cubicBezTo>
                    <a:pt x="635" y="468"/>
                    <a:pt x="768" y="301"/>
                    <a:pt x="868" y="268"/>
                  </a:cubicBezTo>
                  <a:close/>
                  <a:moveTo>
                    <a:pt x="1035" y="1"/>
                  </a:moveTo>
                  <a:lnTo>
                    <a:pt x="935" y="34"/>
                  </a:lnTo>
                  <a:cubicBezTo>
                    <a:pt x="635" y="68"/>
                    <a:pt x="468" y="334"/>
                    <a:pt x="334" y="701"/>
                  </a:cubicBezTo>
                  <a:cubicBezTo>
                    <a:pt x="234" y="735"/>
                    <a:pt x="134" y="735"/>
                    <a:pt x="1" y="735"/>
                  </a:cubicBezTo>
                  <a:lnTo>
                    <a:pt x="1" y="935"/>
                  </a:lnTo>
                  <a:lnTo>
                    <a:pt x="268" y="935"/>
                  </a:lnTo>
                  <a:cubicBezTo>
                    <a:pt x="34" y="1936"/>
                    <a:pt x="134" y="3437"/>
                    <a:pt x="168" y="3670"/>
                  </a:cubicBezTo>
                  <a:lnTo>
                    <a:pt x="401" y="3670"/>
                  </a:lnTo>
                  <a:cubicBezTo>
                    <a:pt x="301" y="2803"/>
                    <a:pt x="301" y="1635"/>
                    <a:pt x="501" y="902"/>
                  </a:cubicBezTo>
                  <a:cubicBezTo>
                    <a:pt x="735" y="835"/>
                    <a:pt x="935" y="735"/>
                    <a:pt x="1002" y="601"/>
                  </a:cubicBezTo>
                  <a:cubicBezTo>
                    <a:pt x="1168" y="368"/>
                    <a:pt x="1068" y="101"/>
                    <a:pt x="1068" y="101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3" name="Google Shape;1863;p53"/>
          <p:cNvSpPr/>
          <p:nvPr/>
        </p:nvSpPr>
        <p:spPr>
          <a:xfrm>
            <a:off x="3961861" y="2386645"/>
            <a:ext cx="1230598" cy="1262709"/>
          </a:xfrm>
          <a:custGeom>
            <a:rect b="b" l="l" r="r" t="t"/>
            <a:pathLst>
              <a:path extrusionOk="0" h="44599" w="44599">
                <a:moveTo>
                  <a:pt x="22283" y="0"/>
                </a:moveTo>
                <a:cubicBezTo>
                  <a:pt x="9974" y="0"/>
                  <a:pt x="0" y="9974"/>
                  <a:pt x="0" y="22316"/>
                </a:cubicBezTo>
                <a:cubicBezTo>
                  <a:pt x="0" y="34625"/>
                  <a:pt x="9974" y="44599"/>
                  <a:pt x="22283" y="44599"/>
                </a:cubicBezTo>
                <a:cubicBezTo>
                  <a:pt x="34592" y="44599"/>
                  <a:pt x="44599" y="34625"/>
                  <a:pt x="44599" y="22316"/>
                </a:cubicBezTo>
                <a:cubicBezTo>
                  <a:pt x="44599" y="9974"/>
                  <a:pt x="34625" y="0"/>
                  <a:pt x="22283" y="0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4" name="Google Shape;1864;p53"/>
          <p:cNvGrpSpPr/>
          <p:nvPr/>
        </p:nvGrpSpPr>
        <p:grpSpPr>
          <a:xfrm>
            <a:off x="4121937" y="2509568"/>
            <a:ext cx="435382" cy="1017226"/>
            <a:chOff x="4246176" y="2651412"/>
            <a:chExt cx="313292" cy="731923"/>
          </a:xfrm>
        </p:grpSpPr>
        <p:sp>
          <p:nvSpPr>
            <p:cNvPr id="1865" name="Google Shape;1865;p53"/>
            <p:cNvSpPr/>
            <p:nvPr/>
          </p:nvSpPr>
          <p:spPr>
            <a:xfrm>
              <a:off x="4246176" y="2651412"/>
              <a:ext cx="313292" cy="731923"/>
            </a:xfrm>
            <a:custGeom>
              <a:rect b="b" l="l" r="r" t="t"/>
              <a:pathLst>
                <a:path extrusionOk="0" h="35927" w="15779">
                  <a:moveTo>
                    <a:pt x="13744" y="1"/>
                  </a:moveTo>
                  <a:cubicBezTo>
                    <a:pt x="12610" y="1"/>
                    <a:pt x="12076" y="634"/>
                    <a:pt x="11842" y="1568"/>
                  </a:cubicBezTo>
                  <a:cubicBezTo>
                    <a:pt x="11642" y="1535"/>
                    <a:pt x="11442" y="1502"/>
                    <a:pt x="11242" y="1502"/>
                  </a:cubicBezTo>
                  <a:cubicBezTo>
                    <a:pt x="9007" y="1502"/>
                    <a:pt x="7239" y="3303"/>
                    <a:pt x="7239" y="5538"/>
                  </a:cubicBezTo>
                  <a:cubicBezTo>
                    <a:pt x="7239" y="5638"/>
                    <a:pt x="7239" y="5738"/>
                    <a:pt x="7239" y="5838"/>
                  </a:cubicBezTo>
                  <a:cubicBezTo>
                    <a:pt x="6739" y="5638"/>
                    <a:pt x="6172" y="5538"/>
                    <a:pt x="5605" y="5538"/>
                  </a:cubicBezTo>
                  <a:cubicBezTo>
                    <a:pt x="3170" y="5538"/>
                    <a:pt x="1201" y="7473"/>
                    <a:pt x="1201" y="9908"/>
                  </a:cubicBezTo>
                  <a:cubicBezTo>
                    <a:pt x="1201" y="10675"/>
                    <a:pt x="1402" y="11409"/>
                    <a:pt x="1769" y="12009"/>
                  </a:cubicBezTo>
                  <a:cubicBezTo>
                    <a:pt x="668" y="12877"/>
                    <a:pt x="1" y="14211"/>
                    <a:pt x="1" y="15679"/>
                  </a:cubicBezTo>
                  <a:cubicBezTo>
                    <a:pt x="1" y="17380"/>
                    <a:pt x="868" y="18848"/>
                    <a:pt x="2169" y="19648"/>
                  </a:cubicBezTo>
                  <a:cubicBezTo>
                    <a:pt x="1568" y="20415"/>
                    <a:pt x="1201" y="21383"/>
                    <a:pt x="1201" y="22417"/>
                  </a:cubicBezTo>
                  <a:cubicBezTo>
                    <a:pt x="1201" y="24118"/>
                    <a:pt x="2169" y="25586"/>
                    <a:pt x="3570" y="26286"/>
                  </a:cubicBezTo>
                  <a:cubicBezTo>
                    <a:pt x="3570" y="26453"/>
                    <a:pt x="3570" y="26620"/>
                    <a:pt x="3570" y="26787"/>
                  </a:cubicBezTo>
                  <a:cubicBezTo>
                    <a:pt x="3570" y="28821"/>
                    <a:pt x="4937" y="30523"/>
                    <a:pt x="6805" y="31023"/>
                  </a:cubicBezTo>
                  <a:cubicBezTo>
                    <a:pt x="7373" y="32591"/>
                    <a:pt x="8840" y="33691"/>
                    <a:pt x="10608" y="33691"/>
                  </a:cubicBezTo>
                  <a:cubicBezTo>
                    <a:pt x="10975" y="33691"/>
                    <a:pt x="11342" y="33625"/>
                    <a:pt x="11709" y="33525"/>
                  </a:cubicBezTo>
                  <a:cubicBezTo>
                    <a:pt x="11809" y="34892"/>
                    <a:pt x="12276" y="35926"/>
                    <a:pt x="13744" y="35926"/>
                  </a:cubicBezTo>
                  <a:cubicBezTo>
                    <a:pt x="15779" y="35926"/>
                    <a:pt x="15745" y="34158"/>
                    <a:pt x="15779" y="34158"/>
                  </a:cubicBezTo>
                  <a:cubicBezTo>
                    <a:pt x="15779" y="34158"/>
                    <a:pt x="15745" y="1935"/>
                    <a:pt x="15712" y="1935"/>
                  </a:cubicBezTo>
                  <a:cubicBezTo>
                    <a:pt x="15712" y="1935"/>
                    <a:pt x="15712" y="1935"/>
                    <a:pt x="15712" y="1935"/>
                  </a:cubicBezTo>
                  <a:cubicBezTo>
                    <a:pt x="15678" y="1669"/>
                    <a:pt x="15612" y="1402"/>
                    <a:pt x="15545" y="1202"/>
                  </a:cubicBezTo>
                  <a:cubicBezTo>
                    <a:pt x="15245" y="468"/>
                    <a:pt x="14711" y="1"/>
                    <a:pt x="13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53"/>
            <p:cNvSpPr/>
            <p:nvPr/>
          </p:nvSpPr>
          <p:spPr>
            <a:xfrm>
              <a:off x="4429649" y="2849879"/>
              <a:ext cx="129177" cy="167869"/>
            </a:xfrm>
            <a:custGeom>
              <a:rect b="b" l="l" r="r" t="t"/>
              <a:pathLst>
                <a:path extrusionOk="0" fill="none" h="8240" w="6506">
                  <a:moveTo>
                    <a:pt x="6505" y="0"/>
                  </a:moveTo>
                  <a:cubicBezTo>
                    <a:pt x="6505" y="0"/>
                    <a:pt x="1" y="400"/>
                    <a:pt x="1802" y="8239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53"/>
            <p:cNvSpPr/>
            <p:nvPr/>
          </p:nvSpPr>
          <p:spPr>
            <a:xfrm>
              <a:off x="4474028" y="2751328"/>
              <a:ext cx="84801" cy="81571"/>
            </a:xfrm>
            <a:custGeom>
              <a:rect b="b" l="l" r="r" t="t"/>
              <a:pathLst>
                <a:path extrusionOk="0" fill="none" h="4004" w="4271">
                  <a:moveTo>
                    <a:pt x="0" y="1268"/>
                  </a:moveTo>
                  <a:cubicBezTo>
                    <a:pt x="0" y="1268"/>
                    <a:pt x="4270" y="0"/>
                    <a:pt x="4270" y="4003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53"/>
            <p:cNvSpPr/>
            <p:nvPr/>
          </p:nvSpPr>
          <p:spPr>
            <a:xfrm>
              <a:off x="4389917" y="2764225"/>
              <a:ext cx="27162" cy="68676"/>
            </a:xfrm>
            <a:custGeom>
              <a:rect b="b" l="l" r="r" t="t"/>
              <a:pathLst>
                <a:path extrusionOk="0" fill="none" h="3371" w="1368">
                  <a:moveTo>
                    <a:pt x="0" y="1"/>
                  </a:moveTo>
                  <a:cubicBezTo>
                    <a:pt x="0" y="1"/>
                    <a:pt x="0" y="1902"/>
                    <a:pt x="1368" y="3370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53"/>
            <p:cNvSpPr/>
            <p:nvPr/>
          </p:nvSpPr>
          <p:spPr>
            <a:xfrm>
              <a:off x="4281282" y="2858029"/>
              <a:ext cx="164935" cy="49627"/>
            </a:xfrm>
            <a:custGeom>
              <a:rect b="b" l="l" r="r" t="t"/>
              <a:pathLst>
                <a:path extrusionOk="0" fill="none" h="2436" w="8307">
                  <a:moveTo>
                    <a:pt x="1" y="1868"/>
                  </a:moveTo>
                  <a:cubicBezTo>
                    <a:pt x="2369" y="0"/>
                    <a:pt x="4671" y="2435"/>
                    <a:pt x="4671" y="2435"/>
                  </a:cubicBezTo>
                  <a:cubicBezTo>
                    <a:pt x="4671" y="2435"/>
                    <a:pt x="5138" y="267"/>
                    <a:pt x="8306" y="1168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53"/>
            <p:cNvSpPr/>
            <p:nvPr/>
          </p:nvSpPr>
          <p:spPr>
            <a:xfrm>
              <a:off x="4316388" y="3032006"/>
              <a:ext cx="86786" cy="165160"/>
            </a:xfrm>
            <a:custGeom>
              <a:rect b="b" l="l" r="r" t="t"/>
              <a:pathLst>
                <a:path extrusionOk="0" fill="none" h="8107" w="4371">
                  <a:moveTo>
                    <a:pt x="34" y="8107"/>
                  </a:moveTo>
                  <a:cubicBezTo>
                    <a:pt x="34" y="8107"/>
                    <a:pt x="0" y="4070"/>
                    <a:pt x="3136" y="4471"/>
                  </a:cubicBezTo>
                  <a:cubicBezTo>
                    <a:pt x="3136" y="4471"/>
                    <a:pt x="1502" y="2236"/>
                    <a:pt x="4370" y="1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53"/>
            <p:cNvSpPr/>
            <p:nvPr/>
          </p:nvSpPr>
          <p:spPr>
            <a:xfrm>
              <a:off x="4364083" y="3197161"/>
              <a:ext cx="39094" cy="103309"/>
            </a:xfrm>
            <a:custGeom>
              <a:rect b="b" l="l" r="r" t="t"/>
              <a:pathLst>
                <a:path extrusionOk="0" fill="none" h="5071" w="1969">
                  <a:moveTo>
                    <a:pt x="1968" y="1"/>
                  </a:moveTo>
                  <a:cubicBezTo>
                    <a:pt x="1968" y="1"/>
                    <a:pt x="0" y="2102"/>
                    <a:pt x="1301" y="5071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53"/>
            <p:cNvSpPr/>
            <p:nvPr/>
          </p:nvSpPr>
          <p:spPr>
            <a:xfrm>
              <a:off x="4446210" y="3189684"/>
              <a:ext cx="112618" cy="69348"/>
            </a:xfrm>
            <a:custGeom>
              <a:rect b="b" l="l" r="r" t="t"/>
              <a:pathLst>
                <a:path extrusionOk="0" fill="none" h="3404" w="5672">
                  <a:moveTo>
                    <a:pt x="5671" y="368"/>
                  </a:moveTo>
                  <a:cubicBezTo>
                    <a:pt x="2669" y="1"/>
                    <a:pt x="1401" y="2903"/>
                    <a:pt x="1401" y="2903"/>
                  </a:cubicBezTo>
                  <a:cubicBezTo>
                    <a:pt x="1401" y="2903"/>
                    <a:pt x="601" y="2569"/>
                    <a:pt x="0" y="3403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53"/>
            <p:cNvSpPr/>
            <p:nvPr/>
          </p:nvSpPr>
          <p:spPr>
            <a:xfrm>
              <a:off x="4360112" y="2962000"/>
              <a:ext cx="99354" cy="57104"/>
            </a:xfrm>
            <a:custGeom>
              <a:rect b="b" l="l" r="r" t="t"/>
              <a:pathLst>
                <a:path extrusionOk="0" fill="none" h="2803" w="5004">
                  <a:moveTo>
                    <a:pt x="5004" y="1"/>
                  </a:moveTo>
                  <a:cubicBezTo>
                    <a:pt x="5004" y="1"/>
                    <a:pt x="1968" y="2803"/>
                    <a:pt x="0" y="1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53"/>
            <p:cNvSpPr/>
            <p:nvPr/>
          </p:nvSpPr>
          <p:spPr>
            <a:xfrm>
              <a:off x="4459454" y="3064625"/>
              <a:ext cx="99374" cy="50320"/>
            </a:xfrm>
            <a:custGeom>
              <a:rect b="b" l="l" r="r" t="t"/>
              <a:pathLst>
                <a:path extrusionOk="0" fill="none" h="2470" w="5005">
                  <a:moveTo>
                    <a:pt x="1" y="801"/>
                  </a:moveTo>
                  <a:cubicBezTo>
                    <a:pt x="1" y="801"/>
                    <a:pt x="3103" y="1"/>
                    <a:pt x="5004" y="2469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5" name="Google Shape;1875;p53"/>
          <p:cNvGrpSpPr/>
          <p:nvPr/>
        </p:nvGrpSpPr>
        <p:grpSpPr>
          <a:xfrm>
            <a:off x="4595982" y="2509568"/>
            <a:ext cx="436293" cy="1017226"/>
            <a:chOff x="4587290" y="2651412"/>
            <a:chExt cx="313947" cy="731923"/>
          </a:xfrm>
        </p:grpSpPr>
        <p:sp>
          <p:nvSpPr>
            <p:cNvPr id="1876" name="Google Shape;1876;p53"/>
            <p:cNvSpPr/>
            <p:nvPr/>
          </p:nvSpPr>
          <p:spPr>
            <a:xfrm>
              <a:off x="4587290" y="2651412"/>
              <a:ext cx="313947" cy="731923"/>
            </a:xfrm>
            <a:custGeom>
              <a:rect b="b" l="l" r="r" t="t"/>
              <a:pathLst>
                <a:path extrusionOk="0" h="35927" w="15812">
                  <a:moveTo>
                    <a:pt x="2069" y="1"/>
                  </a:moveTo>
                  <a:cubicBezTo>
                    <a:pt x="1068" y="1"/>
                    <a:pt x="534" y="468"/>
                    <a:pt x="267" y="1202"/>
                  </a:cubicBezTo>
                  <a:cubicBezTo>
                    <a:pt x="167" y="1402"/>
                    <a:pt x="134" y="1669"/>
                    <a:pt x="67" y="1935"/>
                  </a:cubicBezTo>
                  <a:cubicBezTo>
                    <a:pt x="67" y="1935"/>
                    <a:pt x="67" y="1935"/>
                    <a:pt x="67" y="1935"/>
                  </a:cubicBezTo>
                  <a:cubicBezTo>
                    <a:pt x="67" y="1935"/>
                    <a:pt x="1" y="34158"/>
                    <a:pt x="1" y="34158"/>
                  </a:cubicBezTo>
                  <a:cubicBezTo>
                    <a:pt x="34" y="34158"/>
                    <a:pt x="1" y="35926"/>
                    <a:pt x="2069" y="35926"/>
                  </a:cubicBezTo>
                  <a:cubicBezTo>
                    <a:pt x="3503" y="35926"/>
                    <a:pt x="4003" y="34892"/>
                    <a:pt x="4103" y="33525"/>
                  </a:cubicBezTo>
                  <a:cubicBezTo>
                    <a:pt x="4437" y="33625"/>
                    <a:pt x="4804" y="33691"/>
                    <a:pt x="5204" y="33691"/>
                  </a:cubicBezTo>
                  <a:cubicBezTo>
                    <a:pt x="6939" y="33691"/>
                    <a:pt x="8440" y="32591"/>
                    <a:pt x="8974" y="31023"/>
                  </a:cubicBezTo>
                  <a:cubicBezTo>
                    <a:pt x="10842" y="30523"/>
                    <a:pt x="12243" y="28821"/>
                    <a:pt x="12243" y="26787"/>
                  </a:cubicBezTo>
                  <a:cubicBezTo>
                    <a:pt x="12243" y="26620"/>
                    <a:pt x="12243" y="26453"/>
                    <a:pt x="12209" y="26286"/>
                  </a:cubicBezTo>
                  <a:cubicBezTo>
                    <a:pt x="13610" y="25586"/>
                    <a:pt x="14578" y="24118"/>
                    <a:pt x="14578" y="22417"/>
                  </a:cubicBezTo>
                  <a:cubicBezTo>
                    <a:pt x="14578" y="21383"/>
                    <a:pt x="14211" y="20415"/>
                    <a:pt x="13610" y="19648"/>
                  </a:cubicBezTo>
                  <a:cubicBezTo>
                    <a:pt x="14911" y="18848"/>
                    <a:pt x="15812" y="17380"/>
                    <a:pt x="15812" y="15679"/>
                  </a:cubicBezTo>
                  <a:cubicBezTo>
                    <a:pt x="15812" y="14211"/>
                    <a:pt x="15111" y="12877"/>
                    <a:pt x="14044" y="12009"/>
                  </a:cubicBezTo>
                  <a:cubicBezTo>
                    <a:pt x="14377" y="11409"/>
                    <a:pt x="14578" y="10675"/>
                    <a:pt x="14578" y="9908"/>
                  </a:cubicBezTo>
                  <a:cubicBezTo>
                    <a:pt x="14578" y="7473"/>
                    <a:pt x="12610" y="5538"/>
                    <a:pt x="10208" y="5538"/>
                  </a:cubicBezTo>
                  <a:cubicBezTo>
                    <a:pt x="9607" y="5538"/>
                    <a:pt x="9074" y="5638"/>
                    <a:pt x="8540" y="5838"/>
                  </a:cubicBezTo>
                  <a:cubicBezTo>
                    <a:pt x="8573" y="5738"/>
                    <a:pt x="8573" y="5638"/>
                    <a:pt x="8573" y="5538"/>
                  </a:cubicBezTo>
                  <a:cubicBezTo>
                    <a:pt x="8573" y="3303"/>
                    <a:pt x="6772" y="1502"/>
                    <a:pt x="4570" y="1502"/>
                  </a:cubicBezTo>
                  <a:cubicBezTo>
                    <a:pt x="4370" y="1502"/>
                    <a:pt x="4170" y="1535"/>
                    <a:pt x="3970" y="1568"/>
                  </a:cubicBezTo>
                  <a:cubicBezTo>
                    <a:pt x="3737" y="634"/>
                    <a:pt x="3203" y="1"/>
                    <a:pt x="206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53"/>
            <p:cNvSpPr/>
            <p:nvPr/>
          </p:nvSpPr>
          <p:spPr>
            <a:xfrm>
              <a:off x="4588620" y="2849879"/>
              <a:ext cx="129157" cy="167869"/>
            </a:xfrm>
            <a:custGeom>
              <a:rect b="b" l="l" r="r" t="t"/>
              <a:pathLst>
                <a:path extrusionOk="0" fill="none" h="8240" w="6505">
                  <a:moveTo>
                    <a:pt x="0" y="0"/>
                  </a:moveTo>
                  <a:cubicBezTo>
                    <a:pt x="0" y="0"/>
                    <a:pt x="6505" y="400"/>
                    <a:pt x="4670" y="8239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53"/>
            <p:cNvSpPr/>
            <p:nvPr/>
          </p:nvSpPr>
          <p:spPr>
            <a:xfrm>
              <a:off x="4588620" y="2751328"/>
              <a:ext cx="84781" cy="81571"/>
            </a:xfrm>
            <a:custGeom>
              <a:rect b="b" l="l" r="r" t="t"/>
              <a:pathLst>
                <a:path extrusionOk="0" fill="none" h="4004" w="4270">
                  <a:moveTo>
                    <a:pt x="4270" y="1268"/>
                  </a:moveTo>
                  <a:cubicBezTo>
                    <a:pt x="4270" y="1268"/>
                    <a:pt x="0" y="0"/>
                    <a:pt x="0" y="4003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53"/>
            <p:cNvSpPr/>
            <p:nvPr/>
          </p:nvSpPr>
          <p:spPr>
            <a:xfrm>
              <a:off x="4729700" y="2764225"/>
              <a:ext cx="27837" cy="68676"/>
            </a:xfrm>
            <a:custGeom>
              <a:rect b="b" l="l" r="r" t="t"/>
              <a:pathLst>
                <a:path extrusionOk="0" fill="none" h="3371" w="1402">
                  <a:moveTo>
                    <a:pt x="1401" y="1"/>
                  </a:moveTo>
                  <a:cubicBezTo>
                    <a:pt x="1401" y="1"/>
                    <a:pt x="1401" y="1902"/>
                    <a:pt x="0" y="3370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53"/>
            <p:cNvSpPr/>
            <p:nvPr/>
          </p:nvSpPr>
          <p:spPr>
            <a:xfrm>
              <a:off x="4700551" y="2858029"/>
              <a:ext cx="165591" cy="49627"/>
            </a:xfrm>
            <a:custGeom>
              <a:rect b="b" l="l" r="r" t="t"/>
              <a:pathLst>
                <a:path extrusionOk="0" fill="none" h="2436" w="8340">
                  <a:moveTo>
                    <a:pt x="8340" y="1868"/>
                  </a:moveTo>
                  <a:cubicBezTo>
                    <a:pt x="5972" y="0"/>
                    <a:pt x="3670" y="2435"/>
                    <a:pt x="3670" y="2435"/>
                  </a:cubicBezTo>
                  <a:cubicBezTo>
                    <a:pt x="3670" y="2435"/>
                    <a:pt x="3170" y="267"/>
                    <a:pt x="1" y="1168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53"/>
            <p:cNvSpPr/>
            <p:nvPr/>
          </p:nvSpPr>
          <p:spPr>
            <a:xfrm>
              <a:off x="4743600" y="3032006"/>
              <a:ext cx="86786" cy="165160"/>
            </a:xfrm>
            <a:custGeom>
              <a:rect b="b" l="l" r="r" t="t"/>
              <a:pathLst>
                <a:path extrusionOk="0" fill="none" h="8107" w="4371">
                  <a:moveTo>
                    <a:pt x="4371" y="8107"/>
                  </a:moveTo>
                  <a:cubicBezTo>
                    <a:pt x="4371" y="8107"/>
                    <a:pt x="4371" y="4070"/>
                    <a:pt x="1235" y="4471"/>
                  </a:cubicBezTo>
                  <a:cubicBezTo>
                    <a:pt x="1235" y="4471"/>
                    <a:pt x="2870" y="2236"/>
                    <a:pt x="1" y="1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53"/>
            <p:cNvSpPr/>
            <p:nvPr/>
          </p:nvSpPr>
          <p:spPr>
            <a:xfrm>
              <a:off x="4744275" y="3197161"/>
              <a:ext cx="38419" cy="103309"/>
            </a:xfrm>
            <a:custGeom>
              <a:rect b="b" l="l" r="r" t="t"/>
              <a:pathLst>
                <a:path extrusionOk="0" fill="none" h="5071" w="1935">
                  <a:moveTo>
                    <a:pt x="0" y="1"/>
                  </a:moveTo>
                  <a:cubicBezTo>
                    <a:pt x="0" y="1"/>
                    <a:pt x="1935" y="2102"/>
                    <a:pt x="667" y="5071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53"/>
            <p:cNvSpPr/>
            <p:nvPr/>
          </p:nvSpPr>
          <p:spPr>
            <a:xfrm>
              <a:off x="4588620" y="3189684"/>
              <a:ext cx="111942" cy="69348"/>
            </a:xfrm>
            <a:custGeom>
              <a:rect b="b" l="l" r="r" t="t"/>
              <a:pathLst>
                <a:path extrusionOk="0" fill="none" h="3404" w="5638">
                  <a:moveTo>
                    <a:pt x="0" y="368"/>
                  </a:moveTo>
                  <a:cubicBezTo>
                    <a:pt x="2969" y="1"/>
                    <a:pt x="4270" y="2903"/>
                    <a:pt x="4270" y="2903"/>
                  </a:cubicBezTo>
                  <a:cubicBezTo>
                    <a:pt x="4270" y="2903"/>
                    <a:pt x="5037" y="2569"/>
                    <a:pt x="5638" y="3403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53"/>
            <p:cNvSpPr/>
            <p:nvPr/>
          </p:nvSpPr>
          <p:spPr>
            <a:xfrm>
              <a:off x="4687962" y="2962000"/>
              <a:ext cx="99374" cy="57104"/>
            </a:xfrm>
            <a:custGeom>
              <a:rect b="b" l="l" r="r" t="t"/>
              <a:pathLst>
                <a:path extrusionOk="0" fill="none" h="2803" w="5005">
                  <a:moveTo>
                    <a:pt x="1" y="1"/>
                  </a:moveTo>
                  <a:cubicBezTo>
                    <a:pt x="1" y="1"/>
                    <a:pt x="3003" y="2803"/>
                    <a:pt x="5004" y="1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53"/>
            <p:cNvSpPr/>
            <p:nvPr/>
          </p:nvSpPr>
          <p:spPr>
            <a:xfrm>
              <a:off x="4588620" y="3064625"/>
              <a:ext cx="99354" cy="50320"/>
            </a:xfrm>
            <a:custGeom>
              <a:rect b="b" l="l" r="r" t="t"/>
              <a:pathLst>
                <a:path extrusionOk="0" fill="none" h="2470" w="5004">
                  <a:moveTo>
                    <a:pt x="5004" y="801"/>
                  </a:moveTo>
                  <a:cubicBezTo>
                    <a:pt x="5004" y="801"/>
                    <a:pt x="1902" y="1"/>
                    <a:pt x="0" y="2469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6" name="Google Shape;1886;p53"/>
          <p:cNvGrpSpPr/>
          <p:nvPr/>
        </p:nvGrpSpPr>
        <p:grpSpPr>
          <a:xfrm>
            <a:off x="2902873" y="1682548"/>
            <a:ext cx="157753" cy="219554"/>
            <a:chOff x="3505669" y="2033619"/>
            <a:chExt cx="145061" cy="201889"/>
          </a:xfrm>
        </p:grpSpPr>
        <p:sp>
          <p:nvSpPr>
            <p:cNvPr id="1887" name="Google Shape;1887;p53"/>
            <p:cNvSpPr/>
            <p:nvPr/>
          </p:nvSpPr>
          <p:spPr>
            <a:xfrm>
              <a:off x="3505669" y="2033619"/>
              <a:ext cx="145061" cy="172637"/>
            </a:xfrm>
            <a:custGeom>
              <a:rect b="b" l="l" r="r" t="t"/>
              <a:pathLst>
                <a:path extrusionOk="0" h="8474" w="7306">
                  <a:moveTo>
                    <a:pt x="1902" y="1"/>
                  </a:moveTo>
                  <a:lnTo>
                    <a:pt x="1902" y="5538"/>
                  </a:lnTo>
                  <a:lnTo>
                    <a:pt x="0" y="5538"/>
                  </a:lnTo>
                  <a:lnTo>
                    <a:pt x="3670" y="8474"/>
                  </a:lnTo>
                  <a:lnTo>
                    <a:pt x="7306" y="5538"/>
                  </a:lnTo>
                  <a:lnTo>
                    <a:pt x="5404" y="5538"/>
                  </a:lnTo>
                  <a:lnTo>
                    <a:pt x="5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53"/>
            <p:cNvSpPr/>
            <p:nvPr/>
          </p:nvSpPr>
          <p:spPr>
            <a:xfrm>
              <a:off x="3505669" y="2223244"/>
              <a:ext cx="145061" cy="12264"/>
            </a:xfrm>
            <a:custGeom>
              <a:rect b="b" l="l" r="r" t="t"/>
              <a:pathLst>
                <a:path extrusionOk="0" h="602" w="7306">
                  <a:moveTo>
                    <a:pt x="0" y="1"/>
                  </a:moveTo>
                  <a:lnTo>
                    <a:pt x="0" y="601"/>
                  </a:lnTo>
                  <a:lnTo>
                    <a:pt x="7306" y="601"/>
                  </a:lnTo>
                  <a:lnTo>
                    <a:pt x="73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9" name="Google Shape;1889;p53"/>
          <p:cNvSpPr/>
          <p:nvPr/>
        </p:nvSpPr>
        <p:spPr>
          <a:xfrm>
            <a:off x="2844530" y="3508085"/>
            <a:ext cx="274441" cy="205465"/>
          </a:xfrm>
          <a:custGeom>
            <a:rect b="b" l="l" r="r" t="t"/>
            <a:pathLst>
              <a:path extrusionOk="0" h="9274" w="12710">
                <a:moveTo>
                  <a:pt x="1368" y="0"/>
                </a:moveTo>
                <a:cubicBezTo>
                  <a:pt x="601" y="0"/>
                  <a:pt x="0" y="401"/>
                  <a:pt x="0" y="868"/>
                </a:cubicBezTo>
                <a:lnTo>
                  <a:pt x="0" y="6805"/>
                </a:lnTo>
                <a:cubicBezTo>
                  <a:pt x="0" y="7272"/>
                  <a:pt x="601" y="7673"/>
                  <a:pt x="1368" y="7673"/>
                </a:cubicBezTo>
                <a:lnTo>
                  <a:pt x="8273" y="7673"/>
                </a:lnTo>
                <a:lnTo>
                  <a:pt x="12276" y="9274"/>
                </a:lnTo>
                <a:lnTo>
                  <a:pt x="12276" y="9274"/>
                </a:lnTo>
                <a:lnTo>
                  <a:pt x="11342" y="7673"/>
                </a:lnTo>
                <a:cubicBezTo>
                  <a:pt x="12109" y="7673"/>
                  <a:pt x="12709" y="7272"/>
                  <a:pt x="12709" y="6805"/>
                </a:cubicBezTo>
                <a:lnTo>
                  <a:pt x="12709" y="1301"/>
                </a:lnTo>
                <a:cubicBezTo>
                  <a:pt x="12709" y="834"/>
                  <a:pt x="12109" y="0"/>
                  <a:pt x="113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0" name="Google Shape;1890;p53"/>
          <p:cNvGrpSpPr/>
          <p:nvPr/>
        </p:nvGrpSpPr>
        <p:grpSpPr>
          <a:xfrm>
            <a:off x="6034347" y="1719521"/>
            <a:ext cx="293906" cy="145609"/>
            <a:chOff x="5419870" y="2077811"/>
            <a:chExt cx="270258" cy="133893"/>
          </a:xfrm>
        </p:grpSpPr>
        <p:sp>
          <p:nvSpPr>
            <p:cNvPr id="1891" name="Google Shape;1891;p53"/>
            <p:cNvSpPr/>
            <p:nvPr/>
          </p:nvSpPr>
          <p:spPr>
            <a:xfrm>
              <a:off x="5442388" y="2077811"/>
              <a:ext cx="66256" cy="67290"/>
            </a:xfrm>
            <a:custGeom>
              <a:rect b="b" l="l" r="r" t="t"/>
              <a:pathLst>
                <a:path extrusionOk="0" h="3303" w="3337">
                  <a:moveTo>
                    <a:pt x="1668" y="0"/>
                  </a:moveTo>
                  <a:cubicBezTo>
                    <a:pt x="768" y="0"/>
                    <a:pt x="1" y="734"/>
                    <a:pt x="1" y="1635"/>
                  </a:cubicBezTo>
                  <a:cubicBezTo>
                    <a:pt x="1" y="2569"/>
                    <a:pt x="768" y="3303"/>
                    <a:pt x="1668" y="3303"/>
                  </a:cubicBezTo>
                  <a:cubicBezTo>
                    <a:pt x="2602" y="3303"/>
                    <a:pt x="3336" y="2569"/>
                    <a:pt x="3336" y="1635"/>
                  </a:cubicBezTo>
                  <a:cubicBezTo>
                    <a:pt x="3336" y="734"/>
                    <a:pt x="2602" y="0"/>
                    <a:pt x="1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53"/>
            <p:cNvSpPr/>
            <p:nvPr/>
          </p:nvSpPr>
          <p:spPr>
            <a:xfrm>
              <a:off x="5419870" y="2131498"/>
              <a:ext cx="111287" cy="80207"/>
            </a:xfrm>
            <a:custGeom>
              <a:rect b="b" l="l" r="r" t="t"/>
              <a:pathLst>
                <a:path extrusionOk="0" h="3937" w="5605">
                  <a:moveTo>
                    <a:pt x="2802" y="0"/>
                  </a:moveTo>
                  <a:cubicBezTo>
                    <a:pt x="1268" y="0"/>
                    <a:pt x="0" y="1268"/>
                    <a:pt x="0" y="2836"/>
                  </a:cubicBezTo>
                  <a:cubicBezTo>
                    <a:pt x="0" y="3236"/>
                    <a:pt x="67" y="3603"/>
                    <a:pt x="234" y="3937"/>
                  </a:cubicBezTo>
                  <a:lnTo>
                    <a:pt x="5371" y="3937"/>
                  </a:lnTo>
                  <a:cubicBezTo>
                    <a:pt x="5504" y="3603"/>
                    <a:pt x="5604" y="3236"/>
                    <a:pt x="5604" y="2836"/>
                  </a:cubicBezTo>
                  <a:cubicBezTo>
                    <a:pt x="5604" y="1268"/>
                    <a:pt x="4337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53"/>
            <p:cNvSpPr/>
            <p:nvPr/>
          </p:nvSpPr>
          <p:spPr>
            <a:xfrm>
              <a:off x="5601358" y="2077811"/>
              <a:ext cx="66236" cy="67290"/>
            </a:xfrm>
            <a:custGeom>
              <a:rect b="b" l="l" r="r" t="t"/>
              <a:pathLst>
                <a:path extrusionOk="0" h="3303" w="3336">
                  <a:moveTo>
                    <a:pt x="1668" y="0"/>
                  </a:moveTo>
                  <a:cubicBezTo>
                    <a:pt x="768" y="0"/>
                    <a:pt x="0" y="734"/>
                    <a:pt x="0" y="1635"/>
                  </a:cubicBezTo>
                  <a:cubicBezTo>
                    <a:pt x="0" y="2569"/>
                    <a:pt x="768" y="3303"/>
                    <a:pt x="1668" y="3303"/>
                  </a:cubicBezTo>
                  <a:cubicBezTo>
                    <a:pt x="2569" y="3303"/>
                    <a:pt x="3336" y="2569"/>
                    <a:pt x="3336" y="1635"/>
                  </a:cubicBezTo>
                  <a:cubicBezTo>
                    <a:pt x="3336" y="734"/>
                    <a:pt x="2602" y="0"/>
                    <a:pt x="1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53"/>
            <p:cNvSpPr/>
            <p:nvPr/>
          </p:nvSpPr>
          <p:spPr>
            <a:xfrm>
              <a:off x="5578841" y="2131498"/>
              <a:ext cx="111287" cy="80207"/>
            </a:xfrm>
            <a:custGeom>
              <a:rect b="b" l="l" r="r" t="t"/>
              <a:pathLst>
                <a:path extrusionOk="0" h="3937" w="5605">
                  <a:moveTo>
                    <a:pt x="2802" y="0"/>
                  </a:moveTo>
                  <a:cubicBezTo>
                    <a:pt x="1268" y="0"/>
                    <a:pt x="0" y="1268"/>
                    <a:pt x="0" y="2836"/>
                  </a:cubicBezTo>
                  <a:cubicBezTo>
                    <a:pt x="0" y="3236"/>
                    <a:pt x="100" y="3603"/>
                    <a:pt x="234" y="3937"/>
                  </a:cubicBezTo>
                  <a:lnTo>
                    <a:pt x="5371" y="3937"/>
                  </a:lnTo>
                  <a:cubicBezTo>
                    <a:pt x="5537" y="3603"/>
                    <a:pt x="5604" y="3236"/>
                    <a:pt x="5604" y="2836"/>
                  </a:cubicBezTo>
                  <a:cubicBezTo>
                    <a:pt x="5604" y="1268"/>
                    <a:pt x="4337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53"/>
            <p:cNvSpPr/>
            <p:nvPr/>
          </p:nvSpPr>
          <p:spPr>
            <a:xfrm>
              <a:off x="5524514" y="2077811"/>
              <a:ext cx="66256" cy="67290"/>
            </a:xfrm>
            <a:custGeom>
              <a:rect b="b" l="l" r="r" t="t"/>
              <a:pathLst>
                <a:path extrusionOk="0" h="3303" w="3337">
                  <a:moveTo>
                    <a:pt x="1669" y="0"/>
                  </a:moveTo>
                  <a:cubicBezTo>
                    <a:pt x="768" y="0"/>
                    <a:pt x="1" y="734"/>
                    <a:pt x="1" y="1635"/>
                  </a:cubicBezTo>
                  <a:cubicBezTo>
                    <a:pt x="1" y="2569"/>
                    <a:pt x="768" y="3303"/>
                    <a:pt x="1669" y="3303"/>
                  </a:cubicBezTo>
                  <a:cubicBezTo>
                    <a:pt x="2569" y="3303"/>
                    <a:pt x="3337" y="2569"/>
                    <a:pt x="3337" y="1635"/>
                  </a:cubicBezTo>
                  <a:cubicBezTo>
                    <a:pt x="3337" y="734"/>
                    <a:pt x="2569" y="0"/>
                    <a:pt x="1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53"/>
            <p:cNvSpPr/>
            <p:nvPr/>
          </p:nvSpPr>
          <p:spPr>
            <a:xfrm>
              <a:off x="5501997" y="2131498"/>
              <a:ext cx="111287" cy="80207"/>
            </a:xfrm>
            <a:custGeom>
              <a:rect b="b" l="l" r="r" t="t"/>
              <a:pathLst>
                <a:path extrusionOk="0" h="3937" w="5605">
                  <a:moveTo>
                    <a:pt x="2803" y="0"/>
                  </a:moveTo>
                  <a:cubicBezTo>
                    <a:pt x="1268" y="0"/>
                    <a:pt x="1" y="1268"/>
                    <a:pt x="1" y="2836"/>
                  </a:cubicBezTo>
                  <a:cubicBezTo>
                    <a:pt x="1" y="3236"/>
                    <a:pt x="67" y="3603"/>
                    <a:pt x="234" y="3937"/>
                  </a:cubicBezTo>
                  <a:lnTo>
                    <a:pt x="5371" y="3937"/>
                  </a:lnTo>
                  <a:cubicBezTo>
                    <a:pt x="5505" y="3603"/>
                    <a:pt x="5605" y="3236"/>
                    <a:pt x="5605" y="2836"/>
                  </a:cubicBezTo>
                  <a:cubicBezTo>
                    <a:pt x="5605" y="1268"/>
                    <a:pt x="4337" y="0"/>
                    <a:pt x="2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7" name="Google Shape;1897;p53"/>
          <p:cNvSpPr txBox="1"/>
          <p:nvPr/>
        </p:nvSpPr>
        <p:spPr>
          <a:xfrm>
            <a:off x="658800" y="1543025"/>
            <a:ext cx="1975500" cy="49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8" name="Google Shape;1898;p53"/>
          <p:cNvSpPr txBox="1"/>
          <p:nvPr/>
        </p:nvSpPr>
        <p:spPr>
          <a:xfrm>
            <a:off x="658800" y="2743562"/>
            <a:ext cx="1975500" cy="49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9" name="Google Shape;1899;p53"/>
          <p:cNvSpPr txBox="1"/>
          <p:nvPr/>
        </p:nvSpPr>
        <p:spPr>
          <a:xfrm>
            <a:off x="662426" y="3361518"/>
            <a:ext cx="1975500" cy="49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0" name="Google Shape;1900;p53"/>
          <p:cNvSpPr txBox="1"/>
          <p:nvPr/>
        </p:nvSpPr>
        <p:spPr>
          <a:xfrm>
            <a:off x="658800" y="2139756"/>
            <a:ext cx="1975500" cy="49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1" name="Google Shape;1901;p53"/>
          <p:cNvSpPr txBox="1"/>
          <p:nvPr/>
        </p:nvSpPr>
        <p:spPr>
          <a:xfrm>
            <a:off x="662426" y="3978950"/>
            <a:ext cx="1975500" cy="49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2" name="Google Shape;1902;p53"/>
          <p:cNvSpPr txBox="1"/>
          <p:nvPr/>
        </p:nvSpPr>
        <p:spPr>
          <a:xfrm flipH="1">
            <a:off x="6512250" y="1543025"/>
            <a:ext cx="1971900" cy="49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3" name="Google Shape;1903;p53"/>
          <p:cNvSpPr txBox="1"/>
          <p:nvPr/>
        </p:nvSpPr>
        <p:spPr>
          <a:xfrm flipH="1">
            <a:off x="6512250" y="2743562"/>
            <a:ext cx="1971900" cy="49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4" name="Google Shape;1904;p53"/>
          <p:cNvSpPr txBox="1"/>
          <p:nvPr/>
        </p:nvSpPr>
        <p:spPr>
          <a:xfrm flipH="1">
            <a:off x="6508631" y="3361518"/>
            <a:ext cx="1971900" cy="49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5" name="Google Shape;1905;p53"/>
          <p:cNvSpPr txBox="1"/>
          <p:nvPr/>
        </p:nvSpPr>
        <p:spPr>
          <a:xfrm flipH="1">
            <a:off x="6512250" y="2139756"/>
            <a:ext cx="1971900" cy="49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6" name="Google Shape;1906;p53"/>
          <p:cNvSpPr txBox="1"/>
          <p:nvPr/>
        </p:nvSpPr>
        <p:spPr>
          <a:xfrm flipH="1">
            <a:off x="6508631" y="3978950"/>
            <a:ext cx="1971900" cy="49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act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ually a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7" name="Google Shape;1907;p53"/>
          <p:cNvSpPr/>
          <p:nvPr/>
        </p:nvSpPr>
        <p:spPr>
          <a:xfrm>
            <a:off x="4057148" y="2547994"/>
            <a:ext cx="104051" cy="106738"/>
          </a:xfrm>
          <a:custGeom>
            <a:rect b="b" l="l" r="r" t="t"/>
            <a:pathLst>
              <a:path extrusionOk="0" h="3770" w="3771">
                <a:moveTo>
                  <a:pt x="1902" y="0"/>
                </a:moveTo>
                <a:cubicBezTo>
                  <a:pt x="868" y="0"/>
                  <a:pt x="1" y="867"/>
                  <a:pt x="1" y="1902"/>
                </a:cubicBezTo>
                <a:cubicBezTo>
                  <a:pt x="1" y="2936"/>
                  <a:pt x="868" y="3770"/>
                  <a:pt x="1902" y="3770"/>
                </a:cubicBezTo>
                <a:cubicBezTo>
                  <a:pt x="2936" y="3770"/>
                  <a:pt x="3770" y="2936"/>
                  <a:pt x="3770" y="1902"/>
                </a:cubicBezTo>
                <a:cubicBezTo>
                  <a:pt x="3770" y="867"/>
                  <a:pt x="2936" y="0"/>
                  <a:pt x="19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53"/>
          <p:cNvSpPr/>
          <p:nvPr/>
        </p:nvSpPr>
        <p:spPr>
          <a:xfrm>
            <a:off x="4057148" y="3400332"/>
            <a:ext cx="104051" cy="106738"/>
          </a:xfrm>
          <a:custGeom>
            <a:rect b="b" l="l" r="r" t="t"/>
            <a:pathLst>
              <a:path extrusionOk="0" h="3770" w="3771">
                <a:moveTo>
                  <a:pt x="1902" y="0"/>
                </a:moveTo>
                <a:cubicBezTo>
                  <a:pt x="868" y="0"/>
                  <a:pt x="1" y="834"/>
                  <a:pt x="1" y="1902"/>
                </a:cubicBezTo>
                <a:cubicBezTo>
                  <a:pt x="1" y="2936"/>
                  <a:pt x="868" y="3770"/>
                  <a:pt x="1902" y="3770"/>
                </a:cubicBezTo>
                <a:cubicBezTo>
                  <a:pt x="2936" y="3770"/>
                  <a:pt x="3770" y="2936"/>
                  <a:pt x="3770" y="1902"/>
                </a:cubicBezTo>
                <a:cubicBezTo>
                  <a:pt x="3770" y="834"/>
                  <a:pt x="2936" y="0"/>
                  <a:pt x="19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53"/>
          <p:cNvSpPr/>
          <p:nvPr/>
        </p:nvSpPr>
        <p:spPr>
          <a:xfrm>
            <a:off x="3898839" y="2936538"/>
            <a:ext cx="104962" cy="106766"/>
          </a:xfrm>
          <a:custGeom>
            <a:rect b="b" l="l" r="r" t="t"/>
            <a:pathLst>
              <a:path extrusionOk="0" h="3771" w="3804">
                <a:moveTo>
                  <a:pt x="1902" y="1"/>
                </a:moveTo>
                <a:cubicBezTo>
                  <a:pt x="868" y="1"/>
                  <a:pt x="1" y="835"/>
                  <a:pt x="1" y="1902"/>
                </a:cubicBezTo>
                <a:cubicBezTo>
                  <a:pt x="1" y="2936"/>
                  <a:pt x="868" y="3770"/>
                  <a:pt x="1902" y="3770"/>
                </a:cubicBezTo>
                <a:cubicBezTo>
                  <a:pt x="2936" y="3770"/>
                  <a:pt x="3803" y="2936"/>
                  <a:pt x="3803" y="1902"/>
                </a:cubicBezTo>
                <a:cubicBezTo>
                  <a:pt x="3803" y="835"/>
                  <a:pt x="2936" y="1"/>
                  <a:pt x="19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0" name="Google Shape;1910;p53"/>
          <p:cNvGrpSpPr/>
          <p:nvPr/>
        </p:nvGrpSpPr>
        <p:grpSpPr>
          <a:xfrm>
            <a:off x="2828063" y="4117541"/>
            <a:ext cx="307373" cy="275465"/>
            <a:chOff x="3410609" y="4020440"/>
            <a:chExt cx="284026" cy="254541"/>
          </a:xfrm>
        </p:grpSpPr>
        <p:sp>
          <p:nvSpPr>
            <p:cNvPr id="1911" name="Google Shape;1911;p53"/>
            <p:cNvSpPr/>
            <p:nvPr/>
          </p:nvSpPr>
          <p:spPr>
            <a:xfrm>
              <a:off x="3410609" y="4020440"/>
              <a:ext cx="216768" cy="194386"/>
            </a:xfrm>
            <a:custGeom>
              <a:rect b="b" l="l" r="r" t="t"/>
              <a:pathLst>
                <a:path extrusionOk="0" h="8676" w="9675">
                  <a:moveTo>
                    <a:pt x="4836" y="1275"/>
                  </a:moveTo>
                  <a:cubicBezTo>
                    <a:pt x="5561" y="1275"/>
                    <a:pt x="6287" y="1527"/>
                    <a:pt x="6872" y="2035"/>
                  </a:cubicBezTo>
                  <a:cubicBezTo>
                    <a:pt x="8140" y="3169"/>
                    <a:pt x="8273" y="5104"/>
                    <a:pt x="7139" y="6371"/>
                  </a:cubicBezTo>
                  <a:cubicBezTo>
                    <a:pt x="6525" y="7058"/>
                    <a:pt x="5676" y="7412"/>
                    <a:pt x="4825" y="7412"/>
                  </a:cubicBezTo>
                  <a:cubicBezTo>
                    <a:pt x="4105" y="7412"/>
                    <a:pt x="3384" y="7158"/>
                    <a:pt x="2803" y="6638"/>
                  </a:cubicBezTo>
                  <a:cubicBezTo>
                    <a:pt x="1535" y="5504"/>
                    <a:pt x="1435" y="3569"/>
                    <a:pt x="2536" y="2302"/>
                  </a:cubicBezTo>
                  <a:cubicBezTo>
                    <a:pt x="3147" y="1619"/>
                    <a:pt x="3990" y="1275"/>
                    <a:pt x="4836" y="1275"/>
                  </a:cubicBezTo>
                  <a:close/>
                  <a:moveTo>
                    <a:pt x="4856" y="1"/>
                  </a:moveTo>
                  <a:cubicBezTo>
                    <a:pt x="3658" y="1"/>
                    <a:pt x="2465" y="497"/>
                    <a:pt x="1602" y="1468"/>
                  </a:cubicBezTo>
                  <a:cubicBezTo>
                    <a:pt x="1" y="3236"/>
                    <a:pt x="167" y="5971"/>
                    <a:pt x="1969" y="7572"/>
                  </a:cubicBezTo>
                  <a:cubicBezTo>
                    <a:pt x="2787" y="8313"/>
                    <a:pt x="3813" y="8676"/>
                    <a:pt x="4837" y="8676"/>
                  </a:cubicBezTo>
                  <a:cubicBezTo>
                    <a:pt x="6026" y="8676"/>
                    <a:pt x="7213" y="8188"/>
                    <a:pt x="8073" y="7239"/>
                  </a:cubicBezTo>
                  <a:cubicBezTo>
                    <a:pt x="9674" y="5437"/>
                    <a:pt x="9507" y="2702"/>
                    <a:pt x="7739" y="1101"/>
                  </a:cubicBezTo>
                  <a:cubicBezTo>
                    <a:pt x="6909" y="363"/>
                    <a:pt x="5881" y="1"/>
                    <a:pt x="4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53"/>
            <p:cNvSpPr/>
            <p:nvPr/>
          </p:nvSpPr>
          <p:spPr>
            <a:xfrm>
              <a:off x="3566814" y="4159753"/>
              <a:ext cx="127821" cy="115229"/>
            </a:xfrm>
            <a:custGeom>
              <a:rect b="b" l="l" r="r" t="t"/>
              <a:pathLst>
                <a:path extrusionOk="0" h="5143" w="5705">
                  <a:moveTo>
                    <a:pt x="1186" y="1"/>
                  </a:moveTo>
                  <a:cubicBezTo>
                    <a:pt x="956" y="1"/>
                    <a:pt x="670" y="160"/>
                    <a:pt x="434" y="420"/>
                  </a:cubicBezTo>
                  <a:cubicBezTo>
                    <a:pt x="100" y="787"/>
                    <a:pt x="0" y="1254"/>
                    <a:pt x="234" y="1454"/>
                  </a:cubicBezTo>
                  <a:lnTo>
                    <a:pt x="4270" y="5057"/>
                  </a:lnTo>
                  <a:cubicBezTo>
                    <a:pt x="4338" y="5115"/>
                    <a:pt x="4423" y="5142"/>
                    <a:pt x="4518" y="5142"/>
                  </a:cubicBezTo>
                  <a:cubicBezTo>
                    <a:pt x="4748" y="5142"/>
                    <a:pt x="5035" y="4983"/>
                    <a:pt x="5271" y="4723"/>
                  </a:cubicBezTo>
                  <a:cubicBezTo>
                    <a:pt x="5604" y="4356"/>
                    <a:pt x="5704" y="3889"/>
                    <a:pt x="5471" y="3689"/>
                  </a:cubicBezTo>
                  <a:lnTo>
                    <a:pt x="1435" y="87"/>
                  </a:lnTo>
                  <a:cubicBezTo>
                    <a:pt x="1366" y="28"/>
                    <a:pt x="1281" y="1"/>
                    <a:pt x="1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3" name="Google Shape;1913;p53"/>
          <p:cNvGrpSpPr/>
          <p:nvPr/>
        </p:nvGrpSpPr>
        <p:grpSpPr>
          <a:xfrm>
            <a:off x="6057421" y="4066207"/>
            <a:ext cx="243936" cy="354544"/>
            <a:chOff x="8152459" y="3088336"/>
            <a:chExt cx="186924" cy="271618"/>
          </a:xfrm>
        </p:grpSpPr>
        <p:sp>
          <p:nvSpPr>
            <p:cNvPr id="1914" name="Google Shape;1914;p53"/>
            <p:cNvSpPr/>
            <p:nvPr/>
          </p:nvSpPr>
          <p:spPr>
            <a:xfrm>
              <a:off x="8286680" y="3126601"/>
              <a:ext cx="52703" cy="208238"/>
            </a:xfrm>
            <a:custGeom>
              <a:rect b="b" l="l" r="r" t="t"/>
              <a:pathLst>
                <a:path extrusionOk="0" h="11075" w="2803">
                  <a:moveTo>
                    <a:pt x="1" y="0"/>
                  </a:moveTo>
                  <a:lnTo>
                    <a:pt x="1" y="11075"/>
                  </a:lnTo>
                  <a:lnTo>
                    <a:pt x="2803" y="11075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53"/>
            <p:cNvSpPr/>
            <p:nvPr/>
          </p:nvSpPr>
          <p:spPr>
            <a:xfrm>
              <a:off x="8219569" y="3180530"/>
              <a:ext cx="52703" cy="154312"/>
            </a:xfrm>
            <a:custGeom>
              <a:rect b="b" l="l" r="r" t="t"/>
              <a:pathLst>
                <a:path extrusionOk="0" h="8207" w="2803">
                  <a:moveTo>
                    <a:pt x="0" y="1"/>
                  </a:moveTo>
                  <a:lnTo>
                    <a:pt x="0" y="8207"/>
                  </a:lnTo>
                  <a:lnTo>
                    <a:pt x="2802" y="820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53"/>
            <p:cNvSpPr/>
            <p:nvPr/>
          </p:nvSpPr>
          <p:spPr>
            <a:xfrm>
              <a:off x="8152459" y="3230718"/>
              <a:ext cx="52685" cy="104128"/>
            </a:xfrm>
            <a:custGeom>
              <a:rect b="b" l="l" r="r" t="t"/>
              <a:pathLst>
                <a:path extrusionOk="0" h="5538" w="2802">
                  <a:moveTo>
                    <a:pt x="0" y="1"/>
                  </a:moveTo>
                  <a:lnTo>
                    <a:pt x="0" y="5538"/>
                  </a:lnTo>
                  <a:lnTo>
                    <a:pt x="2802" y="5538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53"/>
            <p:cNvSpPr/>
            <p:nvPr/>
          </p:nvSpPr>
          <p:spPr>
            <a:xfrm>
              <a:off x="8152459" y="3345495"/>
              <a:ext cx="186916" cy="14459"/>
            </a:xfrm>
            <a:custGeom>
              <a:rect b="b" l="l" r="r" t="t"/>
              <a:pathLst>
                <a:path extrusionOk="0" h="769" w="9941">
                  <a:moveTo>
                    <a:pt x="0" y="1"/>
                  </a:moveTo>
                  <a:lnTo>
                    <a:pt x="0" y="768"/>
                  </a:lnTo>
                  <a:lnTo>
                    <a:pt x="9941" y="768"/>
                  </a:lnTo>
                  <a:lnTo>
                    <a:pt x="9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53"/>
            <p:cNvSpPr/>
            <p:nvPr/>
          </p:nvSpPr>
          <p:spPr>
            <a:xfrm>
              <a:off x="8152459" y="3088336"/>
              <a:ext cx="121690" cy="114789"/>
            </a:xfrm>
            <a:custGeom>
              <a:rect b="b" l="l" r="r" t="t"/>
              <a:pathLst>
                <a:path extrusionOk="0" h="6105" w="6472">
                  <a:moveTo>
                    <a:pt x="6471" y="0"/>
                  </a:moveTo>
                  <a:lnTo>
                    <a:pt x="4170" y="467"/>
                  </a:lnTo>
                  <a:lnTo>
                    <a:pt x="4770" y="968"/>
                  </a:lnTo>
                  <a:cubicBezTo>
                    <a:pt x="3769" y="3336"/>
                    <a:pt x="0" y="6105"/>
                    <a:pt x="0" y="6105"/>
                  </a:cubicBezTo>
                  <a:cubicBezTo>
                    <a:pt x="3970" y="4771"/>
                    <a:pt x="5604" y="2602"/>
                    <a:pt x="6038" y="1969"/>
                  </a:cubicBezTo>
                  <a:lnTo>
                    <a:pt x="6471" y="2369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9" name="Google Shape;1919;p53"/>
          <p:cNvSpPr/>
          <p:nvPr/>
        </p:nvSpPr>
        <p:spPr>
          <a:xfrm>
            <a:off x="4326035" y="2364370"/>
            <a:ext cx="104051" cy="106738"/>
          </a:xfrm>
          <a:custGeom>
            <a:rect b="b" l="l" r="r" t="t"/>
            <a:pathLst>
              <a:path extrusionOk="0" h="3770" w="3771">
                <a:moveTo>
                  <a:pt x="1902" y="0"/>
                </a:moveTo>
                <a:cubicBezTo>
                  <a:pt x="868" y="0"/>
                  <a:pt x="1" y="867"/>
                  <a:pt x="1" y="1902"/>
                </a:cubicBezTo>
                <a:cubicBezTo>
                  <a:pt x="1" y="2936"/>
                  <a:pt x="868" y="3770"/>
                  <a:pt x="1902" y="3770"/>
                </a:cubicBezTo>
                <a:cubicBezTo>
                  <a:pt x="2936" y="3770"/>
                  <a:pt x="3770" y="2936"/>
                  <a:pt x="3770" y="1902"/>
                </a:cubicBezTo>
                <a:cubicBezTo>
                  <a:pt x="3770" y="867"/>
                  <a:pt x="2936" y="0"/>
                  <a:pt x="19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53"/>
          <p:cNvSpPr/>
          <p:nvPr/>
        </p:nvSpPr>
        <p:spPr>
          <a:xfrm>
            <a:off x="4326035" y="3565270"/>
            <a:ext cx="104051" cy="106738"/>
          </a:xfrm>
          <a:custGeom>
            <a:rect b="b" l="l" r="r" t="t"/>
            <a:pathLst>
              <a:path extrusionOk="0" h="3770" w="3771">
                <a:moveTo>
                  <a:pt x="1902" y="0"/>
                </a:moveTo>
                <a:cubicBezTo>
                  <a:pt x="868" y="0"/>
                  <a:pt x="1" y="867"/>
                  <a:pt x="1" y="1902"/>
                </a:cubicBezTo>
                <a:cubicBezTo>
                  <a:pt x="1" y="2936"/>
                  <a:pt x="868" y="3770"/>
                  <a:pt x="1902" y="3770"/>
                </a:cubicBezTo>
                <a:cubicBezTo>
                  <a:pt x="2936" y="3770"/>
                  <a:pt x="3770" y="2936"/>
                  <a:pt x="3770" y="1902"/>
                </a:cubicBezTo>
                <a:cubicBezTo>
                  <a:pt x="3770" y="867"/>
                  <a:pt x="2936" y="0"/>
                  <a:pt x="19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1" name="Google Shape;1921;p53"/>
          <p:cNvCxnSpPr>
            <a:stCxn id="1842" idx="3"/>
          </p:cNvCxnSpPr>
          <p:nvPr/>
        </p:nvCxnSpPr>
        <p:spPr>
          <a:xfrm>
            <a:off x="3261200" y="1792325"/>
            <a:ext cx="1139400" cy="613200"/>
          </a:xfrm>
          <a:prstGeom prst="bentConnector3">
            <a:avLst>
              <a:gd fmla="val 52811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2" name="Google Shape;1922;p53"/>
          <p:cNvCxnSpPr/>
          <p:nvPr/>
        </p:nvCxnSpPr>
        <p:spPr>
          <a:xfrm flipH="1" rot="10800000">
            <a:off x="3261200" y="3643550"/>
            <a:ext cx="1104000" cy="584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3" name="Google Shape;1923;p53"/>
          <p:cNvCxnSpPr>
            <a:stCxn id="1844" idx="3"/>
          </p:cNvCxnSpPr>
          <p:nvPr/>
        </p:nvCxnSpPr>
        <p:spPr>
          <a:xfrm>
            <a:off x="3261200" y="2992862"/>
            <a:ext cx="67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4" name="Google Shape;1924;p53"/>
          <p:cNvCxnSpPr>
            <a:stCxn id="1846" idx="3"/>
          </p:cNvCxnSpPr>
          <p:nvPr/>
        </p:nvCxnSpPr>
        <p:spPr>
          <a:xfrm flipH="1" rot="10800000">
            <a:off x="3261200" y="3445518"/>
            <a:ext cx="842400" cy="165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5" name="Google Shape;1925;p53"/>
          <p:cNvCxnSpPr>
            <a:stCxn id="1843" idx="3"/>
          </p:cNvCxnSpPr>
          <p:nvPr/>
        </p:nvCxnSpPr>
        <p:spPr>
          <a:xfrm>
            <a:off x="3261200" y="2389056"/>
            <a:ext cx="856500" cy="200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6" name="Google Shape;1926;p53"/>
          <p:cNvSpPr/>
          <p:nvPr/>
        </p:nvSpPr>
        <p:spPr>
          <a:xfrm flipH="1">
            <a:off x="5003186" y="2547994"/>
            <a:ext cx="104051" cy="106738"/>
          </a:xfrm>
          <a:custGeom>
            <a:rect b="b" l="l" r="r" t="t"/>
            <a:pathLst>
              <a:path extrusionOk="0" h="3770" w="3771">
                <a:moveTo>
                  <a:pt x="1902" y="0"/>
                </a:moveTo>
                <a:cubicBezTo>
                  <a:pt x="868" y="0"/>
                  <a:pt x="1" y="867"/>
                  <a:pt x="1" y="1902"/>
                </a:cubicBezTo>
                <a:cubicBezTo>
                  <a:pt x="1" y="2936"/>
                  <a:pt x="868" y="3770"/>
                  <a:pt x="1902" y="3770"/>
                </a:cubicBezTo>
                <a:cubicBezTo>
                  <a:pt x="2936" y="3770"/>
                  <a:pt x="3770" y="2936"/>
                  <a:pt x="3770" y="1902"/>
                </a:cubicBezTo>
                <a:cubicBezTo>
                  <a:pt x="3770" y="867"/>
                  <a:pt x="2936" y="0"/>
                  <a:pt x="19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53"/>
          <p:cNvSpPr/>
          <p:nvPr/>
        </p:nvSpPr>
        <p:spPr>
          <a:xfrm flipH="1">
            <a:off x="5003186" y="3400332"/>
            <a:ext cx="104051" cy="106738"/>
          </a:xfrm>
          <a:custGeom>
            <a:rect b="b" l="l" r="r" t="t"/>
            <a:pathLst>
              <a:path extrusionOk="0" h="3770" w="3771">
                <a:moveTo>
                  <a:pt x="1902" y="0"/>
                </a:moveTo>
                <a:cubicBezTo>
                  <a:pt x="868" y="0"/>
                  <a:pt x="1" y="834"/>
                  <a:pt x="1" y="1902"/>
                </a:cubicBezTo>
                <a:cubicBezTo>
                  <a:pt x="1" y="2936"/>
                  <a:pt x="868" y="3770"/>
                  <a:pt x="1902" y="3770"/>
                </a:cubicBezTo>
                <a:cubicBezTo>
                  <a:pt x="2936" y="3770"/>
                  <a:pt x="3770" y="2936"/>
                  <a:pt x="3770" y="1902"/>
                </a:cubicBezTo>
                <a:cubicBezTo>
                  <a:pt x="3770" y="834"/>
                  <a:pt x="2936" y="0"/>
                  <a:pt x="19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53"/>
          <p:cNvSpPr/>
          <p:nvPr/>
        </p:nvSpPr>
        <p:spPr>
          <a:xfrm flipH="1">
            <a:off x="5160585" y="2936538"/>
            <a:ext cx="104962" cy="106766"/>
          </a:xfrm>
          <a:custGeom>
            <a:rect b="b" l="l" r="r" t="t"/>
            <a:pathLst>
              <a:path extrusionOk="0" h="3771" w="3804">
                <a:moveTo>
                  <a:pt x="1902" y="1"/>
                </a:moveTo>
                <a:cubicBezTo>
                  <a:pt x="868" y="1"/>
                  <a:pt x="1" y="835"/>
                  <a:pt x="1" y="1902"/>
                </a:cubicBezTo>
                <a:cubicBezTo>
                  <a:pt x="1" y="2936"/>
                  <a:pt x="868" y="3770"/>
                  <a:pt x="1902" y="3770"/>
                </a:cubicBezTo>
                <a:cubicBezTo>
                  <a:pt x="2936" y="3770"/>
                  <a:pt x="3803" y="2936"/>
                  <a:pt x="3803" y="1902"/>
                </a:cubicBezTo>
                <a:cubicBezTo>
                  <a:pt x="3803" y="835"/>
                  <a:pt x="2936" y="1"/>
                  <a:pt x="19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53"/>
          <p:cNvSpPr/>
          <p:nvPr/>
        </p:nvSpPr>
        <p:spPr>
          <a:xfrm flipH="1">
            <a:off x="4734299" y="2364370"/>
            <a:ext cx="104051" cy="106738"/>
          </a:xfrm>
          <a:custGeom>
            <a:rect b="b" l="l" r="r" t="t"/>
            <a:pathLst>
              <a:path extrusionOk="0" h="3770" w="3771">
                <a:moveTo>
                  <a:pt x="1902" y="0"/>
                </a:moveTo>
                <a:cubicBezTo>
                  <a:pt x="868" y="0"/>
                  <a:pt x="1" y="867"/>
                  <a:pt x="1" y="1902"/>
                </a:cubicBezTo>
                <a:cubicBezTo>
                  <a:pt x="1" y="2936"/>
                  <a:pt x="868" y="3770"/>
                  <a:pt x="1902" y="3770"/>
                </a:cubicBezTo>
                <a:cubicBezTo>
                  <a:pt x="2936" y="3770"/>
                  <a:pt x="3770" y="2936"/>
                  <a:pt x="3770" y="1902"/>
                </a:cubicBezTo>
                <a:cubicBezTo>
                  <a:pt x="3770" y="867"/>
                  <a:pt x="2936" y="0"/>
                  <a:pt x="19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53"/>
          <p:cNvSpPr/>
          <p:nvPr/>
        </p:nvSpPr>
        <p:spPr>
          <a:xfrm flipH="1">
            <a:off x="4734299" y="3565270"/>
            <a:ext cx="104051" cy="106738"/>
          </a:xfrm>
          <a:custGeom>
            <a:rect b="b" l="l" r="r" t="t"/>
            <a:pathLst>
              <a:path extrusionOk="0" h="3770" w="3771">
                <a:moveTo>
                  <a:pt x="1902" y="0"/>
                </a:moveTo>
                <a:cubicBezTo>
                  <a:pt x="868" y="0"/>
                  <a:pt x="1" y="867"/>
                  <a:pt x="1" y="1902"/>
                </a:cubicBezTo>
                <a:cubicBezTo>
                  <a:pt x="1" y="2936"/>
                  <a:pt x="868" y="3770"/>
                  <a:pt x="1902" y="3770"/>
                </a:cubicBezTo>
                <a:cubicBezTo>
                  <a:pt x="2936" y="3770"/>
                  <a:pt x="3770" y="2936"/>
                  <a:pt x="3770" y="1902"/>
                </a:cubicBezTo>
                <a:cubicBezTo>
                  <a:pt x="3770" y="867"/>
                  <a:pt x="2936" y="0"/>
                  <a:pt x="19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1" name="Google Shape;1931;p53"/>
          <p:cNvCxnSpPr/>
          <p:nvPr/>
        </p:nvCxnSpPr>
        <p:spPr>
          <a:xfrm flipH="1">
            <a:off x="4763785" y="1792325"/>
            <a:ext cx="1139400" cy="613200"/>
          </a:xfrm>
          <a:prstGeom prst="bentConnector3">
            <a:avLst>
              <a:gd fmla="val 52811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2" name="Google Shape;1932;p53"/>
          <p:cNvCxnSpPr/>
          <p:nvPr/>
        </p:nvCxnSpPr>
        <p:spPr>
          <a:xfrm rot="10800000">
            <a:off x="4799185" y="3643550"/>
            <a:ext cx="1104000" cy="584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3" name="Google Shape;1933;p53"/>
          <p:cNvCxnSpPr/>
          <p:nvPr/>
        </p:nvCxnSpPr>
        <p:spPr>
          <a:xfrm rot="10800000">
            <a:off x="5230585" y="2992862"/>
            <a:ext cx="67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4" name="Google Shape;1934;p53"/>
          <p:cNvCxnSpPr/>
          <p:nvPr/>
        </p:nvCxnSpPr>
        <p:spPr>
          <a:xfrm rot="10800000">
            <a:off x="5060785" y="3445518"/>
            <a:ext cx="842400" cy="165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5" name="Google Shape;1935;p53"/>
          <p:cNvCxnSpPr/>
          <p:nvPr/>
        </p:nvCxnSpPr>
        <p:spPr>
          <a:xfrm flipH="1">
            <a:off x="5046685" y="2389056"/>
            <a:ext cx="856500" cy="200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0" name="Google Shape;1940;p54"/>
          <p:cNvGrpSpPr/>
          <p:nvPr/>
        </p:nvGrpSpPr>
        <p:grpSpPr>
          <a:xfrm>
            <a:off x="3629454" y="1466600"/>
            <a:ext cx="3858621" cy="2683675"/>
            <a:chOff x="3629454" y="1466600"/>
            <a:chExt cx="3858621" cy="2683675"/>
          </a:xfrm>
        </p:grpSpPr>
        <p:cxnSp>
          <p:nvCxnSpPr>
            <p:cNvPr id="1941" name="Google Shape;1941;p54"/>
            <p:cNvCxnSpPr/>
            <p:nvPr/>
          </p:nvCxnSpPr>
          <p:spPr>
            <a:xfrm rot="10800000">
              <a:off x="3629454" y="2137519"/>
              <a:ext cx="2502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2" name="Google Shape;1942;p54"/>
            <p:cNvCxnSpPr/>
            <p:nvPr/>
          </p:nvCxnSpPr>
          <p:spPr>
            <a:xfrm rot="10800000">
              <a:off x="3629475" y="2808438"/>
              <a:ext cx="385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3" name="Google Shape;1943;p54"/>
            <p:cNvCxnSpPr/>
            <p:nvPr/>
          </p:nvCxnSpPr>
          <p:spPr>
            <a:xfrm rot="10800000">
              <a:off x="3629475" y="3479356"/>
              <a:ext cx="385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4" name="Google Shape;1944;p54"/>
            <p:cNvCxnSpPr/>
            <p:nvPr/>
          </p:nvCxnSpPr>
          <p:spPr>
            <a:xfrm rot="10800000">
              <a:off x="3629475" y="4150275"/>
              <a:ext cx="385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5" name="Google Shape;1945;p54"/>
            <p:cNvCxnSpPr/>
            <p:nvPr/>
          </p:nvCxnSpPr>
          <p:spPr>
            <a:xfrm rot="10800000">
              <a:off x="3629475" y="1466600"/>
              <a:ext cx="385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46" name="Google Shape;1946;p54"/>
          <p:cNvSpPr txBox="1"/>
          <p:nvPr>
            <p:ph type="title"/>
          </p:nvPr>
        </p:nvSpPr>
        <p:spPr>
          <a:xfrm>
            <a:off x="6587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Infographics</a:t>
            </a:r>
            <a:endParaRPr/>
          </a:p>
        </p:txBody>
      </p:sp>
      <p:sp>
        <p:nvSpPr>
          <p:cNvPr id="1947" name="Google Shape;1947;p54"/>
          <p:cNvSpPr/>
          <p:nvPr/>
        </p:nvSpPr>
        <p:spPr>
          <a:xfrm flipH="1" rot="-1799831">
            <a:off x="5621958" y="1744979"/>
            <a:ext cx="5308" cy="26"/>
          </a:xfrm>
          <a:custGeom>
            <a:rect b="b" l="l" r="r" t="t"/>
            <a:pathLst>
              <a:path extrusionOk="0" fill="none" h="1" w="201">
                <a:moveTo>
                  <a:pt x="0" y="0"/>
                </a:moveTo>
                <a:lnTo>
                  <a:pt x="201" y="0"/>
                </a:lnTo>
              </a:path>
            </a:pathLst>
          </a:custGeom>
          <a:noFill/>
          <a:ln cap="rnd" cmpd="sng" w="10000">
            <a:solidFill>
              <a:srgbClr val="3833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8" name="Google Shape;1948;p54"/>
          <p:cNvGrpSpPr/>
          <p:nvPr/>
        </p:nvGrpSpPr>
        <p:grpSpPr>
          <a:xfrm>
            <a:off x="5231699" y="433332"/>
            <a:ext cx="3364403" cy="4322026"/>
            <a:chOff x="5231699" y="433332"/>
            <a:chExt cx="3364403" cy="4322026"/>
          </a:xfrm>
        </p:grpSpPr>
        <p:sp>
          <p:nvSpPr>
            <p:cNvPr id="1949" name="Google Shape;1949;p54"/>
            <p:cNvSpPr/>
            <p:nvPr/>
          </p:nvSpPr>
          <p:spPr>
            <a:xfrm flipH="1" rot="-1799831">
              <a:off x="6345535" y="2998392"/>
              <a:ext cx="5308" cy="26"/>
            </a:xfrm>
            <a:custGeom>
              <a:rect b="b" l="l" r="r" t="t"/>
              <a:pathLst>
                <a:path extrusionOk="0" fill="none" h="1" w="201">
                  <a:moveTo>
                    <a:pt x="0" y="0"/>
                  </a:moveTo>
                  <a:lnTo>
                    <a:pt x="201" y="0"/>
                  </a:lnTo>
                </a:path>
              </a:pathLst>
            </a:custGeom>
            <a:noFill/>
            <a:ln cap="rnd" cmpd="sng" w="10000">
              <a:solidFill>
                <a:srgbClr val="3833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54"/>
            <p:cNvSpPr/>
            <p:nvPr/>
          </p:nvSpPr>
          <p:spPr>
            <a:xfrm flipH="1" rot="-1799831">
              <a:off x="7413977" y="3119006"/>
              <a:ext cx="5308" cy="26"/>
            </a:xfrm>
            <a:custGeom>
              <a:rect b="b" l="l" r="r" t="t"/>
              <a:pathLst>
                <a:path extrusionOk="0" fill="none" h="1" w="201">
                  <a:moveTo>
                    <a:pt x="20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0000">
              <a:solidFill>
                <a:srgbClr val="3833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54"/>
            <p:cNvSpPr/>
            <p:nvPr/>
          </p:nvSpPr>
          <p:spPr>
            <a:xfrm flipH="1" rot="-1799831">
              <a:off x="7404343" y="1530741"/>
              <a:ext cx="5308" cy="26"/>
            </a:xfrm>
            <a:custGeom>
              <a:rect b="b" l="l" r="r" t="t"/>
              <a:pathLst>
                <a:path extrusionOk="0" fill="none" h="1" w="201">
                  <a:moveTo>
                    <a:pt x="20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0000">
              <a:solidFill>
                <a:srgbClr val="3833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54"/>
            <p:cNvSpPr/>
            <p:nvPr/>
          </p:nvSpPr>
          <p:spPr>
            <a:xfrm flipH="1" rot="-1799831">
              <a:off x="6631565" y="1976853"/>
              <a:ext cx="5308" cy="26"/>
            </a:xfrm>
            <a:custGeom>
              <a:rect b="b" l="l" r="r" t="t"/>
              <a:pathLst>
                <a:path extrusionOk="0" fill="none" h="1" w="201">
                  <a:moveTo>
                    <a:pt x="20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0000">
              <a:solidFill>
                <a:srgbClr val="3833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54"/>
            <p:cNvSpPr/>
            <p:nvPr/>
          </p:nvSpPr>
          <p:spPr>
            <a:xfrm flipH="1" rot="-1799831">
              <a:off x="7395363" y="3921816"/>
              <a:ext cx="6206" cy="26"/>
            </a:xfrm>
            <a:custGeom>
              <a:rect b="b" l="l" r="r" t="t"/>
              <a:pathLst>
                <a:path extrusionOk="0" fill="none" h="1" w="235">
                  <a:moveTo>
                    <a:pt x="1" y="1"/>
                  </a:moveTo>
                  <a:lnTo>
                    <a:pt x="234" y="1"/>
                  </a:lnTo>
                </a:path>
              </a:pathLst>
            </a:custGeom>
            <a:noFill/>
            <a:ln cap="rnd" cmpd="sng" w="10000">
              <a:solidFill>
                <a:srgbClr val="3833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54"/>
            <p:cNvSpPr/>
            <p:nvPr/>
          </p:nvSpPr>
          <p:spPr>
            <a:xfrm flipH="1" rot="-1799831">
              <a:off x="7551557" y="3889792"/>
              <a:ext cx="877381" cy="544412"/>
            </a:xfrm>
            <a:custGeom>
              <a:rect b="b" l="l" r="r" t="t"/>
              <a:pathLst>
                <a:path extrusionOk="0" h="20616" w="33225">
                  <a:moveTo>
                    <a:pt x="33225" y="0"/>
                  </a:moveTo>
                  <a:cubicBezTo>
                    <a:pt x="33158" y="34"/>
                    <a:pt x="33091" y="67"/>
                    <a:pt x="32991" y="134"/>
                  </a:cubicBezTo>
                  <a:cubicBezTo>
                    <a:pt x="31757" y="868"/>
                    <a:pt x="29655" y="1468"/>
                    <a:pt x="26687" y="1969"/>
                  </a:cubicBezTo>
                  <a:cubicBezTo>
                    <a:pt x="23524" y="2449"/>
                    <a:pt x="20110" y="2689"/>
                    <a:pt x="16450" y="2689"/>
                  </a:cubicBezTo>
                  <a:cubicBezTo>
                    <a:pt x="14011" y="2689"/>
                    <a:pt x="11462" y="2582"/>
                    <a:pt x="8807" y="2369"/>
                  </a:cubicBezTo>
                  <a:cubicBezTo>
                    <a:pt x="4804" y="2035"/>
                    <a:pt x="2036" y="1568"/>
                    <a:pt x="435" y="968"/>
                  </a:cubicBezTo>
                  <a:cubicBezTo>
                    <a:pt x="268" y="901"/>
                    <a:pt x="134" y="834"/>
                    <a:pt x="1" y="734"/>
                  </a:cubicBezTo>
                  <a:lnTo>
                    <a:pt x="1" y="6672"/>
                  </a:lnTo>
                  <a:cubicBezTo>
                    <a:pt x="4571" y="6505"/>
                    <a:pt x="9141" y="6238"/>
                    <a:pt x="13711" y="5871"/>
                  </a:cubicBezTo>
                  <a:cubicBezTo>
                    <a:pt x="14878" y="5771"/>
                    <a:pt x="16046" y="5671"/>
                    <a:pt x="17213" y="5538"/>
                  </a:cubicBezTo>
                  <a:cubicBezTo>
                    <a:pt x="17547" y="5338"/>
                    <a:pt x="18080" y="5137"/>
                    <a:pt x="18814" y="4904"/>
                  </a:cubicBezTo>
                  <a:cubicBezTo>
                    <a:pt x="19582" y="4704"/>
                    <a:pt x="20582" y="4437"/>
                    <a:pt x="21850" y="4103"/>
                  </a:cubicBezTo>
                  <a:cubicBezTo>
                    <a:pt x="23151" y="3803"/>
                    <a:pt x="24485" y="3470"/>
                    <a:pt x="25919" y="3169"/>
                  </a:cubicBezTo>
                  <a:cubicBezTo>
                    <a:pt x="27354" y="2836"/>
                    <a:pt x="28488" y="2602"/>
                    <a:pt x="29322" y="2369"/>
                  </a:cubicBezTo>
                  <a:cubicBezTo>
                    <a:pt x="30156" y="2169"/>
                    <a:pt x="31457" y="1768"/>
                    <a:pt x="33225" y="1201"/>
                  </a:cubicBezTo>
                  <a:lnTo>
                    <a:pt x="33225" y="0"/>
                  </a:lnTo>
                  <a:close/>
                  <a:moveTo>
                    <a:pt x="15379" y="7673"/>
                  </a:moveTo>
                  <a:lnTo>
                    <a:pt x="15379" y="7673"/>
                  </a:lnTo>
                  <a:cubicBezTo>
                    <a:pt x="14778" y="7739"/>
                    <a:pt x="14144" y="7773"/>
                    <a:pt x="13511" y="7806"/>
                  </a:cubicBezTo>
                  <a:cubicBezTo>
                    <a:pt x="9007" y="8173"/>
                    <a:pt x="4504" y="8440"/>
                    <a:pt x="1" y="8540"/>
                  </a:cubicBezTo>
                  <a:lnTo>
                    <a:pt x="1" y="10908"/>
                  </a:lnTo>
                  <a:cubicBezTo>
                    <a:pt x="4471" y="10741"/>
                    <a:pt x="8907" y="10475"/>
                    <a:pt x="13310" y="10108"/>
                  </a:cubicBezTo>
                  <a:cubicBezTo>
                    <a:pt x="13677" y="10074"/>
                    <a:pt x="14044" y="10074"/>
                    <a:pt x="14378" y="10008"/>
                  </a:cubicBezTo>
                  <a:cubicBezTo>
                    <a:pt x="14645" y="9140"/>
                    <a:pt x="14978" y="8373"/>
                    <a:pt x="15379" y="7673"/>
                  </a:cubicBezTo>
                  <a:close/>
                  <a:moveTo>
                    <a:pt x="13911" y="12009"/>
                  </a:moveTo>
                  <a:cubicBezTo>
                    <a:pt x="13677" y="12042"/>
                    <a:pt x="13410" y="12076"/>
                    <a:pt x="13177" y="12076"/>
                  </a:cubicBezTo>
                  <a:cubicBezTo>
                    <a:pt x="8774" y="12409"/>
                    <a:pt x="4404" y="12643"/>
                    <a:pt x="1" y="12776"/>
                  </a:cubicBezTo>
                  <a:lnTo>
                    <a:pt x="1" y="14878"/>
                  </a:lnTo>
                  <a:cubicBezTo>
                    <a:pt x="4371" y="14711"/>
                    <a:pt x="8707" y="14477"/>
                    <a:pt x="13010" y="14111"/>
                  </a:cubicBezTo>
                  <a:cubicBezTo>
                    <a:pt x="13244" y="14111"/>
                    <a:pt x="13477" y="14077"/>
                    <a:pt x="13677" y="14077"/>
                  </a:cubicBezTo>
                  <a:cubicBezTo>
                    <a:pt x="13744" y="13343"/>
                    <a:pt x="13811" y="12676"/>
                    <a:pt x="13911" y="12009"/>
                  </a:cubicBezTo>
                  <a:close/>
                  <a:moveTo>
                    <a:pt x="13611" y="16012"/>
                  </a:moveTo>
                  <a:cubicBezTo>
                    <a:pt x="13410" y="16045"/>
                    <a:pt x="13210" y="16045"/>
                    <a:pt x="13010" y="16079"/>
                  </a:cubicBezTo>
                  <a:cubicBezTo>
                    <a:pt x="8674" y="16412"/>
                    <a:pt x="4337" y="16646"/>
                    <a:pt x="1" y="16746"/>
                  </a:cubicBezTo>
                  <a:lnTo>
                    <a:pt x="1" y="17346"/>
                  </a:lnTo>
                  <a:cubicBezTo>
                    <a:pt x="1" y="18414"/>
                    <a:pt x="668" y="19081"/>
                    <a:pt x="2002" y="19381"/>
                  </a:cubicBezTo>
                  <a:cubicBezTo>
                    <a:pt x="2102" y="19414"/>
                    <a:pt x="2202" y="19448"/>
                    <a:pt x="2336" y="19481"/>
                  </a:cubicBezTo>
                  <a:cubicBezTo>
                    <a:pt x="3970" y="19815"/>
                    <a:pt x="6105" y="20115"/>
                    <a:pt x="8807" y="20315"/>
                  </a:cubicBezTo>
                  <a:cubicBezTo>
                    <a:pt x="10575" y="20482"/>
                    <a:pt x="12276" y="20549"/>
                    <a:pt x="13944" y="20615"/>
                  </a:cubicBezTo>
                  <a:cubicBezTo>
                    <a:pt x="13744" y="19314"/>
                    <a:pt x="13611" y="17813"/>
                    <a:pt x="13611" y="16112"/>
                  </a:cubicBezTo>
                  <a:lnTo>
                    <a:pt x="13611" y="1601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54"/>
            <p:cNvSpPr/>
            <p:nvPr/>
          </p:nvSpPr>
          <p:spPr>
            <a:xfrm flipH="1" rot="-1799831">
              <a:off x="8044904" y="3909112"/>
              <a:ext cx="375273" cy="288077"/>
            </a:xfrm>
            <a:custGeom>
              <a:rect b="b" l="l" r="r" t="t"/>
              <a:pathLst>
                <a:path extrusionOk="0" h="10909" w="14211">
                  <a:moveTo>
                    <a:pt x="14211" y="0"/>
                  </a:moveTo>
                  <a:cubicBezTo>
                    <a:pt x="9641" y="367"/>
                    <a:pt x="5071" y="634"/>
                    <a:pt x="501" y="801"/>
                  </a:cubicBezTo>
                  <a:cubicBezTo>
                    <a:pt x="34" y="1435"/>
                    <a:pt x="34" y="2068"/>
                    <a:pt x="501" y="2669"/>
                  </a:cubicBezTo>
                  <a:cubicBezTo>
                    <a:pt x="5004" y="2569"/>
                    <a:pt x="9507" y="2302"/>
                    <a:pt x="14011" y="1935"/>
                  </a:cubicBezTo>
                  <a:cubicBezTo>
                    <a:pt x="13610" y="1068"/>
                    <a:pt x="13677" y="434"/>
                    <a:pt x="14211" y="0"/>
                  </a:cubicBezTo>
                  <a:close/>
                  <a:moveTo>
                    <a:pt x="13810" y="4237"/>
                  </a:moveTo>
                  <a:lnTo>
                    <a:pt x="13810" y="4237"/>
                  </a:lnTo>
                  <a:cubicBezTo>
                    <a:pt x="9407" y="4604"/>
                    <a:pt x="4971" y="4870"/>
                    <a:pt x="501" y="5004"/>
                  </a:cubicBezTo>
                  <a:cubicBezTo>
                    <a:pt x="1" y="5704"/>
                    <a:pt x="1" y="6338"/>
                    <a:pt x="501" y="6905"/>
                  </a:cubicBezTo>
                  <a:cubicBezTo>
                    <a:pt x="4904" y="6772"/>
                    <a:pt x="9274" y="6538"/>
                    <a:pt x="13677" y="6205"/>
                  </a:cubicBezTo>
                  <a:cubicBezTo>
                    <a:pt x="13143" y="5638"/>
                    <a:pt x="13210" y="4971"/>
                    <a:pt x="13810" y="4237"/>
                  </a:cubicBezTo>
                  <a:close/>
                  <a:moveTo>
                    <a:pt x="13510" y="8240"/>
                  </a:moveTo>
                  <a:lnTo>
                    <a:pt x="13510" y="8240"/>
                  </a:lnTo>
                  <a:cubicBezTo>
                    <a:pt x="9207" y="8573"/>
                    <a:pt x="4871" y="8840"/>
                    <a:pt x="501" y="9007"/>
                  </a:cubicBezTo>
                  <a:cubicBezTo>
                    <a:pt x="67" y="9574"/>
                    <a:pt x="67" y="10208"/>
                    <a:pt x="501" y="10908"/>
                  </a:cubicBezTo>
                  <a:cubicBezTo>
                    <a:pt x="4837" y="10775"/>
                    <a:pt x="9174" y="10541"/>
                    <a:pt x="13510" y="10208"/>
                  </a:cubicBezTo>
                  <a:cubicBezTo>
                    <a:pt x="13277" y="9841"/>
                    <a:pt x="13177" y="9540"/>
                    <a:pt x="13177" y="9307"/>
                  </a:cubicBezTo>
                  <a:cubicBezTo>
                    <a:pt x="13143" y="9073"/>
                    <a:pt x="13277" y="8740"/>
                    <a:pt x="13510" y="8240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54"/>
            <p:cNvSpPr/>
            <p:nvPr/>
          </p:nvSpPr>
          <p:spPr>
            <a:xfrm flipH="1" rot="-1799831">
              <a:off x="7551954" y="4071805"/>
              <a:ext cx="562897" cy="332995"/>
            </a:xfrm>
            <a:custGeom>
              <a:rect b="b" l="l" r="r" t="t"/>
              <a:pathLst>
                <a:path extrusionOk="0" h="12610" w="21316">
                  <a:moveTo>
                    <a:pt x="20682" y="0"/>
                  </a:moveTo>
                  <a:cubicBezTo>
                    <a:pt x="15411" y="801"/>
                    <a:pt x="10041" y="1435"/>
                    <a:pt x="4670" y="1935"/>
                  </a:cubicBezTo>
                  <a:cubicBezTo>
                    <a:pt x="3503" y="2035"/>
                    <a:pt x="2302" y="2169"/>
                    <a:pt x="1168" y="2235"/>
                  </a:cubicBezTo>
                  <a:lnTo>
                    <a:pt x="1134" y="2235"/>
                  </a:lnTo>
                  <a:lnTo>
                    <a:pt x="1101" y="2269"/>
                  </a:lnTo>
                  <a:cubicBezTo>
                    <a:pt x="567" y="2736"/>
                    <a:pt x="501" y="3403"/>
                    <a:pt x="901" y="4303"/>
                  </a:cubicBezTo>
                  <a:lnTo>
                    <a:pt x="934" y="4370"/>
                  </a:lnTo>
                  <a:lnTo>
                    <a:pt x="1001" y="4370"/>
                  </a:lnTo>
                  <a:cubicBezTo>
                    <a:pt x="1601" y="4303"/>
                    <a:pt x="2235" y="4270"/>
                    <a:pt x="2869" y="4203"/>
                  </a:cubicBezTo>
                  <a:cubicBezTo>
                    <a:pt x="8773" y="3703"/>
                    <a:pt x="14811" y="2969"/>
                    <a:pt x="20715" y="2035"/>
                  </a:cubicBezTo>
                  <a:lnTo>
                    <a:pt x="20782" y="2035"/>
                  </a:lnTo>
                  <a:cubicBezTo>
                    <a:pt x="21315" y="1435"/>
                    <a:pt x="21315" y="768"/>
                    <a:pt x="20782" y="34"/>
                  </a:cubicBezTo>
                  <a:lnTo>
                    <a:pt x="20748" y="0"/>
                  </a:lnTo>
                  <a:close/>
                  <a:moveTo>
                    <a:pt x="20748" y="4203"/>
                  </a:moveTo>
                  <a:lnTo>
                    <a:pt x="20682" y="4237"/>
                  </a:lnTo>
                  <a:cubicBezTo>
                    <a:pt x="14477" y="5137"/>
                    <a:pt x="8139" y="5871"/>
                    <a:pt x="1835" y="6405"/>
                  </a:cubicBezTo>
                  <a:cubicBezTo>
                    <a:pt x="1501" y="6438"/>
                    <a:pt x="1134" y="6472"/>
                    <a:pt x="767" y="6505"/>
                  </a:cubicBezTo>
                  <a:lnTo>
                    <a:pt x="734" y="6505"/>
                  </a:lnTo>
                  <a:lnTo>
                    <a:pt x="734" y="6538"/>
                  </a:lnTo>
                  <a:cubicBezTo>
                    <a:pt x="67" y="7306"/>
                    <a:pt x="0" y="7973"/>
                    <a:pt x="567" y="8606"/>
                  </a:cubicBezTo>
                  <a:lnTo>
                    <a:pt x="601" y="8606"/>
                  </a:lnTo>
                  <a:cubicBezTo>
                    <a:pt x="601" y="8606"/>
                    <a:pt x="1134" y="8573"/>
                    <a:pt x="1368" y="8573"/>
                  </a:cubicBezTo>
                  <a:cubicBezTo>
                    <a:pt x="7806" y="8039"/>
                    <a:pt x="14310" y="7272"/>
                    <a:pt x="20715" y="6271"/>
                  </a:cubicBezTo>
                  <a:lnTo>
                    <a:pt x="20748" y="6238"/>
                  </a:lnTo>
                  <a:cubicBezTo>
                    <a:pt x="21282" y="5571"/>
                    <a:pt x="21282" y="4904"/>
                    <a:pt x="20748" y="4237"/>
                  </a:cubicBezTo>
                  <a:lnTo>
                    <a:pt x="20748" y="4203"/>
                  </a:lnTo>
                  <a:close/>
                  <a:moveTo>
                    <a:pt x="20715" y="8206"/>
                  </a:moveTo>
                  <a:cubicBezTo>
                    <a:pt x="14244" y="9174"/>
                    <a:pt x="7672" y="9941"/>
                    <a:pt x="1134" y="10441"/>
                  </a:cubicBezTo>
                  <a:cubicBezTo>
                    <a:pt x="901" y="10474"/>
                    <a:pt x="701" y="10474"/>
                    <a:pt x="467" y="10508"/>
                  </a:cubicBezTo>
                  <a:lnTo>
                    <a:pt x="400" y="10508"/>
                  </a:lnTo>
                  <a:lnTo>
                    <a:pt x="400" y="10541"/>
                  </a:lnTo>
                  <a:cubicBezTo>
                    <a:pt x="134" y="11042"/>
                    <a:pt x="34" y="11408"/>
                    <a:pt x="34" y="11642"/>
                  </a:cubicBezTo>
                  <a:cubicBezTo>
                    <a:pt x="67" y="11875"/>
                    <a:pt x="167" y="12176"/>
                    <a:pt x="400" y="12576"/>
                  </a:cubicBezTo>
                  <a:lnTo>
                    <a:pt x="434" y="12609"/>
                  </a:lnTo>
                  <a:lnTo>
                    <a:pt x="467" y="12609"/>
                  </a:lnTo>
                  <a:cubicBezTo>
                    <a:pt x="667" y="12609"/>
                    <a:pt x="901" y="12609"/>
                    <a:pt x="1101" y="12576"/>
                  </a:cubicBezTo>
                  <a:cubicBezTo>
                    <a:pt x="7606" y="12042"/>
                    <a:pt x="14210" y="11275"/>
                    <a:pt x="20715" y="10274"/>
                  </a:cubicBezTo>
                  <a:lnTo>
                    <a:pt x="20748" y="10241"/>
                  </a:lnTo>
                  <a:lnTo>
                    <a:pt x="20782" y="10241"/>
                  </a:lnTo>
                  <a:cubicBezTo>
                    <a:pt x="21315" y="9440"/>
                    <a:pt x="21315" y="8773"/>
                    <a:pt x="20748" y="8240"/>
                  </a:cubicBezTo>
                  <a:lnTo>
                    <a:pt x="20748" y="8206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54"/>
            <p:cNvSpPr/>
            <p:nvPr/>
          </p:nvSpPr>
          <p:spPr>
            <a:xfrm flipH="1" rot="-1799831">
              <a:off x="7580973" y="4006803"/>
              <a:ext cx="522388" cy="517978"/>
            </a:xfrm>
            <a:custGeom>
              <a:rect b="b" l="l" r="r" t="t"/>
              <a:pathLst>
                <a:path extrusionOk="0" h="19615" w="19782">
                  <a:moveTo>
                    <a:pt x="19782" y="0"/>
                  </a:moveTo>
                  <a:lnTo>
                    <a:pt x="19682" y="34"/>
                  </a:lnTo>
                  <a:cubicBezTo>
                    <a:pt x="17914" y="601"/>
                    <a:pt x="16579" y="1001"/>
                    <a:pt x="15745" y="1201"/>
                  </a:cubicBezTo>
                  <a:cubicBezTo>
                    <a:pt x="14945" y="1401"/>
                    <a:pt x="13811" y="1668"/>
                    <a:pt x="12376" y="1968"/>
                  </a:cubicBezTo>
                  <a:cubicBezTo>
                    <a:pt x="10942" y="2302"/>
                    <a:pt x="9574" y="2635"/>
                    <a:pt x="8307" y="2936"/>
                  </a:cubicBezTo>
                  <a:cubicBezTo>
                    <a:pt x="7039" y="3236"/>
                    <a:pt x="6005" y="3503"/>
                    <a:pt x="5271" y="3736"/>
                  </a:cubicBezTo>
                  <a:cubicBezTo>
                    <a:pt x="4504" y="3970"/>
                    <a:pt x="3970" y="4170"/>
                    <a:pt x="3637" y="4370"/>
                  </a:cubicBezTo>
                  <a:lnTo>
                    <a:pt x="3704" y="4537"/>
                  </a:lnTo>
                  <a:cubicBezTo>
                    <a:pt x="9041" y="4036"/>
                    <a:pt x="14445" y="3369"/>
                    <a:pt x="19715" y="2602"/>
                  </a:cubicBezTo>
                  <a:lnTo>
                    <a:pt x="19782" y="2602"/>
                  </a:lnTo>
                  <a:lnTo>
                    <a:pt x="19782" y="0"/>
                  </a:lnTo>
                  <a:close/>
                  <a:moveTo>
                    <a:pt x="19682" y="4303"/>
                  </a:moveTo>
                  <a:cubicBezTo>
                    <a:pt x="13777" y="5237"/>
                    <a:pt x="7773" y="5971"/>
                    <a:pt x="1836" y="6472"/>
                  </a:cubicBezTo>
                  <a:lnTo>
                    <a:pt x="1802" y="6472"/>
                  </a:lnTo>
                  <a:lnTo>
                    <a:pt x="1769" y="6505"/>
                  </a:lnTo>
                  <a:cubicBezTo>
                    <a:pt x="1369" y="7239"/>
                    <a:pt x="1035" y="8039"/>
                    <a:pt x="768" y="8907"/>
                  </a:cubicBezTo>
                  <a:lnTo>
                    <a:pt x="735" y="9007"/>
                  </a:lnTo>
                  <a:lnTo>
                    <a:pt x="835" y="9007"/>
                  </a:lnTo>
                  <a:cubicBezTo>
                    <a:pt x="7139" y="8473"/>
                    <a:pt x="13477" y="7739"/>
                    <a:pt x="19715" y="6805"/>
                  </a:cubicBezTo>
                  <a:lnTo>
                    <a:pt x="19782" y="6805"/>
                  </a:lnTo>
                  <a:lnTo>
                    <a:pt x="19782" y="4303"/>
                  </a:lnTo>
                  <a:close/>
                  <a:moveTo>
                    <a:pt x="19682" y="8540"/>
                  </a:moveTo>
                  <a:cubicBezTo>
                    <a:pt x="13277" y="9540"/>
                    <a:pt x="6772" y="10308"/>
                    <a:pt x="368" y="10841"/>
                  </a:cubicBezTo>
                  <a:lnTo>
                    <a:pt x="301" y="10841"/>
                  </a:lnTo>
                  <a:lnTo>
                    <a:pt x="301" y="10908"/>
                  </a:lnTo>
                  <a:cubicBezTo>
                    <a:pt x="201" y="11542"/>
                    <a:pt x="101" y="12242"/>
                    <a:pt x="68" y="12943"/>
                  </a:cubicBezTo>
                  <a:lnTo>
                    <a:pt x="34" y="13043"/>
                  </a:lnTo>
                  <a:lnTo>
                    <a:pt x="134" y="13043"/>
                  </a:lnTo>
                  <a:cubicBezTo>
                    <a:pt x="6672" y="12509"/>
                    <a:pt x="13244" y="11742"/>
                    <a:pt x="19715" y="10808"/>
                  </a:cubicBezTo>
                  <a:lnTo>
                    <a:pt x="19782" y="10808"/>
                  </a:lnTo>
                  <a:lnTo>
                    <a:pt x="19782" y="8540"/>
                  </a:lnTo>
                  <a:close/>
                  <a:moveTo>
                    <a:pt x="19782" y="12509"/>
                  </a:moveTo>
                  <a:lnTo>
                    <a:pt x="19682" y="12543"/>
                  </a:lnTo>
                  <a:cubicBezTo>
                    <a:pt x="13177" y="13543"/>
                    <a:pt x="6572" y="14310"/>
                    <a:pt x="68" y="14844"/>
                  </a:cubicBezTo>
                  <a:lnTo>
                    <a:pt x="1" y="14844"/>
                  </a:lnTo>
                  <a:lnTo>
                    <a:pt x="1" y="15011"/>
                  </a:lnTo>
                  <a:cubicBezTo>
                    <a:pt x="1" y="16712"/>
                    <a:pt x="101" y="18213"/>
                    <a:pt x="334" y="19514"/>
                  </a:cubicBezTo>
                  <a:lnTo>
                    <a:pt x="334" y="19581"/>
                  </a:lnTo>
                  <a:lnTo>
                    <a:pt x="401" y="19581"/>
                  </a:lnTo>
                  <a:cubicBezTo>
                    <a:pt x="1268" y="19614"/>
                    <a:pt x="2169" y="19614"/>
                    <a:pt x="3003" y="19614"/>
                  </a:cubicBezTo>
                  <a:cubicBezTo>
                    <a:pt x="6139" y="19614"/>
                    <a:pt x="9141" y="19448"/>
                    <a:pt x="11909" y="19081"/>
                  </a:cubicBezTo>
                  <a:cubicBezTo>
                    <a:pt x="12343" y="19014"/>
                    <a:pt x="12743" y="18947"/>
                    <a:pt x="13177" y="18880"/>
                  </a:cubicBezTo>
                  <a:cubicBezTo>
                    <a:pt x="14445" y="18680"/>
                    <a:pt x="15545" y="18480"/>
                    <a:pt x="16413" y="18247"/>
                  </a:cubicBezTo>
                  <a:cubicBezTo>
                    <a:pt x="16646" y="18180"/>
                    <a:pt x="16880" y="18113"/>
                    <a:pt x="17080" y="18047"/>
                  </a:cubicBezTo>
                  <a:cubicBezTo>
                    <a:pt x="18781" y="17613"/>
                    <a:pt x="19682" y="16712"/>
                    <a:pt x="19782" y="15411"/>
                  </a:cubicBezTo>
                  <a:lnTo>
                    <a:pt x="19782" y="12509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54"/>
            <p:cNvSpPr/>
            <p:nvPr/>
          </p:nvSpPr>
          <p:spPr>
            <a:xfrm flipH="1" rot="-1799831">
              <a:off x="7784952" y="4352679"/>
              <a:ext cx="729395" cy="118067"/>
            </a:xfrm>
            <a:custGeom>
              <a:rect b="b" l="l" r="r" t="t"/>
              <a:pathLst>
                <a:path extrusionOk="0" h="4471" w="27621">
                  <a:moveTo>
                    <a:pt x="27620" y="1"/>
                  </a:moveTo>
                  <a:lnTo>
                    <a:pt x="27620" y="1"/>
                  </a:lnTo>
                  <a:cubicBezTo>
                    <a:pt x="26753" y="201"/>
                    <a:pt x="25686" y="435"/>
                    <a:pt x="24385" y="635"/>
                  </a:cubicBezTo>
                  <a:cubicBezTo>
                    <a:pt x="23984" y="701"/>
                    <a:pt x="23551" y="768"/>
                    <a:pt x="23117" y="802"/>
                  </a:cubicBezTo>
                  <a:cubicBezTo>
                    <a:pt x="20383" y="1192"/>
                    <a:pt x="17447" y="1379"/>
                    <a:pt x="14323" y="1379"/>
                  </a:cubicBezTo>
                  <a:cubicBezTo>
                    <a:pt x="13444" y="1379"/>
                    <a:pt x="12550" y="1365"/>
                    <a:pt x="11642" y="1335"/>
                  </a:cubicBezTo>
                  <a:cubicBezTo>
                    <a:pt x="9974" y="1302"/>
                    <a:pt x="8273" y="1202"/>
                    <a:pt x="6505" y="1068"/>
                  </a:cubicBezTo>
                  <a:cubicBezTo>
                    <a:pt x="3803" y="835"/>
                    <a:pt x="1668" y="535"/>
                    <a:pt x="1" y="201"/>
                  </a:cubicBezTo>
                  <a:lnTo>
                    <a:pt x="1" y="201"/>
                  </a:lnTo>
                  <a:lnTo>
                    <a:pt x="5104" y="3904"/>
                  </a:lnTo>
                  <a:cubicBezTo>
                    <a:pt x="6238" y="4071"/>
                    <a:pt x="7406" y="4204"/>
                    <a:pt x="8573" y="4271"/>
                  </a:cubicBezTo>
                  <a:cubicBezTo>
                    <a:pt x="8773" y="4304"/>
                    <a:pt x="8940" y="4304"/>
                    <a:pt x="9140" y="4337"/>
                  </a:cubicBezTo>
                  <a:cubicBezTo>
                    <a:pt x="10275" y="4404"/>
                    <a:pt x="11409" y="4437"/>
                    <a:pt x="12576" y="4471"/>
                  </a:cubicBezTo>
                  <a:cubicBezTo>
                    <a:pt x="12409" y="4137"/>
                    <a:pt x="12276" y="3770"/>
                    <a:pt x="12143" y="3403"/>
                  </a:cubicBezTo>
                  <a:cubicBezTo>
                    <a:pt x="12176" y="2836"/>
                    <a:pt x="12343" y="2503"/>
                    <a:pt x="12610" y="2403"/>
                  </a:cubicBezTo>
                  <a:cubicBezTo>
                    <a:pt x="12910" y="2336"/>
                    <a:pt x="13477" y="2269"/>
                    <a:pt x="14377" y="2269"/>
                  </a:cubicBezTo>
                  <a:lnTo>
                    <a:pt x="16145" y="2269"/>
                  </a:lnTo>
                  <a:cubicBezTo>
                    <a:pt x="16879" y="2269"/>
                    <a:pt x="17913" y="2303"/>
                    <a:pt x="19214" y="2336"/>
                  </a:cubicBezTo>
                  <a:cubicBezTo>
                    <a:pt x="20549" y="2336"/>
                    <a:pt x="22717" y="2069"/>
                    <a:pt x="25719" y="1435"/>
                  </a:cubicBezTo>
                  <a:lnTo>
                    <a:pt x="2762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54"/>
            <p:cNvSpPr/>
            <p:nvPr/>
          </p:nvSpPr>
          <p:spPr>
            <a:xfrm flipH="1" rot="-1799831">
              <a:off x="7860993" y="4452991"/>
              <a:ext cx="362070" cy="85454"/>
            </a:xfrm>
            <a:custGeom>
              <a:rect b="b" l="l" r="r" t="t"/>
              <a:pathLst>
                <a:path extrusionOk="0" h="3236" w="13711">
                  <a:moveTo>
                    <a:pt x="13644" y="0"/>
                  </a:moveTo>
                  <a:cubicBezTo>
                    <a:pt x="10775" y="601"/>
                    <a:pt x="8674" y="901"/>
                    <a:pt x="7339" y="901"/>
                  </a:cubicBezTo>
                  <a:lnTo>
                    <a:pt x="7173" y="901"/>
                  </a:lnTo>
                  <a:cubicBezTo>
                    <a:pt x="5905" y="868"/>
                    <a:pt x="4971" y="868"/>
                    <a:pt x="4237" y="868"/>
                  </a:cubicBezTo>
                  <a:lnTo>
                    <a:pt x="2302" y="868"/>
                  </a:lnTo>
                  <a:cubicBezTo>
                    <a:pt x="1402" y="868"/>
                    <a:pt x="801" y="901"/>
                    <a:pt x="501" y="1001"/>
                  </a:cubicBezTo>
                  <a:cubicBezTo>
                    <a:pt x="201" y="1101"/>
                    <a:pt x="34" y="1435"/>
                    <a:pt x="1" y="2102"/>
                  </a:cubicBezTo>
                  <a:cubicBezTo>
                    <a:pt x="134" y="2469"/>
                    <a:pt x="268" y="2836"/>
                    <a:pt x="434" y="3169"/>
                  </a:cubicBezTo>
                  <a:lnTo>
                    <a:pt x="434" y="3203"/>
                  </a:lnTo>
                  <a:lnTo>
                    <a:pt x="501" y="3203"/>
                  </a:lnTo>
                  <a:cubicBezTo>
                    <a:pt x="901" y="3203"/>
                    <a:pt x="1302" y="3236"/>
                    <a:pt x="1735" y="3236"/>
                  </a:cubicBezTo>
                  <a:lnTo>
                    <a:pt x="2036" y="3236"/>
                  </a:lnTo>
                  <a:cubicBezTo>
                    <a:pt x="3570" y="3203"/>
                    <a:pt x="5138" y="3136"/>
                    <a:pt x="6706" y="3036"/>
                  </a:cubicBezTo>
                  <a:cubicBezTo>
                    <a:pt x="6906" y="3036"/>
                    <a:pt x="7073" y="3002"/>
                    <a:pt x="7273" y="3002"/>
                  </a:cubicBezTo>
                  <a:cubicBezTo>
                    <a:pt x="8307" y="2902"/>
                    <a:pt x="9341" y="2769"/>
                    <a:pt x="10342" y="2635"/>
                  </a:cubicBezTo>
                  <a:lnTo>
                    <a:pt x="10375" y="2635"/>
                  </a:lnTo>
                  <a:lnTo>
                    <a:pt x="13711" y="167"/>
                  </a:lnTo>
                  <a:lnTo>
                    <a:pt x="1364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54"/>
            <p:cNvSpPr/>
            <p:nvPr/>
          </p:nvSpPr>
          <p:spPr>
            <a:xfrm flipH="1" rot="-1799831">
              <a:off x="8061138" y="4452096"/>
              <a:ext cx="269565" cy="65437"/>
            </a:xfrm>
            <a:custGeom>
              <a:rect b="b" l="l" r="r" t="t"/>
              <a:pathLst>
                <a:path extrusionOk="0" h="2478" w="10208">
                  <a:moveTo>
                    <a:pt x="0" y="1"/>
                  </a:moveTo>
                  <a:lnTo>
                    <a:pt x="0" y="1"/>
                  </a:lnTo>
                  <a:cubicBezTo>
                    <a:pt x="200" y="1202"/>
                    <a:pt x="934" y="1969"/>
                    <a:pt x="2169" y="2236"/>
                  </a:cubicBezTo>
                  <a:cubicBezTo>
                    <a:pt x="2727" y="2403"/>
                    <a:pt x="3474" y="2477"/>
                    <a:pt x="4387" y="2477"/>
                  </a:cubicBezTo>
                  <a:cubicBezTo>
                    <a:pt x="4564" y="2477"/>
                    <a:pt x="4748" y="2475"/>
                    <a:pt x="4937" y="2469"/>
                  </a:cubicBezTo>
                  <a:lnTo>
                    <a:pt x="5404" y="2469"/>
                  </a:lnTo>
                  <a:cubicBezTo>
                    <a:pt x="5551" y="2473"/>
                    <a:pt x="5693" y="2475"/>
                    <a:pt x="5830" y="2475"/>
                  </a:cubicBezTo>
                  <a:cubicBezTo>
                    <a:pt x="6758" y="2475"/>
                    <a:pt x="7487" y="2381"/>
                    <a:pt x="8039" y="2236"/>
                  </a:cubicBezTo>
                  <a:cubicBezTo>
                    <a:pt x="9240" y="1969"/>
                    <a:pt x="9941" y="1302"/>
                    <a:pt x="10174" y="201"/>
                  </a:cubicBezTo>
                  <a:cubicBezTo>
                    <a:pt x="10174" y="167"/>
                    <a:pt x="10174" y="101"/>
                    <a:pt x="10208" y="34"/>
                  </a:cubicBezTo>
                  <a:lnTo>
                    <a:pt x="10208" y="34"/>
                  </a:lnTo>
                  <a:cubicBezTo>
                    <a:pt x="8640" y="134"/>
                    <a:pt x="7105" y="201"/>
                    <a:pt x="5538" y="201"/>
                  </a:cubicBezTo>
                  <a:lnTo>
                    <a:pt x="4003" y="201"/>
                  </a:lnTo>
                  <a:cubicBezTo>
                    <a:pt x="2869" y="167"/>
                    <a:pt x="1702" y="134"/>
                    <a:pt x="601" y="67"/>
                  </a:cubicBezTo>
                  <a:cubicBezTo>
                    <a:pt x="367" y="34"/>
                    <a:pt x="200" y="3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54"/>
            <p:cNvSpPr/>
            <p:nvPr/>
          </p:nvSpPr>
          <p:spPr>
            <a:xfrm flipH="1" rot="-1799831">
              <a:off x="7248871" y="3345215"/>
              <a:ext cx="1069388" cy="653263"/>
            </a:xfrm>
            <a:custGeom>
              <a:rect b="b" l="l" r="r" t="t"/>
              <a:pathLst>
                <a:path extrusionOk="0" h="24738" w="40496">
                  <a:moveTo>
                    <a:pt x="0" y="0"/>
                  </a:moveTo>
                  <a:lnTo>
                    <a:pt x="0" y="0"/>
                  </a:lnTo>
                  <a:cubicBezTo>
                    <a:pt x="2735" y="4470"/>
                    <a:pt x="4270" y="7939"/>
                    <a:pt x="4637" y="10441"/>
                  </a:cubicBezTo>
                  <a:cubicBezTo>
                    <a:pt x="4837" y="11775"/>
                    <a:pt x="4970" y="13710"/>
                    <a:pt x="5037" y="16212"/>
                  </a:cubicBezTo>
                  <a:cubicBezTo>
                    <a:pt x="5037" y="16912"/>
                    <a:pt x="5037" y="17713"/>
                    <a:pt x="5037" y="18680"/>
                  </a:cubicBezTo>
                  <a:cubicBezTo>
                    <a:pt x="5037" y="18981"/>
                    <a:pt x="5004" y="19348"/>
                    <a:pt x="5004" y="19781"/>
                  </a:cubicBezTo>
                  <a:cubicBezTo>
                    <a:pt x="4904" y="21249"/>
                    <a:pt x="5304" y="22283"/>
                    <a:pt x="6138" y="22783"/>
                  </a:cubicBezTo>
                  <a:cubicBezTo>
                    <a:pt x="6271" y="22883"/>
                    <a:pt x="6405" y="22950"/>
                    <a:pt x="6572" y="23017"/>
                  </a:cubicBezTo>
                  <a:cubicBezTo>
                    <a:pt x="8173" y="23617"/>
                    <a:pt x="10941" y="24084"/>
                    <a:pt x="14944" y="24418"/>
                  </a:cubicBezTo>
                  <a:cubicBezTo>
                    <a:pt x="17613" y="24631"/>
                    <a:pt x="20164" y="24738"/>
                    <a:pt x="22602" y="24738"/>
                  </a:cubicBezTo>
                  <a:cubicBezTo>
                    <a:pt x="26259" y="24738"/>
                    <a:pt x="29661" y="24498"/>
                    <a:pt x="32824" y="24018"/>
                  </a:cubicBezTo>
                  <a:cubicBezTo>
                    <a:pt x="35792" y="23517"/>
                    <a:pt x="37894" y="22917"/>
                    <a:pt x="39128" y="22183"/>
                  </a:cubicBezTo>
                  <a:cubicBezTo>
                    <a:pt x="39228" y="22116"/>
                    <a:pt x="39295" y="22083"/>
                    <a:pt x="39395" y="22049"/>
                  </a:cubicBezTo>
                  <a:cubicBezTo>
                    <a:pt x="40029" y="21582"/>
                    <a:pt x="40429" y="20915"/>
                    <a:pt x="40496" y="20015"/>
                  </a:cubicBezTo>
                  <a:lnTo>
                    <a:pt x="40496" y="18714"/>
                  </a:lnTo>
                  <a:cubicBezTo>
                    <a:pt x="40496" y="18080"/>
                    <a:pt x="40496" y="17413"/>
                    <a:pt x="40496" y="16746"/>
                  </a:cubicBezTo>
                  <a:cubicBezTo>
                    <a:pt x="39855" y="16778"/>
                    <a:pt x="39201" y="16795"/>
                    <a:pt x="38534" y="16795"/>
                  </a:cubicBezTo>
                  <a:cubicBezTo>
                    <a:pt x="34412" y="16795"/>
                    <a:pt x="29795" y="16170"/>
                    <a:pt x="24684" y="14878"/>
                  </a:cubicBezTo>
                  <a:cubicBezTo>
                    <a:pt x="17246" y="13043"/>
                    <a:pt x="11642" y="8940"/>
                    <a:pt x="7872" y="2535"/>
                  </a:cubicBezTo>
                  <a:cubicBezTo>
                    <a:pt x="7405" y="2469"/>
                    <a:pt x="6938" y="2369"/>
                    <a:pt x="6505" y="2302"/>
                  </a:cubicBezTo>
                  <a:cubicBezTo>
                    <a:pt x="2902" y="1635"/>
                    <a:pt x="734" y="868"/>
                    <a:pt x="0" y="0"/>
                  </a:cubicBezTo>
                  <a:close/>
                </a:path>
              </a:pathLst>
            </a:custGeom>
            <a:solidFill>
              <a:srgbClr val="905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54"/>
            <p:cNvSpPr/>
            <p:nvPr/>
          </p:nvSpPr>
          <p:spPr>
            <a:xfrm flipH="1" rot="-1799831">
              <a:off x="7082388" y="3441035"/>
              <a:ext cx="1001574" cy="449267"/>
            </a:xfrm>
            <a:custGeom>
              <a:rect b="b" l="l" r="r" t="t"/>
              <a:pathLst>
                <a:path extrusionOk="0" h="17013" w="37928">
                  <a:moveTo>
                    <a:pt x="37827" y="1"/>
                  </a:moveTo>
                  <a:cubicBezTo>
                    <a:pt x="37026" y="868"/>
                    <a:pt x="34892" y="1635"/>
                    <a:pt x="31389" y="2303"/>
                  </a:cubicBezTo>
                  <a:cubicBezTo>
                    <a:pt x="26819" y="3170"/>
                    <a:pt x="21349" y="3604"/>
                    <a:pt x="15077" y="3604"/>
                  </a:cubicBezTo>
                  <a:cubicBezTo>
                    <a:pt x="9473" y="3604"/>
                    <a:pt x="4437" y="3270"/>
                    <a:pt x="167" y="2603"/>
                  </a:cubicBezTo>
                  <a:lnTo>
                    <a:pt x="0" y="2569"/>
                  </a:lnTo>
                  <a:lnTo>
                    <a:pt x="0" y="2569"/>
                  </a:lnTo>
                  <a:lnTo>
                    <a:pt x="67" y="2703"/>
                  </a:lnTo>
                  <a:cubicBezTo>
                    <a:pt x="3836" y="9107"/>
                    <a:pt x="9507" y="13277"/>
                    <a:pt x="16912" y="15112"/>
                  </a:cubicBezTo>
                  <a:cubicBezTo>
                    <a:pt x="22049" y="16379"/>
                    <a:pt x="26719" y="17013"/>
                    <a:pt x="30789" y="17013"/>
                  </a:cubicBezTo>
                  <a:cubicBezTo>
                    <a:pt x="31456" y="17013"/>
                    <a:pt x="32123" y="16980"/>
                    <a:pt x="32757" y="16946"/>
                  </a:cubicBezTo>
                  <a:lnTo>
                    <a:pt x="32823" y="16946"/>
                  </a:lnTo>
                  <a:lnTo>
                    <a:pt x="32823" y="16880"/>
                  </a:lnTo>
                  <a:cubicBezTo>
                    <a:pt x="32857" y="16713"/>
                    <a:pt x="32857" y="16513"/>
                    <a:pt x="32857" y="16346"/>
                  </a:cubicBezTo>
                  <a:cubicBezTo>
                    <a:pt x="32890" y="13844"/>
                    <a:pt x="33024" y="11909"/>
                    <a:pt x="33224" y="10575"/>
                  </a:cubicBezTo>
                  <a:cubicBezTo>
                    <a:pt x="33357" y="9808"/>
                    <a:pt x="33591" y="8941"/>
                    <a:pt x="33924" y="7973"/>
                  </a:cubicBezTo>
                  <a:cubicBezTo>
                    <a:pt x="34325" y="6906"/>
                    <a:pt x="34858" y="5672"/>
                    <a:pt x="35525" y="4337"/>
                  </a:cubicBezTo>
                  <a:cubicBezTo>
                    <a:pt x="36193" y="3036"/>
                    <a:pt x="36993" y="1602"/>
                    <a:pt x="37927" y="101"/>
                  </a:cubicBezTo>
                  <a:lnTo>
                    <a:pt x="378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54"/>
            <p:cNvSpPr/>
            <p:nvPr/>
          </p:nvSpPr>
          <p:spPr>
            <a:xfrm flipH="1" rot="-1799831">
              <a:off x="6940072" y="3288396"/>
              <a:ext cx="1220913" cy="230826"/>
            </a:xfrm>
            <a:custGeom>
              <a:rect b="b" l="l" r="r" t="t"/>
              <a:pathLst>
                <a:path extrusionOk="0" h="8741" w="46234">
                  <a:moveTo>
                    <a:pt x="23117" y="1"/>
                  </a:moveTo>
                  <a:cubicBezTo>
                    <a:pt x="16880" y="1"/>
                    <a:pt x="11476" y="401"/>
                    <a:pt x="6939" y="1268"/>
                  </a:cubicBezTo>
                  <a:cubicBezTo>
                    <a:pt x="6406" y="1368"/>
                    <a:pt x="5872" y="1502"/>
                    <a:pt x="5371" y="1602"/>
                  </a:cubicBezTo>
                  <a:cubicBezTo>
                    <a:pt x="1902" y="2402"/>
                    <a:pt x="101" y="3336"/>
                    <a:pt x="1" y="4404"/>
                  </a:cubicBezTo>
                  <a:cubicBezTo>
                    <a:pt x="1" y="4537"/>
                    <a:pt x="34" y="4704"/>
                    <a:pt x="101" y="4871"/>
                  </a:cubicBezTo>
                  <a:cubicBezTo>
                    <a:pt x="168" y="4971"/>
                    <a:pt x="234" y="5071"/>
                    <a:pt x="301" y="5204"/>
                  </a:cubicBezTo>
                  <a:cubicBezTo>
                    <a:pt x="1035" y="6072"/>
                    <a:pt x="3203" y="6839"/>
                    <a:pt x="6806" y="7506"/>
                  </a:cubicBezTo>
                  <a:cubicBezTo>
                    <a:pt x="7239" y="7573"/>
                    <a:pt x="7706" y="7673"/>
                    <a:pt x="8173" y="7739"/>
                  </a:cubicBezTo>
                  <a:cubicBezTo>
                    <a:pt x="12510" y="8407"/>
                    <a:pt x="17480" y="8740"/>
                    <a:pt x="23117" y="8740"/>
                  </a:cubicBezTo>
                  <a:cubicBezTo>
                    <a:pt x="29422" y="8740"/>
                    <a:pt x="34859" y="8307"/>
                    <a:pt x="39462" y="7439"/>
                  </a:cubicBezTo>
                  <a:cubicBezTo>
                    <a:pt x="42965" y="6772"/>
                    <a:pt x="45100" y="6005"/>
                    <a:pt x="45900" y="5104"/>
                  </a:cubicBezTo>
                  <a:cubicBezTo>
                    <a:pt x="46000" y="4971"/>
                    <a:pt x="46067" y="4837"/>
                    <a:pt x="46201" y="4671"/>
                  </a:cubicBezTo>
                  <a:cubicBezTo>
                    <a:pt x="46201" y="4537"/>
                    <a:pt x="46234" y="4437"/>
                    <a:pt x="46234" y="4304"/>
                  </a:cubicBezTo>
                  <a:cubicBezTo>
                    <a:pt x="46167" y="3103"/>
                    <a:pt x="43866" y="2102"/>
                    <a:pt x="39362" y="1268"/>
                  </a:cubicBezTo>
                  <a:cubicBezTo>
                    <a:pt x="34826" y="401"/>
                    <a:pt x="29422" y="1"/>
                    <a:pt x="23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54"/>
            <p:cNvSpPr/>
            <p:nvPr/>
          </p:nvSpPr>
          <p:spPr>
            <a:xfrm flipH="1" rot="-1799831">
              <a:off x="7241054" y="3340459"/>
              <a:ext cx="1084150" cy="663429"/>
            </a:xfrm>
            <a:custGeom>
              <a:rect b="b" l="l" r="r" t="t"/>
              <a:pathLst>
                <a:path extrusionOk="0" h="25123" w="41055">
                  <a:moveTo>
                    <a:pt x="222" y="1"/>
                  </a:moveTo>
                  <a:cubicBezTo>
                    <a:pt x="98" y="1"/>
                    <a:pt x="1" y="130"/>
                    <a:pt x="92" y="290"/>
                  </a:cubicBezTo>
                  <a:cubicBezTo>
                    <a:pt x="1327" y="2292"/>
                    <a:pt x="2461" y="4327"/>
                    <a:pt x="3395" y="6462"/>
                  </a:cubicBezTo>
                  <a:cubicBezTo>
                    <a:pt x="4062" y="7929"/>
                    <a:pt x="4562" y="9464"/>
                    <a:pt x="4762" y="11065"/>
                  </a:cubicBezTo>
                  <a:cubicBezTo>
                    <a:pt x="5029" y="13166"/>
                    <a:pt x="5096" y="15335"/>
                    <a:pt x="5096" y="17503"/>
                  </a:cubicBezTo>
                  <a:cubicBezTo>
                    <a:pt x="5096" y="18070"/>
                    <a:pt x="5096" y="18670"/>
                    <a:pt x="5096" y="19271"/>
                  </a:cubicBezTo>
                  <a:cubicBezTo>
                    <a:pt x="5096" y="19804"/>
                    <a:pt x="5029" y="20371"/>
                    <a:pt x="5096" y="20905"/>
                  </a:cubicBezTo>
                  <a:cubicBezTo>
                    <a:pt x="5163" y="21739"/>
                    <a:pt x="5496" y="22573"/>
                    <a:pt x="6197" y="23040"/>
                  </a:cubicBezTo>
                  <a:cubicBezTo>
                    <a:pt x="6764" y="23474"/>
                    <a:pt x="7531" y="23640"/>
                    <a:pt x="8232" y="23807"/>
                  </a:cubicBezTo>
                  <a:cubicBezTo>
                    <a:pt x="9099" y="24041"/>
                    <a:pt x="9966" y="24174"/>
                    <a:pt x="10833" y="24308"/>
                  </a:cubicBezTo>
                  <a:cubicBezTo>
                    <a:pt x="13268" y="24675"/>
                    <a:pt x="15737" y="24875"/>
                    <a:pt x="18172" y="25008"/>
                  </a:cubicBezTo>
                  <a:cubicBezTo>
                    <a:pt x="19676" y="25082"/>
                    <a:pt x="21183" y="25122"/>
                    <a:pt x="22690" y="25122"/>
                  </a:cubicBezTo>
                  <a:cubicBezTo>
                    <a:pt x="25964" y="25122"/>
                    <a:pt x="29239" y="24931"/>
                    <a:pt x="32482" y="24474"/>
                  </a:cubicBezTo>
                  <a:cubicBezTo>
                    <a:pt x="34550" y="24174"/>
                    <a:pt x="36685" y="23807"/>
                    <a:pt x="38620" y="22973"/>
                  </a:cubicBezTo>
                  <a:cubicBezTo>
                    <a:pt x="39387" y="22673"/>
                    <a:pt x="40154" y="22273"/>
                    <a:pt x="40588" y="21539"/>
                  </a:cubicBezTo>
                  <a:cubicBezTo>
                    <a:pt x="41055" y="20738"/>
                    <a:pt x="40988" y="19838"/>
                    <a:pt x="40988" y="18937"/>
                  </a:cubicBezTo>
                  <a:cubicBezTo>
                    <a:pt x="40988" y="18303"/>
                    <a:pt x="40955" y="17636"/>
                    <a:pt x="40955" y="17002"/>
                  </a:cubicBezTo>
                  <a:cubicBezTo>
                    <a:pt x="40955" y="16860"/>
                    <a:pt x="40819" y="16755"/>
                    <a:pt x="40712" y="16755"/>
                  </a:cubicBezTo>
                  <a:cubicBezTo>
                    <a:pt x="40644" y="16755"/>
                    <a:pt x="40588" y="16798"/>
                    <a:pt x="40588" y="16902"/>
                  </a:cubicBezTo>
                  <a:cubicBezTo>
                    <a:pt x="40588" y="17569"/>
                    <a:pt x="40588" y="18203"/>
                    <a:pt x="40588" y="18870"/>
                  </a:cubicBezTo>
                  <a:cubicBezTo>
                    <a:pt x="40588" y="19304"/>
                    <a:pt x="40621" y="19738"/>
                    <a:pt x="40588" y="20138"/>
                  </a:cubicBezTo>
                  <a:cubicBezTo>
                    <a:pt x="40555" y="20605"/>
                    <a:pt x="40388" y="21072"/>
                    <a:pt x="40154" y="21439"/>
                  </a:cubicBezTo>
                  <a:cubicBezTo>
                    <a:pt x="39887" y="21839"/>
                    <a:pt x="39521" y="22073"/>
                    <a:pt x="39120" y="22306"/>
                  </a:cubicBezTo>
                  <a:cubicBezTo>
                    <a:pt x="38386" y="22706"/>
                    <a:pt x="37619" y="22973"/>
                    <a:pt x="36852" y="23173"/>
                  </a:cubicBezTo>
                  <a:cubicBezTo>
                    <a:pt x="35785" y="23507"/>
                    <a:pt x="34717" y="23707"/>
                    <a:pt x="33616" y="23907"/>
                  </a:cubicBezTo>
                  <a:cubicBezTo>
                    <a:pt x="30152" y="24514"/>
                    <a:pt x="26612" y="24738"/>
                    <a:pt x="23081" y="24738"/>
                  </a:cubicBezTo>
                  <a:cubicBezTo>
                    <a:pt x="21954" y="24738"/>
                    <a:pt x="20828" y="24715"/>
                    <a:pt x="19706" y="24675"/>
                  </a:cubicBezTo>
                  <a:cubicBezTo>
                    <a:pt x="17171" y="24608"/>
                    <a:pt x="14636" y="24408"/>
                    <a:pt x="12134" y="24107"/>
                  </a:cubicBezTo>
                  <a:cubicBezTo>
                    <a:pt x="10466" y="23907"/>
                    <a:pt x="8765" y="23674"/>
                    <a:pt x="7164" y="23140"/>
                  </a:cubicBezTo>
                  <a:cubicBezTo>
                    <a:pt x="6364" y="22873"/>
                    <a:pt x="5796" y="22373"/>
                    <a:pt x="5563" y="21506"/>
                  </a:cubicBezTo>
                  <a:cubicBezTo>
                    <a:pt x="5463" y="21039"/>
                    <a:pt x="5430" y="20505"/>
                    <a:pt x="5463" y="20005"/>
                  </a:cubicBezTo>
                  <a:cubicBezTo>
                    <a:pt x="5496" y="19437"/>
                    <a:pt x="5496" y="18837"/>
                    <a:pt x="5496" y="18270"/>
                  </a:cubicBezTo>
                  <a:cubicBezTo>
                    <a:pt x="5496" y="16102"/>
                    <a:pt x="5463" y="13934"/>
                    <a:pt x="5263" y="11799"/>
                  </a:cubicBezTo>
                  <a:cubicBezTo>
                    <a:pt x="5163" y="11031"/>
                    <a:pt x="5096" y="10298"/>
                    <a:pt x="4896" y="9597"/>
                  </a:cubicBezTo>
                  <a:cubicBezTo>
                    <a:pt x="4729" y="8830"/>
                    <a:pt x="4462" y="8096"/>
                    <a:pt x="4195" y="7362"/>
                  </a:cubicBezTo>
                  <a:cubicBezTo>
                    <a:pt x="3428" y="5394"/>
                    <a:pt x="2427" y="3493"/>
                    <a:pt x="1360" y="1691"/>
                  </a:cubicBezTo>
                  <a:cubicBezTo>
                    <a:pt x="1226" y="1454"/>
                    <a:pt x="1086" y="1216"/>
                    <a:pt x="942" y="978"/>
                  </a:cubicBezTo>
                  <a:lnTo>
                    <a:pt x="942" y="978"/>
                  </a:lnTo>
                  <a:cubicBezTo>
                    <a:pt x="1509" y="1313"/>
                    <a:pt x="2162" y="1532"/>
                    <a:pt x="2761" y="1725"/>
                  </a:cubicBezTo>
                  <a:cubicBezTo>
                    <a:pt x="4496" y="2292"/>
                    <a:pt x="6330" y="2592"/>
                    <a:pt x="8131" y="2892"/>
                  </a:cubicBezTo>
                  <a:cubicBezTo>
                    <a:pt x="8152" y="2897"/>
                    <a:pt x="8171" y="2900"/>
                    <a:pt x="8188" y="2900"/>
                  </a:cubicBezTo>
                  <a:cubicBezTo>
                    <a:pt x="8397" y="2900"/>
                    <a:pt x="8380" y="2556"/>
                    <a:pt x="8165" y="2525"/>
                  </a:cubicBezTo>
                  <a:cubicBezTo>
                    <a:pt x="6430" y="2258"/>
                    <a:pt x="4662" y="1958"/>
                    <a:pt x="2994" y="1425"/>
                  </a:cubicBezTo>
                  <a:cubicBezTo>
                    <a:pt x="2427" y="1258"/>
                    <a:pt x="1860" y="1058"/>
                    <a:pt x="1360" y="791"/>
                  </a:cubicBezTo>
                  <a:cubicBezTo>
                    <a:pt x="993" y="591"/>
                    <a:pt x="659" y="390"/>
                    <a:pt x="393" y="90"/>
                  </a:cubicBezTo>
                  <a:lnTo>
                    <a:pt x="393" y="90"/>
                  </a:lnTo>
                  <a:cubicBezTo>
                    <a:pt x="393" y="90"/>
                    <a:pt x="393" y="90"/>
                    <a:pt x="393" y="90"/>
                  </a:cubicBezTo>
                  <a:cubicBezTo>
                    <a:pt x="340" y="28"/>
                    <a:pt x="278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54"/>
            <p:cNvSpPr/>
            <p:nvPr/>
          </p:nvSpPr>
          <p:spPr>
            <a:xfrm flipH="1" rot="-1799831">
              <a:off x="6915652" y="3287481"/>
              <a:ext cx="1252628" cy="241811"/>
            </a:xfrm>
            <a:custGeom>
              <a:rect b="b" l="l" r="r" t="t"/>
              <a:pathLst>
                <a:path extrusionOk="0" h="9157" w="47435">
                  <a:moveTo>
                    <a:pt x="22856" y="1"/>
                  </a:moveTo>
                  <a:cubicBezTo>
                    <a:pt x="20519" y="1"/>
                    <a:pt x="18182" y="68"/>
                    <a:pt x="15845" y="221"/>
                  </a:cubicBezTo>
                  <a:cubicBezTo>
                    <a:pt x="12843" y="421"/>
                    <a:pt x="9807" y="754"/>
                    <a:pt x="6872" y="1355"/>
                  </a:cubicBezTo>
                  <a:cubicBezTo>
                    <a:pt x="5304" y="1655"/>
                    <a:pt x="3770" y="1989"/>
                    <a:pt x="2302" y="2589"/>
                  </a:cubicBezTo>
                  <a:cubicBezTo>
                    <a:pt x="1535" y="2889"/>
                    <a:pt x="601" y="3323"/>
                    <a:pt x="201" y="4090"/>
                  </a:cubicBezTo>
                  <a:cubicBezTo>
                    <a:pt x="134" y="4223"/>
                    <a:pt x="67" y="4357"/>
                    <a:pt x="67" y="4490"/>
                  </a:cubicBezTo>
                  <a:cubicBezTo>
                    <a:pt x="0" y="4857"/>
                    <a:pt x="167" y="5157"/>
                    <a:pt x="334" y="5458"/>
                  </a:cubicBezTo>
                  <a:cubicBezTo>
                    <a:pt x="388" y="5539"/>
                    <a:pt x="481" y="5576"/>
                    <a:pt x="563" y="5576"/>
                  </a:cubicBezTo>
                  <a:cubicBezTo>
                    <a:pt x="683" y="5576"/>
                    <a:pt x="780" y="5496"/>
                    <a:pt x="701" y="5358"/>
                  </a:cubicBezTo>
                  <a:cubicBezTo>
                    <a:pt x="534" y="5091"/>
                    <a:pt x="367" y="4824"/>
                    <a:pt x="467" y="4490"/>
                  </a:cubicBezTo>
                  <a:cubicBezTo>
                    <a:pt x="501" y="4357"/>
                    <a:pt x="568" y="4223"/>
                    <a:pt x="668" y="4123"/>
                  </a:cubicBezTo>
                  <a:cubicBezTo>
                    <a:pt x="901" y="3790"/>
                    <a:pt x="1235" y="3590"/>
                    <a:pt x="1568" y="3390"/>
                  </a:cubicBezTo>
                  <a:cubicBezTo>
                    <a:pt x="2702" y="2722"/>
                    <a:pt x="4037" y="2389"/>
                    <a:pt x="5304" y="2089"/>
                  </a:cubicBezTo>
                  <a:cubicBezTo>
                    <a:pt x="8206" y="1388"/>
                    <a:pt x="11175" y="988"/>
                    <a:pt x="14144" y="754"/>
                  </a:cubicBezTo>
                  <a:cubicBezTo>
                    <a:pt x="17075" y="491"/>
                    <a:pt x="20032" y="381"/>
                    <a:pt x="22992" y="381"/>
                  </a:cubicBezTo>
                  <a:cubicBezTo>
                    <a:pt x="23400" y="381"/>
                    <a:pt x="23809" y="383"/>
                    <a:pt x="24218" y="387"/>
                  </a:cubicBezTo>
                  <a:cubicBezTo>
                    <a:pt x="27520" y="387"/>
                    <a:pt x="30822" y="521"/>
                    <a:pt x="34091" y="854"/>
                  </a:cubicBezTo>
                  <a:cubicBezTo>
                    <a:pt x="36960" y="1155"/>
                    <a:pt x="39896" y="1555"/>
                    <a:pt x="42664" y="2322"/>
                  </a:cubicBezTo>
                  <a:cubicBezTo>
                    <a:pt x="43598" y="2589"/>
                    <a:pt x="47434" y="3623"/>
                    <a:pt x="45933" y="5258"/>
                  </a:cubicBezTo>
                  <a:cubicBezTo>
                    <a:pt x="45666" y="5524"/>
                    <a:pt x="45333" y="5725"/>
                    <a:pt x="44999" y="5891"/>
                  </a:cubicBezTo>
                  <a:cubicBezTo>
                    <a:pt x="44566" y="6125"/>
                    <a:pt x="44065" y="6292"/>
                    <a:pt x="43565" y="6458"/>
                  </a:cubicBezTo>
                  <a:cubicBezTo>
                    <a:pt x="42164" y="6925"/>
                    <a:pt x="40730" y="7259"/>
                    <a:pt x="39262" y="7526"/>
                  </a:cubicBezTo>
                  <a:cubicBezTo>
                    <a:pt x="36326" y="8060"/>
                    <a:pt x="33391" y="8360"/>
                    <a:pt x="30422" y="8560"/>
                  </a:cubicBezTo>
                  <a:cubicBezTo>
                    <a:pt x="28003" y="8699"/>
                    <a:pt x="25601" y="8758"/>
                    <a:pt x="23192" y="8758"/>
                  </a:cubicBezTo>
                  <a:cubicBezTo>
                    <a:pt x="22146" y="8758"/>
                    <a:pt x="21098" y="8747"/>
                    <a:pt x="20048" y="8727"/>
                  </a:cubicBezTo>
                  <a:cubicBezTo>
                    <a:pt x="16879" y="8627"/>
                    <a:pt x="13677" y="8426"/>
                    <a:pt x="10508" y="8026"/>
                  </a:cubicBezTo>
                  <a:cubicBezTo>
                    <a:pt x="9807" y="7959"/>
                    <a:pt x="9140" y="7859"/>
                    <a:pt x="8440" y="7759"/>
                  </a:cubicBezTo>
                  <a:cubicBezTo>
                    <a:pt x="8428" y="7758"/>
                    <a:pt x="8417" y="7757"/>
                    <a:pt x="8407" y="7757"/>
                  </a:cubicBezTo>
                  <a:cubicBezTo>
                    <a:pt x="8173" y="7757"/>
                    <a:pt x="8183" y="8094"/>
                    <a:pt x="8406" y="8126"/>
                  </a:cubicBezTo>
                  <a:cubicBezTo>
                    <a:pt x="11542" y="8627"/>
                    <a:pt x="14678" y="8894"/>
                    <a:pt x="17847" y="9027"/>
                  </a:cubicBezTo>
                  <a:cubicBezTo>
                    <a:pt x="19731" y="9115"/>
                    <a:pt x="21624" y="9157"/>
                    <a:pt x="23517" y="9157"/>
                  </a:cubicBezTo>
                  <a:cubicBezTo>
                    <a:pt x="25210" y="9157"/>
                    <a:pt x="26902" y="9123"/>
                    <a:pt x="28588" y="9060"/>
                  </a:cubicBezTo>
                  <a:cubicBezTo>
                    <a:pt x="31756" y="8927"/>
                    <a:pt x="34892" y="8627"/>
                    <a:pt x="37994" y="8160"/>
                  </a:cubicBezTo>
                  <a:cubicBezTo>
                    <a:pt x="39529" y="7893"/>
                    <a:pt x="41063" y="7626"/>
                    <a:pt x="42564" y="7192"/>
                  </a:cubicBezTo>
                  <a:cubicBezTo>
                    <a:pt x="43632" y="6925"/>
                    <a:pt x="44732" y="6592"/>
                    <a:pt x="45666" y="5991"/>
                  </a:cubicBezTo>
                  <a:cubicBezTo>
                    <a:pt x="46067" y="5725"/>
                    <a:pt x="46367" y="5424"/>
                    <a:pt x="46567" y="5024"/>
                  </a:cubicBezTo>
                  <a:cubicBezTo>
                    <a:pt x="46734" y="4690"/>
                    <a:pt x="46634" y="4257"/>
                    <a:pt x="46467" y="3957"/>
                  </a:cubicBezTo>
                  <a:cubicBezTo>
                    <a:pt x="46067" y="3289"/>
                    <a:pt x="45266" y="2889"/>
                    <a:pt x="44599" y="2622"/>
                  </a:cubicBezTo>
                  <a:cubicBezTo>
                    <a:pt x="43331" y="2089"/>
                    <a:pt x="41997" y="1755"/>
                    <a:pt x="40663" y="1488"/>
                  </a:cubicBezTo>
                  <a:cubicBezTo>
                    <a:pt x="39195" y="1188"/>
                    <a:pt x="37694" y="954"/>
                    <a:pt x="36226" y="754"/>
                  </a:cubicBezTo>
                  <a:cubicBezTo>
                    <a:pt x="33024" y="321"/>
                    <a:pt x="29788" y="121"/>
                    <a:pt x="26553" y="54"/>
                  </a:cubicBezTo>
                  <a:cubicBezTo>
                    <a:pt x="25321" y="19"/>
                    <a:pt x="24089" y="1"/>
                    <a:pt x="228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54"/>
            <p:cNvSpPr/>
            <p:nvPr/>
          </p:nvSpPr>
          <p:spPr>
            <a:xfrm flipH="1" rot="-1799831">
              <a:off x="7134421" y="3653286"/>
              <a:ext cx="147168" cy="455182"/>
            </a:xfrm>
            <a:custGeom>
              <a:rect b="b" l="l" r="r" t="t"/>
              <a:pathLst>
                <a:path extrusionOk="0" h="17237" w="5573">
                  <a:moveTo>
                    <a:pt x="5259" y="1"/>
                  </a:moveTo>
                  <a:cubicBezTo>
                    <a:pt x="5213" y="1"/>
                    <a:pt x="5170" y="18"/>
                    <a:pt x="5138" y="58"/>
                  </a:cubicBezTo>
                  <a:cubicBezTo>
                    <a:pt x="3837" y="2226"/>
                    <a:pt x="2569" y="4461"/>
                    <a:pt x="1602" y="6763"/>
                  </a:cubicBezTo>
                  <a:cubicBezTo>
                    <a:pt x="1135" y="7863"/>
                    <a:pt x="734" y="8964"/>
                    <a:pt x="501" y="10098"/>
                  </a:cubicBezTo>
                  <a:cubicBezTo>
                    <a:pt x="301" y="10999"/>
                    <a:pt x="234" y="11933"/>
                    <a:pt x="167" y="12867"/>
                  </a:cubicBezTo>
                  <a:cubicBezTo>
                    <a:pt x="67" y="14235"/>
                    <a:pt x="34" y="15636"/>
                    <a:pt x="1" y="17003"/>
                  </a:cubicBezTo>
                  <a:cubicBezTo>
                    <a:pt x="1" y="17144"/>
                    <a:pt x="146" y="17236"/>
                    <a:pt x="262" y="17236"/>
                  </a:cubicBezTo>
                  <a:cubicBezTo>
                    <a:pt x="338" y="17236"/>
                    <a:pt x="401" y="17196"/>
                    <a:pt x="401" y="17103"/>
                  </a:cubicBezTo>
                  <a:cubicBezTo>
                    <a:pt x="434" y="14969"/>
                    <a:pt x="468" y="12834"/>
                    <a:pt x="801" y="10766"/>
                  </a:cubicBezTo>
                  <a:cubicBezTo>
                    <a:pt x="968" y="9598"/>
                    <a:pt x="1368" y="8464"/>
                    <a:pt x="1802" y="7363"/>
                  </a:cubicBezTo>
                  <a:cubicBezTo>
                    <a:pt x="2269" y="6229"/>
                    <a:pt x="2769" y="5162"/>
                    <a:pt x="3336" y="4094"/>
                  </a:cubicBezTo>
                  <a:cubicBezTo>
                    <a:pt x="4003" y="2793"/>
                    <a:pt x="4737" y="1559"/>
                    <a:pt x="5471" y="325"/>
                  </a:cubicBezTo>
                  <a:cubicBezTo>
                    <a:pt x="5573" y="172"/>
                    <a:pt x="5404" y="1"/>
                    <a:pt x="525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54"/>
            <p:cNvSpPr/>
            <p:nvPr/>
          </p:nvSpPr>
          <p:spPr>
            <a:xfrm flipH="1" rot="-1799831">
              <a:off x="7476260" y="4024650"/>
              <a:ext cx="435799" cy="156859"/>
            </a:xfrm>
            <a:custGeom>
              <a:rect b="b" l="l" r="r" t="t"/>
              <a:pathLst>
                <a:path extrusionOk="0" h="5940" w="16503">
                  <a:moveTo>
                    <a:pt x="16241" y="1"/>
                  </a:moveTo>
                  <a:cubicBezTo>
                    <a:pt x="16165" y="1"/>
                    <a:pt x="16102" y="41"/>
                    <a:pt x="16102" y="134"/>
                  </a:cubicBezTo>
                  <a:lnTo>
                    <a:pt x="16102" y="3660"/>
                  </a:lnTo>
                  <a:lnTo>
                    <a:pt x="16102" y="3660"/>
                  </a:lnTo>
                  <a:cubicBezTo>
                    <a:pt x="12020" y="4251"/>
                    <a:pt x="7907" y="4776"/>
                    <a:pt x="3793" y="5204"/>
                  </a:cubicBezTo>
                  <a:cubicBezTo>
                    <a:pt x="2626" y="5337"/>
                    <a:pt x="1425" y="5438"/>
                    <a:pt x="257" y="5571"/>
                  </a:cubicBezTo>
                  <a:cubicBezTo>
                    <a:pt x="1" y="5571"/>
                    <a:pt x="83" y="5940"/>
                    <a:pt x="297" y="5940"/>
                  </a:cubicBezTo>
                  <a:cubicBezTo>
                    <a:pt x="305" y="5940"/>
                    <a:pt x="315" y="5939"/>
                    <a:pt x="324" y="5938"/>
                  </a:cubicBezTo>
                  <a:cubicBezTo>
                    <a:pt x="4494" y="5538"/>
                    <a:pt x="8663" y="5071"/>
                    <a:pt x="12799" y="4504"/>
                  </a:cubicBezTo>
                  <a:cubicBezTo>
                    <a:pt x="13967" y="4337"/>
                    <a:pt x="15134" y="4170"/>
                    <a:pt x="16335" y="4003"/>
                  </a:cubicBezTo>
                  <a:cubicBezTo>
                    <a:pt x="16402" y="4003"/>
                    <a:pt x="16502" y="3936"/>
                    <a:pt x="16502" y="3870"/>
                  </a:cubicBezTo>
                  <a:lnTo>
                    <a:pt x="16502" y="234"/>
                  </a:lnTo>
                  <a:cubicBezTo>
                    <a:pt x="16502" y="93"/>
                    <a:pt x="16357" y="1"/>
                    <a:pt x="1624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54"/>
            <p:cNvSpPr/>
            <p:nvPr/>
          </p:nvSpPr>
          <p:spPr>
            <a:xfrm flipH="1" rot="-1799831">
              <a:off x="7572077" y="3893994"/>
              <a:ext cx="915936" cy="677795"/>
            </a:xfrm>
            <a:custGeom>
              <a:rect b="b" l="l" r="r" t="t"/>
              <a:pathLst>
                <a:path extrusionOk="0" h="25667" w="34685">
                  <a:moveTo>
                    <a:pt x="34084" y="7186"/>
                  </a:moveTo>
                  <a:cubicBezTo>
                    <a:pt x="34089" y="7191"/>
                    <a:pt x="34093" y="7196"/>
                    <a:pt x="34096" y="7202"/>
                  </a:cubicBezTo>
                  <a:lnTo>
                    <a:pt x="34096" y="7202"/>
                  </a:lnTo>
                  <a:cubicBezTo>
                    <a:pt x="34092" y="7197"/>
                    <a:pt x="34088" y="7191"/>
                    <a:pt x="34084" y="7186"/>
                  </a:cubicBezTo>
                  <a:close/>
                  <a:moveTo>
                    <a:pt x="629" y="1"/>
                  </a:moveTo>
                  <a:cubicBezTo>
                    <a:pt x="555" y="1"/>
                    <a:pt x="494" y="44"/>
                    <a:pt x="494" y="148"/>
                  </a:cubicBezTo>
                  <a:lnTo>
                    <a:pt x="494" y="5919"/>
                  </a:lnTo>
                  <a:cubicBezTo>
                    <a:pt x="494" y="5952"/>
                    <a:pt x="494" y="6019"/>
                    <a:pt x="494" y="6052"/>
                  </a:cubicBezTo>
                  <a:cubicBezTo>
                    <a:pt x="460" y="6152"/>
                    <a:pt x="327" y="6319"/>
                    <a:pt x="260" y="6452"/>
                  </a:cubicBezTo>
                  <a:cubicBezTo>
                    <a:pt x="35" y="7000"/>
                    <a:pt x="183" y="7548"/>
                    <a:pt x="494" y="8036"/>
                  </a:cubicBezTo>
                  <a:lnTo>
                    <a:pt x="494" y="8036"/>
                  </a:lnTo>
                  <a:lnTo>
                    <a:pt x="494" y="9855"/>
                  </a:lnTo>
                  <a:cubicBezTo>
                    <a:pt x="494" y="9955"/>
                    <a:pt x="527" y="10088"/>
                    <a:pt x="494" y="10222"/>
                  </a:cubicBezTo>
                  <a:cubicBezTo>
                    <a:pt x="460" y="10355"/>
                    <a:pt x="327" y="10489"/>
                    <a:pt x="260" y="10655"/>
                  </a:cubicBezTo>
                  <a:cubicBezTo>
                    <a:pt x="1" y="11207"/>
                    <a:pt x="120" y="11821"/>
                    <a:pt x="494" y="12283"/>
                  </a:cubicBezTo>
                  <a:lnTo>
                    <a:pt x="494" y="12283"/>
                  </a:lnTo>
                  <a:lnTo>
                    <a:pt x="494" y="13891"/>
                  </a:lnTo>
                  <a:cubicBezTo>
                    <a:pt x="494" y="13991"/>
                    <a:pt x="527" y="14125"/>
                    <a:pt x="494" y="14225"/>
                  </a:cubicBezTo>
                  <a:cubicBezTo>
                    <a:pt x="460" y="14325"/>
                    <a:pt x="327" y="14492"/>
                    <a:pt x="260" y="14625"/>
                  </a:cubicBezTo>
                  <a:cubicBezTo>
                    <a:pt x="36" y="15171"/>
                    <a:pt x="212" y="15747"/>
                    <a:pt x="493" y="16236"/>
                  </a:cubicBezTo>
                  <a:lnTo>
                    <a:pt x="493" y="16236"/>
                  </a:lnTo>
                  <a:cubicBezTo>
                    <a:pt x="490" y="16644"/>
                    <a:pt x="468" y="17050"/>
                    <a:pt x="594" y="17427"/>
                  </a:cubicBezTo>
                  <a:cubicBezTo>
                    <a:pt x="761" y="17961"/>
                    <a:pt x="1161" y="18394"/>
                    <a:pt x="1628" y="18661"/>
                  </a:cubicBezTo>
                  <a:cubicBezTo>
                    <a:pt x="1928" y="18795"/>
                    <a:pt x="2228" y="18928"/>
                    <a:pt x="2562" y="18995"/>
                  </a:cubicBezTo>
                  <a:cubicBezTo>
                    <a:pt x="2662" y="19028"/>
                    <a:pt x="2762" y="19062"/>
                    <a:pt x="2829" y="19062"/>
                  </a:cubicBezTo>
                  <a:cubicBezTo>
                    <a:pt x="2851" y="19062"/>
                    <a:pt x="2903" y="19076"/>
                    <a:pt x="2915" y="19076"/>
                  </a:cubicBezTo>
                  <a:cubicBezTo>
                    <a:pt x="2921" y="19076"/>
                    <a:pt x="2918" y="19073"/>
                    <a:pt x="2895" y="19062"/>
                  </a:cubicBezTo>
                  <a:cubicBezTo>
                    <a:pt x="2929" y="19062"/>
                    <a:pt x="2929" y="19095"/>
                    <a:pt x="2929" y="19095"/>
                  </a:cubicBezTo>
                  <a:cubicBezTo>
                    <a:pt x="3129" y="19195"/>
                    <a:pt x="3296" y="19362"/>
                    <a:pt x="3496" y="19495"/>
                  </a:cubicBezTo>
                  <a:cubicBezTo>
                    <a:pt x="4864" y="20496"/>
                    <a:pt x="6265" y="21530"/>
                    <a:pt x="7666" y="22531"/>
                  </a:cubicBezTo>
                  <a:cubicBezTo>
                    <a:pt x="7732" y="22597"/>
                    <a:pt x="7832" y="22664"/>
                    <a:pt x="7932" y="22731"/>
                  </a:cubicBezTo>
                  <a:cubicBezTo>
                    <a:pt x="8032" y="22831"/>
                    <a:pt x="8166" y="22831"/>
                    <a:pt x="8333" y="22864"/>
                  </a:cubicBezTo>
                  <a:cubicBezTo>
                    <a:pt x="9368" y="22990"/>
                    <a:pt x="10373" y="23086"/>
                    <a:pt x="11405" y="23180"/>
                  </a:cubicBezTo>
                  <a:lnTo>
                    <a:pt x="11405" y="23180"/>
                  </a:lnTo>
                  <a:cubicBezTo>
                    <a:pt x="11562" y="23875"/>
                    <a:pt x="11922" y="24503"/>
                    <a:pt x="12536" y="24932"/>
                  </a:cubicBezTo>
                  <a:cubicBezTo>
                    <a:pt x="13203" y="25399"/>
                    <a:pt x="14037" y="25533"/>
                    <a:pt x="14837" y="25600"/>
                  </a:cubicBezTo>
                  <a:cubicBezTo>
                    <a:pt x="15371" y="25666"/>
                    <a:pt x="15905" y="25666"/>
                    <a:pt x="16438" y="25666"/>
                  </a:cubicBezTo>
                  <a:cubicBezTo>
                    <a:pt x="16705" y="25650"/>
                    <a:pt x="16981" y="25650"/>
                    <a:pt x="17256" y="25650"/>
                  </a:cubicBezTo>
                  <a:cubicBezTo>
                    <a:pt x="17531" y="25650"/>
                    <a:pt x="17806" y="25650"/>
                    <a:pt x="18073" y="25633"/>
                  </a:cubicBezTo>
                  <a:cubicBezTo>
                    <a:pt x="18907" y="25600"/>
                    <a:pt x="19808" y="25499"/>
                    <a:pt x="20575" y="25099"/>
                  </a:cubicBezTo>
                  <a:cubicBezTo>
                    <a:pt x="21338" y="24686"/>
                    <a:pt x="21768" y="23999"/>
                    <a:pt x="21951" y="23184"/>
                  </a:cubicBezTo>
                  <a:lnTo>
                    <a:pt x="21951" y="23184"/>
                  </a:lnTo>
                  <a:cubicBezTo>
                    <a:pt x="22571" y="23122"/>
                    <a:pt x="23191" y="23060"/>
                    <a:pt x="23810" y="22998"/>
                  </a:cubicBezTo>
                  <a:cubicBezTo>
                    <a:pt x="24144" y="22964"/>
                    <a:pt x="24478" y="22931"/>
                    <a:pt x="24844" y="22898"/>
                  </a:cubicBezTo>
                  <a:cubicBezTo>
                    <a:pt x="25045" y="22864"/>
                    <a:pt x="25345" y="22898"/>
                    <a:pt x="25545" y="22798"/>
                  </a:cubicBezTo>
                  <a:cubicBezTo>
                    <a:pt x="25645" y="22731"/>
                    <a:pt x="25745" y="22631"/>
                    <a:pt x="25845" y="22564"/>
                  </a:cubicBezTo>
                  <a:cubicBezTo>
                    <a:pt x="26045" y="22397"/>
                    <a:pt x="26245" y="22230"/>
                    <a:pt x="26479" y="22097"/>
                  </a:cubicBezTo>
                  <a:cubicBezTo>
                    <a:pt x="27280" y="21497"/>
                    <a:pt x="28047" y="20896"/>
                    <a:pt x="28847" y="20296"/>
                  </a:cubicBezTo>
                  <a:lnTo>
                    <a:pt x="30115" y="19362"/>
                  </a:lnTo>
                  <a:cubicBezTo>
                    <a:pt x="30282" y="19228"/>
                    <a:pt x="30482" y="19062"/>
                    <a:pt x="30682" y="18928"/>
                  </a:cubicBezTo>
                  <a:cubicBezTo>
                    <a:pt x="30782" y="18861"/>
                    <a:pt x="30849" y="18861"/>
                    <a:pt x="30982" y="18828"/>
                  </a:cubicBezTo>
                  <a:cubicBezTo>
                    <a:pt x="31249" y="18728"/>
                    <a:pt x="31549" y="18661"/>
                    <a:pt x="31816" y="18561"/>
                  </a:cubicBezTo>
                  <a:cubicBezTo>
                    <a:pt x="32617" y="18294"/>
                    <a:pt x="33384" y="17827"/>
                    <a:pt x="33818" y="17060"/>
                  </a:cubicBezTo>
                  <a:cubicBezTo>
                    <a:pt x="34084" y="16560"/>
                    <a:pt x="34118" y="16059"/>
                    <a:pt x="34118" y="15526"/>
                  </a:cubicBezTo>
                  <a:lnTo>
                    <a:pt x="34118" y="13457"/>
                  </a:lnTo>
                  <a:cubicBezTo>
                    <a:pt x="34118" y="13391"/>
                    <a:pt x="34118" y="13291"/>
                    <a:pt x="34118" y="13224"/>
                  </a:cubicBezTo>
                  <a:cubicBezTo>
                    <a:pt x="34151" y="13157"/>
                    <a:pt x="34184" y="13124"/>
                    <a:pt x="34218" y="13057"/>
                  </a:cubicBezTo>
                  <a:cubicBezTo>
                    <a:pt x="34318" y="12924"/>
                    <a:pt x="34385" y="12790"/>
                    <a:pt x="34418" y="12657"/>
                  </a:cubicBezTo>
                  <a:cubicBezTo>
                    <a:pt x="34607" y="12154"/>
                    <a:pt x="34499" y="11651"/>
                    <a:pt x="34151" y="11232"/>
                  </a:cubicBezTo>
                  <a:lnTo>
                    <a:pt x="34151" y="11232"/>
                  </a:lnTo>
                  <a:lnTo>
                    <a:pt x="34151" y="9588"/>
                  </a:lnTo>
                  <a:cubicBezTo>
                    <a:pt x="34151" y="9488"/>
                    <a:pt x="34118" y="9355"/>
                    <a:pt x="34151" y="9254"/>
                  </a:cubicBezTo>
                  <a:cubicBezTo>
                    <a:pt x="34184" y="9121"/>
                    <a:pt x="34318" y="8988"/>
                    <a:pt x="34385" y="8821"/>
                  </a:cubicBezTo>
                  <a:cubicBezTo>
                    <a:pt x="34635" y="8289"/>
                    <a:pt x="34474" y="7728"/>
                    <a:pt x="34151" y="7275"/>
                  </a:cubicBezTo>
                  <a:lnTo>
                    <a:pt x="34151" y="7275"/>
                  </a:lnTo>
                  <a:lnTo>
                    <a:pt x="34151" y="5418"/>
                  </a:lnTo>
                  <a:cubicBezTo>
                    <a:pt x="34151" y="5318"/>
                    <a:pt x="34118" y="5185"/>
                    <a:pt x="34151" y="5051"/>
                  </a:cubicBezTo>
                  <a:cubicBezTo>
                    <a:pt x="34151" y="4951"/>
                    <a:pt x="34285" y="4851"/>
                    <a:pt x="34351" y="4718"/>
                  </a:cubicBezTo>
                  <a:cubicBezTo>
                    <a:pt x="34685" y="4117"/>
                    <a:pt x="34451" y="3484"/>
                    <a:pt x="34084" y="2950"/>
                  </a:cubicBezTo>
                  <a:cubicBezTo>
                    <a:pt x="34045" y="2891"/>
                    <a:pt x="33989" y="2867"/>
                    <a:pt x="33933" y="2867"/>
                  </a:cubicBezTo>
                  <a:cubicBezTo>
                    <a:pt x="33798" y="2867"/>
                    <a:pt x="33666" y="3009"/>
                    <a:pt x="33784" y="3150"/>
                  </a:cubicBezTo>
                  <a:cubicBezTo>
                    <a:pt x="34018" y="3517"/>
                    <a:pt x="34218" y="3917"/>
                    <a:pt x="34084" y="4318"/>
                  </a:cubicBezTo>
                  <a:cubicBezTo>
                    <a:pt x="34018" y="4551"/>
                    <a:pt x="33784" y="4718"/>
                    <a:pt x="33751" y="4951"/>
                  </a:cubicBezTo>
                  <a:cubicBezTo>
                    <a:pt x="33717" y="5285"/>
                    <a:pt x="33751" y="5685"/>
                    <a:pt x="33751" y="6019"/>
                  </a:cubicBezTo>
                  <a:cubicBezTo>
                    <a:pt x="33751" y="6419"/>
                    <a:pt x="33751" y="6786"/>
                    <a:pt x="33751" y="7186"/>
                  </a:cubicBezTo>
                  <a:cubicBezTo>
                    <a:pt x="33751" y="7386"/>
                    <a:pt x="33884" y="7520"/>
                    <a:pt x="33984" y="7687"/>
                  </a:cubicBezTo>
                  <a:cubicBezTo>
                    <a:pt x="34218" y="8120"/>
                    <a:pt x="34118" y="8554"/>
                    <a:pt x="33851" y="8921"/>
                  </a:cubicBezTo>
                  <a:cubicBezTo>
                    <a:pt x="33751" y="9088"/>
                    <a:pt x="33751" y="9121"/>
                    <a:pt x="33751" y="9288"/>
                  </a:cubicBezTo>
                  <a:lnTo>
                    <a:pt x="33751" y="9888"/>
                  </a:lnTo>
                  <a:lnTo>
                    <a:pt x="33751" y="11122"/>
                  </a:lnTo>
                  <a:cubicBezTo>
                    <a:pt x="33751" y="11289"/>
                    <a:pt x="33818" y="11356"/>
                    <a:pt x="33918" y="11523"/>
                  </a:cubicBezTo>
                  <a:cubicBezTo>
                    <a:pt x="34184" y="11856"/>
                    <a:pt x="34184" y="12223"/>
                    <a:pt x="34018" y="12624"/>
                  </a:cubicBezTo>
                  <a:cubicBezTo>
                    <a:pt x="33918" y="12790"/>
                    <a:pt x="33751" y="12957"/>
                    <a:pt x="33751" y="13191"/>
                  </a:cubicBezTo>
                  <a:cubicBezTo>
                    <a:pt x="33751" y="13324"/>
                    <a:pt x="33751" y="13457"/>
                    <a:pt x="33751" y="13591"/>
                  </a:cubicBezTo>
                  <a:cubicBezTo>
                    <a:pt x="33751" y="14358"/>
                    <a:pt x="33784" y="15125"/>
                    <a:pt x="33751" y="15893"/>
                  </a:cubicBezTo>
                  <a:cubicBezTo>
                    <a:pt x="33684" y="17127"/>
                    <a:pt x="32617" y="17894"/>
                    <a:pt x="31549" y="18261"/>
                  </a:cubicBezTo>
                  <a:cubicBezTo>
                    <a:pt x="31382" y="18294"/>
                    <a:pt x="31182" y="18361"/>
                    <a:pt x="31016" y="18394"/>
                  </a:cubicBezTo>
                  <a:cubicBezTo>
                    <a:pt x="30849" y="18461"/>
                    <a:pt x="30649" y="18494"/>
                    <a:pt x="30515" y="18561"/>
                  </a:cubicBezTo>
                  <a:cubicBezTo>
                    <a:pt x="30415" y="18628"/>
                    <a:pt x="30348" y="18695"/>
                    <a:pt x="30282" y="18728"/>
                  </a:cubicBezTo>
                  <a:cubicBezTo>
                    <a:pt x="29915" y="18995"/>
                    <a:pt x="29581" y="19262"/>
                    <a:pt x="29214" y="19529"/>
                  </a:cubicBezTo>
                  <a:cubicBezTo>
                    <a:pt x="28847" y="19795"/>
                    <a:pt x="28480" y="20096"/>
                    <a:pt x="28113" y="20362"/>
                  </a:cubicBezTo>
                  <a:cubicBezTo>
                    <a:pt x="27380" y="20896"/>
                    <a:pt x="26679" y="21430"/>
                    <a:pt x="25945" y="21964"/>
                  </a:cubicBezTo>
                  <a:cubicBezTo>
                    <a:pt x="25745" y="22130"/>
                    <a:pt x="25545" y="22331"/>
                    <a:pt x="25311" y="22431"/>
                  </a:cubicBezTo>
                  <a:cubicBezTo>
                    <a:pt x="25145" y="22531"/>
                    <a:pt x="24778" y="22531"/>
                    <a:pt x="24578" y="22531"/>
                  </a:cubicBezTo>
                  <a:cubicBezTo>
                    <a:pt x="24077" y="22597"/>
                    <a:pt x="23610" y="22664"/>
                    <a:pt x="23143" y="22697"/>
                  </a:cubicBezTo>
                  <a:cubicBezTo>
                    <a:pt x="22676" y="22764"/>
                    <a:pt x="22209" y="22764"/>
                    <a:pt x="21742" y="22831"/>
                  </a:cubicBezTo>
                  <a:cubicBezTo>
                    <a:pt x="21642" y="22864"/>
                    <a:pt x="21609" y="22898"/>
                    <a:pt x="21575" y="22998"/>
                  </a:cubicBezTo>
                  <a:cubicBezTo>
                    <a:pt x="21442" y="23698"/>
                    <a:pt x="21108" y="24299"/>
                    <a:pt x="20508" y="24666"/>
                  </a:cubicBezTo>
                  <a:cubicBezTo>
                    <a:pt x="19841" y="25099"/>
                    <a:pt x="19040" y="25199"/>
                    <a:pt x="18273" y="25233"/>
                  </a:cubicBezTo>
                  <a:cubicBezTo>
                    <a:pt x="17726" y="25272"/>
                    <a:pt x="17167" y="25288"/>
                    <a:pt x="16604" y="25288"/>
                  </a:cubicBezTo>
                  <a:cubicBezTo>
                    <a:pt x="16206" y="25288"/>
                    <a:pt x="15805" y="25280"/>
                    <a:pt x="15404" y="25266"/>
                  </a:cubicBezTo>
                  <a:cubicBezTo>
                    <a:pt x="14637" y="25233"/>
                    <a:pt x="13803" y="25166"/>
                    <a:pt x="13103" y="24832"/>
                  </a:cubicBezTo>
                  <a:cubicBezTo>
                    <a:pt x="12336" y="24499"/>
                    <a:pt x="11902" y="23798"/>
                    <a:pt x="11768" y="22998"/>
                  </a:cubicBezTo>
                  <a:cubicBezTo>
                    <a:pt x="11768" y="22898"/>
                    <a:pt x="11668" y="22831"/>
                    <a:pt x="11535" y="22831"/>
                  </a:cubicBezTo>
                  <a:cubicBezTo>
                    <a:pt x="10968" y="22764"/>
                    <a:pt x="10401" y="22731"/>
                    <a:pt x="9867" y="22664"/>
                  </a:cubicBezTo>
                  <a:cubicBezTo>
                    <a:pt x="9567" y="22631"/>
                    <a:pt x="9300" y="22597"/>
                    <a:pt x="9033" y="22564"/>
                  </a:cubicBezTo>
                  <a:cubicBezTo>
                    <a:pt x="8766" y="22531"/>
                    <a:pt x="8466" y="22531"/>
                    <a:pt x="8199" y="22464"/>
                  </a:cubicBezTo>
                  <a:cubicBezTo>
                    <a:pt x="8199" y="22464"/>
                    <a:pt x="8199" y="22479"/>
                    <a:pt x="8189" y="22479"/>
                  </a:cubicBezTo>
                  <a:cubicBezTo>
                    <a:pt x="8184" y="22479"/>
                    <a:pt x="8177" y="22475"/>
                    <a:pt x="8166" y="22464"/>
                  </a:cubicBezTo>
                  <a:cubicBezTo>
                    <a:pt x="8166" y="22464"/>
                    <a:pt x="8133" y="22431"/>
                    <a:pt x="8099" y="22397"/>
                  </a:cubicBezTo>
                  <a:cubicBezTo>
                    <a:pt x="7999" y="22331"/>
                    <a:pt x="7899" y="22264"/>
                    <a:pt x="7799" y="22197"/>
                  </a:cubicBezTo>
                  <a:lnTo>
                    <a:pt x="5464" y="20496"/>
                  </a:lnTo>
                  <a:cubicBezTo>
                    <a:pt x="4763" y="19962"/>
                    <a:pt x="4030" y="19462"/>
                    <a:pt x="3329" y="18928"/>
                  </a:cubicBezTo>
                  <a:cubicBezTo>
                    <a:pt x="3262" y="18895"/>
                    <a:pt x="3196" y="18828"/>
                    <a:pt x="3129" y="18795"/>
                  </a:cubicBezTo>
                  <a:cubicBezTo>
                    <a:pt x="2929" y="18661"/>
                    <a:pt x="2629" y="18661"/>
                    <a:pt x="2395" y="18561"/>
                  </a:cubicBezTo>
                  <a:cubicBezTo>
                    <a:pt x="1761" y="18394"/>
                    <a:pt x="1128" y="17994"/>
                    <a:pt x="961" y="17327"/>
                  </a:cubicBezTo>
                  <a:cubicBezTo>
                    <a:pt x="894" y="17060"/>
                    <a:pt x="894" y="16827"/>
                    <a:pt x="894" y="16560"/>
                  </a:cubicBezTo>
                  <a:cubicBezTo>
                    <a:pt x="894" y="16460"/>
                    <a:pt x="894" y="16360"/>
                    <a:pt x="894" y="16260"/>
                  </a:cubicBezTo>
                  <a:cubicBezTo>
                    <a:pt x="861" y="16059"/>
                    <a:pt x="727" y="15893"/>
                    <a:pt x="661" y="15726"/>
                  </a:cubicBezTo>
                  <a:cubicBezTo>
                    <a:pt x="560" y="15526"/>
                    <a:pt x="527" y="15292"/>
                    <a:pt x="560" y="15059"/>
                  </a:cubicBezTo>
                  <a:cubicBezTo>
                    <a:pt x="594" y="14959"/>
                    <a:pt x="627" y="14858"/>
                    <a:pt x="661" y="14758"/>
                  </a:cubicBezTo>
                  <a:cubicBezTo>
                    <a:pt x="694" y="14658"/>
                    <a:pt x="827" y="14525"/>
                    <a:pt x="861" y="14425"/>
                  </a:cubicBezTo>
                  <a:cubicBezTo>
                    <a:pt x="894" y="14325"/>
                    <a:pt x="894" y="14158"/>
                    <a:pt x="894" y="14058"/>
                  </a:cubicBezTo>
                  <a:lnTo>
                    <a:pt x="894" y="12557"/>
                  </a:lnTo>
                  <a:cubicBezTo>
                    <a:pt x="894" y="12457"/>
                    <a:pt x="927" y="12290"/>
                    <a:pt x="894" y="12190"/>
                  </a:cubicBezTo>
                  <a:cubicBezTo>
                    <a:pt x="827" y="12023"/>
                    <a:pt x="627" y="11890"/>
                    <a:pt x="560" y="11723"/>
                  </a:cubicBezTo>
                  <a:cubicBezTo>
                    <a:pt x="494" y="11489"/>
                    <a:pt x="494" y="11256"/>
                    <a:pt x="560" y="11022"/>
                  </a:cubicBezTo>
                  <a:cubicBezTo>
                    <a:pt x="627" y="10789"/>
                    <a:pt x="894" y="10555"/>
                    <a:pt x="894" y="10322"/>
                  </a:cubicBezTo>
                  <a:cubicBezTo>
                    <a:pt x="894" y="10122"/>
                    <a:pt x="894" y="9955"/>
                    <a:pt x="894" y="9755"/>
                  </a:cubicBezTo>
                  <a:lnTo>
                    <a:pt x="894" y="8287"/>
                  </a:lnTo>
                  <a:cubicBezTo>
                    <a:pt x="894" y="8154"/>
                    <a:pt x="894" y="8020"/>
                    <a:pt x="827" y="7920"/>
                  </a:cubicBezTo>
                  <a:cubicBezTo>
                    <a:pt x="727" y="7653"/>
                    <a:pt x="594" y="7487"/>
                    <a:pt x="560" y="7220"/>
                  </a:cubicBezTo>
                  <a:cubicBezTo>
                    <a:pt x="527" y="6953"/>
                    <a:pt x="594" y="6686"/>
                    <a:pt x="727" y="6452"/>
                  </a:cubicBezTo>
                  <a:cubicBezTo>
                    <a:pt x="794" y="6319"/>
                    <a:pt x="894" y="6252"/>
                    <a:pt x="894" y="6086"/>
                  </a:cubicBezTo>
                  <a:cubicBezTo>
                    <a:pt x="894" y="5952"/>
                    <a:pt x="894" y="5852"/>
                    <a:pt x="894" y="5752"/>
                  </a:cubicBezTo>
                  <a:lnTo>
                    <a:pt x="894" y="381"/>
                  </a:lnTo>
                  <a:lnTo>
                    <a:pt x="894" y="248"/>
                  </a:lnTo>
                  <a:cubicBezTo>
                    <a:pt x="894" y="106"/>
                    <a:pt x="745" y="1"/>
                    <a:pt x="6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54"/>
            <p:cNvSpPr/>
            <p:nvPr/>
          </p:nvSpPr>
          <p:spPr>
            <a:xfrm flipH="1" rot="-1799831">
              <a:off x="7550294" y="4191710"/>
              <a:ext cx="513014" cy="67946"/>
            </a:xfrm>
            <a:custGeom>
              <a:rect b="b" l="l" r="r" t="t"/>
              <a:pathLst>
                <a:path extrusionOk="0" h="2573" w="19427">
                  <a:moveTo>
                    <a:pt x="19131" y="0"/>
                  </a:moveTo>
                  <a:cubicBezTo>
                    <a:pt x="19122" y="0"/>
                    <a:pt x="19113" y="1"/>
                    <a:pt x="19104" y="2"/>
                  </a:cubicBezTo>
                  <a:cubicBezTo>
                    <a:pt x="14200" y="736"/>
                    <a:pt x="9330" y="1337"/>
                    <a:pt x="4393" y="1804"/>
                  </a:cubicBezTo>
                  <a:cubicBezTo>
                    <a:pt x="3025" y="1970"/>
                    <a:pt x="1624" y="2070"/>
                    <a:pt x="223" y="2204"/>
                  </a:cubicBezTo>
                  <a:cubicBezTo>
                    <a:pt x="0" y="2236"/>
                    <a:pt x="82" y="2573"/>
                    <a:pt x="294" y="2573"/>
                  </a:cubicBezTo>
                  <a:cubicBezTo>
                    <a:pt x="304" y="2573"/>
                    <a:pt x="313" y="2572"/>
                    <a:pt x="324" y="2571"/>
                  </a:cubicBezTo>
                  <a:cubicBezTo>
                    <a:pt x="5227" y="2170"/>
                    <a:pt x="10131" y="1637"/>
                    <a:pt x="15034" y="970"/>
                  </a:cubicBezTo>
                  <a:cubicBezTo>
                    <a:pt x="16402" y="803"/>
                    <a:pt x="17769" y="603"/>
                    <a:pt x="19170" y="403"/>
                  </a:cubicBezTo>
                  <a:cubicBezTo>
                    <a:pt x="19427" y="371"/>
                    <a:pt x="19345" y="0"/>
                    <a:pt x="1913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54"/>
            <p:cNvSpPr/>
            <p:nvPr/>
          </p:nvSpPr>
          <p:spPr>
            <a:xfrm flipH="1" rot="-1799831">
              <a:off x="8038442" y="4451669"/>
              <a:ext cx="285119" cy="15184"/>
            </a:xfrm>
            <a:custGeom>
              <a:rect b="b" l="l" r="r" t="t"/>
              <a:pathLst>
                <a:path extrusionOk="0" h="575" w="10797">
                  <a:moveTo>
                    <a:pt x="223" y="1"/>
                  </a:moveTo>
                  <a:cubicBezTo>
                    <a:pt x="1" y="1"/>
                    <a:pt x="131" y="338"/>
                    <a:pt x="323" y="370"/>
                  </a:cubicBezTo>
                  <a:cubicBezTo>
                    <a:pt x="2081" y="508"/>
                    <a:pt x="3839" y="574"/>
                    <a:pt x="5597" y="574"/>
                  </a:cubicBezTo>
                  <a:cubicBezTo>
                    <a:pt x="7241" y="574"/>
                    <a:pt x="8886" y="516"/>
                    <a:pt x="10530" y="403"/>
                  </a:cubicBezTo>
                  <a:cubicBezTo>
                    <a:pt x="10797" y="370"/>
                    <a:pt x="10697" y="3"/>
                    <a:pt x="10463" y="3"/>
                  </a:cubicBezTo>
                  <a:cubicBezTo>
                    <a:pt x="8762" y="120"/>
                    <a:pt x="7061" y="178"/>
                    <a:pt x="5360" y="178"/>
                  </a:cubicBezTo>
                  <a:cubicBezTo>
                    <a:pt x="3658" y="178"/>
                    <a:pt x="1957" y="120"/>
                    <a:pt x="256" y="3"/>
                  </a:cubicBezTo>
                  <a:cubicBezTo>
                    <a:pt x="244" y="1"/>
                    <a:pt x="234" y="1"/>
                    <a:pt x="223" y="1"/>
                  </a:cubicBezTo>
                  <a:close/>
                </a:path>
              </a:pathLst>
            </a:custGeom>
            <a:solidFill>
              <a:srgbClr val="38332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54"/>
            <p:cNvSpPr/>
            <p:nvPr/>
          </p:nvSpPr>
          <p:spPr>
            <a:xfrm flipH="1" rot="-1799831">
              <a:off x="7776941" y="4430469"/>
              <a:ext cx="438202" cy="45922"/>
            </a:xfrm>
            <a:custGeom>
              <a:rect b="b" l="l" r="r" t="t"/>
              <a:pathLst>
                <a:path extrusionOk="0" h="1739" w="16594">
                  <a:moveTo>
                    <a:pt x="16269" y="0"/>
                  </a:moveTo>
                  <a:cubicBezTo>
                    <a:pt x="16251" y="0"/>
                    <a:pt x="16232" y="3"/>
                    <a:pt x="16213" y="8"/>
                  </a:cubicBezTo>
                  <a:cubicBezTo>
                    <a:pt x="12243" y="942"/>
                    <a:pt x="8140" y="1276"/>
                    <a:pt x="4071" y="1342"/>
                  </a:cubicBezTo>
                  <a:cubicBezTo>
                    <a:pt x="3699" y="1352"/>
                    <a:pt x="3328" y="1356"/>
                    <a:pt x="2957" y="1356"/>
                  </a:cubicBezTo>
                  <a:cubicBezTo>
                    <a:pt x="2060" y="1356"/>
                    <a:pt x="1164" y="1333"/>
                    <a:pt x="268" y="1309"/>
                  </a:cubicBezTo>
                  <a:cubicBezTo>
                    <a:pt x="1" y="1309"/>
                    <a:pt x="134" y="1709"/>
                    <a:pt x="335" y="1709"/>
                  </a:cubicBezTo>
                  <a:cubicBezTo>
                    <a:pt x="1149" y="1728"/>
                    <a:pt x="1967" y="1739"/>
                    <a:pt x="2785" y="1739"/>
                  </a:cubicBezTo>
                  <a:cubicBezTo>
                    <a:pt x="6255" y="1739"/>
                    <a:pt x="9743" y="1549"/>
                    <a:pt x="13144" y="1009"/>
                  </a:cubicBezTo>
                  <a:cubicBezTo>
                    <a:pt x="14244" y="809"/>
                    <a:pt x="15312" y="609"/>
                    <a:pt x="16379" y="375"/>
                  </a:cubicBezTo>
                  <a:cubicBezTo>
                    <a:pt x="16594" y="314"/>
                    <a:pt x="16471" y="0"/>
                    <a:pt x="1626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54"/>
            <p:cNvSpPr/>
            <p:nvPr/>
          </p:nvSpPr>
          <p:spPr>
            <a:xfrm flipH="1" rot="-1799831">
              <a:off x="7576044" y="4231700"/>
              <a:ext cx="524501" cy="70613"/>
            </a:xfrm>
            <a:custGeom>
              <a:rect b="b" l="l" r="r" t="t"/>
              <a:pathLst>
                <a:path extrusionOk="0" h="2674" w="19862">
                  <a:moveTo>
                    <a:pt x="19597" y="0"/>
                  </a:moveTo>
                  <a:cubicBezTo>
                    <a:pt x="19589" y="0"/>
                    <a:pt x="19580" y="1"/>
                    <a:pt x="19572" y="3"/>
                  </a:cubicBezTo>
                  <a:cubicBezTo>
                    <a:pt x="14568" y="770"/>
                    <a:pt x="9531" y="1404"/>
                    <a:pt x="4494" y="1904"/>
                  </a:cubicBezTo>
                  <a:cubicBezTo>
                    <a:pt x="3093" y="2037"/>
                    <a:pt x="1659" y="2171"/>
                    <a:pt x="224" y="2304"/>
                  </a:cubicBezTo>
                  <a:cubicBezTo>
                    <a:pt x="0" y="2304"/>
                    <a:pt x="84" y="2673"/>
                    <a:pt x="297" y="2673"/>
                  </a:cubicBezTo>
                  <a:cubicBezTo>
                    <a:pt x="306" y="2673"/>
                    <a:pt x="315" y="2673"/>
                    <a:pt x="325" y="2671"/>
                  </a:cubicBezTo>
                  <a:cubicBezTo>
                    <a:pt x="5328" y="2271"/>
                    <a:pt x="10365" y="1704"/>
                    <a:pt x="15369" y="1003"/>
                  </a:cubicBezTo>
                  <a:cubicBezTo>
                    <a:pt x="16803" y="803"/>
                    <a:pt x="18204" y="603"/>
                    <a:pt x="19638" y="370"/>
                  </a:cubicBezTo>
                  <a:cubicBezTo>
                    <a:pt x="19862" y="338"/>
                    <a:pt x="19780" y="0"/>
                    <a:pt x="19597" y="0"/>
                  </a:cubicBezTo>
                  <a:close/>
                </a:path>
              </a:pathLst>
            </a:custGeom>
            <a:solidFill>
              <a:srgbClr val="38332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54"/>
            <p:cNvSpPr/>
            <p:nvPr/>
          </p:nvSpPr>
          <p:spPr>
            <a:xfrm flipH="1" rot="-1799831">
              <a:off x="7627422" y="4316066"/>
              <a:ext cx="549429" cy="73201"/>
            </a:xfrm>
            <a:custGeom>
              <a:rect b="b" l="l" r="r" t="t"/>
              <a:pathLst>
                <a:path extrusionOk="0" h="2772" w="20806">
                  <a:moveTo>
                    <a:pt x="20541" y="1"/>
                  </a:moveTo>
                  <a:cubicBezTo>
                    <a:pt x="20533" y="1"/>
                    <a:pt x="20524" y="2"/>
                    <a:pt x="20516" y="3"/>
                  </a:cubicBezTo>
                  <a:cubicBezTo>
                    <a:pt x="15279" y="837"/>
                    <a:pt x="10008" y="1504"/>
                    <a:pt x="4738" y="2005"/>
                  </a:cubicBezTo>
                  <a:cubicBezTo>
                    <a:pt x="3237" y="2138"/>
                    <a:pt x="1769" y="2238"/>
                    <a:pt x="268" y="2371"/>
                  </a:cubicBezTo>
                  <a:cubicBezTo>
                    <a:pt x="1" y="2405"/>
                    <a:pt x="101" y="2772"/>
                    <a:pt x="335" y="2772"/>
                  </a:cubicBezTo>
                  <a:cubicBezTo>
                    <a:pt x="5605" y="2338"/>
                    <a:pt x="10875" y="1771"/>
                    <a:pt x="16112" y="1037"/>
                  </a:cubicBezTo>
                  <a:cubicBezTo>
                    <a:pt x="17580" y="837"/>
                    <a:pt x="19081" y="637"/>
                    <a:pt x="20582" y="403"/>
                  </a:cubicBezTo>
                  <a:cubicBezTo>
                    <a:pt x="20806" y="340"/>
                    <a:pt x="20724" y="1"/>
                    <a:pt x="20541" y="1"/>
                  </a:cubicBezTo>
                  <a:close/>
                </a:path>
              </a:pathLst>
            </a:custGeom>
            <a:solidFill>
              <a:srgbClr val="38332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54"/>
            <p:cNvSpPr/>
            <p:nvPr/>
          </p:nvSpPr>
          <p:spPr>
            <a:xfrm flipH="1" rot="-1799831">
              <a:off x="7519572" y="4131912"/>
              <a:ext cx="535909" cy="71484"/>
            </a:xfrm>
            <a:custGeom>
              <a:rect b="b" l="l" r="r" t="t"/>
              <a:pathLst>
                <a:path extrusionOk="0" h="2707" w="20294">
                  <a:moveTo>
                    <a:pt x="20029" y="0"/>
                  </a:moveTo>
                  <a:cubicBezTo>
                    <a:pt x="20021" y="0"/>
                    <a:pt x="20012" y="1"/>
                    <a:pt x="20004" y="2"/>
                  </a:cubicBezTo>
                  <a:cubicBezTo>
                    <a:pt x="14867" y="803"/>
                    <a:pt x="9696" y="1470"/>
                    <a:pt x="4559" y="1937"/>
                  </a:cubicBezTo>
                  <a:cubicBezTo>
                    <a:pt x="3125" y="2104"/>
                    <a:pt x="1691" y="2204"/>
                    <a:pt x="256" y="2337"/>
                  </a:cubicBezTo>
                  <a:cubicBezTo>
                    <a:pt x="1" y="2369"/>
                    <a:pt x="81" y="2706"/>
                    <a:pt x="293" y="2706"/>
                  </a:cubicBezTo>
                  <a:cubicBezTo>
                    <a:pt x="303" y="2706"/>
                    <a:pt x="313" y="2706"/>
                    <a:pt x="323" y="2704"/>
                  </a:cubicBezTo>
                  <a:cubicBezTo>
                    <a:pt x="5460" y="2304"/>
                    <a:pt x="10597" y="1737"/>
                    <a:pt x="15701" y="1036"/>
                  </a:cubicBezTo>
                  <a:cubicBezTo>
                    <a:pt x="17168" y="836"/>
                    <a:pt x="18603" y="603"/>
                    <a:pt x="20070" y="403"/>
                  </a:cubicBezTo>
                  <a:cubicBezTo>
                    <a:pt x="20294" y="339"/>
                    <a:pt x="20212" y="0"/>
                    <a:pt x="20029" y="0"/>
                  </a:cubicBezTo>
                  <a:close/>
                </a:path>
              </a:pathLst>
            </a:custGeom>
            <a:solidFill>
              <a:srgbClr val="38332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54"/>
            <p:cNvSpPr/>
            <p:nvPr/>
          </p:nvSpPr>
          <p:spPr>
            <a:xfrm flipH="1" rot="-1799831">
              <a:off x="8067624" y="4155629"/>
              <a:ext cx="31742" cy="11646"/>
            </a:xfrm>
            <a:custGeom>
              <a:rect b="b" l="l" r="r" t="t"/>
              <a:pathLst>
                <a:path extrusionOk="0" h="441" w="1202">
                  <a:moveTo>
                    <a:pt x="986" y="1"/>
                  </a:moveTo>
                  <a:cubicBezTo>
                    <a:pt x="970" y="1"/>
                    <a:pt x="952" y="3"/>
                    <a:pt x="934" y="7"/>
                  </a:cubicBezTo>
                  <a:cubicBezTo>
                    <a:pt x="701" y="7"/>
                    <a:pt x="434" y="41"/>
                    <a:pt x="201" y="74"/>
                  </a:cubicBezTo>
                  <a:cubicBezTo>
                    <a:pt x="101" y="74"/>
                    <a:pt x="0" y="141"/>
                    <a:pt x="34" y="241"/>
                  </a:cubicBezTo>
                  <a:cubicBezTo>
                    <a:pt x="67" y="341"/>
                    <a:pt x="134" y="441"/>
                    <a:pt x="267" y="441"/>
                  </a:cubicBezTo>
                  <a:cubicBezTo>
                    <a:pt x="501" y="408"/>
                    <a:pt x="768" y="408"/>
                    <a:pt x="1035" y="374"/>
                  </a:cubicBezTo>
                  <a:cubicBezTo>
                    <a:pt x="1135" y="374"/>
                    <a:pt x="1201" y="274"/>
                    <a:pt x="1168" y="174"/>
                  </a:cubicBezTo>
                  <a:cubicBezTo>
                    <a:pt x="1168" y="87"/>
                    <a:pt x="1093" y="1"/>
                    <a:pt x="98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54"/>
            <p:cNvSpPr/>
            <p:nvPr/>
          </p:nvSpPr>
          <p:spPr>
            <a:xfrm flipH="1" rot="-1799831">
              <a:off x="7601312" y="4273733"/>
              <a:ext cx="550274" cy="70560"/>
            </a:xfrm>
            <a:custGeom>
              <a:rect b="b" l="l" r="r" t="t"/>
              <a:pathLst>
                <a:path extrusionOk="0" h="2672" w="20838">
                  <a:moveTo>
                    <a:pt x="20541" y="1"/>
                  </a:moveTo>
                  <a:cubicBezTo>
                    <a:pt x="20533" y="1"/>
                    <a:pt x="20524" y="2"/>
                    <a:pt x="20516" y="3"/>
                  </a:cubicBezTo>
                  <a:cubicBezTo>
                    <a:pt x="15279" y="770"/>
                    <a:pt x="10008" y="1404"/>
                    <a:pt x="4738" y="1904"/>
                  </a:cubicBezTo>
                  <a:cubicBezTo>
                    <a:pt x="3270" y="2038"/>
                    <a:pt x="1769" y="2205"/>
                    <a:pt x="268" y="2271"/>
                  </a:cubicBezTo>
                  <a:cubicBezTo>
                    <a:pt x="1" y="2305"/>
                    <a:pt x="101" y="2672"/>
                    <a:pt x="335" y="2672"/>
                  </a:cubicBezTo>
                  <a:cubicBezTo>
                    <a:pt x="2970" y="2505"/>
                    <a:pt x="5605" y="2238"/>
                    <a:pt x="8207" y="1938"/>
                  </a:cubicBezTo>
                  <a:cubicBezTo>
                    <a:pt x="10842" y="1671"/>
                    <a:pt x="13477" y="1371"/>
                    <a:pt x="16079" y="1004"/>
                  </a:cubicBezTo>
                  <a:cubicBezTo>
                    <a:pt x="17580" y="804"/>
                    <a:pt x="19081" y="604"/>
                    <a:pt x="20582" y="370"/>
                  </a:cubicBezTo>
                  <a:cubicBezTo>
                    <a:pt x="20838" y="338"/>
                    <a:pt x="20727" y="1"/>
                    <a:pt x="20541" y="1"/>
                  </a:cubicBezTo>
                  <a:close/>
                </a:path>
              </a:pathLst>
            </a:custGeom>
            <a:solidFill>
              <a:srgbClr val="38332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54"/>
            <p:cNvSpPr/>
            <p:nvPr/>
          </p:nvSpPr>
          <p:spPr>
            <a:xfrm flipH="1" rot="-1799831">
              <a:off x="8151436" y="4252788"/>
              <a:ext cx="321535" cy="40614"/>
            </a:xfrm>
            <a:custGeom>
              <a:rect b="b" l="l" r="r" t="t"/>
              <a:pathLst>
                <a:path extrusionOk="0" h="1538" w="12176">
                  <a:moveTo>
                    <a:pt x="234" y="1"/>
                  </a:moveTo>
                  <a:cubicBezTo>
                    <a:pt x="0" y="1"/>
                    <a:pt x="10" y="338"/>
                    <a:pt x="234" y="370"/>
                  </a:cubicBezTo>
                  <a:cubicBezTo>
                    <a:pt x="3136" y="970"/>
                    <a:pt x="6104" y="1237"/>
                    <a:pt x="9040" y="1404"/>
                  </a:cubicBezTo>
                  <a:cubicBezTo>
                    <a:pt x="9974" y="1471"/>
                    <a:pt x="10941" y="1504"/>
                    <a:pt x="11909" y="1537"/>
                  </a:cubicBezTo>
                  <a:cubicBezTo>
                    <a:pt x="12175" y="1537"/>
                    <a:pt x="12075" y="1170"/>
                    <a:pt x="11842" y="1137"/>
                  </a:cubicBezTo>
                  <a:cubicBezTo>
                    <a:pt x="9674" y="1070"/>
                    <a:pt x="7505" y="937"/>
                    <a:pt x="5337" y="737"/>
                  </a:cubicBezTo>
                  <a:cubicBezTo>
                    <a:pt x="3636" y="570"/>
                    <a:pt x="1935" y="370"/>
                    <a:pt x="267" y="3"/>
                  </a:cubicBezTo>
                  <a:cubicBezTo>
                    <a:pt x="255" y="1"/>
                    <a:pt x="244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54"/>
            <p:cNvSpPr/>
            <p:nvPr/>
          </p:nvSpPr>
          <p:spPr>
            <a:xfrm flipH="1" rot="-1799831">
              <a:off x="8001624" y="3968758"/>
              <a:ext cx="372369" cy="29127"/>
            </a:xfrm>
            <a:custGeom>
              <a:rect b="b" l="l" r="r" t="t"/>
              <a:pathLst>
                <a:path extrusionOk="0" h="1103" w="14101">
                  <a:moveTo>
                    <a:pt x="13805" y="0"/>
                  </a:moveTo>
                  <a:cubicBezTo>
                    <a:pt x="13796" y="0"/>
                    <a:pt x="13787" y="1"/>
                    <a:pt x="13777" y="2"/>
                  </a:cubicBezTo>
                  <a:cubicBezTo>
                    <a:pt x="10275" y="269"/>
                    <a:pt x="6772" y="503"/>
                    <a:pt x="3270" y="636"/>
                  </a:cubicBezTo>
                  <a:cubicBezTo>
                    <a:pt x="2269" y="669"/>
                    <a:pt x="1268" y="703"/>
                    <a:pt x="268" y="736"/>
                  </a:cubicBezTo>
                  <a:cubicBezTo>
                    <a:pt x="1" y="736"/>
                    <a:pt x="101" y="1103"/>
                    <a:pt x="334" y="1103"/>
                  </a:cubicBezTo>
                  <a:cubicBezTo>
                    <a:pt x="3837" y="1003"/>
                    <a:pt x="7373" y="836"/>
                    <a:pt x="10875" y="603"/>
                  </a:cubicBezTo>
                  <a:cubicBezTo>
                    <a:pt x="11876" y="536"/>
                    <a:pt x="12843" y="469"/>
                    <a:pt x="13844" y="369"/>
                  </a:cubicBezTo>
                  <a:cubicBezTo>
                    <a:pt x="14100" y="369"/>
                    <a:pt x="14018" y="0"/>
                    <a:pt x="13805" y="0"/>
                  </a:cubicBezTo>
                  <a:close/>
                </a:path>
              </a:pathLst>
            </a:custGeom>
            <a:solidFill>
              <a:srgbClr val="38332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54"/>
            <p:cNvSpPr/>
            <p:nvPr/>
          </p:nvSpPr>
          <p:spPr>
            <a:xfrm flipH="1" rot="-1799831">
              <a:off x="7882289" y="3940813"/>
              <a:ext cx="471000" cy="39717"/>
            </a:xfrm>
            <a:custGeom>
              <a:rect b="b" l="l" r="r" t="t"/>
              <a:pathLst>
                <a:path extrusionOk="0" h="1504" w="17836">
                  <a:moveTo>
                    <a:pt x="17543" y="1"/>
                  </a:moveTo>
                  <a:cubicBezTo>
                    <a:pt x="17533" y="1"/>
                    <a:pt x="17523" y="2"/>
                    <a:pt x="17513" y="3"/>
                  </a:cubicBezTo>
                  <a:cubicBezTo>
                    <a:pt x="13043" y="403"/>
                    <a:pt x="8573" y="737"/>
                    <a:pt x="4070" y="937"/>
                  </a:cubicBezTo>
                  <a:cubicBezTo>
                    <a:pt x="2803" y="1004"/>
                    <a:pt x="1535" y="1070"/>
                    <a:pt x="268" y="1104"/>
                  </a:cubicBezTo>
                  <a:cubicBezTo>
                    <a:pt x="1" y="1137"/>
                    <a:pt x="101" y="1504"/>
                    <a:pt x="334" y="1504"/>
                  </a:cubicBezTo>
                  <a:cubicBezTo>
                    <a:pt x="4837" y="1337"/>
                    <a:pt x="9341" y="1070"/>
                    <a:pt x="13844" y="703"/>
                  </a:cubicBezTo>
                  <a:cubicBezTo>
                    <a:pt x="15078" y="603"/>
                    <a:pt x="16312" y="503"/>
                    <a:pt x="17580" y="370"/>
                  </a:cubicBezTo>
                  <a:cubicBezTo>
                    <a:pt x="17835" y="338"/>
                    <a:pt x="17755" y="1"/>
                    <a:pt x="17543" y="1"/>
                  </a:cubicBezTo>
                  <a:close/>
                </a:path>
              </a:pathLst>
            </a:custGeom>
            <a:solidFill>
              <a:srgbClr val="38332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54"/>
            <p:cNvSpPr/>
            <p:nvPr/>
          </p:nvSpPr>
          <p:spPr>
            <a:xfrm flipH="1" rot="-1799831">
              <a:off x="8010214" y="4024657"/>
              <a:ext cx="395000" cy="32719"/>
            </a:xfrm>
            <a:custGeom>
              <a:rect b="b" l="l" r="r" t="t"/>
              <a:pathLst>
                <a:path extrusionOk="0" h="1239" w="14958">
                  <a:moveTo>
                    <a:pt x="14661" y="1"/>
                  </a:moveTo>
                  <a:cubicBezTo>
                    <a:pt x="14652" y="1"/>
                    <a:pt x="14643" y="2"/>
                    <a:pt x="14633" y="3"/>
                  </a:cubicBezTo>
                  <a:cubicBezTo>
                    <a:pt x="10931" y="303"/>
                    <a:pt x="7195" y="537"/>
                    <a:pt x="3459" y="737"/>
                  </a:cubicBezTo>
                  <a:cubicBezTo>
                    <a:pt x="2391" y="770"/>
                    <a:pt x="1324" y="837"/>
                    <a:pt x="257" y="870"/>
                  </a:cubicBezTo>
                  <a:cubicBezTo>
                    <a:pt x="0" y="870"/>
                    <a:pt x="82" y="1239"/>
                    <a:pt x="296" y="1239"/>
                  </a:cubicBezTo>
                  <a:cubicBezTo>
                    <a:pt x="305" y="1239"/>
                    <a:pt x="314" y="1238"/>
                    <a:pt x="323" y="1237"/>
                  </a:cubicBezTo>
                  <a:cubicBezTo>
                    <a:pt x="4093" y="1104"/>
                    <a:pt x="7829" y="903"/>
                    <a:pt x="11598" y="637"/>
                  </a:cubicBezTo>
                  <a:cubicBezTo>
                    <a:pt x="12632" y="570"/>
                    <a:pt x="13666" y="470"/>
                    <a:pt x="14734" y="370"/>
                  </a:cubicBezTo>
                  <a:cubicBezTo>
                    <a:pt x="14958" y="370"/>
                    <a:pt x="14874" y="1"/>
                    <a:pt x="14661" y="1"/>
                  </a:cubicBezTo>
                  <a:close/>
                </a:path>
              </a:pathLst>
            </a:custGeom>
            <a:solidFill>
              <a:srgbClr val="38332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54"/>
            <p:cNvSpPr/>
            <p:nvPr/>
          </p:nvSpPr>
          <p:spPr>
            <a:xfrm flipH="1" rot="-1799831">
              <a:off x="8065528" y="4063551"/>
              <a:ext cx="363839" cy="29101"/>
            </a:xfrm>
            <a:custGeom>
              <a:rect b="b" l="l" r="r" t="t"/>
              <a:pathLst>
                <a:path extrusionOk="0" h="1102" w="13778">
                  <a:moveTo>
                    <a:pt x="13444" y="1"/>
                  </a:moveTo>
                  <a:cubicBezTo>
                    <a:pt x="9040" y="368"/>
                    <a:pt x="4671" y="601"/>
                    <a:pt x="268" y="701"/>
                  </a:cubicBezTo>
                  <a:cubicBezTo>
                    <a:pt x="1" y="734"/>
                    <a:pt x="101" y="1101"/>
                    <a:pt x="334" y="1101"/>
                  </a:cubicBezTo>
                  <a:cubicBezTo>
                    <a:pt x="4737" y="968"/>
                    <a:pt x="9107" y="734"/>
                    <a:pt x="13510" y="401"/>
                  </a:cubicBezTo>
                  <a:cubicBezTo>
                    <a:pt x="13777" y="368"/>
                    <a:pt x="13644" y="1"/>
                    <a:pt x="13444" y="1"/>
                  </a:cubicBezTo>
                  <a:close/>
                </a:path>
              </a:pathLst>
            </a:custGeom>
            <a:solidFill>
              <a:srgbClr val="38332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54"/>
            <p:cNvSpPr/>
            <p:nvPr/>
          </p:nvSpPr>
          <p:spPr>
            <a:xfrm flipH="1" rot="-1799831">
              <a:off x="8096945" y="4108872"/>
              <a:ext cx="359429" cy="30844"/>
            </a:xfrm>
            <a:custGeom>
              <a:rect b="b" l="l" r="r" t="t"/>
              <a:pathLst>
                <a:path extrusionOk="0" h="1168" w="13611">
                  <a:moveTo>
                    <a:pt x="13277" y="0"/>
                  </a:moveTo>
                  <a:cubicBezTo>
                    <a:pt x="8940" y="367"/>
                    <a:pt x="4604" y="601"/>
                    <a:pt x="268" y="768"/>
                  </a:cubicBezTo>
                  <a:cubicBezTo>
                    <a:pt x="1" y="801"/>
                    <a:pt x="101" y="1168"/>
                    <a:pt x="334" y="1168"/>
                  </a:cubicBezTo>
                  <a:cubicBezTo>
                    <a:pt x="4671" y="1001"/>
                    <a:pt x="9007" y="734"/>
                    <a:pt x="13344" y="401"/>
                  </a:cubicBezTo>
                  <a:cubicBezTo>
                    <a:pt x="13610" y="367"/>
                    <a:pt x="13510" y="0"/>
                    <a:pt x="13277" y="0"/>
                  </a:cubicBezTo>
                  <a:close/>
                </a:path>
              </a:pathLst>
            </a:custGeom>
            <a:solidFill>
              <a:srgbClr val="38332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54"/>
            <p:cNvSpPr/>
            <p:nvPr/>
          </p:nvSpPr>
          <p:spPr>
            <a:xfrm flipH="1" rot="-1799831">
              <a:off x="8122268" y="4154057"/>
              <a:ext cx="359429" cy="28203"/>
            </a:xfrm>
            <a:custGeom>
              <a:rect b="b" l="l" r="r" t="t"/>
              <a:pathLst>
                <a:path extrusionOk="0" h="1068" w="13611">
                  <a:moveTo>
                    <a:pt x="13277" y="0"/>
                  </a:moveTo>
                  <a:cubicBezTo>
                    <a:pt x="8940" y="334"/>
                    <a:pt x="4604" y="568"/>
                    <a:pt x="268" y="701"/>
                  </a:cubicBezTo>
                  <a:cubicBezTo>
                    <a:pt x="1" y="701"/>
                    <a:pt x="101" y="1068"/>
                    <a:pt x="334" y="1068"/>
                  </a:cubicBezTo>
                  <a:cubicBezTo>
                    <a:pt x="4671" y="968"/>
                    <a:pt x="9007" y="734"/>
                    <a:pt x="13344" y="401"/>
                  </a:cubicBezTo>
                  <a:cubicBezTo>
                    <a:pt x="13610" y="367"/>
                    <a:pt x="13510" y="0"/>
                    <a:pt x="13277" y="0"/>
                  </a:cubicBezTo>
                  <a:close/>
                </a:path>
              </a:pathLst>
            </a:custGeom>
            <a:solidFill>
              <a:srgbClr val="38332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54"/>
            <p:cNvSpPr/>
            <p:nvPr/>
          </p:nvSpPr>
          <p:spPr>
            <a:xfrm flipH="1" rot="-1799831">
              <a:off x="7778559" y="2576665"/>
              <a:ext cx="429884" cy="436934"/>
            </a:xfrm>
            <a:custGeom>
              <a:rect b="b" l="l" r="r" t="t"/>
              <a:pathLst>
                <a:path extrusionOk="0" h="16546" w="16279">
                  <a:moveTo>
                    <a:pt x="0" y="1"/>
                  </a:moveTo>
                  <a:cubicBezTo>
                    <a:pt x="24" y="43"/>
                    <a:pt x="51" y="84"/>
                    <a:pt x="83" y="125"/>
                  </a:cubicBezTo>
                  <a:lnTo>
                    <a:pt x="83" y="125"/>
                  </a:lnTo>
                  <a:cubicBezTo>
                    <a:pt x="56" y="84"/>
                    <a:pt x="28" y="42"/>
                    <a:pt x="0" y="1"/>
                  </a:cubicBezTo>
                  <a:close/>
                  <a:moveTo>
                    <a:pt x="83" y="125"/>
                  </a:moveTo>
                  <a:cubicBezTo>
                    <a:pt x="3518" y="5279"/>
                    <a:pt x="6560" y="9908"/>
                    <a:pt x="9207" y="14011"/>
                  </a:cubicBezTo>
                  <a:lnTo>
                    <a:pt x="9240" y="13978"/>
                  </a:lnTo>
                  <a:cubicBezTo>
                    <a:pt x="9774" y="14978"/>
                    <a:pt x="12109" y="15812"/>
                    <a:pt x="16279" y="16546"/>
                  </a:cubicBezTo>
                  <a:cubicBezTo>
                    <a:pt x="15745" y="14945"/>
                    <a:pt x="15278" y="13210"/>
                    <a:pt x="14911" y="11409"/>
                  </a:cubicBezTo>
                  <a:cubicBezTo>
                    <a:pt x="14311" y="8607"/>
                    <a:pt x="13810" y="5838"/>
                    <a:pt x="13343" y="3103"/>
                  </a:cubicBezTo>
                  <a:cubicBezTo>
                    <a:pt x="12176" y="2970"/>
                    <a:pt x="11042" y="2836"/>
                    <a:pt x="9974" y="2703"/>
                  </a:cubicBezTo>
                  <a:cubicBezTo>
                    <a:pt x="4172" y="1998"/>
                    <a:pt x="865" y="1138"/>
                    <a:pt x="83" y="1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54"/>
            <p:cNvSpPr/>
            <p:nvPr/>
          </p:nvSpPr>
          <p:spPr>
            <a:xfrm flipH="1" rot="-1799831">
              <a:off x="6379082" y="2824076"/>
              <a:ext cx="1809319" cy="231697"/>
            </a:xfrm>
            <a:custGeom>
              <a:rect b="b" l="l" r="r" t="t"/>
              <a:pathLst>
                <a:path extrusionOk="0" h="8774" w="68516">
                  <a:moveTo>
                    <a:pt x="34291" y="0"/>
                  </a:moveTo>
                  <a:cubicBezTo>
                    <a:pt x="25952" y="0"/>
                    <a:pt x="18680" y="367"/>
                    <a:pt x="12443" y="1035"/>
                  </a:cubicBezTo>
                  <a:cubicBezTo>
                    <a:pt x="11642" y="1135"/>
                    <a:pt x="10875" y="1201"/>
                    <a:pt x="10108" y="1301"/>
                  </a:cubicBezTo>
                  <a:cubicBezTo>
                    <a:pt x="3403" y="2169"/>
                    <a:pt x="34" y="3203"/>
                    <a:pt x="0" y="4437"/>
                  </a:cubicBezTo>
                  <a:cubicBezTo>
                    <a:pt x="0" y="4570"/>
                    <a:pt x="34" y="4670"/>
                    <a:pt x="100" y="4804"/>
                  </a:cubicBezTo>
                  <a:cubicBezTo>
                    <a:pt x="734" y="5871"/>
                    <a:pt x="4037" y="6772"/>
                    <a:pt x="10074" y="7506"/>
                  </a:cubicBezTo>
                  <a:cubicBezTo>
                    <a:pt x="11142" y="7639"/>
                    <a:pt x="12276" y="7773"/>
                    <a:pt x="13443" y="7906"/>
                  </a:cubicBezTo>
                  <a:cubicBezTo>
                    <a:pt x="19448" y="8473"/>
                    <a:pt x="26419" y="8773"/>
                    <a:pt x="34325" y="8773"/>
                  </a:cubicBezTo>
                  <a:cubicBezTo>
                    <a:pt x="43732" y="8773"/>
                    <a:pt x="51804" y="8340"/>
                    <a:pt x="58509" y="7506"/>
                  </a:cubicBezTo>
                  <a:cubicBezTo>
                    <a:pt x="64513" y="6739"/>
                    <a:pt x="67815" y="5805"/>
                    <a:pt x="68416" y="4771"/>
                  </a:cubicBezTo>
                  <a:cubicBezTo>
                    <a:pt x="68483" y="4637"/>
                    <a:pt x="68516" y="4537"/>
                    <a:pt x="68516" y="4404"/>
                  </a:cubicBezTo>
                  <a:cubicBezTo>
                    <a:pt x="68516" y="3203"/>
                    <a:pt x="65180" y="2169"/>
                    <a:pt x="58509" y="1301"/>
                  </a:cubicBezTo>
                  <a:cubicBezTo>
                    <a:pt x="51804" y="434"/>
                    <a:pt x="43732" y="0"/>
                    <a:pt x="34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54"/>
            <p:cNvSpPr/>
            <p:nvPr/>
          </p:nvSpPr>
          <p:spPr>
            <a:xfrm flipH="1" rot="-1799831">
              <a:off x="6525550" y="3001687"/>
              <a:ext cx="1456967" cy="478315"/>
            </a:xfrm>
            <a:custGeom>
              <a:rect b="b" l="l" r="r" t="t"/>
              <a:pathLst>
                <a:path extrusionOk="0" h="18113" w="55173">
                  <a:moveTo>
                    <a:pt x="55039" y="0"/>
                  </a:moveTo>
                  <a:lnTo>
                    <a:pt x="55006" y="100"/>
                  </a:lnTo>
                  <a:cubicBezTo>
                    <a:pt x="54406" y="1101"/>
                    <a:pt x="51103" y="2035"/>
                    <a:pt x="45132" y="2769"/>
                  </a:cubicBezTo>
                  <a:cubicBezTo>
                    <a:pt x="38494" y="3636"/>
                    <a:pt x="30355" y="4036"/>
                    <a:pt x="20948" y="4036"/>
                  </a:cubicBezTo>
                  <a:cubicBezTo>
                    <a:pt x="13110" y="4036"/>
                    <a:pt x="6105" y="3769"/>
                    <a:pt x="100" y="3169"/>
                  </a:cubicBezTo>
                  <a:lnTo>
                    <a:pt x="0" y="3169"/>
                  </a:lnTo>
                  <a:lnTo>
                    <a:pt x="34" y="3269"/>
                  </a:lnTo>
                  <a:cubicBezTo>
                    <a:pt x="467" y="6004"/>
                    <a:pt x="1001" y="8806"/>
                    <a:pt x="1568" y="11575"/>
                  </a:cubicBezTo>
                  <a:cubicBezTo>
                    <a:pt x="1968" y="13376"/>
                    <a:pt x="2435" y="15111"/>
                    <a:pt x="2969" y="16745"/>
                  </a:cubicBezTo>
                  <a:lnTo>
                    <a:pt x="2969" y="16779"/>
                  </a:lnTo>
                  <a:cubicBezTo>
                    <a:pt x="2969" y="16779"/>
                    <a:pt x="3169" y="16812"/>
                    <a:pt x="3236" y="16845"/>
                  </a:cubicBezTo>
                  <a:cubicBezTo>
                    <a:pt x="8206" y="17679"/>
                    <a:pt x="14177" y="18113"/>
                    <a:pt x="20948" y="18113"/>
                  </a:cubicBezTo>
                  <a:cubicBezTo>
                    <a:pt x="27787" y="18113"/>
                    <a:pt x="33724" y="17679"/>
                    <a:pt x="38628" y="16845"/>
                  </a:cubicBezTo>
                  <a:cubicBezTo>
                    <a:pt x="43064" y="16112"/>
                    <a:pt x="45466" y="15211"/>
                    <a:pt x="45933" y="14110"/>
                  </a:cubicBezTo>
                  <a:lnTo>
                    <a:pt x="45966" y="14110"/>
                  </a:lnTo>
                  <a:lnTo>
                    <a:pt x="46000" y="14077"/>
                  </a:lnTo>
                  <a:cubicBezTo>
                    <a:pt x="48602" y="10007"/>
                    <a:pt x="51704" y="5337"/>
                    <a:pt x="55140" y="200"/>
                  </a:cubicBezTo>
                  <a:lnTo>
                    <a:pt x="55173" y="100"/>
                  </a:lnTo>
                  <a:lnTo>
                    <a:pt x="550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54"/>
            <p:cNvSpPr/>
            <p:nvPr/>
          </p:nvSpPr>
          <p:spPr>
            <a:xfrm flipH="1" rot="-1799831">
              <a:off x="6463944" y="2790812"/>
              <a:ext cx="1834644" cy="609215"/>
            </a:xfrm>
            <a:custGeom>
              <a:rect b="b" l="l" r="r" t="t"/>
              <a:pathLst>
                <a:path extrusionOk="0" h="23070" w="69475">
                  <a:moveTo>
                    <a:pt x="35231" y="391"/>
                  </a:moveTo>
                  <a:cubicBezTo>
                    <a:pt x="37452" y="391"/>
                    <a:pt x="39674" y="418"/>
                    <a:pt x="41897" y="469"/>
                  </a:cubicBezTo>
                  <a:cubicBezTo>
                    <a:pt x="47001" y="603"/>
                    <a:pt x="52071" y="870"/>
                    <a:pt x="57141" y="1437"/>
                  </a:cubicBezTo>
                  <a:cubicBezTo>
                    <a:pt x="59576" y="1704"/>
                    <a:pt x="62011" y="2004"/>
                    <a:pt x="64380" y="2504"/>
                  </a:cubicBezTo>
                  <a:cubicBezTo>
                    <a:pt x="65280" y="2704"/>
                    <a:pt x="66181" y="2904"/>
                    <a:pt x="67015" y="3205"/>
                  </a:cubicBezTo>
                  <a:cubicBezTo>
                    <a:pt x="67549" y="3371"/>
                    <a:pt x="68116" y="3572"/>
                    <a:pt x="68583" y="3905"/>
                  </a:cubicBezTo>
                  <a:cubicBezTo>
                    <a:pt x="68883" y="4139"/>
                    <a:pt x="69183" y="4472"/>
                    <a:pt x="68950" y="4872"/>
                  </a:cubicBezTo>
                  <a:cubicBezTo>
                    <a:pt x="68750" y="5239"/>
                    <a:pt x="68316" y="5440"/>
                    <a:pt x="67949" y="5606"/>
                  </a:cubicBezTo>
                  <a:cubicBezTo>
                    <a:pt x="66348" y="6374"/>
                    <a:pt x="64480" y="6674"/>
                    <a:pt x="62712" y="6974"/>
                  </a:cubicBezTo>
                  <a:cubicBezTo>
                    <a:pt x="57875" y="7808"/>
                    <a:pt x="52972" y="8208"/>
                    <a:pt x="48068" y="8442"/>
                  </a:cubicBezTo>
                  <a:cubicBezTo>
                    <a:pt x="43702" y="8673"/>
                    <a:pt x="39317" y="8766"/>
                    <a:pt x="34942" y="8766"/>
                  </a:cubicBezTo>
                  <a:cubicBezTo>
                    <a:pt x="33634" y="8766"/>
                    <a:pt x="32328" y="8757"/>
                    <a:pt x="31023" y="8742"/>
                  </a:cubicBezTo>
                  <a:cubicBezTo>
                    <a:pt x="25719" y="8675"/>
                    <a:pt x="20415" y="8475"/>
                    <a:pt x="15145" y="7975"/>
                  </a:cubicBezTo>
                  <a:cubicBezTo>
                    <a:pt x="12409" y="7741"/>
                    <a:pt x="9707" y="7441"/>
                    <a:pt x="7005" y="6974"/>
                  </a:cubicBezTo>
                  <a:cubicBezTo>
                    <a:pt x="5304" y="6674"/>
                    <a:pt x="3470" y="6374"/>
                    <a:pt x="1935" y="5606"/>
                  </a:cubicBezTo>
                  <a:cubicBezTo>
                    <a:pt x="1598" y="5453"/>
                    <a:pt x="1261" y="5272"/>
                    <a:pt x="1053" y="4984"/>
                  </a:cubicBezTo>
                  <a:lnTo>
                    <a:pt x="1053" y="4984"/>
                  </a:lnTo>
                  <a:cubicBezTo>
                    <a:pt x="1050" y="4968"/>
                    <a:pt x="1044" y="4953"/>
                    <a:pt x="1035" y="4939"/>
                  </a:cubicBezTo>
                  <a:cubicBezTo>
                    <a:pt x="0" y="3171"/>
                    <a:pt x="8507" y="2037"/>
                    <a:pt x="9207" y="1937"/>
                  </a:cubicBezTo>
                  <a:cubicBezTo>
                    <a:pt x="14311" y="1203"/>
                    <a:pt x="19448" y="803"/>
                    <a:pt x="24618" y="603"/>
                  </a:cubicBezTo>
                  <a:cubicBezTo>
                    <a:pt x="28146" y="459"/>
                    <a:pt x="31686" y="391"/>
                    <a:pt x="35231" y="391"/>
                  </a:cubicBezTo>
                  <a:close/>
                  <a:moveTo>
                    <a:pt x="1637" y="5890"/>
                  </a:moveTo>
                  <a:lnTo>
                    <a:pt x="1637" y="5890"/>
                  </a:lnTo>
                  <a:cubicBezTo>
                    <a:pt x="1670" y="5907"/>
                    <a:pt x="1703" y="5924"/>
                    <a:pt x="1735" y="5940"/>
                  </a:cubicBezTo>
                  <a:cubicBezTo>
                    <a:pt x="2335" y="6240"/>
                    <a:pt x="3036" y="6440"/>
                    <a:pt x="3703" y="6640"/>
                  </a:cubicBezTo>
                  <a:cubicBezTo>
                    <a:pt x="6038" y="7308"/>
                    <a:pt x="8507" y="7641"/>
                    <a:pt x="10908" y="7908"/>
                  </a:cubicBezTo>
                  <a:cubicBezTo>
                    <a:pt x="16279" y="8575"/>
                    <a:pt x="21649" y="8909"/>
                    <a:pt x="27053" y="9042"/>
                  </a:cubicBezTo>
                  <a:cubicBezTo>
                    <a:pt x="29788" y="9118"/>
                    <a:pt x="32523" y="9160"/>
                    <a:pt x="35255" y="9160"/>
                  </a:cubicBezTo>
                  <a:cubicBezTo>
                    <a:pt x="38487" y="9160"/>
                    <a:pt x="41715" y="9102"/>
                    <a:pt x="44933" y="8975"/>
                  </a:cubicBezTo>
                  <a:cubicBezTo>
                    <a:pt x="50036" y="8809"/>
                    <a:pt x="55140" y="8475"/>
                    <a:pt x="60177" y="7775"/>
                  </a:cubicBezTo>
                  <a:cubicBezTo>
                    <a:pt x="62412" y="7474"/>
                    <a:pt x="64713" y="7141"/>
                    <a:pt x="66848" y="6474"/>
                  </a:cubicBezTo>
                  <a:cubicBezTo>
                    <a:pt x="67191" y="6359"/>
                    <a:pt x="67735" y="6196"/>
                    <a:pt x="68238" y="5958"/>
                  </a:cubicBezTo>
                  <a:lnTo>
                    <a:pt x="68238" y="5958"/>
                  </a:lnTo>
                  <a:cubicBezTo>
                    <a:pt x="66018" y="9294"/>
                    <a:pt x="63801" y="12654"/>
                    <a:pt x="61611" y="16014"/>
                  </a:cubicBezTo>
                  <a:cubicBezTo>
                    <a:pt x="61311" y="16481"/>
                    <a:pt x="61011" y="16948"/>
                    <a:pt x="60710" y="17415"/>
                  </a:cubicBezTo>
                  <a:cubicBezTo>
                    <a:pt x="60544" y="17648"/>
                    <a:pt x="60410" y="17882"/>
                    <a:pt x="60243" y="18115"/>
                  </a:cubicBezTo>
                  <a:cubicBezTo>
                    <a:pt x="60177" y="18249"/>
                    <a:pt x="60110" y="18349"/>
                    <a:pt x="60010" y="18482"/>
                  </a:cubicBezTo>
                  <a:cubicBezTo>
                    <a:pt x="59977" y="18549"/>
                    <a:pt x="59877" y="18682"/>
                    <a:pt x="59943" y="18682"/>
                  </a:cubicBezTo>
                  <a:cubicBezTo>
                    <a:pt x="59877" y="18682"/>
                    <a:pt x="59810" y="18749"/>
                    <a:pt x="59776" y="18782"/>
                  </a:cubicBezTo>
                  <a:cubicBezTo>
                    <a:pt x="59476" y="19583"/>
                    <a:pt x="58409" y="19950"/>
                    <a:pt x="57675" y="20217"/>
                  </a:cubicBezTo>
                  <a:cubicBezTo>
                    <a:pt x="56074" y="20817"/>
                    <a:pt x="54373" y="21151"/>
                    <a:pt x="52671" y="21418"/>
                  </a:cubicBezTo>
                  <a:cubicBezTo>
                    <a:pt x="49236" y="22018"/>
                    <a:pt x="45733" y="22318"/>
                    <a:pt x="42231" y="22485"/>
                  </a:cubicBezTo>
                  <a:cubicBezTo>
                    <a:pt x="39894" y="22618"/>
                    <a:pt x="37557" y="22675"/>
                    <a:pt x="35221" y="22675"/>
                  </a:cubicBezTo>
                  <a:cubicBezTo>
                    <a:pt x="33454" y="22675"/>
                    <a:pt x="31688" y="22643"/>
                    <a:pt x="29922" y="22585"/>
                  </a:cubicBezTo>
                  <a:cubicBezTo>
                    <a:pt x="26219" y="22452"/>
                    <a:pt x="22517" y="22185"/>
                    <a:pt x="18881" y="21651"/>
                  </a:cubicBezTo>
                  <a:cubicBezTo>
                    <a:pt x="16946" y="21351"/>
                    <a:pt x="15011" y="21017"/>
                    <a:pt x="13143" y="20484"/>
                  </a:cubicBezTo>
                  <a:cubicBezTo>
                    <a:pt x="12476" y="20283"/>
                    <a:pt x="11809" y="20050"/>
                    <a:pt x="11208" y="19716"/>
                  </a:cubicBezTo>
                  <a:cubicBezTo>
                    <a:pt x="10842" y="19516"/>
                    <a:pt x="10441" y="19283"/>
                    <a:pt x="10241" y="18916"/>
                  </a:cubicBezTo>
                  <a:cubicBezTo>
                    <a:pt x="10224" y="18881"/>
                    <a:pt x="10200" y="18852"/>
                    <a:pt x="10172" y="18828"/>
                  </a:cubicBezTo>
                  <a:lnTo>
                    <a:pt x="10172" y="18828"/>
                  </a:lnTo>
                  <a:cubicBezTo>
                    <a:pt x="7883" y="15310"/>
                    <a:pt x="5592" y="11793"/>
                    <a:pt x="3236" y="8275"/>
                  </a:cubicBezTo>
                  <a:cubicBezTo>
                    <a:pt x="2716" y="7471"/>
                    <a:pt x="2179" y="6684"/>
                    <a:pt x="1637" y="5890"/>
                  </a:cubicBezTo>
                  <a:close/>
                  <a:moveTo>
                    <a:pt x="35246" y="0"/>
                  </a:moveTo>
                  <a:cubicBezTo>
                    <a:pt x="32846" y="0"/>
                    <a:pt x="30447" y="35"/>
                    <a:pt x="28054" y="102"/>
                  </a:cubicBezTo>
                  <a:cubicBezTo>
                    <a:pt x="22783" y="236"/>
                    <a:pt x="17480" y="536"/>
                    <a:pt x="12209" y="1136"/>
                  </a:cubicBezTo>
                  <a:cubicBezTo>
                    <a:pt x="9641" y="1437"/>
                    <a:pt x="7072" y="1770"/>
                    <a:pt x="4537" y="2371"/>
                  </a:cubicBezTo>
                  <a:cubicBezTo>
                    <a:pt x="3736" y="2571"/>
                    <a:pt x="2936" y="2804"/>
                    <a:pt x="2169" y="3105"/>
                  </a:cubicBezTo>
                  <a:cubicBezTo>
                    <a:pt x="1702" y="3305"/>
                    <a:pt x="1235" y="3538"/>
                    <a:pt x="868" y="3872"/>
                  </a:cubicBezTo>
                  <a:cubicBezTo>
                    <a:pt x="548" y="4192"/>
                    <a:pt x="412" y="4604"/>
                    <a:pt x="637" y="5020"/>
                  </a:cubicBezTo>
                  <a:lnTo>
                    <a:pt x="637" y="5020"/>
                  </a:lnTo>
                  <a:cubicBezTo>
                    <a:pt x="641" y="5052"/>
                    <a:pt x="651" y="5082"/>
                    <a:pt x="668" y="5106"/>
                  </a:cubicBezTo>
                  <a:cubicBezTo>
                    <a:pt x="3136" y="8809"/>
                    <a:pt x="5604" y="12511"/>
                    <a:pt x="8040" y="16247"/>
                  </a:cubicBezTo>
                  <a:cubicBezTo>
                    <a:pt x="8673" y="17215"/>
                    <a:pt x="9274" y="18149"/>
                    <a:pt x="9874" y="19116"/>
                  </a:cubicBezTo>
                  <a:cubicBezTo>
                    <a:pt x="9894" y="19146"/>
                    <a:pt x="9923" y="19167"/>
                    <a:pt x="9957" y="19179"/>
                  </a:cubicBezTo>
                  <a:lnTo>
                    <a:pt x="9957" y="19179"/>
                  </a:lnTo>
                  <a:cubicBezTo>
                    <a:pt x="10452" y="19894"/>
                    <a:pt x="11386" y="20267"/>
                    <a:pt x="12142" y="20550"/>
                  </a:cubicBezTo>
                  <a:cubicBezTo>
                    <a:pt x="13777" y="21117"/>
                    <a:pt x="15512" y="21451"/>
                    <a:pt x="17213" y="21751"/>
                  </a:cubicBezTo>
                  <a:cubicBezTo>
                    <a:pt x="20815" y="22418"/>
                    <a:pt x="24451" y="22719"/>
                    <a:pt x="28121" y="22885"/>
                  </a:cubicBezTo>
                  <a:cubicBezTo>
                    <a:pt x="30435" y="23012"/>
                    <a:pt x="32749" y="23070"/>
                    <a:pt x="35063" y="23070"/>
                  </a:cubicBezTo>
                  <a:cubicBezTo>
                    <a:pt x="37018" y="23070"/>
                    <a:pt x="38974" y="23028"/>
                    <a:pt x="40930" y="22952"/>
                  </a:cubicBezTo>
                  <a:cubicBezTo>
                    <a:pt x="44666" y="22785"/>
                    <a:pt x="48368" y="22518"/>
                    <a:pt x="52038" y="21918"/>
                  </a:cubicBezTo>
                  <a:cubicBezTo>
                    <a:pt x="53939" y="21618"/>
                    <a:pt x="55874" y="21284"/>
                    <a:pt x="57708" y="20617"/>
                  </a:cubicBezTo>
                  <a:cubicBezTo>
                    <a:pt x="58519" y="20325"/>
                    <a:pt x="59709" y="19907"/>
                    <a:pt x="60111" y="19055"/>
                  </a:cubicBezTo>
                  <a:lnTo>
                    <a:pt x="60111" y="19055"/>
                  </a:lnTo>
                  <a:cubicBezTo>
                    <a:pt x="60168" y="19019"/>
                    <a:pt x="60198" y="18951"/>
                    <a:pt x="60243" y="18882"/>
                  </a:cubicBezTo>
                  <a:cubicBezTo>
                    <a:pt x="60410" y="18649"/>
                    <a:pt x="60544" y="18415"/>
                    <a:pt x="60710" y="18182"/>
                  </a:cubicBezTo>
                  <a:cubicBezTo>
                    <a:pt x="60977" y="17748"/>
                    <a:pt x="61244" y="17348"/>
                    <a:pt x="61511" y="16914"/>
                  </a:cubicBezTo>
                  <a:cubicBezTo>
                    <a:pt x="62078" y="16047"/>
                    <a:pt x="62679" y="15146"/>
                    <a:pt x="63246" y="14279"/>
                  </a:cubicBezTo>
                  <a:cubicBezTo>
                    <a:pt x="64513" y="12344"/>
                    <a:pt x="65747" y="10443"/>
                    <a:pt x="67015" y="8542"/>
                  </a:cubicBezTo>
                  <a:cubicBezTo>
                    <a:pt x="67747" y="7460"/>
                    <a:pt x="68479" y="6378"/>
                    <a:pt x="69211" y="5267"/>
                  </a:cubicBezTo>
                  <a:lnTo>
                    <a:pt x="69211" y="5267"/>
                  </a:lnTo>
                  <a:cubicBezTo>
                    <a:pt x="69380" y="5057"/>
                    <a:pt x="69474" y="4816"/>
                    <a:pt x="69450" y="4539"/>
                  </a:cubicBezTo>
                  <a:cubicBezTo>
                    <a:pt x="69350" y="3605"/>
                    <a:pt x="68016" y="3171"/>
                    <a:pt x="67282" y="2904"/>
                  </a:cubicBezTo>
                  <a:cubicBezTo>
                    <a:pt x="65280" y="2204"/>
                    <a:pt x="63146" y="1870"/>
                    <a:pt x="61044" y="1537"/>
                  </a:cubicBezTo>
                  <a:cubicBezTo>
                    <a:pt x="56007" y="803"/>
                    <a:pt x="50937" y="436"/>
                    <a:pt x="45900" y="236"/>
                  </a:cubicBezTo>
                  <a:cubicBezTo>
                    <a:pt x="42356" y="77"/>
                    <a:pt x="38800" y="0"/>
                    <a:pt x="3524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54"/>
            <p:cNvSpPr/>
            <p:nvPr/>
          </p:nvSpPr>
          <p:spPr>
            <a:xfrm flipH="1" rot="-1799831">
              <a:off x="7554576" y="1905995"/>
              <a:ext cx="580537" cy="532080"/>
            </a:xfrm>
            <a:custGeom>
              <a:rect b="b" l="l" r="r" t="t"/>
              <a:pathLst>
                <a:path extrusionOk="0" h="20149" w="21984">
                  <a:moveTo>
                    <a:pt x="1" y="1"/>
                  </a:moveTo>
                  <a:lnTo>
                    <a:pt x="1" y="1"/>
                  </a:lnTo>
                  <a:cubicBezTo>
                    <a:pt x="1235" y="5938"/>
                    <a:pt x="3403" y="11375"/>
                    <a:pt x="6439" y="16279"/>
                  </a:cubicBezTo>
                  <a:cubicBezTo>
                    <a:pt x="6972" y="17747"/>
                    <a:pt x="10742" y="18914"/>
                    <a:pt x="17747" y="19715"/>
                  </a:cubicBezTo>
                  <a:cubicBezTo>
                    <a:pt x="19081" y="19882"/>
                    <a:pt x="20515" y="20015"/>
                    <a:pt x="21983" y="20148"/>
                  </a:cubicBezTo>
                  <a:cubicBezTo>
                    <a:pt x="21283" y="14544"/>
                    <a:pt x="20882" y="8974"/>
                    <a:pt x="20716" y="3470"/>
                  </a:cubicBezTo>
                  <a:cubicBezTo>
                    <a:pt x="17980" y="3303"/>
                    <a:pt x="15378" y="3103"/>
                    <a:pt x="12910" y="2836"/>
                  </a:cubicBezTo>
                  <a:cubicBezTo>
                    <a:pt x="4871" y="2069"/>
                    <a:pt x="568" y="1101"/>
                    <a:pt x="1" y="1"/>
                  </a:cubicBezTo>
                  <a:close/>
                </a:path>
              </a:pathLst>
            </a:custGeom>
            <a:solidFill>
              <a:srgbClr val="B85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54"/>
            <p:cNvSpPr/>
            <p:nvPr/>
          </p:nvSpPr>
          <p:spPr>
            <a:xfrm flipH="1" rot="-1799831">
              <a:off x="5972587" y="2474164"/>
              <a:ext cx="1775861" cy="557616"/>
            </a:xfrm>
            <a:custGeom>
              <a:rect b="b" l="l" r="r" t="t"/>
              <a:pathLst>
                <a:path extrusionOk="0" h="21116" w="67249">
                  <a:moveTo>
                    <a:pt x="67115" y="1"/>
                  </a:moveTo>
                  <a:cubicBezTo>
                    <a:pt x="66748" y="1135"/>
                    <a:pt x="62445" y="2102"/>
                    <a:pt x="54306" y="2870"/>
                  </a:cubicBezTo>
                  <a:cubicBezTo>
                    <a:pt x="45767" y="3704"/>
                    <a:pt x="35326" y="4104"/>
                    <a:pt x="23317" y="4104"/>
                  </a:cubicBezTo>
                  <a:cubicBezTo>
                    <a:pt x="14745" y="4104"/>
                    <a:pt x="6939" y="3870"/>
                    <a:pt x="68" y="3437"/>
                  </a:cubicBezTo>
                  <a:lnTo>
                    <a:pt x="1" y="3437"/>
                  </a:lnTo>
                  <a:lnTo>
                    <a:pt x="1" y="3537"/>
                  </a:lnTo>
                  <a:cubicBezTo>
                    <a:pt x="168" y="9007"/>
                    <a:pt x="568" y="14645"/>
                    <a:pt x="1235" y="20215"/>
                  </a:cubicBezTo>
                  <a:lnTo>
                    <a:pt x="1268" y="20282"/>
                  </a:lnTo>
                  <a:lnTo>
                    <a:pt x="1335" y="20282"/>
                  </a:lnTo>
                  <a:cubicBezTo>
                    <a:pt x="7673" y="20849"/>
                    <a:pt x="15112" y="21116"/>
                    <a:pt x="23351" y="21116"/>
                  </a:cubicBezTo>
                  <a:cubicBezTo>
                    <a:pt x="33491" y="21116"/>
                    <a:pt x="42298" y="20716"/>
                    <a:pt x="49570" y="19848"/>
                  </a:cubicBezTo>
                  <a:cubicBezTo>
                    <a:pt x="55841" y="19148"/>
                    <a:pt x="59343" y="18281"/>
                    <a:pt x="60277" y="17247"/>
                  </a:cubicBezTo>
                  <a:cubicBezTo>
                    <a:pt x="60344" y="17180"/>
                    <a:pt x="60377" y="17080"/>
                    <a:pt x="60444" y="16980"/>
                  </a:cubicBezTo>
                  <a:cubicBezTo>
                    <a:pt x="63680" y="11909"/>
                    <a:pt x="65981" y="6205"/>
                    <a:pt x="67249" y="34"/>
                  </a:cubicBezTo>
                  <a:lnTo>
                    <a:pt x="671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54"/>
            <p:cNvSpPr/>
            <p:nvPr/>
          </p:nvSpPr>
          <p:spPr>
            <a:xfrm flipH="1" rot="-1799831">
              <a:off x="5794679" y="2254354"/>
              <a:ext cx="2322887" cy="230826"/>
            </a:xfrm>
            <a:custGeom>
              <a:rect b="b" l="l" r="r" t="t"/>
              <a:pathLst>
                <a:path extrusionOk="0" h="8741" w="87964">
                  <a:moveTo>
                    <a:pt x="44065" y="1"/>
                  </a:moveTo>
                  <a:cubicBezTo>
                    <a:pt x="35459" y="1"/>
                    <a:pt x="27687" y="201"/>
                    <a:pt x="20816" y="635"/>
                  </a:cubicBezTo>
                  <a:cubicBezTo>
                    <a:pt x="18080" y="835"/>
                    <a:pt x="15478" y="1035"/>
                    <a:pt x="13010" y="1269"/>
                  </a:cubicBezTo>
                  <a:cubicBezTo>
                    <a:pt x="4471" y="2102"/>
                    <a:pt x="134" y="3137"/>
                    <a:pt x="1" y="4304"/>
                  </a:cubicBezTo>
                  <a:cubicBezTo>
                    <a:pt x="34" y="4404"/>
                    <a:pt x="67" y="4538"/>
                    <a:pt x="101" y="4638"/>
                  </a:cubicBezTo>
                  <a:cubicBezTo>
                    <a:pt x="668" y="5738"/>
                    <a:pt x="4971" y="6672"/>
                    <a:pt x="13010" y="7473"/>
                  </a:cubicBezTo>
                  <a:cubicBezTo>
                    <a:pt x="15478" y="7740"/>
                    <a:pt x="18080" y="7940"/>
                    <a:pt x="20816" y="8107"/>
                  </a:cubicBezTo>
                  <a:cubicBezTo>
                    <a:pt x="27720" y="8540"/>
                    <a:pt x="35459" y="8741"/>
                    <a:pt x="44065" y="8741"/>
                  </a:cubicBezTo>
                  <a:cubicBezTo>
                    <a:pt x="56141" y="8741"/>
                    <a:pt x="66481" y="8340"/>
                    <a:pt x="75054" y="7506"/>
                  </a:cubicBezTo>
                  <a:cubicBezTo>
                    <a:pt x="83293" y="6739"/>
                    <a:pt x="87563" y="5772"/>
                    <a:pt x="87930" y="4604"/>
                  </a:cubicBezTo>
                  <a:cubicBezTo>
                    <a:pt x="87930" y="4571"/>
                    <a:pt x="87963" y="4504"/>
                    <a:pt x="87963" y="4437"/>
                  </a:cubicBezTo>
                  <a:cubicBezTo>
                    <a:pt x="87963" y="3237"/>
                    <a:pt x="83660" y="2203"/>
                    <a:pt x="75054" y="1335"/>
                  </a:cubicBezTo>
                  <a:cubicBezTo>
                    <a:pt x="66481" y="435"/>
                    <a:pt x="56141" y="1"/>
                    <a:pt x="44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54"/>
            <p:cNvSpPr/>
            <p:nvPr/>
          </p:nvSpPr>
          <p:spPr>
            <a:xfrm flipH="1" rot="-1799831">
              <a:off x="5898549" y="2219675"/>
              <a:ext cx="2336065" cy="687777"/>
            </a:xfrm>
            <a:custGeom>
              <a:rect b="b" l="l" r="r" t="t"/>
              <a:pathLst>
                <a:path extrusionOk="0" h="26045" w="88463">
                  <a:moveTo>
                    <a:pt x="44905" y="383"/>
                  </a:moveTo>
                  <a:cubicBezTo>
                    <a:pt x="50030" y="383"/>
                    <a:pt x="55155" y="480"/>
                    <a:pt x="60280" y="673"/>
                  </a:cubicBezTo>
                  <a:cubicBezTo>
                    <a:pt x="67151" y="973"/>
                    <a:pt x="74056" y="1373"/>
                    <a:pt x="80861" y="2408"/>
                  </a:cubicBezTo>
                  <a:cubicBezTo>
                    <a:pt x="82196" y="2608"/>
                    <a:pt x="83530" y="2841"/>
                    <a:pt x="84864" y="3141"/>
                  </a:cubicBezTo>
                  <a:cubicBezTo>
                    <a:pt x="85665" y="3342"/>
                    <a:pt x="86532" y="3542"/>
                    <a:pt x="87266" y="3942"/>
                  </a:cubicBezTo>
                  <a:cubicBezTo>
                    <a:pt x="87466" y="4042"/>
                    <a:pt x="87666" y="4175"/>
                    <a:pt x="87833" y="4342"/>
                  </a:cubicBezTo>
                  <a:cubicBezTo>
                    <a:pt x="87926" y="4466"/>
                    <a:pt x="87947" y="4597"/>
                    <a:pt x="87936" y="4735"/>
                  </a:cubicBezTo>
                  <a:lnTo>
                    <a:pt x="87936" y="4735"/>
                  </a:lnTo>
                  <a:cubicBezTo>
                    <a:pt x="87935" y="4737"/>
                    <a:pt x="87934" y="4740"/>
                    <a:pt x="87933" y="4743"/>
                  </a:cubicBezTo>
                  <a:cubicBezTo>
                    <a:pt x="87800" y="5109"/>
                    <a:pt x="87333" y="5310"/>
                    <a:pt x="87032" y="5476"/>
                  </a:cubicBezTo>
                  <a:cubicBezTo>
                    <a:pt x="86298" y="5810"/>
                    <a:pt x="85531" y="6010"/>
                    <a:pt x="84731" y="6177"/>
                  </a:cubicBezTo>
                  <a:cubicBezTo>
                    <a:pt x="81962" y="6811"/>
                    <a:pt x="79093" y="7144"/>
                    <a:pt x="76258" y="7411"/>
                  </a:cubicBezTo>
                  <a:cubicBezTo>
                    <a:pt x="70087" y="8045"/>
                    <a:pt x="63882" y="8378"/>
                    <a:pt x="57678" y="8579"/>
                  </a:cubicBezTo>
                  <a:cubicBezTo>
                    <a:pt x="53315" y="8699"/>
                    <a:pt x="48940" y="8759"/>
                    <a:pt x="44567" y="8759"/>
                  </a:cubicBezTo>
                  <a:cubicBezTo>
                    <a:pt x="41652" y="8759"/>
                    <a:pt x="38738" y="8732"/>
                    <a:pt x="35829" y="8679"/>
                  </a:cubicBezTo>
                  <a:cubicBezTo>
                    <a:pt x="28924" y="8545"/>
                    <a:pt x="22019" y="8278"/>
                    <a:pt x="15148" y="7678"/>
                  </a:cubicBezTo>
                  <a:cubicBezTo>
                    <a:pt x="11945" y="7378"/>
                    <a:pt x="8743" y="7044"/>
                    <a:pt x="5574" y="6477"/>
                  </a:cubicBezTo>
                  <a:cubicBezTo>
                    <a:pt x="4540" y="6310"/>
                    <a:pt x="3506" y="6110"/>
                    <a:pt x="2539" y="5810"/>
                  </a:cubicBezTo>
                  <a:cubicBezTo>
                    <a:pt x="1938" y="5643"/>
                    <a:pt x="1304" y="5443"/>
                    <a:pt x="804" y="5076"/>
                  </a:cubicBezTo>
                  <a:cubicBezTo>
                    <a:pt x="575" y="4912"/>
                    <a:pt x="474" y="4781"/>
                    <a:pt x="407" y="4523"/>
                  </a:cubicBezTo>
                  <a:lnTo>
                    <a:pt x="407" y="4523"/>
                  </a:lnTo>
                  <a:cubicBezTo>
                    <a:pt x="489" y="4135"/>
                    <a:pt x="1042" y="3906"/>
                    <a:pt x="1338" y="3775"/>
                  </a:cubicBezTo>
                  <a:cubicBezTo>
                    <a:pt x="2172" y="3408"/>
                    <a:pt x="3039" y="3175"/>
                    <a:pt x="3906" y="3008"/>
                  </a:cubicBezTo>
                  <a:cubicBezTo>
                    <a:pt x="7109" y="2274"/>
                    <a:pt x="10378" y="1974"/>
                    <a:pt x="13647" y="1640"/>
                  </a:cubicBezTo>
                  <a:cubicBezTo>
                    <a:pt x="21185" y="906"/>
                    <a:pt x="28757" y="606"/>
                    <a:pt x="36363" y="473"/>
                  </a:cubicBezTo>
                  <a:cubicBezTo>
                    <a:pt x="39210" y="413"/>
                    <a:pt x="42057" y="383"/>
                    <a:pt x="44905" y="383"/>
                  </a:cubicBezTo>
                  <a:close/>
                  <a:moveTo>
                    <a:pt x="619" y="5447"/>
                  </a:moveTo>
                  <a:cubicBezTo>
                    <a:pt x="732" y="5529"/>
                    <a:pt x="859" y="5604"/>
                    <a:pt x="1004" y="5677"/>
                  </a:cubicBezTo>
                  <a:cubicBezTo>
                    <a:pt x="1705" y="6010"/>
                    <a:pt x="2439" y="6210"/>
                    <a:pt x="3172" y="6410"/>
                  </a:cubicBezTo>
                  <a:cubicBezTo>
                    <a:pt x="5908" y="7078"/>
                    <a:pt x="8743" y="7411"/>
                    <a:pt x="11512" y="7711"/>
                  </a:cubicBezTo>
                  <a:cubicBezTo>
                    <a:pt x="18517" y="8479"/>
                    <a:pt x="25555" y="8812"/>
                    <a:pt x="32593" y="9012"/>
                  </a:cubicBezTo>
                  <a:cubicBezTo>
                    <a:pt x="36517" y="9117"/>
                    <a:pt x="40450" y="9167"/>
                    <a:pt x="44387" y="9167"/>
                  </a:cubicBezTo>
                  <a:cubicBezTo>
                    <a:pt x="47981" y="9167"/>
                    <a:pt x="51579" y="9125"/>
                    <a:pt x="55176" y="9046"/>
                  </a:cubicBezTo>
                  <a:cubicBezTo>
                    <a:pt x="61614" y="8879"/>
                    <a:pt x="68052" y="8579"/>
                    <a:pt x="74490" y="8012"/>
                  </a:cubicBezTo>
                  <a:cubicBezTo>
                    <a:pt x="77592" y="7711"/>
                    <a:pt x="80694" y="7411"/>
                    <a:pt x="83763" y="6811"/>
                  </a:cubicBezTo>
                  <a:cubicBezTo>
                    <a:pt x="84697" y="6611"/>
                    <a:pt x="85598" y="6410"/>
                    <a:pt x="86499" y="6110"/>
                  </a:cubicBezTo>
                  <a:cubicBezTo>
                    <a:pt x="86938" y="5973"/>
                    <a:pt x="87400" y="5791"/>
                    <a:pt x="87772" y="5526"/>
                  </a:cubicBezTo>
                  <a:lnTo>
                    <a:pt x="87772" y="5526"/>
                  </a:lnTo>
                  <a:cubicBezTo>
                    <a:pt x="87379" y="7330"/>
                    <a:pt x="86869" y="9103"/>
                    <a:pt x="86298" y="10847"/>
                  </a:cubicBezTo>
                  <a:cubicBezTo>
                    <a:pt x="85098" y="14349"/>
                    <a:pt x="83530" y="17752"/>
                    <a:pt x="81562" y="20921"/>
                  </a:cubicBezTo>
                  <a:cubicBezTo>
                    <a:pt x="81295" y="21354"/>
                    <a:pt x="81095" y="21855"/>
                    <a:pt x="80661" y="22122"/>
                  </a:cubicBezTo>
                  <a:cubicBezTo>
                    <a:pt x="80361" y="22322"/>
                    <a:pt x="80027" y="22489"/>
                    <a:pt x="79660" y="22622"/>
                  </a:cubicBezTo>
                  <a:cubicBezTo>
                    <a:pt x="78560" y="23022"/>
                    <a:pt x="77392" y="23289"/>
                    <a:pt x="76258" y="23489"/>
                  </a:cubicBezTo>
                  <a:cubicBezTo>
                    <a:pt x="72989" y="24123"/>
                    <a:pt x="69653" y="24490"/>
                    <a:pt x="66318" y="24790"/>
                  </a:cubicBezTo>
                  <a:cubicBezTo>
                    <a:pt x="62815" y="25090"/>
                    <a:pt x="59313" y="25291"/>
                    <a:pt x="55810" y="25424"/>
                  </a:cubicBezTo>
                  <a:cubicBezTo>
                    <a:pt x="51929" y="25570"/>
                    <a:pt x="48048" y="25645"/>
                    <a:pt x="44170" y="25645"/>
                  </a:cubicBezTo>
                  <a:cubicBezTo>
                    <a:pt x="40083" y="25645"/>
                    <a:pt x="36000" y="25562"/>
                    <a:pt x="31926" y="25391"/>
                  </a:cubicBezTo>
                  <a:cubicBezTo>
                    <a:pt x="28324" y="25224"/>
                    <a:pt x="24721" y="25024"/>
                    <a:pt x="21119" y="24690"/>
                  </a:cubicBezTo>
                  <a:cubicBezTo>
                    <a:pt x="17649" y="24357"/>
                    <a:pt x="14147" y="23990"/>
                    <a:pt x="10745" y="23089"/>
                  </a:cubicBezTo>
                  <a:cubicBezTo>
                    <a:pt x="9777" y="22856"/>
                    <a:pt x="8776" y="22555"/>
                    <a:pt x="7876" y="22022"/>
                  </a:cubicBezTo>
                  <a:cubicBezTo>
                    <a:pt x="7142" y="21588"/>
                    <a:pt x="6875" y="20954"/>
                    <a:pt x="6441" y="20220"/>
                  </a:cubicBezTo>
                  <a:cubicBezTo>
                    <a:pt x="4507" y="16985"/>
                    <a:pt x="2972" y="13515"/>
                    <a:pt x="1838" y="9946"/>
                  </a:cubicBezTo>
                  <a:cubicBezTo>
                    <a:pt x="1571" y="9046"/>
                    <a:pt x="1304" y="8178"/>
                    <a:pt x="1071" y="7278"/>
                  </a:cubicBezTo>
                  <a:cubicBezTo>
                    <a:pt x="938" y="6811"/>
                    <a:pt x="837" y="6377"/>
                    <a:pt x="737" y="5910"/>
                  </a:cubicBezTo>
                  <a:cubicBezTo>
                    <a:pt x="689" y="5765"/>
                    <a:pt x="658" y="5602"/>
                    <a:pt x="619" y="5447"/>
                  </a:cubicBezTo>
                  <a:close/>
                  <a:moveTo>
                    <a:pt x="44440" y="1"/>
                  </a:moveTo>
                  <a:cubicBezTo>
                    <a:pt x="43682" y="1"/>
                    <a:pt x="42925" y="3"/>
                    <a:pt x="42167" y="6"/>
                  </a:cubicBezTo>
                  <a:cubicBezTo>
                    <a:pt x="34328" y="39"/>
                    <a:pt x="26456" y="239"/>
                    <a:pt x="18650" y="806"/>
                  </a:cubicBezTo>
                  <a:cubicBezTo>
                    <a:pt x="14747" y="1107"/>
                    <a:pt x="10845" y="1440"/>
                    <a:pt x="6975" y="2007"/>
                  </a:cubicBezTo>
                  <a:cubicBezTo>
                    <a:pt x="5708" y="2207"/>
                    <a:pt x="4407" y="2441"/>
                    <a:pt x="3139" y="2741"/>
                  </a:cubicBezTo>
                  <a:cubicBezTo>
                    <a:pt x="2339" y="2941"/>
                    <a:pt x="1538" y="3175"/>
                    <a:pt x="804" y="3575"/>
                  </a:cubicBezTo>
                  <a:cubicBezTo>
                    <a:pt x="494" y="3761"/>
                    <a:pt x="127" y="4004"/>
                    <a:pt x="23" y="4385"/>
                  </a:cubicBezTo>
                  <a:lnTo>
                    <a:pt x="23" y="4385"/>
                  </a:lnTo>
                  <a:cubicBezTo>
                    <a:pt x="11" y="4409"/>
                    <a:pt x="4" y="4439"/>
                    <a:pt x="4" y="4476"/>
                  </a:cubicBezTo>
                  <a:cubicBezTo>
                    <a:pt x="4" y="4476"/>
                    <a:pt x="4" y="4476"/>
                    <a:pt x="4" y="4476"/>
                  </a:cubicBezTo>
                  <a:lnTo>
                    <a:pt x="4" y="4476"/>
                  </a:lnTo>
                  <a:cubicBezTo>
                    <a:pt x="1" y="4500"/>
                    <a:pt x="1" y="4522"/>
                    <a:pt x="4" y="4542"/>
                  </a:cubicBezTo>
                  <a:lnTo>
                    <a:pt x="4" y="4542"/>
                  </a:lnTo>
                  <a:cubicBezTo>
                    <a:pt x="4" y="4545"/>
                    <a:pt x="5" y="4547"/>
                    <a:pt x="6" y="4550"/>
                  </a:cubicBezTo>
                  <a:lnTo>
                    <a:pt x="6" y="4550"/>
                  </a:lnTo>
                  <a:cubicBezTo>
                    <a:pt x="26" y="4896"/>
                    <a:pt x="177" y="5267"/>
                    <a:pt x="270" y="5610"/>
                  </a:cubicBezTo>
                  <a:cubicBezTo>
                    <a:pt x="370" y="6144"/>
                    <a:pt x="504" y="6644"/>
                    <a:pt x="637" y="7144"/>
                  </a:cubicBezTo>
                  <a:cubicBezTo>
                    <a:pt x="871" y="8078"/>
                    <a:pt x="1138" y="9012"/>
                    <a:pt x="1405" y="9913"/>
                  </a:cubicBezTo>
                  <a:cubicBezTo>
                    <a:pt x="1972" y="11748"/>
                    <a:pt x="2672" y="13515"/>
                    <a:pt x="3439" y="15250"/>
                  </a:cubicBezTo>
                  <a:cubicBezTo>
                    <a:pt x="4207" y="16985"/>
                    <a:pt x="5074" y="18686"/>
                    <a:pt x="6041" y="20320"/>
                  </a:cubicBezTo>
                  <a:cubicBezTo>
                    <a:pt x="6475" y="21054"/>
                    <a:pt x="6775" y="21788"/>
                    <a:pt x="7542" y="22255"/>
                  </a:cubicBezTo>
                  <a:cubicBezTo>
                    <a:pt x="8343" y="22789"/>
                    <a:pt x="9310" y="23122"/>
                    <a:pt x="10244" y="23389"/>
                  </a:cubicBezTo>
                  <a:cubicBezTo>
                    <a:pt x="11712" y="23790"/>
                    <a:pt x="13213" y="24056"/>
                    <a:pt x="14714" y="24290"/>
                  </a:cubicBezTo>
                  <a:cubicBezTo>
                    <a:pt x="18483" y="24890"/>
                    <a:pt x="22319" y="25224"/>
                    <a:pt x="26122" y="25491"/>
                  </a:cubicBezTo>
                  <a:cubicBezTo>
                    <a:pt x="32093" y="25887"/>
                    <a:pt x="38081" y="26044"/>
                    <a:pt x="44061" y="26044"/>
                  </a:cubicBezTo>
                  <a:cubicBezTo>
                    <a:pt x="46133" y="26044"/>
                    <a:pt x="48204" y="26025"/>
                    <a:pt x="50273" y="25991"/>
                  </a:cubicBezTo>
                  <a:cubicBezTo>
                    <a:pt x="57578" y="25858"/>
                    <a:pt x="64917" y="25491"/>
                    <a:pt x="72155" y="24557"/>
                  </a:cubicBezTo>
                  <a:cubicBezTo>
                    <a:pt x="73823" y="24357"/>
                    <a:pt x="75457" y="24090"/>
                    <a:pt x="77092" y="23756"/>
                  </a:cubicBezTo>
                  <a:cubicBezTo>
                    <a:pt x="78159" y="23523"/>
                    <a:pt x="79227" y="23256"/>
                    <a:pt x="80227" y="22822"/>
                  </a:cubicBezTo>
                  <a:cubicBezTo>
                    <a:pt x="80528" y="22689"/>
                    <a:pt x="80828" y="22555"/>
                    <a:pt x="81095" y="22322"/>
                  </a:cubicBezTo>
                  <a:cubicBezTo>
                    <a:pt x="81562" y="21955"/>
                    <a:pt x="81862" y="21254"/>
                    <a:pt x="82162" y="20721"/>
                  </a:cubicBezTo>
                  <a:cubicBezTo>
                    <a:pt x="83130" y="19120"/>
                    <a:pt x="83997" y="17485"/>
                    <a:pt x="84764" y="15784"/>
                  </a:cubicBezTo>
                  <a:cubicBezTo>
                    <a:pt x="85565" y="14049"/>
                    <a:pt x="86232" y="12281"/>
                    <a:pt x="86832" y="10480"/>
                  </a:cubicBezTo>
                  <a:cubicBezTo>
                    <a:pt x="87132" y="9546"/>
                    <a:pt x="87399" y="8612"/>
                    <a:pt x="87666" y="7645"/>
                  </a:cubicBezTo>
                  <a:cubicBezTo>
                    <a:pt x="87891" y="6777"/>
                    <a:pt x="88178" y="5847"/>
                    <a:pt x="88318" y="4944"/>
                  </a:cubicBezTo>
                  <a:lnTo>
                    <a:pt x="88318" y="4944"/>
                  </a:lnTo>
                  <a:cubicBezTo>
                    <a:pt x="88323" y="4933"/>
                    <a:pt x="88329" y="4921"/>
                    <a:pt x="88333" y="4909"/>
                  </a:cubicBezTo>
                  <a:cubicBezTo>
                    <a:pt x="88343" y="4875"/>
                    <a:pt x="88344" y="4842"/>
                    <a:pt x="88337" y="4811"/>
                  </a:cubicBezTo>
                  <a:lnTo>
                    <a:pt x="88337" y="4811"/>
                  </a:lnTo>
                  <a:cubicBezTo>
                    <a:pt x="88463" y="3567"/>
                    <a:pt x="86291" y="3106"/>
                    <a:pt x="85431" y="2875"/>
                  </a:cubicBezTo>
                  <a:cubicBezTo>
                    <a:pt x="82429" y="2074"/>
                    <a:pt x="79260" y="1740"/>
                    <a:pt x="76125" y="1407"/>
                  </a:cubicBezTo>
                  <a:cubicBezTo>
                    <a:pt x="72755" y="1040"/>
                    <a:pt x="69353" y="773"/>
                    <a:pt x="65984" y="573"/>
                  </a:cubicBezTo>
                  <a:cubicBezTo>
                    <a:pt x="58803" y="150"/>
                    <a:pt x="51621" y="1"/>
                    <a:pt x="4444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54"/>
            <p:cNvSpPr/>
            <p:nvPr/>
          </p:nvSpPr>
          <p:spPr>
            <a:xfrm flipH="1" rot="-1799831">
              <a:off x="7128253" y="1197209"/>
              <a:ext cx="680937" cy="685347"/>
            </a:xfrm>
            <a:custGeom>
              <a:rect b="b" l="l" r="r" t="t"/>
              <a:pathLst>
                <a:path extrusionOk="0" h="25953" w="25786">
                  <a:moveTo>
                    <a:pt x="3803" y="0"/>
                  </a:moveTo>
                  <a:cubicBezTo>
                    <a:pt x="1201" y="5437"/>
                    <a:pt x="0" y="11042"/>
                    <a:pt x="267" y="16846"/>
                  </a:cubicBezTo>
                  <a:cubicBezTo>
                    <a:pt x="334" y="18680"/>
                    <a:pt x="467" y="20482"/>
                    <a:pt x="701" y="22216"/>
                  </a:cubicBezTo>
                  <a:lnTo>
                    <a:pt x="734" y="22216"/>
                  </a:lnTo>
                  <a:cubicBezTo>
                    <a:pt x="734" y="23450"/>
                    <a:pt x="5104" y="24484"/>
                    <a:pt x="13910" y="25318"/>
                  </a:cubicBezTo>
                  <a:cubicBezTo>
                    <a:pt x="16545" y="25552"/>
                    <a:pt x="19314" y="25785"/>
                    <a:pt x="22250" y="25952"/>
                  </a:cubicBezTo>
                  <a:cubicBezTo>
                    <a:pt x="22516" y="18480"/>
                    <a:pt x="23684" y="11242"/>
                    <a:pt x="25785" y="4237"/>
                  </a:cubicBezTo>
                  <a:cubicBezTo>
                    <a:pt x="22316" y="4036"/>
                    <a:pt x="19081" y="3770"/>
                    <a:pt x="16045" y="3436"/>
                  </a:cubicBezTo>
                  <a:cubicBezTo>
                    <a:pt x="7873" y="2569"/>
                    <a:pt x="3803" y="1535"/>
                    <a:pt x="3770" y="334"/>
                  </a:cubicBezTo>
                  <a:cubicBezTo>
                    <a:pt x="3770" y="200"/>
                    <a:pt x="3803" y="100"/>
                    <a:pt x="3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54"/>
            <p:cNvSpPr/>
            <p:nvPr/>
          </p:nvSpPr>
          <p:spPr>
            <a:xfrm flipH="1" rot="-1799831">
              <a:off x="5566225" y="1776164"/>
              <a:ext cx="1817268" cy="700320"/>
            </a:xfrm>
            <a:custGeom>
              <a:rect b="b" l="l" r="r" t="t"/>
              <a:pathLst>
                <a:path extrusionOk="0" h="26520" w="68817">
                  <a:moveTo>
                    <a:pt x="64981" y="1"/>
                  </a:moveTo>
                  <a:lnTo>
                    <a:pt x="64847" y="67"/>
                  </a:lnTo>
                  <a:cubicBezTo>
                    <a:pt x="64880" y="134"/>
                    <a:pt x="64880" y="201"/>
                    <a:pt x="64880" y="234"/>
                  </a:cubicBezTo>
                  <a:cubicBezTo>
                    <a:pt x="64880" y="1035"/>
                    <a:pt x="62779" y="2236"/>
                    <a:pt x="52738" y="3270"/>
                  </a:cubicBezTo>
                  <a:cubicBezTo>
                    <a:pt x="44633" y="4137"/>
                    <a:pt x="34759" y="4537"/>
                    <a:pt x="23317" y="4537"/>
                  </a:cubicBezTo>
                  <a:cubicBezTo>
                    <a:pt x="16146" y="4537"/>
                    <a:pt x="9508" y="4370"/>
                    <a:pt x="3603" y="4037"/>
                  </a:cubicBezTo>
                  <a:lnTo>
                    <a:pt x="3537" y="4037"/>
                  </a:lnTo>
                  <a:lnTo>
                    <a:pt x="3537" y="4070"/>
                  </a:lnTo>
                  <a:cubicBezTo>
                    <a:pt x="1435" y="11075"/>
                    <a:pt x="234" y="18381"/>
                    <a:pt x="1" y="25819"/>
                  </a:cubicBezTo>
                  <a:lnTo>
                    <a:pt x="1" y="25886"/>
                  </a:lnTo>
                  <a:lnTo>
                    <a:pt x="68" y="25886"/>
                  </a:lnTo>
                  <a:cubicBezTo>
                    <a:pt x="6939" y="26286"/>
                    <a:pt x="14745" y="26520"/>
                    <a:pt x="23317" y="26520"/>
                  </a:cubicBezTo>
                  <a:cubicBezTo>
                    <a:pt x="35593" y="26520"/>
                    <a:pt x="46200" y="26086"/>
                    <a:pt x="54907" y="25219"/>
                  </a:cubicBezTo>
                  <a:cubicBezTo>
                    <a:pt x="63513" y="24351"/>
                    <a:pt x="67816" y="23351"/>
                    <a:pt x="68083" y="22117"/>
                  </a:cubicBezTo>
                  <a:lnTo>
                    <a:pt x="68116" y="22117"/>
                  </a:lnTo>
                  <a:lnTo>
                    <a:pt x="68116" y="22050"/>
                  </a:lnTo>
                  <a:cubicBezTo>
                    <a:pt x="68316" y="20315"/>
                    <a:pt x="68483" y="18514"/>
                    <a:pt x="68550" y="16713"/>
                  </a:cubicBezTo>
                  <a:cubicBezTo>
                    <a:pt x="68817" y="10975"/>
                    <a:pt x="67616" y="5338"/>
                    <a:pt x="64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54"/>
            <p:cNvSpPr/>
            <p:nvPr/>
          </p:nvSpPr>
          <p:spPr>
            <a:xfrm flipH="1" rot="-1799831">
              <a:off x="5456421" y="1566088"/>
              <a:ext cx="2202206" cy="231697"/>
            </a:xfrm>
            <a:custGeom>
              <a:rect b="b" l="l" r="r" t="t"/>
              <a:pathLst>
                <a:path extrusionOk="0" h="8774" w="83394">
                  <a:moveTo>
                    <a:pt x="41730" y="0"/>
                  </a:moveTo>
                  <a:cubicBezTo>
                    <a:pt x="35626" y="0"/>
                    <a:pt x="29989" y="134"/>
                    <a:pt x="24818" y="367"/>
                  </a:cubicBezTo>
                  <a:cubicBezTo>
                    <a:pt x="20282" y="567"/>
                    <a:pt x="16079" y="868"/>
                    <a:pt x="12243" y="1235"/>
                  </a:cubicBezTo>
                  <a:cubicBezTo>
                    <a:pt x="4771" y="2002"/>
                    <a:pt x="735" y="2936"/>
                    <a:pt x="101" y="4003"/>
                  </a:cubicBezTo>
                  <a:cubicBezTo>
                    <a:pt x="34" y="4103"/>
                    <a:pt x="1" y="4203"/>
                    <a:pt x="1" y="4337"/>
                  </a:cubicBezTo>
                  <a:cubicBezTo>
                    <a:pt x="34" y="5538"/>
                    <a:pt x="4104" y="6572"/>
                    <a:pt x="12276" y="7439"/>
                  </a:cubicBezTo>
                  <a:cubicBezTo>
                    <a:pt x="15312" y="7773"/>
                    <a:pt x="18547" y="8039"/>
                    <a:pt x="22016" y="8240"/>
                  </a:cubicBezTo>
                  <a:cubicBezTo>
                    <a:pt x="27954" y="8573"/>
                    <a:pt x="34525" y="8773"/>
                    <a:pt x="41730" y="8773"/>
                  </a:cubicBezTo>
                  <a:cubicBezTo>
                    <a:pt x="53205" y="8773"/>
                    <a:pt x="63012" y="8340"/>
                    <a:pt x="71151" y="7506"/>
                  </a:cubicBezTo>
                  <a:cubicBezTo>
                    <a:pt x="79291" y="6638"/>
                    <a:pt x="83360" y="5604"/>
                    <a:pt x="83394" y="4370"/>
                  </a:cubicBezTo>
                  <a:cubicBezTo>
                    <a:pt x="83394" y="4303"/>
                    <a:pt x="83360" y="4237"/>
                    <a:pt x="83327" y="4170"/>
                  </a:cubicBezTo>
                  <a:lnTo>
                    <a:pt x="83327" y="4137"/>
                  </a:lnTo>
                  <a:cubicBezTo>
                    <a:pt x="82793" y="3003"/>
                    <a:pt x="78757" y="2069"/>
                    <a:pt x="71185" y="1301"/>
                  </a:cubicBezTo>
                  <a:cubicBezTo>
                    <a:pt x="63012" y="434"/>
                    <a:pt x="53205" y="0"/>
                    <a:pt x="4173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54"/>
            <p:cNvSpPr/>
            <p:nvPr/>
          </p:nvSpPr>
          <p:spPr>
            <a:xfrm flipH="1" rot="-1799831">
              <a:off x="5496411" y="1522778"/>
              <a:ext cx="2410956" cy="816723"/>
            </a:xfrm>
            <a:custGeom>
              <a:rect b="b" l="l" r="r" t="t"/>
              <a:pathLst>
                <a:path extrusionOk="0" h="30928" w="91299">
                  <a:moveTo>
                    <a:pt x="46241" y="334"/>
                  </a:moveTo>
                  <a:cubicBezTo>
                    <a:pt x="53548" y="334"/>
                    <a:pt x="60879" y="517"/>
                    <a:pt x="68182" y="1039"/>
                  </a:cubicBezTo>
                  <a:cubicBezTo>
                    <a:pt x="71685" y="1272"/>
                    <a:pt x="75187" y="1572"/>
                    <a:pt x="78656" y="2039"/>
                  </a:cubicBezTo>
                  <a:cubicBezTo>
                    <a:pt x="80257" y="2240"/>
                    <a:pt x="81859" y="2473"/>
                    <a:pt x="83426" y="2807"/>
                  </a:cubicBezTo>
                  <a:cubicBezTo>
                    <a:pt x="84394" y="3007"/>
                    <a:pt x="85361" y="3240"/>
                    <a:pt x="86262" y="3674"/>
                  </a:cubicBezTo>
                  <a:cubicBezTo>
                    <a:pt x="86495" y="3774"/>
                    <a:pt x="86762" y="3907"/>
                    <a:pt x="86962" y="4108"/>
                  </a:cubicBezTo>
                  <a:cubicBezTo>
                    <a:pt x="87029" y="4141"/>
                    <a:pt x="87096" y="4274"/>
                    <a:pt x="87096" y="4274"/>
                  </a:cubicBezTo>
                  <a:cubicBezTo>
                    <a:pt x="87110" y="4300"/>
                    <a:pt x="87126" y="4328"/>
                    <a:pt x="87141" y="4358"/>
                  </a:cubicBezTo>
                  <a:lnTo>
                    <a:pt x="87141" y="4358"/>
                  </a:lnTo>
                  <a:cubicBezTo>
                    <a:pt x="87231" y="4794"/>
                    <a:pt x="86817" y="5049"/>
                    <a:pt x="86495" y="5242"/>
                  </a:cubicBezTo>
                  <a:cubicBezTo>
                    <a:pt x="85895" y="5609"/>
                    <a:pt x="85194" y="5809"/>
                    <a:pt x="84494" y="6009"/>
                  </a:cubicBezTo>
                  <a:cubicBezTo>
                    <a:pt x="81959" y="6676"/>
                    <a:pt x="79357" y="7010"/>
                    <a:pt x="76755" y="7310"/>
                  </a:cubicBezTo>
                  <a:cubicBezTo>
                    <a:pt x="70684" y="8010"/>
                    <a:pt x="64580" y="8377"/>
                    <a:pt x="58475" y="8577"/>
                  </a:cubicBezTo>
                  <a:cubicBezTo>
                    <a:pt x="54467" y="8710"/>
                    <a:pt x="50448" y="8768"/>
                    <a:pt x="46424" y="8768"/>
                  </a:cubicBezTo>
                  <a:cubicBezTo>
                    <a:pt x="43382" y="8768"/>
                    <a:pt x="40338" y="8735"/>
                    <a:pt x="37293" y="8677"/>
                  </a:cubicBezTo>
                  <a:cubicBezTo>
                    <a:pt x="30589" y="8544"/>
                    <a:pt x="23884" y="8244"/>
                    <a:pt x="17246" y="7577"/>
                  </a:cubicBezTo>
                  <a:cubicBezTo>
                    <a:pt x="14244" y="7276"/>
                    <a:pt x="11208" y="6943"/>
                    <a:pt x="8273" y="6309"/>
                  </a:cubicBezTo>
                  <a:cubicBezTo>
                    <a:pt x="7372" y="6109"/>
                    <a:pt x="6471" y="5909"/>
                    <a:pt x="5638" y="5609"/>
                  </a:cubicBezTo>
                  <a:cubicBezTo>
                    <a:pt x="5171" y="5442"/>
                    <a:pt x="4603" y="5242"/>
                    <a:pt x="4270" y="4841"/>
                  </a:cubicBezTo>
                  <a:cubicBezTo>
                    <a:pt x="4149" y="4690"/>
                    <a:pt x="4138" y="4539"/>
                    <a:pt x="4211" y="4337"/>
                  </a:cubicBezTo>
                  <a:lnTo>
                    <a:pt x="4211" y="4337"/>
                  </a:lnTo>
                  <a:cubicBezTo>
                    <a:pt x="4221" y="4330"/>
                    <a:pt x="4229" y="4320"/>
                    <a:pt x="4237" y="4308"/>
                  </a:cubicBezTo>
                  <a:cubicBezTo>
                    <a:pt x="4537" y="3807"/>
                    <a:pt x="5204" y="3574"/>
                    <a:pt x="5704" y="3407"/>
                  </a:cubicBezTo>
                  <a:cubicBezTo>
                    <a:pt x="6772" y="3007"/>
                    <a:pt x="7872" y="2773"/>
                    <a:pt x="8973" y="2573"/>
                  </a:cubicBezTo>
                  <a:cubicBezTo>
                    <a:pt x="12576" y="1906"/>
                    <a:pt x="16245" y="1572"/>
                    <a:pt x="19881" y="1272"/>
                  </a:cubicBezTo>
                  <a:cubicBezTo>
                    <a:pt x="28020" y="605"/>
                    <a:pt x="36193" y="372"/>
                    <a:pt x="44332" y="338"/>
                  </a:cubicBezTo>
                  <a:cubicBezTo>
                    <a:pt x="44968" y="336"/>
                    <a:pt x="45604" y="334"/>
                    <a:pt x="46241" y="334"/>
                  </a:cubicBezTo>
                  <a:close/>
                  <a:moveTo>
                    <a:pt x="3914" y="4881"/>
                  </a:moveTo>
                  <a:cubicBezTo>
                    <a:pt x="4308" y="5495"/>
                    <a:pt x="5455" y="5873"/>
                    <a:pt x="5938" y="6042"/>
                  </a:cubicBezTo>
                  <a:cubicBezTo>
                    <a:pt x="8273" y="6809"/>
                    <a:pt x="10741" y="7110"/>
                    <a:pt x="13176" y="7443"/>
                  </a:cubicBezTo>
                  <a:cubicBezTo>
                    <a:pt x="20081" y="8344"/>
                    <a:pt x="27053" y="8744"/>
                    <a:pt x="34024" y="8944"/>
                  </a:cubicBezTo>
                  <a:cubicBezTo>
                    <a:pt x="37870" y="9066"/>
                    <a:pt x="41715" y="9124"/>
                    <a:pt x="45560" y="9124"/>
                  </a:cubicBezTo>
                  <a:cubicBezTo>
                    <a:pt x="49120" y="9124"/>
                    <a:pt x="52680" y="9074"/>
                    <a:pt x="56240" y="8978"/>
                  </a:cubicBezTo>
                  <a:cubicBezTo>
                    <a:pt x="62511" y="8811"/>
                    <a:pt x="68783" y="8511"/>
                    <a:pt x="75054" y="7844"/>
                  </a:cubicBezTo>
                  <a:cubicBezTo>
                    <a:pt x="77989" y="7543"/>
                    <a:pt x="80991" y="7210"/>
                    <a:pt x="83860" y="6543"/>
                  </a:cubicBezTo>
                  <a:cubicBezTo>
                    <a:pt x="84694" y="6342"/>
                    <a:pt x="85528" y="6142"/>
                    <a:pt x="86295" y="5775"/>
                  </a:cubicBezTo>
                  <a:cubicBezTo>
                    <a:pt x="86695" y="5609"/>
                    <a:pt x="87196" y="5375"/>
                    <a:pt x="87429" y="4975"/>
                  </a:cubicBezTo>
                  <a:cubicBezTo>
                    <a:pt x="87431" y="4971"/>
                    <a:pt x="87433" y="4966"/>
                    <a:pt x="87435" y="4962"/>
                  </a:cubicBezTo>
                  <a:lnTo>
                    <a:pt x="87435" y="4962"/>
                  </a:lnTo>
                  <a:cubicBezTo>
                    <a:pt x="87490" y="5074"/>
                    <a:pt x="87545" y="5183"/>
                    <a:pt x="87596" y="5275"/>
                  </a:cubicBezTo>
                  <a:cubicBezTo>
                    <a:pt x="88430" y="7176"/>
                    <a:pt x="89130" y="9144"/>
                    <a:pt x="89664" y="11179"/>
                  </a:cubicBezTo>
                  <a:cubicBezTo>
                    <a:pt x="90665" y="15115"/>
                    <a:pt x="90832" y="19152"/>
                    <a:pt x="90531" y="23221"/>
                  </a:cubicBezTo>
                  <a:cubicBezTo>
                    <a:pt x="90467" y="24191"/>
                    <a:pt x="90371" y="25193"/>
                    <a:pt x="90243" y="26196"/>
                  </a:cubicBezTo>
                  <a:lnTo>
                    <a:pt x="90243" y="26196"/>
                  </a:lnTo>
                  <a:cubicBezTo>
                    <a:pt x="90226" y="26217"/>
                    <a:pt x="90212" y="26247"/>
                    <a:pt x="90198" y="26290"/>
                  </a:cubicBezTo>
                  <a:cubicBezTo>
                    <a:pt x="90165" y="26657"/>
                    <a:pt x="89698" y="26891"/>
                    <a:pt x="89397" y="27057"/>
                  </a:cubicBezTo>
                  <a:cubicBezTo>
                    <a:pt x="88697" y="27391"/>
                    <a:pt x="87896" y="27624"/>
                    <a:pt x="87129" y="27791"/>
                  </a:cubicBezTo>
                  <a:cubicBezTo>
                    <a:pt x="84360" y="28492"/>
                    <a:pt x="81492" y="28792"/>
                    <a:pt x="78690" y="29125"/>
                  </a:cubicBezTo>
                  <a:cubicBezTo>
                    <a:pt x="72218" y="29793"/>
                    <a:pt x="65747" y="30160"/>
                    <a:pt x="59242" y="30360"/>
                  </a:cubicBezTo>
                  <a:cubicBezTo>
                    <a:pt x="54607" y="30503"/>
                    <a:pt x="49960" y="30571"/>
                    <a:pt x="45315" y="30571"/>
                  </a:cubicBezTo>
                  <a:cubicBezTo>
                    <a:pt x="42405" y="30571"/>
                    <a:pt x="39497" y="30544"/>
                    <a:pt x="36593" y="30493"/>
                  </a:cubicBezTo>
                  <a:cubicBezTo>
                    <a:pt x="29488" y="30360"/>
                    <a:pt x="22416" y="30059"/>
                    <a:pt x="15344" y="29426"/>
                  </a:cubicBezTo>
                  <a:cubicBezTo>
                    <a:pt x="12142" y="29159"/>
                    <a:pt x="8873" y="28825"/>
                    <a:pt x="5704" y="28225"/>
                  </a:cubicBezTo>
                  <a:cubicBezTo>
                    <a:pt x="4704" y="28058"/>
                    <a:pt x="3736" y="27825"/>
                    <a:pt x="2769" y="27524"/>
                  </a:cubicBezTo>
                  <a:cubicBezTo>
                    <a:pt x="2268" y="27358"/>
                    <a:pt x="1668" y="27191"/>
                    <a:pt x="1268" y="26790"/>
                  </a:cubicBezTo>
                  <a:cubicBezTo>
                    <a:pt x="1201" y="26690"/>
                    <a:pt x="1134" y="26590"/>
                    <a:pt x="1101" y="26457"/>
                  </a:cubicBezTo>
                  <a:cubicBezTo>
                    <a:pt x="1101" y="26444"/>
                    <a:pt x="1099" y="26430"/>
                    <a:pt x="1096" y="26416"/>
                  </a:cubicBezTo>
                  <a:lnTo>
                    <a:pt x="1096" y="26416"/>
                  </a:lnTo>
                  <a:cubicBezTo>
                    <a:pt x="732" y="23460"/>
                    <a:pt x="501" y="20439"/>
                    <a:pt x="667" y="17484"/>
                  </a:cubicBezTo>
                  <a:cubicBezTo>
                    <a:pt x="834" y="14548"/>
                    <a:pt x="1401" y="11680"/>
                    <a:pt x="2302" y="8911"/>
                  </a:cubicBezTo>
                  <a:cubicBezTo>
                    <a:pt x="2764" y="7553"/>
                    <a:pt x="3301" y="6195"/>
                    <a:pt x="3914" y="4881"/>
                  </a:cubicBezTo>
                  <a:close/>
                  <a:moveTo>
                    <a:pt x="45939" y="1"/>
                  </a:moveTo>
                  <a:cubicBezTo>
                    <a:pt x="38171" y="1"/>
                    <a:pt x="30382" y="183"/>
                    <a:pt x="22650" y="705"/>
                  </a:cubicBezTo>
                  <a:cubicBezTo>
                    <a:pt x="18680" y="972"/>
                    <a:pt x="14744" y="1306"/>
                    <a:pt x="10808" y="1906"/>
                  </a:cubicBezTo>
                  <a:cubicBezTo>
                    <a:pt x="9440" y="2106"/>
                    <a:pt x="8039" y="2340"/>
                    <a:pt x="6672" y="2707"/>
                  </a:cubicBezTo>
                  <a:cubicBezTo>
                    <a:pt x="5904" y="2907"/>
                    <a:pt x="5070" y="3140"/>
                    <a:pt x="4403" y="3574"/>
                  </a:cubicBezTo>
                  <a:cubicBezTo>
                    <a:pt x="4211" y="3702"/>
                    <a:pt x="4020" y="3830"/>
                    <a:pt x="3916" y="4016"/>
                  </a:cubicBezTo>
                  <a:lnTo>
                    <a:pt x="3916" y="4016"/>
                  </a:lnTo>
                  <a:cubicBezTo>
                    <a:pt x="3882" y="4028"/>
                    <a:pt x="3859" y="4051"/>
                    <a:pt x="3836" y="4074"/>
                  </a:cubicBezTo>
                  <a:cubicBezTo>
                    <a:pt x="1301" y="9378"/>
                    <a:pt x="0" y="15149"/>
                    <a:pt x="267" y="21053"/>
                  </a:cubicBezTo>
                  <a:cubicBezTo>
                    <a:pt x="367" y="22821"/>
                    <a:pt x="501" y="24589"/>
                    <a:pt x="734" y="26357"/>
                  </a:cubicBezTo>
                  <a:cubicBezTo>
                    <a:pt x="734" y="26357"/>
                    <a:pt x="734" y="26357"/>
                    <a:pt x="734" y="26357"/>
                  </a:cubicBezTo>
                  <a:lnTo>
                    <a:pt x="734" y="26357"/>
                  </a:lnTo>
                  <a:cubicBezTo>
                    <a:pt x="734" y="26361"/>
                    <a:pt x="734" y="26365"/>
                    <a:pt x="734" y="26369"/>
                  </a:cubicBezTo>
                  <a:lnTo>
                    <a:pt x="734" y="26369"/>
                  </a:lnTo>
                  <a:cubicBezTo>
                    <a:pt x="781" y="27394"/>
                    <a:pt x="2572" y="27792"/>
                    <a:pt x="3336" y="28025"/>
                  </a:cubicBezTo>
                  <a:cubicBezTo>
                    <a:pt x="5904" y="28725"/>
                    <a:pt x="8573" y="29059"/>
                    <a:pt x="11242" y="29359"/>
                  </a:cubicBezTo>
                  <a:cubicBezTo>
                    <a:pt x="18547" y="30193"/>
                    <a:pt x="25885" y="30560"/>
                    <a:pt x="33257" y="30760"/>
                  </a:cubicBezTo>
                  <a:cubicBezTo>
                    <a:pt x="37501" y="30868"/>
                    <a:pt x="41745" y="30928"/>
                    <a:pt x="45989" y="30928"/>
                  </a:cubicBezTo>
                  <a:cubicBezTo>
                    <a:pt x="49584" y="30928"/>
                    <a:pt x="53179" y="30885"/>
                    <a:pt x="56774" y="30793"/>
                  </a:cubicBezTo>
                  <a:cubicBezTo>
                    <a:pt x="63445" y="30627"/>
                    <a:pt x="70117" y="30293"/>
                    <a:pt x="76755" y="29659"/>
                  </a:cubicBezTo>
                  <a:cubicBezTo>
                    <a:pt x="79924" y="29359"/>
                    <a:pt x="83160" y="29025"/>
                    <a:pt x="86295" y="28392"/>
                  </a:cubicBezTo>
                  <a:cubicBezTo>
                    <a:pt x="87229" y="28191"/>
                    <a:pt x="88163" y="27958"/>
                    <a:pt x="89030" y="27624"/>
                  </a:cubicBezTo>
                  <a:cubicBezTo>
                    <a:pt x="89497" y="27458"/>
                    <a:pt x="90064" y="27257"/>
                    <a:pt x="90398" y="26857"/>
                  </a:cubicBezTo>
                  <a:cubicBezTo>
                    <a:pt x="90479" y="26750"/>
                    <a:pt x="90537" y="26621"/>
                    <a:pt x="90575" y="26488"/>
                  </a:cubicBezTo>
                  <a:lnTo>
                    <a:pt x="90575" y="26488"/>
                  </a:lnTo>
                  <a:cubicBezTo>
                    <a:pt x="90591" y="26467"/>
                    <a:pt x="90598" y="26435"/>
                    <a:pt x="90598" y="26390"/>
                  </a:cubicBezTo>
                  <a:lnTo>
                    <a:pt x="90598" y="26390"/>
                  </a:lnTo>
                  <a:cubicBezTo>
                    <a:pt x="90598" y="26390"/>
                    <a:pt x="90598" y="26390"/>
                    <a:pt x="90598" y="26390"/>
                  </a:cubicBezTo>
                  <a:cubicBezTo>
                    <a:pt x="91099" y="22254"/>
                    <a:pt x="91299" y="18051"/>
                    <a:pt x="90598" y="13915"/>
                  </a:cubicBezTo>
                  <a:cubicBezTo>
                    <a:pt x="90265" y="11913"/>
                    <a:pt x="89731" y="9978"/>
                    <a:pt x="89064" y="8077"/>
                  </a:cubicBezTo>
                  <a:cubicBezTo>
                    <a:pt x="88697" y="7110"/>
                    <a:pt x="88330" y="6142"/>
                    <a:pt x="87896" y="5242"/>
                  </a:cubicBezTo>
                  <a:cubicBezTo>
                    <a:pt x="87796" y="5008"/>
                    <a:pt x="87696" y="4775"/>
                    <a:pt x="87563" y="4541"/>
                  </a:cubicBezTo>
                  <a:cubicBezTo>
                    <a:pt x="87548" y="4497"/>
                    <a:pt x="87527" y="4453"/>
                    <a:pt x="87505" y="4412"/>
                  </a:cubicBezTo>
                  <a:lnTo>
                    <a:pt x="87505" y="4412"/>
                  </a:lnTo>
                  <a:cubicBezTo>
                    <a:pt x="87503" y="4389"/>
                    <a:pt x="87499" y="4365"/>
                    <a:pt x="87496" y="4341"/>
                  </a:cubicBezTo>
                  <a:cubicBezTo>
                    <a:pt x="87483" y="4309"/>
                    <a:pt x="87459" y="4280"/>
                    <a:pt x="87430" y="4254"/>
                  </a:cubicBezTo>
                  <a:lnTo>
                    <a:pt x="87430" y="4254"/>
                  </a:lnTo>
                  <a:cubicBezTo>
                    <a:pt x="87382" y="4172"/>
                    <a:pt x="87345" y="4090"/>
                    <a:pt x="87262" y="4007"/>
                  </a:cubicBezTo>
                  <a:cubicBezTo>
                    <a:pt x="86862" y="3540"/>
                    <a:pt x="86162" y="3274"/>
                    <a:pt x="85561" y="3073"/>
                  </a:cubicBezTo>
                  <a:cubicBezTo>
                    <a:pt x="84460" y="2707"/>
                    <a:pt x="83326" y="2473"/>
                    <a:pt x="82159" y="2240"/>
                  </a:cubicBezTo>
                  <a:cubicBezTo>
                    <a:pt x="78656" y="1606"/>
                    <a:pt x="75054" y="1239"/>
                    <a:pt x="71485" y="939"/>
                  </a:cubicBezTo>
                  <a:cubicBezTo>
                    <a:pt x="63679" y="271"/>
                    <a:pt x="55807" y="38"/>
                    <a:pt x="47968" y="5"/>
                  </a:cubicBezTo>
                  <a:cubicBezTo>
                    <a:pt x="47292" y="2"/>
                    <a:pt x="46615" y="1"/>
                    <a:pt x="4593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54"/>
            <p:cNvSpPr/>
            <p:nvPr/>
          </p:nvSpPr>
          <p:spPr>
            <a:xfrm flipH="1" rot="-1799831">
              <a:off x="6207574" y="661991"/>
              <a:ext cx="1079977" cy="717934"/>
            </a:xfrm>
            <a:custGeom>
              <a:rect b="b" l="l" r="r" t="t"/>
              <a:pathLst>
                <a:path extrusionOk="0" h="27187" w="40897">
                  <a:moveTo>
                    <a:pt x="39195" y="0"/>
                  </a:moveTo>
                  <a:cubicBezTo>
                    <a:pt x="26853" y="534"/>
                    <a:pt x="16279" y="5204"/>
                    <a:pt x="7406" y="14077"/>
                  </a:cubicBezTo>
                  <a:cubicBezTo>
                    <a:pt x="4771" y="16746"/>
                    <a:pt x="2302" y="19748"/>
                    <a:pt x="0" y="23150"/>
                  </a:cubicBezTo>
                  <a:cubicBezTo>
                    <a:pt x="0" y="23183"/>
                    <a:pt x="0" y="23217"/>
                    <a:pt x="0" y="23250"/>
                  </a:cubicBezTo>
                  <a:cubicBezTo>
                    <a:pt x="0" y="24451"/>
                    <a:pt x="3803" y="25485"/>
                    <a:pt x="11475" y="26319"/>
                  </a:cubicBezTo>
                  <a:cubicBezTo>
                    <a:pt x="14844" y="26719"/>
                    <a:pt x="18514" y="26986"/>
                    <a:pt x="22483" y="27186"/>
                  </a:cubicBezTo>
                  <a:cubicBezTo>
                    <a:pt x="23117" y="25719"/>
                    <a:pt x="23784" y="24218"/>
                    <a:pt x="24518" y="22750"/>
                  </a:cubicBezTo>
                  <a:cubicBezTo>
                    <a:pt x="28688" y="14177"/>
                    <a:pt x="34158" y="6605"/>
                    <a:pt x="40896" y="100"/>
                  </a:cubicBezTo>
                  <a:cubicBezTo>
                    <a:pt x="40329" y="67"/>
                    <a:pt x="39762" y="34"/>
                    <a:pt x="391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54"/>
            <p:cNvSpPr/>
            <p:nvPr/>
          </p:nvSpPr>
          <p:spPr>
            <a:xfrm flipH="1" rot="-1799831">
              <a:off x="5322789" y="1058279"/>
              <a:ext cx="1483401" cy="730266"/>
            </a:xfrm>
            <a:custGeom>
              <a:rect b="b" l="l" r="r" t="t"/>
              <a:pathLst>
                <a:path extrusionOk="0" h="27654" w="56174">
                  <a:moveTo>
                    <a:pt x="18447" y="1"/>
                  </a:moveTo>
                  <a:cubicBezTo>
                    <a:pt x="11742" y="6505"/>
                    <a:pt x="6205" y="14111"/>
                    <a:pt x="2035" y="22683"/>
                  </a:cubicBezTo>
                  <a:cubicBezTo>
                    <a:pt x="1334" y="24151"/>
                    <a:pt x="667" y="25652"/>
                    <a:pt x="33" y="27153"/>
                  </a:cubicBezTo>
                  <a:lnTo>
                    <a:pt x="0" y="27253"/>
                  </a:lnTo>
                  <a:lnTo>
                    <a:pt x="100" y="27253"/>
                  </a:lnTo>
                  <a:cubicBezTo>
                    <a:pt x="5170" y="27520"/>
                    <a:pt x="10808" y="27654"/>
                    <a:pt x="16845" y="27654"/>
                  </a:cubicBezTo>
                  <a:cubicBezTo>
                    <a:pt x="27653" y="27654"/>
                    <a:pt x="36993" y="27220"/>
                    <a:pt x="44632" y="26353"/>
                  </a:cubicBezTo>
                  <a:cubicBezTo>
                    <a:pt x="52171" y="25552"/>
                    <a:pt x="55973" y="24551"/>
                    <a:pt x="56174" y="23317"/>
                  </a:cubicBezTo>
                  <a:lnTo>
                    <a:pt x="56174" y="23284"/>
                  </a:lnTo>
                  <a:lnTo>
                    <a:pt x="56174" y="23251"/>
                  </a:lnTo>
                  <a:cubicBezTo>
                    <a:pt x="55973" y="22950"/>
                    <a:pt x="55773" y="22650"/>
                    <a:pt x="55573" y="22350"/>
                  </a:cubicBezTo>
                  <a:cubicBezTo>
                    <a:pt x="53672" y="19548"/>
                    <a:pt x="51337" y="16713"/>
                    <a:pt x="48635" y="13977"/>
                  </a:cubicBezTo>
                  <a:cubicBezTo>
                    <a:pt x="40195" y="5571"/>
                    <a:pt x="30088" y="868"/>
                    <a:pt x="18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54"/>
            <p:cNvSpPr/>
            <p:nvPr/>
          </p:nvSpPr>
          <p:spPr>
            <a:xfrm flipH="1" rot="-1799831">
              <a:off x="5276552" y="905526"/>
              <a:ext cx="2086807" cy="738532"/>
            </a:xfrm>
            <a:custGeom>
              <a:rect b="b" l="l" r="r" t="t"/>
              <a:pathLst>
                <a:path extrusionOk="0" h="27967" w="79024">
                  <a:moveTo>
                    <a:pt x="39284" y="352"/>
                  </a:moveTo>
                  <a:cubicBezTo>
                    <a:pt x="39919" y="352"/>
                    <a:pt x="40541" y="400"/>
                    <a:pt x="41183" y="427"/>
                  </a:cubicBezTo>
                  <a:lnTo>
                    <a:pt x="41183" y="427"/>
                  </a:lnTo>
                  <a:cubicBezTo>
                    <a:pt x="41188" y="428"/>
                    <a:pt x="41192" y="428"/>
                    <a:pt x="41197" y="428"/>
                  </a:cubicBezTo>
                  <a:cubicBezTo>
                    <a:pt x="41197" y="428"/>
                    <a:pt x="41197" y="428"/>
                    <a:pt x="41197" y="428"/>
                  </a:cubicBezTo>
                  <a:lnTo>
                    <a:pt x="41197" y="428"/>
                  </a:lnTo>
                  <a:cubicBezTo>
                    <a:pt x="41207" y="429"/>
                    <a:pt x="41216" y="430"/>
                    <a:pt x="41224" y="430"/>
                  </a:cubicBezTo>
                  <a:lnTo>
                    <a:pt x="41224" y="430"/>
                  </a:lnTo>
                  <a:cubicBezTo>
                    <a:pt x="46919" y="866"/>
                    <a:pt x="52513" y="2267"/>
                    <a:pt x="57675" y="4731"/>
                  </a:cubicBezTo>
                  <a:cubicBezTo>
                    <a:pt x="62979" y="7266"/>
                    <a:pt x="67716" y="10869"/>
                    <a:pt x="71786" y="15072"/>
                  </a:cubicBezTo>
                  <a:cubicBezTo>
                    <a:pt x="74087" y="17440"/>
                    <a:pt x="76155" y="19975"/>
                    <a:pt x="77990" y="22677"/>
                  </a:cubicBezTo>
                  <a:cubicBezTo>
                    <a:pt x="78123" y="22877"/>
                    <a:pt x="78257" y="23111"/>
                    <a:pt x="78390" y="23311"/>
                  </a:cubicBezTo>
                  <a:cubicBezTo>
                    <a:pt x="78490" y="23411"/>
                    <a:pt x="78524" y="23411"/>
                    <a:pt x="78524" y="23478"/>
                  </a:cubicBezTo>
                  <a:cubicBezTo>
                    <a:pt x="78524" y="23545"/>
                    <a:pt x="78457" y="23645"/>
                    <a:pt x="78390" y="23678"/>
                  </a:cubicBezTo>
                  <a:cubicBezTo>
                    <a:pt x="78290" y="23845"/>
                    <a:pt x="78090" y="23978"/>
                    <a:pt x="77923" y="24078"/>
                  </a:cubicBezTo>
                  <a:cubicBezTo>
                    <a:pt x="77323" y="24445"/>
                    <a:pt x="76656" y="24645"/>
                    <a:pt x="75989" y="24846"/>
                  </a:cubicBezTo>
                  <a:cubicBezTo>
                    <a:pt x="73520" y="25546"/>
                    <a:pt x="70952" y="25880"/>
                    <a:pt x="68416" y="26180"/>
                  </a:cubicBezTo>
                  <a:cubicBezTo>
                    <a:pt x="65581" y="26513"/>
                    <a:pt x="62746" y="26747"/>
                    <a:pt x="59910" y="26947"/>
                  </a:cubicBezTo>
                  <a:cubicBezTo>
                    <a:pt x="53506" y="27414"/>
                    <a:pt x="47101" y="27581"/>
                    <a:pt x="40663" y="27581"/>
                  </a:cubicBezTo>
                  <a:cubicBezTo>
                    <a:pt x="40015" y="27584"/>
                    <a:pt x="39367" y="27586"/>
                    <a:pt x="38718" y="27586"/>
                  </a:cubicBezTo>
                  <a:cubicBezTo>
                    <a:pt x="32689" y="27586"/>
                    <a:pt x="26639" y="27442"/>
                    <a:pt x="20616" y="27080"/>
                  </a:cubicBezTo>
                  <a:cubicBezTo>
                    <a:pt x="17313" y="26880"/>
                    <a:pt x="14044" y="26580"/>
                    <a:pt x="10742" y="26213"/>
                  </a:cubicBezTo>
                  <a:cubicBezTo>
                    <a:pt x="8140" y="25913"/>
                    <a:pt x="5505" y="25579"/>
                    <a:pt x="2970" y="24879"/>
                  </a:cubicBezTo>
                  <a:cubicBezTo>
                    <a:pt x="2303" y="24712"/>
                    <a:pt x="1602" y="24479"/>
                    <a:pt x="968" y="24112"/>
                  </a:cubicBezTo>
                  <a:cubicBezTo>
                    <a:pt x="835" y="24012"/>
                    <a:pt x="635" y="23912"/>
                    <a:pt x="535" y="23745"/>
                  </a:cubicBezTo>
                  <a:cubicBezTo>
                    <a:pt x="335" y="23478"/>
                    <a:pt x="468" y="23344"/>
                    <a:pt x="668" y="23078"/>
                  </a:cubicBezTo>
                  <a:cubicBezTo>
                    <a:pt x="2503" y="20376"/>
                    <a:pt x="4538" y="17774"/>
                    <a:pt x="6806" y="15405"/>
                  </a:cubicBezTo>
                  <a:cubicBezTo>
                    <a:pt x="10775" y="11202"/>
                    <a:pt x="15412" y="7633"/>
                    <a:pt x="20582" y="5065"/>
                  </a:cubicBezTo>
                  <a:cubicBezTo>
                    <a:pt x="25586" y="2563"/>
                    <a:pt x="31056" y="1095"/>
                    <a:pt x="36627" y="528"/>
                  </a:cubicBezTo>
                  <a:cubicBezTo>
                    <a:pt x="37361" y="461"/>
                    <a:pt x="38095" y="428"/>
                    <a:pt x="38829" y="361"/>
                  </a:cubicBezTo>
                  <a:cubicBezTo>
                    <a:pt x="38982" y="355"/>
                    <a:pt x="39133" y="352"/>
                    <a:pt x="39284" y="352"/>
                  </a:cubicBezTo>
                  <a:close/>
                  <a:moveTo>
                    <a:pt x="39354" y="0"/>
                  </a:moveTo>
                  <a:cubicBezTo>
                    <a:pt x="39114" y="0"/>
                    <a:pt x="38873" y="8"/>
                    <a:pt x="38629" y="28"/>
                  </a:cubicBezTo>
                  <a:cubicBezTo>
                    <a:pt x="37895" y="61"/>
                    <a:pt x="37161" y="128"/>
                    <a:pt x="36427" y="195"/>
                  </a:cubicBezTo>
                  <a:cubicBezTo>
                    <a:pt x="34959" y="328"/>
                    <a:pt x="33492" y="528"/>
                    <a:pt x="32057" y="828"/>
                  </a:cubicBezTo>
                  <a:cubicBezTo>
                    <a:pt x="29255" y="1362"/>
                    <a:pt x="26520" y="2129"/>
                    <a:pt x="23851" y="3197"/>
                  </a:cubicBezTo>
                  <a:cubicBezTo>
                    <a:pt x="18481" y="5298"/>
                    <a:pt x="13577" y="8467"/>
                    <a:pt x="9341" y="12337"/>
                  </a:cubicBezTo>
                  <a:cubicBezTo>
                    <a:pt x="6939" y="14505"/>
                    <a:pt x="4738" y="16940"/>
                    <a:pt x="2770" y="19475"/>
                  </a:cubicBezTo>
                  <a:cubicBezTo>
                    <a:pt x="2236" y="20142"/>
                    <a:pt x="1736" y="20809"/>
                    <a:pt x="1235" y="21510"/>
                  </a:cubicBezTo>
                  <a:cubicBezTo>
                    <a:pt x="1002" y="21843"/>
                    <a:pt x="735" y="22210"/>
                    <a:pt x="501" y="22577"/>
                  </a:cubicBezTo>
                  <a:cubicBezTo>
                    <a:pt x="335" y="22811"/>
                    <a:pt x="34" y="23078"/>
                    <a:pt x="34" y="23378"/>
                  </a:cubicBezTo>
                  <a:cubicBezTo>
                    <a:pt x="1" y="23778"/>
                    <a:pt x="401" y="24112"/>
                    <a:pt x="668" y="24312"/>
                  </a:cubicBezTo>
                  <a:cubicBezTo>
                    <a:pt x="1235" y="24679"/>
                    <a:pt x="1869" y="24879"/>
                    <a:pt x="2503" y="25079"/>
                  </a:cubicBezTo>
                  <a:cubicBezTo>
                    <a:pt x="3537" y="25413"/>
                    <a:pt x="4604" y="25613"/>
                    <a:pt x="5638" y="25813"/>
                  </a:cubicBezTo>
                  <a:cubicBezTo>
                    <a:pt x="8741" y="26380"/>
                    <a:pt x="11876" y="26714"/>
                    <a:pt x="14978" y="27014"/>
                  </a:cubicBezTo>
                  <a:cubicBezTo>
                    <a:pt x="21750" y="27614"/>
                    <a:pt x="28588" y="27881"/>
                    <a:pt x="35393" y="27948"/>
                  </a:cubicBezTo>
                  <a:cubicBezTo>
                    <a:pt x="36700" y="27960"/>
                    <a:pt x="38006" y="27967"/>
                    <a:pt x="39313" y="27967"/>
                  </a:cubicBezTo>
                  <a:cubicBezTo>
                    <a:pt x="44911" y="27967"/>
                    <a:pt x="50510" y="27845"/>
                    <a:pt x="56108" y="27547"/>
                  </a:cubicBezTo>
                  <a:cubicBezTo>
                    <a:pt x="59010" y="27414"/>
                    <a:pt x="61945" y="27214"/>
                    <a:pt x="64847" y="26914"/>
                  </a:cubicBezTo>
                  <a:cubicBezTo>
                    <a:pt x="67783" y="26647"/>
                    <a:pt x="70751" y="26313"/>
                    <a:pt x="73687" y="25780"/>
                  </a:cubicBezTo>
                  <a:cubicBezTo>
                    <a:pt x="74688" y="25579"/>
                    <a:pt x="75722" y="25346"/>
                    <a:pt x="76689" y="25046"/>
                  </a:cubicBezTo>
                  <a:cubicBezTo>
                    <a:pt x="77289" y="24846"/>
                    <a:pt x="77923" y="24645"/>
                    <a:pt x="78424" y="24245"/>
                  </a:cubicBezTo>
                  <a:cubicBezTo>
                    <a:pt x="78590" y="24145"/>
                    <a:pt x="78724" y="23978"/>
                    <a:pt x="78824" y="23811"/>
                  </a:cubicBezTo>
                  <a:cubicBezTo>
                    <a:pt x="79024" y="23411"/>
                    <a:pt x="78657" y="23078"/>
                    <a:pt x="78424" y="22777"/>
                  </a:cubicBezTo>
                  <a:cubicBezTo>
                    <a:pt x="77523" y="21410"/>
                    <a:pt x="76556" y="20075"/>
                    <a:pt x="75522" y="18808"/>
                  </a:cubicBezTo>
                  <a:cubicBezTo>
                    <a:pt x="71585" y="13971"/>
                    <a:pt x="66915" y="9668"/>
                    <a:pt x="61578" y="6466"/>
                  </a:cubicBezTo>
                  <a:cubicBezTo>
                    <a:pt x="56608" y="3497"/>
                    <a:pt x="51104" y="1495"/>
                    <a:pt x="45400" y="595"/>
                  </a:cubicBezTo>
                  <a:cubicBezTo>
                    <a:pt x="43973" y="363"/>
                    <a:pt x="42547" y="196"/>
                    <a:pt x="41120" y="96"/>
                  </a:cubicBezTo>
                  <a:lnTo>
                    <a:pt x="41120" y="96"/>
                  </a:lnTo>
                  <a:cubicBezTo>
                    <a:pt x="41113" y="95"/>
                    <a:pt x="41105" y="94"/>
                    <a:pt x="41097" y="94"/>
                  </a:cubicBezTo>
                  <a:cubicBezTo>
                    <a:pt x="41087" y="93"/>
                    <a:pt x="41079" y="92"/>
                    <a:pt x="41070" y="92"/>
                  </a:cubicBezTo>
                  <a:lnTo>
                    <a:pt x="41070" y="92"/>
                  </a:lnTo>
                  <a:cubicBezTo>
                    <a:pt x="40490" y="46"/>
                    <a:pt x="39926" y="0"/>
                    <a:pt x="3935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54"/>
            <p:cNvSpPr/>
            <p:nvPr/>
          </p:nvSpPr>
          <p:spPr>
            <a:xfrm flipH="1" rot="-1799831">
              <a:off x="5573845" y="1331508"/>
              <a:ext cx="440473" cy="353435"/>
            </a:xfrm>
            <a:custGeom>
              <a:rect b="b" l="l" r="r" t="t"/>
              <a:pathLst>
                <a:path extrusionOk="0" h="13384" w="16680">
                  <a:moveTo>
                    <a:pt x="1139" y="0"/>
                  </a:moveTo>
                  <a:cubicBezTo>
                    <a:pt x="1049" y="0"/>
                    <a:pt x="948" y="14"/>
                    <a:pt x="835" y="40"/>
                  </a:cubicBezTo>
                  <a:cubicBezTo>
                    <a:pt x="268" y="174"/>
                    <a:pt x="1" y="507"/>
                    <a:pt x="1" y="1008"/>
                  </a:cubicBezTo>
                  <a:cubicBezTo>
                    <a:pt x="1" y="1508"/>
                    <a:pt x="234" y="1742"/>
                    <a:pt x="668" y="1742"/>
                  </a:cubicBezTo>
                  <a:cubicBezTo>
                    <a:pt x="935" y="1742"/>
                    <a:pt x="1268" y="1375"/>
                    <a:pt x="1669" y="641"/>
                  </a:cubicBezTo>
                  <a:cubicBezTo>
                    <a:pt x="1669" y="214"/>
                    <a:pt x="1498" y="0"/>
                    <a:pt x="1139" y="0"/>
                  </a:cubicBezTo>
                  <a:close/>
                  <a:moveTo>
                    <a:pt x="4114" y="1667"/>
                  </a:moveTo>
                  <a:cubicBezTo>
                    <a:pt x="3262" y="1667"/>
                    <a:pt x="2836" y="2246"/>
                    <a:pt x="2836" y="3409"/>
                  </a:cubicBezTo>
                  <a:cubicBezTo>
                    <a:pt x="2836" y="3576"/>
                    <a:pt x="3770" y="4377"/>
                    <a:pt x="5605" y="5811"/>
                  </a:cubicBezTo>
                  <a:cubicBezTo>
                    <a:pt x="7606" y="7379"/>
                    <a:pt x="9007" y="8146"/>
                    <a:pt x="9841" y="8146"/>
                  </a:cubicBezTo>
                  <a:cubicBezTo>
                    <a:pt x="10375" y="8146"/>
                    <a:pt x="10775" y="7946"/>
                    <a:pt x="11075" y="7512"/>
                  </a:cubicBezTo>
                  <a:cubicBezTo>
                    <a:pt x="11309" y="7179"/>
                    <a:pt x="11409" y="6879"/>
                    <a:pt x="11409" y="6545"/>
                  </a:cubicBezTo>
                  <a:cubicBezTo>
                    <a:pt x="11409" y="6378"/>
                    <a:pt x="10942" y="5878"/>
                    <a:pt x="10075" y="5077"/>
                  </a:cubicBezTo>
                  <a:cubicBezTo>
                    <a:pt x="9107" y="4243"/>
                    <a:pt x="8106" y="3476"/>
                    <a:pt x="7139" y="2876"/>
                  </a:cubicBezTo>
                  <a:cubicBezTo>
                    <a:pt x="5834" y="2071"/>
                    <a:pt x="4825" y="1667"/>
                    <a:pt x="4114" y="1667"/>
                  </a:cubicBezTo>
                  <a:close/>
                  <a:moveTo>
                    <a:pt x="13143" y="8346"/>
                  </a:moveTo>
                  <a:cubicBezTo>
                    <a:pt x="12109" y="8346"/>
                    <a:pt x="11609" y="8880"/>
                    <a:pt x="11609" y="9914"/>
                  </a:cubicBezTo>
                  <a:cubicBezTo>
                    <a:pt x="11609" y="9947"/>
                    <a:pt x="11676" y="10214"/>
                    <a:pt x="11809" y="10715"/>
                  </a:cubicBezTo>
                  <a:cubicBezTo>
                    <a:pt x="12109" y="11248"/>
                    <a:pt x="12543" y="11482"/>
                    <a:pt x="13177" y="11482"/>
                  </a:cubicBezTo>
                  <a:cubicBezTo>
                    <a:pt x="13710" y="11482"/>
                    <a:pt x="14144" y="11282"/>
                    <a:pt x="14444" y="10881"/>
                  </a:cubicBezTo>
                  <a:cubicBezTo>
                    <a:pt x="14611" y="10615"/>
                    <a:pt x="14711" y="10281"/>
                    <a:pt x="14711" y="9914"/>
                  </a:cubicBezTo>
                  <a:cubicBezTo>
                    <a:pt x="14711" y="8880"/>
                    <a:pt x="14211" y="8346"/>
                    <a:pt x="13143" y="8346"/>
                  </a:cubicBezTo>
                  <a:close/>
                  <a:moveTo>
                    <a:pt x="16023" y="11904"/>
                  </a:moveTo>
                  <a:cubicBezTo>
                    <a:pt x="15968" y="11904"/>
                    <a:pt x="15908" y="11908"/>
                    <a:pt x="15845" y="11916"/>
                  </a:cubicBezTo>
                  <a:cubicBezTo>
                    <a:pt x="15278" y="12016"/>
                    <a:pt x="14978" y="12282"/>
                    <a:pt x="14978" y="12749"/>
                  </a:cubicBezTo>
                  <a:cubicBezTo>
                    <a:pt x="14978" y="12749"/>
                    <a:pt x="15011" y="12883"/>
                    <a:pt x="15078" y="13083"/>
                  </a:cubicBezTo>
                  <a:cubicBezTo>
                    <a:pt x="15212" y="13283"/>
                    <a:pt x="15412" y="13383"/>
                    <a:pt x="15712" y="13383"/>
                  </a:cubicBezTo>
                  <a:cubicBezTo>
                    <a:pt x="15979" y="13383"/>
                    <a:pt x="16212" y="13317"/>
                    <a:pt x="16379" y="13150"/>
                  </a:cubicBezTo>
                  <a:cubicBezTo>
                    <a:pt x="16579" y="12983"/>
                    <a:pt x="16679" y="12816"/>
                    <a:pt x="16679" y="12616"/>
                  </a:cubicBezTo>
                  <a:cubicBezTo>
                    <a:pt x="16679" y="12142"/>
                    <a:pt x="16468" y="11904"/>
                    <a:pt x="16023" y="11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54"/>
            <p:cNvSpPr/>
            <p:nvPr/>
          </p:nvSpPr>
          <p:spPr>
            <a:xfrm flipH="1" rot="-1799831">
              <a:off x="5766791" y="2303523"/>
              <a:ext cx="111888" cy="416759"/>
            </a:xfrm>
            <a:custGeom>
              <a:rect b="b" l="l" r="r" t="t"/>
              <a:pathLst>
                <a:path extrusionOk="0" h="15782" w="4237">
                  <a:moveTo>
                    <a:pt x="1614" y="1"/>
                  </a:moveTo>
                  <a:cubicBezTo>
                    <a:pt x="1514" y="1"/>
                    <a:pt x="1410" y="13"/>
                    <a:pt x="1302" y="37"/>
                  </a:cubicBezTo>
                  <a:cubicBezTo>
                    <a:pt x="434" y="204"/>
                    <a:pt x="1" y="737"/>
                    <a:pt x="1" y="1605"/>
                  </a:cubicBezTo>
                  <a:cubicBezTo>
                    <a:pt x="1" y="1605"/>
                    <a:pt x="134" y="2705"/>
                    <a:pt x="401" y="4907"/>
                  </a:cubicBezTo>
                  <a:cubicBezTo>
                    <a:pt x="868" y="7075"/>
                    <a:pt x="1435" y="8176"/>
                    <a:pt x="2169" y="8176"/>
                  </a:cubicBezTo>
                  <a:cubicBezTo>
                    <a:pt x="2903" y="8176"/>
                    <a:pt x="3370" y="7876"/>
                    <a:pt x="3603" y="7242"/>
                  </a:cubicBezTo>
                  <a:cubicBezTo>
                    <a:pt x="3703" y="6975"/>
                    <a:pt x="3737" y="6541"/>
                    <a:pt x="3737" y="6008"/>
                  </a:cubicBezTo>
                  <a:cubicBezTo>
                    <a:pt x="3737" y="5908"/>
                    <a:pt x="3570" y="4540"/>
                    <a:pt x="3236" y="1938"/>
                  </a:cubicBezTo>
                  <a:cubicBezTo>
                    <a:pt x="2884" y="647"/>
                    <a:pt x="2351" y="1"/>
                    <a:pt x="1614" y="1"/>
                  </a:cubicBezTo>
                  <a:close/>
                  <a:moveTo>
                    <a:pt x="3336" y="9515"/>
                  </a:moveTo>
                  <a:cubicBezTo>
                    <a:pt x="3254" y="9515"/>
                    <a:pt x="3165" y="9524"/>
                    <a:pt x="3070" y="9544"/>
                  </a:cubicBezTo>
                  <a:cubicBezTo>
                    <a:pt x="2369" y="9644"/>
                    <a:pt x="2035" y="10044"/>
                    <a:pt x="2035" y="10711"/>
                  </a:cubicBezTo>
                  <a:cubicBezTo>
                    <a:pt x="2035" y="10911"/>
                    <a:pt x="2035" y="11045"/>
                    <a:pt x="2069" y="11111"/>
                  </a:cubicBezTo>
                  <a:cubicBezTo>
                    <a:pt x="2169" y="11345"/>
                    <a:pt x="2436" y="11445"/>
                    <a:pt x="2869" y="11445"/>
                  </a:cubicBezTo>
                  <a:cubicBezTo>
                    <a:pt x="3670" y="11445"/>
                    <a:pt x="4070" y="11145"/>
                    <a:pt x="4070" y="10511"/>
                  </a:cubicBezTo>
                  <a:cubicBezTo>
                    <a:pt x="4070" y="9854"/>
                    <a:pt x="3826" y="9515"/>
                    <a:pt x="3336" y="9515"/>
                  </a:cubicBezTo>
                  <a:close/>
                  <a:moveTo>
                    <a:pt x="3270" y="12579"/>
                  </a:moveTo>
                  <a:cubicBezTo>
                    <a:pt x="2836" y="12579"/>
                    <a:pt x="2536" y="12713"/>
                    <a:pt x="2436" y="12946"/>
                  </a:cubicBezTo>
                  <a:cubicBezTo>
                    <a:pt x="2402" y="13013"/>
                    <a:pt x="2402" y="13246"/>
                    <a:pt x="2402" y="13613"/>
                  </a:cubicBezTo>
                  <a:cubicBezTo>
                    <a:pt x="2402" y="13647"/>
                    <a:pt x="2436" y="14013"/>
                    <a:pt x="2502" y="14714"/>
                  </a:cubicBezTo>
                  <a:cubicBezTo>
                    <a:pt x="2669" y="15448"/>
                    <a:pt x="2969" y="15781"/>
                    <a:pt x="3436" y="15781"/>
                  </a:cubicBezTo>
                  <a:cubicBezTo>
                    <a:pt x="3803" y="15781"/>
                    <a:pt x="4070" y="15515"/>
                    <a:pt x="4170" y="14981"/>
                  </a:cubicBezTo>
                  <a:cubicBezTo>
                    <a:pt x="4204" y="14781"/>
                    <a:pt x="4237" y="14447"/>
                    <a:pt x="4237" y="13980"/>
                  </a:cubicBezTo>
                  <a:lnTo>
                    <a:pt x="4237" y="13213"/>
                  </a:lnTo>
                  <a:cubicBezTo>
                    <a:pt x="4104" y="12779"/>
                    <a:pt x="3803" y="12579"/>
                    <a:pt x="3270" y="125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54"/>
            <p:cNvSpPr/>
            <p:nvPr/>
          </p:nvSpPr>
          <p:spPr>
            <a:xfrm flipH="1" rot="-1799831">
              <a:off x="6176266" y="2929619"/>
              <a:ext cx="158576" cy="324017"/>
            </a:xfrm>
            <a:custGeom>
              <a:rect b="b" l="l" r="r" t="t"/>
              <a:pathLst>
                <a:path extrusionOk="0" h="12270" w="6005">
                  <a:moveTo>
                    <a:pt x="5344" y="1"/>
                  </a:moveTo>
                  <a:cubicBezTo>
                    <a:pt x="5208" y="1"/>
                    <a:pt x="5050" y="32"/>
                    <a:pt x="4871" y="95"/>
                  </a:cubicBezTo>
                  <a:cubicBezTo>
                    <a:pt x="4104" y="395"/>
                    <a:pt x="3737" y="1029"/>
                    <a:pt x="3737" y="2029"/>
                  </a:cubicBezTo>
                  <a:cubicBezTo>
                    <a:pt x="3737" y="2263"/>
                    <a:pt x="3737" y="2463"/>
                    <a:pt x="3770" y="2563"/>
                  </a:cubicBezTo>
                  <a:cubicBezTo>
                    <a:pt x="3904" y="2863"/>
                    <a:pt x="4204" y="3030"/>
                    <a:pt x="4604" y="3030"/>
                  </a:cubicBezTo>
                  <a:cubicBezTo>
                    <a:pt x="5038" y="3030"/>
                    <a:pt x="5405" y="2763"/>
                    <a:pt x="5671" y="2229"/>
                  </a:cubicBezTo>
                  <a:cubicBezTo>
                    <a:pt x="5905" y="1796"/>
                    <a:pt x="6005" y="1395"/>
                    <a:pt x="6005" y="1029"/>
                  </a:cubicBezTo>
                  <a:cubicBezTo>
                    <a:pt x="6005" y="338"/>
                    <a:pt x="5790" y="1"/>
                    <a:pt x="5344" y="1"/>
                  </a:cubicBezTo>
                  <a:close/>
                  <a:moveTo>
                    <a:pt x="3112" y="4318"/>
                  </a:moveTo>
                  <a:cubicBezTo>
                    <a:pt x="2880" y="4318"/>
                    <a:pt x="2629" y="4376"/>
                    <a:pt x="2369" y="4498"/>
                  </a:cubicBezTo>
                  <a:cubicBezTo>
                    <a:pt x="1035" y="5098"/>
                    <a:pt x="401" y="6266"/>
                    <a:pt x="401" y="8000"/>
                  </a:cubicBezTo>
                  <a:cubicBezTo>
                    <a:pt x="401" y="8034"/>
                    <a:pt x="468" y="8300"/>
                    <a:pt x="601" y="8834"/>
                  </a:cubicBezTo>
                  <a:cubicBezTo>
                    <a:pt x="835" y="9334"/>
                    <a:pt x="1302" y="9568"/>
                    <a:pt x="1935" y="9568"/>
                  </a:cubicBezTo>
                  <a:cubicBezTo>
                    <a:pt x="2536" y="9568"/>
                    <a:pt x="3136" y="9034"/>
                    <a:pt x="3637" y="7933"/>
                  </a:cubicBezTo>
                  <a:cubicBezTo>
                    <a:pt x="4104" y="6999"/>
                    <a:pt x="4304" y="6266"/>
                    <a:pt x="4304" y="5732"/>
                  </a:cubicBezTo>
                  <a:cubicBezTo>
                    <a:pt x="4304" y="5098"/>
                    <a:pt x="4104" y="4664"/>
                    <a:pt x="3703" y="4464"/>
                  </a:cubicBezTo>
                  <a:cubicBezTo>
                    <a:pt x="3527" y="4368"/>
                    <a:pt x="3327" y="4318"/>
                    <a:pt x="3112" y="4318"/>
                  </a:cubicBezTo>
                  <a:close/>
                  <a:moveTo>
                    <a:pt x="768" y="10702"/>
                  </a:moveTo>
                  <a:cubicBezTo>
                    <a:pt x="268" y="10702"/>
                    <a:pt x="1" y="10969"/>
                    <a:pt x="1" y="11503"/>
                  </a:cubicBezTo>
                  <a:lnTo>
                    <a:pt x="101" y="11870"/>
                  </a:lnTo>
                  <a:cubicBezTo>
                    <a:pt x="234" y="12137"/>
                    <a:pt x="468" y="12270"/>
                    <a:pt x="801" y="12270"/>
                  </a:cubicBezTo>
                  <a:cubicBezTo>
                    <a:pt x="1068" y="12270"/>
                    <a:pt x="1268" y="12170"/>
                    <a:pt x="1402" y="11970"/>
                  </a:cubicBezTo>
                  <a:cubicBezTo>
                    <a:pt x="1502" y="11803"/>
                    <a:pt x="1535" y="11636"/>
                    <a:pt x="1535" y="11503"/>
                  </a:cubicBezTo>
                  <a:cubicBezTo>
                    <a:pt x="1535" y="10969"/>
                    <a:pt x="1302" y="10702"/>
                    <a:pt x="768" y="107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54"/>
            <p:cNvSpPr/>
            <p:nvPr/>
          </p:nvSpPr>
          <p:spPr>
            <a:xfrm flipH="1" rot="-1799831">
              <a:off x="6777623" y="3336322"/>
              <a:ext cx="170036" cy="266027"/>
            </a:xfrm>
            <a:custGeom>
              <a:rect b="b" l="l" r="r" t="t"/>
              <a:pathLst>
                <a:path extrusionOk="0" h="10074" w="6439">
                  <a:moveTo>
                    <a:pt x="5505" y="0"/>
                  </a:moveTo>
                  <a:cubicBezTo>
                    <a:pt x="4871" y="0"/>
                    <a:pt x="4537" y="234"/>
                    <a:pt x="4537" y="767"/>
                  </a:cubicBezTo>
                  <a:cubicBezTo>
                    <a:pt x="4537" y="767"/>
                    <a:pt x="4604" y="901"/>
                    <a:pt x="4671" y="1168"/>
                  </a:cubicBezTo>
                  <a:cubicBezTo>
                    <a:pt x="4804" y="1401"/>
                    <a:pt x="5104" y="1534"/>
                    <a:pt x="5471" y="1534"/>
                  </a:cubicBezTo>
                  <a:cubicBezTo>
                    <a:pt x="5838" y="1534"/>
                    <a:pt x="6105" y="1434"/>
                    <a:pt x="6272" y="1201"/>
                  </a:cubicBezTo>
                  <a:cubicBezTo>
                    <a:pt x="6372" y="1067"/>
                    <a:pt x="6439" y="934"/>
                    <a:pt x="6439" y="767"/>
                  </a:cubicBezTo>
                  <a:cubicBezTo>
                    <a:pt x="6439" y="234"/>
                    <a:pt x="6139" y="0"/>
                    <a:pt x="5505" y="0"/>
                  </a:cubicBezTo>
                  <a:close/>
                  <a:moveTo>
                    <a:pt x="3927" y="2371"/>
                  </a:moveTo>
                  <a:cubicBezTo>
                    <a:pt x="3610" y="2371"/>
                    <a:pt x="3247" y="2474"/>
                    <a:pt x="2836" y="2702"/>
                  </a:cubicBezTo>
                  <a:cubicBezTo>
                    <a:pt x="1368" y="3536"/>
                    <a:pt x="635" y="4770"/>
                    <a:pt x="635" y="6371"/>
                  </a:cubicBezTo>
                  <a:cubicBezTo>
                    <a:pt x="635" y="6371"/>
                    <a:pt x="701" y="6638"/>
                    <a:pt x="868" y="7172"/>
                  </a:cubicBezTo>
                  <a:cubicBezTo>
                    <a:pt x="1135" y="7672"/>
                    <a:pt x="1602" y="7906"/>
                    <a:pt x="2202" y="7906"/>
                  </a:cubicBezTo>
                  <a:cubicBezTo>
                    <a:pt x="2736" y="7906"/>
                    <a:pt x="3337" y="7305"/>
                    <a:pt x="4070" y="6071"/>
                  </a:cubicBezTo>
                  <a:cubicBezTo>
                    <a:pt x="4704" y="4970"/>
                    <a:pt x="5038" y="4236"/>
                    <a:pt x="5038" y="3869"/>
                  </a:cubicBezTo>
                  <a:cubicBezTo>
                    <a:pt x="5038" y="3102"/>
                    <a:pt x="4804" y="2635"/>
                    <a:pt x="4337" y="2435"/>
                  </a:cubicBezTo>
                  <a:cubicBezTo>
                    <a:pt x="4211" y="2393"/>
                    <a:pt x="4074" y="2371"/>
                    <a:pt x="3927" y="2371"/>
                  </a:cubicBezTo>
                  <a:close/>
                  <a:moveTo>
                    <a:pt x="922" y="8470"/>
                  </a:moveTo>
                  <a:cubicBezTo>
                    <a:pt x="298" y="8470"/>
                    <a:pt x="1" y="8738"/>
                    <a:pt x="1" y="9273"/>
                  </a:cubicBezTo>
                  <a:lnTo>
                    <a:pt x="101" y="9674"/>
                  </a:lnTo>
                  <a:cubicBezTo>
                    <a:pt x="268" y="9940"/>
                    <a:pt x="568" y="10074"/>
                    <a:pt x="1002" y="10074"/>
                  </a:cubicBezTo>
                  <a:cubicBezTo>
                    <a:pt x="1435" y="10074"/>
                    <a:pt x="1735" y="9940"/>
                    <a:pt x="1902" y="9740"/>
                  </a:cubicBezTo>
                  <a:cubicBezTo>
                    <a:pt x="2036" y="9607"/>
                    <a:pt x="2069" y="9473"/>
                    <a:pt x="2069" y="9273"/>
                  </a:cubicBezTo>
                  <a:cubicBezTo>
                    <a:pt x="2069" y="8773"/>
                    <a:pt x="1735" y="8506"/>
                    <a:pt x="1035" y="8473"/>
                  </a:cubicBezTo>
                  <a:cubicBezTo>
                    <a:pt x="996" y="8471"/>
                    <a:pt x="958" y="8470"/>
                    <a:pt x="922" y="8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54"/>
            <p:cNvSpPr/>
            <p:nvPr/>
          </p:nvSpPr>
          <p:spPr>
            <a:xfrm flipH="1" rot="-1799831">
              <a:off x="7280775" y="3707386"/>
              <a:ext cx="108375" cy="226469"/>
            </a:xfrm>
            <a:custGeom>
              <a:rect b="b" l="l" r="r" t="t"/>
              <a:pathLst>
                <a:path extrusionOk="0" h="8576" w="4104">
                  <a:moveTo>
                    <a:pt x="3196" y="0"/>
                  </a:moveTo>
                  <a:cubicBezTo>
                    <a:pt x="3155" y="0"/>
                    <a:pt x="3113" y="1"/>
                    <a:pt x="3070" y="3"/>
                  </a:cubicBezTo>
                  <a:cubicBezTo>
                    <a:pt x="2369" y="70"/>
                    <a:pt x="2035" y="370"/>
                    <a:pt x="2035" y="871"/>
                  </a:cubicBezTo>
                  <a:cubicBezTo>
                    <a:pt x="2035" y="904"/>
                    <a:pt x="2069" y="1037"/>
                    <a:pt x="2136" y="1271"/>
                  </a:cubicBezTo>
                  <a:cubicBezTo>
                    <a:pt x="2269" y="1538"/>
                    <a:pt x="2502" y="1638"/>
                    <a:pt x="2803" y="1638"/>
                  </a:cubicBezTo>
                  <a:cubicBezTo>
                    <a:pt x="3236" y="1638"/>
                    <a:pt x="3570" y="1571"/>
                    <a:pt x="3803" y="1371"/>
                  </a:cubicBezTo>
                  <a:cubicBezTo>
                    <a:pt x="4004" y="1204"/>
                    <a:pt x="4104" y="1004"/>
                    <a:pt x="4104" y="737"/>
                  </a:cubicBezTo>
                  <a:cubicBezTo>
                    <a:pt x="4104" y="237"/>
                    <a:pt x="3810" y="0"/>
                    <a:pt x="3196" y="0"/>
                  </a:cubicBezTo>
                  <a:close/>
                  <a:moveTo>
                    <a:pt x="2318" y="2668"/>
                  </a:moveTo>
                  <a:cubicBezTo>
                    <a:pt x="2146" y="2668"/>
                    <a:pt x="1963" y="2702"/>
                    <a:pt x="1769" y="2772"/>
                  </a:cubicBezTo>
                  <a:cubicBezTo>
                    <a:pt x="601" y="3272"/>
                    <a:pt x="1" y="4440"/>
                    <a:pt x="1" y="6308"/>
                  </a:cubicBezTo>
                  <a:cubicBezTo>
                    <a:pt x="1" y="6341"/>
                    <a:pt x="1" y="6741"/>
                    <a:pt x="34" y="7475"/>
                  </a:cubicBezTo>
                  <a:cubicBezTo>
                    <a:pt x="234" y="8209"/>
                    <a:pt x="735" y="8576"/>
                    <a:pt x="1568" y="8576"/>
                  </a:cubicBezTo>
                  <a:cubicBezTo>
                    <a:pt x="2202" y="8576"/>
                    <a:pt x="2736" y="7909"/>
                    <a:pt x="3136" y="6575"/>
                  </a:cubicBezTo>
                  <a:cubicBezTo>
                    <a:pt x="3403" y="5641"/>
                    <a:pt x="3537" y="4840"/>
                    <a:pt x="3537" y="4140"/>
                  </a:cubicBezTo>
                  <a:cubicBezTo>
                    <a:pt x="3537" y="3539"/>
                    <a:pt x="3370" y="3105"/>
                    <a:pt x="2969" y="2872"/>
                  </a:cubicBezTo>
                  <a:cubicBezTo>
                    <a:pt x="2775" y="2736"/>
                    <a:pt x="2558" y="2668"/>
                    <a:pt x="2318" y="26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54"/>
            <p:cNvSpPr/>
            <p:nvPr/>
          </p:nvSpPr>
          <p:spPr>
            <a:xfrm flipH="1" rot="-1799831">
              <a:off x="7626189" y="4147644"/>
              <a:ext cx="45817" cy="411399"/>
            </a:xfrm>
            <a:custGeom>
              <a:rect b="b" l="l" r="r" t="t"/>
              <a:pathLst>
                <a:path extrusionOk="0" h="15579" w="1735">
                  <a:moveTo>
                    <a:pt x="1301" y="0"/>
                  </a:moveTo>
                  <a:cubicBezTo>
                    <a:pt x="1034" y="0"/>
                    <a:pt x="901" y="134"/>
                    <a:pt x="901" y="401"/>
                  </a:cubicBezTo>
                  <a:cubicBezTo>
                    <a:pt x="901" y="401"/>
                    <a:pt x="934" y="467"/>
                    <a:pt x="967" y="601"/>
                  </a:cubicBezTo>
                  <a:cubicBezTo>
                    <a:pt x="1034" y="734"/>
                    <a:pt x="1134" y="801"/>
                    <a:pt x="1268" y="801"/>
                  </a:cubicBezTo>
                  <a:cubicBezTo>
                    <a:pt x="1534" y="801"/>
                    <a:pt x="1668" y="668"/>
                    <a:pt x="1668" y="401"/>
                  </a:cubicBezTo>
                  <a:cubicBezTo>
                    <a:pt x="1668" y="134"/>
                    <a:pt x="1568" y="0"/>
                    <a:pt x="1301" y="0"/>
                  </a:cubicBezTo>
                  <a:close/>
                  <a:moveTo>
                    <a:pt x="1291" y="3856"/>
                  </a:moveTo>
                  <a:cubicBezTo>
                    <a:pt x="1242" y="3856"/>
                    <a:pt x="1190" y="3861"/>
                    <a:pt x="1134" y="3870"/>
                  </a:cubicBezTo>
                  <a:cubicBezTo>
                    <a:pt x="734" y="3937"/>
                    <a:pt x="534" y="4103"/>
                    <a:pt x="534" y="4437"/>
                  </a:cubicBezTo>
                  <a:cubicBezTo>
                    <a:pt x="534" y="4771"/>
                    <a:pt x="767" y="4937"/>
                    <a:pt x="1201" y="4937"/>
                  </a:cubicBezTo>
                  <a:cubicBezTo>
                    <a:pt x="1568" y="4937"/>
                    <a:pt x="1735" y="4771"/>
                    <a:pt x="1735" y="4437"/>
                  </a:cubicBezTo>
                  <a:cubicBezTo>
                    <a:pt x="1735" y="4035"/>
                    <a:pt x="1587" y="3856"/>
                    <a:pt x="1291" y="3856"/>
                  </a:cubicBezTo>
                  <a:close/>
                  <a:moveTo>
                    <a:pt x="1101" y="8173"/>
                  </a:moveTo>
                  <a:cubicBezTo>
                    <a:pt x="901" y="8173"/>
                    <a:pt x="767" y="8240"/>
                    <a:pt x="667" y="8373"/>
                  </a:cubicBezTo>
                  <a:cubicBezTo>
                    <a:pt x="600" y="8473"/>
                    <a:pt x="567" y="8607"/>
                    <a:pt x="567" y="8740"/>
                  </a:cubicBezTo>
                  <a:cubicBezTo>
                    <a:pt x="567" y="9040"/>
                    <a:pt x="701" y="9174"/>
                    <a:pt x="1001" y="9174"/>
                  </a:cubicBezTo>
                  <a:cubicBezTo>
                    <a:pt x="1168" y="9174"/>
                    <a:pt x="1301" y="9107"/>
                    <a:pt x="1401" y="9007"/>
                  </a:cubicBezTo>
                  <a:cubicBezTo>
                    <a:pt x="1501" y="8873"/>
                    <a:pt x="1568" y="8740"/>
                    <a:pt x="1568" y="8607"/>
                  </a:cubicBezTo>
                  <a:cubicBezTo>
                    <a:pt x="1568" y="8306"/>
                    <a:pt x="1401" y="8173"/>
                    <a:pt x="1101" y="8173"/>
                  </a:cubicBezTo>
                  <a:close/>
                  <a:moveTo>
                    <a:pt x="882" y="12499"/>
                  </a:moveTo>
                  <a:cubicBezTo>
                    <a:pt x="846" y="12499"/>
                    <a:pt x="807" y="12503"/>
                    <a:pt x="767" y="12509"/>
                  </a:cubicBezTo>
                  <a:cubicBezTo>
                    <a:pt x="367" y="12576"/>
                    <a:pt x="133" y="12910"/>
                    <a:pt x="133" y="13543"/>
                  </a:cubicBezTo>
                  <a:cubicBezTo>
                    <a:pt x="133" y="13577"/>
                    <a:pt x="133" y="13710"/>
                    <a:pt x="167" y="13944"/>
                  </a:cubicBezTo>
                  <a:cubicBezTo>
                    <a:pt x="234" y="14211"/>
                    <a:pt x="400" y="14344"/>
                    <a:pt x="701" y="14344"/>
                  </a:cubicBezTo>
                  <a:cubicBezTo>
                    <a:pt x="1134" y="14344"/>
                    <a:pt x="1401" y="13977"/>
                    <a:pt x="1401" y="13310"/>
                  </a:cubicBezTo>
                  <a:cubicBezTo>
                    <a:pt x="1401" y="12770"/>
                    <a:pt x="1212" y="12499"/>
                    <a:pt x="882" y="12499"/>
                  </a:cubicBezTo>
                  <a:close/>
                  <a:moveTo>
                    <a:pt x="434" y="14744"/>
                  </a:moveTo>
                  <a:cubicBezTo>
                    <a:pt x="167" y="14744"/>
                    <a:pt x="0" y="14878"/>
                    <a:pt x="0" y="15145"/>
                  </a:cubicBezTo>
                  <a:lnTo>
                    <a:pt x="67" y="15378"/>
                  </a:lnTo>
                  <a:cubicBezTo>
                    <a:pt x="167" y="15512"/>
                    <a:pt x="267" y="15578"/>
                    <a:pt x="434" y="15578"/>
                  </a:cubicBezTo>
                  <a:cubicBezTo>
                    <a:pt x="567" y="15578"/>
                    <a:pt x="701" y="15512"/>
                    <a:pt x="767" y="15412"/>
                  </a:cubicBezTo>
                  <a:cubicBezTo>
                    <a:pt x="834" y="15345"/>
                    <a:pt x="834" y="15245"/>
                    <a:pt x="834" y="15145"/>
                  </a:cubicBezTo>
                  <a:cubicBezTo>
                    <a:pt x="834" y="14878"/>
                    <a:pt x="701" y="14744"/>
                    <a:pt x="434" y="147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54"/>
            <p:cNvSpPr/>
            <p:nvPr/>
          </p:nvSpPr>
          <p:spPr>
            <a:xfrm flipH="1" rot="-1799831">
              <a:off x="7601039" y="4206220"/>
              <a:ext cx="55508" cy="243290"/>
            </a:xfrm>
            <a:custGeom>
              <a:rect b="b" l="l" r="r" t="t"/>
              <a:pathLst>
                <a:path extrusionOk="0" h="9213" w="2102">
                  <a:moveTo>
                    <a:pt x="1477" y="1"/>
                  </a:moveTo>
                  <a:cubicBezTo>
                    <a:pt x="1432" y="1"/>
                    <a:pt x="1384" y="2"/>
                    <a:pt x="1334" y="6"/>
                  </a:cubicBezTo>
                  <a:cubicBezTo>
                    <a:pt x="801" y="72"/>
                    <a:pt x="567" y="239"/>
                    <a:pt x="567" y="506"/>
                  </a:cubicBezTo>
                  <a:lnTo>
                    <a:pt x="600" y="706"/>
                  </a:lnTo>
                  <a:cubicBezTo>
                    <a:pt x="701" y="839"/>
                    <a:pt x="801" y="906"/>
                    <a:pt x="934" y="906"/>
                  </a:cubicBezTo>
                  <a:cubicBezTo>
                    <a:pt x="1434" y="906"/>
                    <a:pt x="1768" y="839"/>
                    <a:pt x="1935" y="739"/>
                  </a:cubicBezTo>
                  <a:cubicBezTo>
                    <a:pt x="2035" y="706"/>
                    <a:pt x="2102" y="573"/>
                    <a:pt x="2102" y="406"/>
                  </a:cubicBezTo>
                  <a:cubicBezTo>
                    <a:pt x="2102" y="136"/>
                    <a:pt x="1885" y="1"/>
                    <a:pt x="1477" y="1"/>
                  </a:cubicBezTo>
                  <a:close/>
                  <a:moveTo>
                    <a:pt x="1234" y="4370"/>
                  </a:moveTo>
                  <a:cubicBezTo>
                    <a:pt x="1192" y="4370"/>
                    <a:pt x="1148" y="4372"/>
                    <a:pt x="1101" y="4375"/>
                  </a:cubicBezTo>
                  <a:cubicBezTo>
                    <a:pt x="600" y="4409"/>
                    <a:pt x="367" y="4542"/>
                    <a:pt x="367" y="4842"/>
                  </a:cubicBezTo>
                  <a:cubicBezTo>
                    <a:pt x="367" y="4909"/>
                    <a:pt x="400" y="4976"/>
                    <a:pt x="434" y="5042"/>
                  </a:cubicBezTo>
                  <a:cubicBezTo>
                    <a:pt x="500" y="5176"/>
                    <a:pt x="634" y="5243"/>
                    <a:pt x="834" y="5243"/>
                  </a:cubicBezTo>
                  <a:cubicBezTo>
                    <a:pt x="1201" y="5243"/>
                    <a:pt x="1468" y="5209"/>
                    <a:pt x="1635" y="5143"/>
                  </a:cubicBezTo>
                  <a:cubicBezTo>
                    <a:pt x="1735" y="5076"/>
                    <a:pt x="1801" y="4976"/>
                    <a:pt x="1801" y="4776"/>
                  </a:cubicBezTo>
                  <a:cubicBezTo>
                    <a:pt x="1801" y="4505"/>
                    <a:pt x="1612" y="4370"/>
                    <a:pt x="1234" y="4370"/>
                  </a:cubicBezTo>
                  <a:close/>
                  <a:moveTo>
                    <a:pt x="600" y="8378"/>
                  </a:moveTo>
                  <a:cubicBezTo>
                    <a:pt x="200" y="8378"/>
                    <a:pt x="0" y="8512"/>
                    <a:pt x="0" y="8812"/>
                  </a:cubicBezTo>
                  <a:cubicBezTo>
                    <a:pt x="0" y="8845"/>
                    <a:pt x="33" y="8912"/>
                    <a:pt x="67" y="9012"/>
                  </a:cubicBezTo>
                  <a:cubicBezTo>
                    <a:pt x="167" y="9145"/>
                    <a:pt x="334" y="9212"/>
                    <a:pt x="600" y="9212"/>
                  </a:cubicBezTo>
                  <a:cubicBezTo>
                    <a:pt x="1001" y="9212"/>
                    <a:pt x="1201" y="9079"/>
                    <a:pt x="1201" y="8812"/>
                  </a:cubicBezTo>
                  <a:cubicBezTo>
                    <a:pt x="1201" y="8512"/>
                    <a:pt x="1001" y="8378"/>
                    <a:pt x="600" y="837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6" name="Google Shape;2006;p54"/>
          <p:cNvGrpSpPr/>
          <p:nvPr/>
        </p:nvGrpSpPr>
        <p:grpSpPr>
          <a:xfrm>
            <a:off x="754021" y="1375102"/>
            <a:ext cx="2879020" cy="185649"/>
            <a:chOff x="1315808" y="4053025"/>
            <a:chExt cx="2879020" cy="142151"/>
          </a:xfrm>
        </p:grpSpPr>
        <p:sp>
          <p:nvSpPr>
            <p:cNvPr id="2007" name="Google Shape;2007;p54"/>
            <p:cNvSpPr/>
            <p:nvPr/>
          </p:nvSpPr>
          <p:spPr>
            <a:xfrm rot="5400000">
              <a:off x="2684245" y="2684592"/>
              <a:ext cx="142145" cy="2879019"/>
            </a:xfrm>
            <a:custGeom>
              <a:rect b="b" l="l" r="r" t="t"/>
              <a:pathLst>
                <a:path extrusionOk="0" h="6476" w="1297">
                  <a:moveTo>
                    <a:pt x="0" y="0"/>
                  </a:moveTo>
                  <a:lnTo>
                    <a:pt x="0" y="6475"/>
                  </a:lnTo>
                  <a:lnTo>
                    <a:pt x="1297" y="6475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54"/>
            <p:cNvSpPr/>
            <p:nvPr/>
          </p:nvSpPr>
          <p:spPr>
            <a:xfrm rot="5400000">
              <a:off x="1676168" y="3692665"/>
              <a:ext cx="142151" cy="862871"/>
            </a:xfrm>
            <a:custGeom>
              <a:rect b="b" l="l" r="r" t="t"/>
              <a:pathLst>
                <a:path extrusionOk="0" h="5567" w="1297">
                  <a:moveTo>
                    <a:pt x="0" y="0"/>
                  </a:moveTo>
                  <a:lnTo>
                    <a:pt x="0" y="5566"/>
                  </a:lnTo>
                  <a:lnTo>
                    <a:pt x="1297" y="5566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9" name="Google Shape;2009;p54"/>
          <p:cNvSpPr txBox="1"/>
          <p:nvPr/>
        </p:nvSpPr>
        <p:spPr>
          <a:xfrm>
            <a:off x="658800" y="2259687"/>
            <a:ext cx="30672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0" name="Google Shape;2010;p54"/>
          <p:cNvSpPr txBox="1"/>
          <p:nvPr/>
        </p:nvSpPr>
        <p:spPr>
          <a:xfrm>
            <a:off x="658800" y="1594725"/>
            <a:ext cx="30672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1" name="Google Shape;2011;p54"/>
          <p:cNvSpPr txBox="1"/>
          <p:nvPr/>
        </p:nvSpPr>
        <p:spPr>
          <a:xfrm>
            <a:off x="658800" y="2924666"/>
            <a:ext cx="30672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2" name="Google Shape;2012;p54"/>
          <p:cNvSpPr txBox="1"/>
          <p:nvPr/>
        </p:nvSpPr>
        <p:spPr>
          <a:xfrm>
            <a:off x="658800" y="3589644"/>
            <a:ext cx="30672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3" name="Google Shape;2013;p54"/>
          <p:cNvSpPr txBox="1"/>
          <p:nvPr/>
        </p:nvSpPr>
        <p:spPr>
          <a:xfrm>
            <a:off x="658800" y="4254622"/>
            <a:ext cx="30672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14" name="Google Shape;2014;p54"/>
          <p:cNvGrpSpPr/>
          <p:nvPr/>
        </p:nvGrpSpPr>
        <p:grpSpPr>
          <a:xfrm>
            <a:off x="754023" y="4063190"/>
            <a:ext cx="2879023" cy="185655"/>
            <a:chOff x="1315805" y="3401866"/>
            <a:chExt cx="2879023" cy="142145"/>
          </a:xfrm>
        </p:grpSpPr>
        <p:sp>
          <p:nvSpPr>
            <p:cNvPr id="2015" name="Google Shape;2015;p54"/>
            <p:cNvSpPr/>
            <p:nvPr/>
          </p:nvSpPr>
          <p:spPr>
            <a:xfrm rot="5400000">
              <a:off x="2684245" y="2033429"/>
              <a:ext cx="142145" cy="2879019"/>
            </a:xfrm>
            <a:custGeom>
              <a:rect b="b" l="l" r="r" t="t"/>
              <a:pathLst>
                <a:path extrusionOk="0" h="6476" w="1297">
                  <a:moveTo>
                    <a:pt x="0" y="0"/>
                  </a:moveTo>
                  <a:lnTo>
                    <a:pt x="0" y="6475"/>
                  </a:lnTo>
                  <a:lnTo>
                    <a:pt x="1297" y="6475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54"/>
            <p:cNvSpPr/>
            <p:nvPr/>
          </p:nvSpPr>
          <p:spPr>
            <a:xfrm rot="5400000">
              <a:off x="1861740" y="2855940"/>
              <a:ext cx="142125" cy="1233995"/>
            </a:xfrm>
            <a:custGeom>
              <a:rect b="b" l="l" r="r" t="t"/>
              <a:pathLst>
                <a:path extrusionOk="0" h="5567" w="1297">
                  <a:moveTo>
                    <a:pt x="0" y="0"/>
                  </a:moveTo>
                  <a:lnTo>
                    <a:pt x="0" y="5566"/>
                  </a:lnTo>
                  <a:lnTo>
                    <a:pt x="1297" y="5566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7" name="Google Shape;2017;p54"/>
          <p:cNvGrpSpPr/>
          <p:nvPr/>
        </p:nvGrpSpPr>
        <p:grpSpPr>
          <a:xfrm>
            <a:off x="754023" y="3393587"/>
            <a:ext cx="2879027" cy="185649"/>
            <a:chOff x="1315798" y="2716262"/>
            <a:chExt cx="2879027" cy="185649"/>
          </a:xfrm>
        </p:grpSpPr>
        <p:sp>
          <p:nvSpPr>
            <p:cNvPr id="2018" name="Google Shape;2018;p54"/>
            <p:cNvSpPr/>
            <p:nvPr/>
          </p:nvSpPr>
          <p:spPr>
            <a:xfrm rot="5400000">
              <a:off x="2662494" y="1369577"/>
              <a:ext cx="185643" cy="2879019"/>
            </a:xfrm>
            <a:custGeom>
              <a:rect b="b" l="l" r="r" t="t"/>
              <a:pathLst>
                <a:path extrusionOk="0" h="6476" w="1297">
                  <a:moveTo>
                    <a:pt x="0" y="0"/>
                  </a:moveTo>
                  <a:lnTo>
                    <a:pt x="0" y="6475"/>
                  </a:lnTo>
                  <a:lnTo>
                    <a:pt x="1297" y="6475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54"/>
            <p:cNvSpPr/>
            <p:nvPr/>
          </p:nvSpPr>
          <p:spPr>
            <a:xfrm rot="5400000">
              <a:off x="1703662" y="2328397"/>
              <a:ext cx="185649" cy="961379"/>
            </a:xfrm>
            <a:custGeom>
              <a:rect b="b" l="l" r="r" t="t"/>
              <a:pathLst>
                <a:path extrusionOk="0" h="5567" w="1297">
                  <a:moveTo>
                    <a:pt x="0" y="0"/>
                  </a:moveTo>
                  <a:lnTo>
                    <a:pt x="0" y="5566"/>
                  </a:lnTo>
                  <a:lnTo>
                    <a:pt x="1297" y="5566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0" name="Google Shape;2020;p54"/>
          <p:cNvGrpSpPr/>
          <p:nvPr/>
        </p:nvGrpSpPr>
        <p:grpSpPr>
          <a:xfrm>
            <a:off x="754027" y="2712851"/>
            <a:ext cx="2879023" cy="190523"/>
            <a:chOff x="1315802" y="2035526"/>
            <a:chExt cx="2879023" cy="190523"/>
          </a:xfrm>
        </p:grpSpPr>
        <p:sp>
          <p:nvSpPr>
            <p:cNvPr id="2021" name="Google Shape;2021;p54"/>
            <p:cNvSpPr/>
            <p:nvPr/>
          </p:nvSpPr>
          <p:spPr>
            <a:xfrm rot="5400000">
              <a:off x="2662494" y="688838"/>
              <a:ext cx="185643" cy="2879019"/>
            </a:xfrm>
            <a:custGeom>
              <a:rect b="b" l="l" r="r" t="t"/>
              <a:pathLst>
                <a:path extrusionOk="0" h="6476" w="1297">
                  <a:moveTo>
                    <a:pt x="0" y="0"/>
                  </a:moveTo>
                  <a:lnTo>
                    <a:pt x="0" y="6475"/>
                  </a:lnTo>
                  <a:lnTo>
                    <a:pt x="1297" y="6475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54"/>
            <p:cNvSpPr/>
            <p:nvPr/>
          </p:nvSpPr>
          <p:spPr>
            <a:xfrm rot="5400000">
              <a:off x="2106849" y="1249352"/>
              <a:ext cx="185649" cy="1767745"/>
            </a:xfrm>
            <a:custGeom>
              <a:rect b="b" l="l" r="r" t="t"/>
              <a:pathLst>
                <a:path extrusionOk="0" h="5567" w="1297">
                  <a:moveTo>
                    <a:pt x="0" y="0"/>
                  </a:moveTo>
                  <a:lnTo>
                    <a:pt x="0" y="5566"/>
                  </a:lnTo>
                  <a:lnTo>
                    <a:pt x="1297" y="5566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3" name="Google Shape;2023;p54"/>
          <p:cNvGrpSpPr/>
          <p:nvPr/>
        </p:nvGrpSpPr>
        <p:grpSpPr>
          <a:xfrm>
            <a:off x="754028" y="2043476"/>
            <a:ext cx="2879022" cy="185649"/>
            <a:chOff x="1315803" y="1371027"/>
            <a:chExt cx="2879022" cy="185649"/>
          </a:xfrm>
        </p:grpSpPr>
        <p:sp>
          <p:nvSpPr>
            <p:cNvPr id="2024" name="Google Shape;2024;p54"/>
            <p:cNvSpPr/>
            <p:nvPr/>
          </p:nvSpPr>
          <p:spPr>
            <a:xfrm rot="5400000">
              <a:off x="2662491" y="24342"/>
              <a:ext cx="185649" cy="2879019"/>
            </a:xfrm>
            <a:custGeom>
              <a:rect b="b" l="l" r="r" t="t"/>
              <a:pathLst>
                <a:path extrusionOk="0" h="6476" w="1297">
                  <a:moveTo>
                    <a:pt x="0" y="0"/>
                  </a:moveTo>
                  <a:lnTo>
                    <a:pt x="0" y="6475"/>
                  </a:lnTo>
                  <a:lnTo>
                    <a:pt x="1297" y="6475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54"/>
            <p:cNvSpPr/>
            <p:nvPr/>
          </p:nvSpPr>
          <p:spPr>
            <a:xfrm rot="5400000">
              <a:off x="2460432" y="226398"/>
              <a:ext cx="185649" cy="2474907"/>
            </a:xfrm>
            <a:custGeom>
              <a:rect b="b" l="l" r="r" t="t"/>
              <a:pathLst>
                <a:path extrusionOk="0" h="5567" w="1297">
                  <a:moveTo>
                    <a:pt x="0" y="0"/>
                  </a:moveTo>
                  <a:lnTo>
                    <a:pt x="0" y="5566"/>
                  </a:lnTo>
                  <a:lnTo>
                    <a:pt x="1297" y="5566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6" name="Google Shape;2026;p54"/>
          <p:cNvSpPr txBox="1"/>
          <p:nvPr/>
        </p:nvSpPr>
        <p:spPr>
          <a:xfrm>
            <a:off x="754025" y="2032248"/>
            <a:ext cx="711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90%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7" name="Google Shape;2027;p54"/>
          <p:cNvSpPr txBox="1"/>
          <p:nvPr/>
        </p:nvSpPr>
        <p:spPr>
          <a:xfrm>
            <a:off x="754025" y="1363376"/>
            <a:ext cx="711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25%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8" name="Google Shape;2028;p54"/>
          <p:cNvSpPr txBox="1"/>
          <p:nvPr/>
        </p:nvSpPr>
        <p:spPr>
          <a:xfrm>
            <a:off x="754025" y="2706804"/>
            <a:ext cx="711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70%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9" name="Google Shape;2029;p54"/>
          <p:cNvSpPr txBox="1"/>
          <p:nvPr/>
        </p:nvSpPr>
        <p:spPr>
          <a:xfrm>
            <a:off x="754025" y="3383624"/>
            <a:ext cx="711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28%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0" name="Google Shape;2030;p54"/>
          <p:cNvSpPr txBox="1"/>
          <p:nvPr/>
        </p:nvSpPr>
        <p:spPr>
          <a:xfrm>
            <a:off x="754025" y="4050219"/>
            <a:ext cx="711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33%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55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Infographics</a:t>
            </a:r>
            <a:endParaRPr/>
          </a:p>
        </p:txBody>
      </p:sp>
      <p:grpSp>
        <p:nvGrpSpPr>
          <p:cNvPr id="2036" name="Google Shape;2036;p55"/>
          <p:cNvGrpSpPr/>
          <p:nvPr/>
        </p:nvGrpSpPr>
        <p:grpSpPr>
          <a:xfrm>
            <a:off x="2932882" y="1517613"/>
            <a:ext cx="3278677" cy="3327146"/>
            <a:chOff x="3196077" y="1251326"/>
            <a:chExt cx="2751953" cy="2792635"/>
          </a:xfrm>
        </p:grpSpPr>
        <p:sp>
          <p:nvSpPr>
            <p:cNvPr id="2037" name="Google Shape;2037;p55"/>
            <p:cNvSpPr/>
            <p:nvPr/>
          </p:nvSpPr>
          <p:spPr>
            <a:xfrm>
              <a:off x="3196077" y="1251326"/>
              <a:ext cx="1351958" cy="1228028"/>
            </a:xfrm>
            <a:custGeom>
              <a:rect b="b" l="l" r="r" t="t"/>
              <a:pathLst>
                <a:path extrusionOk="0" h="72386" w="79691">
                  <a:moveTo>
                    <a:pt x="7139" y="0"/>
                  </a:moveTo>
                  <a:cubicBezTo>
                    <a:pt x="3203" y="0"/>
                    <a:pt x="1" y="3202"/>
                    <a:pt x="1" y="7138"/>
                  </a:cubicBezTo>
                  <a:lnTo>
                    <a:pt x="1" y="72385"/>
                  </a:lnTo>
                  <a:lnTo>
                    <a:pt x="48102" y="72385"/>
                  </a:lnTo>
                  <a:cubicBezTo>
                    <a:pt x="49670" y="67615"/>
                    <a:pt x="52171" y="63012"/>
                    <a:pt x="55440" y="59109"/>
                  </a:cubicBezTo>
                  <a:cubicBezTo>
                    <a:pt x="61778" y="51537"/>
                    <a:pt x="70318" y="47200"/>
                    <a:pt x="79691" y="46800"/>
                  </a:cubicBezTo>
                  <a:lnTo>
                    <a:pt x="796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55"/>
            <p:cNvSpPr/>
            <p:nvPr/>
          </p:nvSpPr>
          <p:spPr>
            <a:xfrm>
              <a:off x="3270211" y="1325442"/>
              <a:ext cx="1203701" cy="1079771"/>
            </a:xfrm>
            <a:custGeom>
              <a:rect b="b" l="l" r="r" t="t"/>
              <a:pathLst>
                <a:path extrusionOk="0" h="63647" w="70952">
                  <a:moveTo>
                    <a:pt x="2769" y="1"/>
                  </a:moveTo>
                  <a:cubicBezTo>
                    <a:pt x="1235" y="1"/>
                    <a:pt x="1" y="1235"/>
                    <a:pt x="1" y="2769"/>
                  </a:cubicBezTo>
                  <a:lnTo>
                    <a:pt x="1" y="63646"/>
                  </a:lnTo>
                  <a:lnTo>
                    <a:pt x="40696" y="63646"/>
                  </a:lnTo>
                  <a:cubicBezTo>
                    <a:pt x="42431" y="59410"/>
                    <a:pt x="44833" y="55407"/>
                    <a:pt x="47735" y="51938"/>
                  </a:cubicBezTo>
                  <a:cubicBezTo>
                    <a:pt x="53872" y="44566"/>
                    <a:pt x="62012" y="39896"/>
                    <a:pt x="70951" y="38495"/>
                  </a:cubicBezTo>
                  <a:lnTo>
                    <a:pt x="70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5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5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9" name="Google Shape;2039;p55"/>
            <p:cNvSpPr/>
            <p:nvPr/>
          </p:nvSpPr>
          <p:spPr>
            <a:xfrm>
              <a:off x="3196077" y="2527370"/>
              <a:ext cx="1035628" cy="1216153"/>
            </a:xfrm>
            <a:custGeom>
              <a:rect b="b" l="l" r="r" t="t"/>
              <a:pathLst>
                <a:path extrusionOk="0" h="71686" w="61045">
                  <a:moveTo>
                    <a:pt x="1" y="1"/>
                  </a:moveTo>
                  <a:lnTo>
                    <a:pt x="1" y="64547"/>
                  </a:lnTo>
                  <a:cubicBezTo>
                    <a:pt x="1" y="68483"/>
                    <a:pt x="3203" y="71685"/>
                    <a:pt x="7139" y="71685"/>
                  </a:cubicBezTo>
                  <a:lnTo>
                    <a:pt x="61044" y="71685"/>
                  </a:lnTo>
                  <a:lnTo>
                    <a:pt x="61044" y="58943"/>
                  </a:lnTo>
                  <a:lnTo>
                    <a:pt x="61011" y="58943"/>
                  </a:lnTo>
                  <a:lnTo>
                    <a:pt x="61011" y="56074"/>
                  </a:lnTo>
                  <a:cubicBezTo>
                    <a:pt x="61011" y="45266"/>
                    <a:pt x="56908" y="36827"/>
                    <a:pt x="52939" y="28688"/>
                  </a:cubicBezTo>
                  <a:cubicBezTo>
                    <a:pt x="49536" y="21716"/>
                    <a:pt x="46334" y="15111"/>
                    <a:pt x="46334" y="7873"/>
                  </a:cubicBezTo>
                  <a:cubicBezTo>
                    <a:pt x="46334" y="5304"/>
                    <a:pt x="46667" y="2669"/>
                    <a:pt x="473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55"/>
            <p:cNvSpPr/>
            <p:nvPr/>
          </p:nvSpPr>
          <p:spPr>
            <a:xfrm>
              <a:off x="3270211" y="2601504"/>
              <a:ext cx="887354" cy="1067879"/>
            </a:xfrm>
            <a:custGeom>
              <a:rect b="b" l="l" r="r" t="t"/>
              <a:pathLst>
                <a:path extrusionOk="0" h="62946" w="52305">
                  <a:moveTo>
                    <a:pt x="1" y="0"/>
                  </a:moveTo>
                  <a:lnTo>
                    <a:pt x="1" y="60177"/>
                  </a:lnTo>
                  <a:cubicBezTo>
                    <a:pt x="1" y="61711"/>
                    <a:pt x="1235" y="62945"/>
                    <a:pt x="2769" y="62945"/>
                  </a:cubicBezTo>
                  <a:lnTo>
                    <a:pt x="52305" y="62945"/>
                  </a:lnTo>
                  <a:lnTo>
                    <a:pt x="52305" y="58909"/>
                  </a:lnTo>
                  <a:lnTo>
                    <a:pt x="52305" y="51704"/>
                  </a:lnTo>
                  <a:cubicBezTo>
                    <a:pt x="52305" y="41897"/>
                    <a:pt x="48569" y="34292"/>
                    <a:pt x="44666" y="26219"/>
                  </a:cubicBezTo>
                  <a:cubicBezTo>
                    <a:pt x="41197" y="19114"/>
                    <a:pt x="37594" y="11742"/>
                    <a:pt x="37594" y="3503"/>
                  </a:cubicBezTo>
                  <a:cubicBezTo>
                    <a:pt x="37594" y="2369"/>
                    <a:pt x="37661" y="1168"/>
                    <a:pt x="37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5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5500">
                <a:solidFill>
                  <a:schemeClr val="dk1"/>
                </a:solidFill>
              </a:endParaRPr>
            </a:p>
          </p:txBody>
        </p:sp>
        <p:sp>
          <p:nvSpPr>
            <p:cNvPr id="2041" name="Google Shape;2041;p55"/>
            <p:cNvSpPr/>
            <p:nvPr/>
          </p:nvSpPr>
          <p:spPr>
            <a:xfrm>
              <a:off x="4912405" y="2527370"/>
              <a:ext cx="1035611" cy="1216153"/>
            </a:xfrm>
            <a:custGeom>
              <a:rect b="b" l="l" r="r" t="t"/>
              <a:pathLst>
                <a:path extrusionOk="0" h="71686" w="61044">
                  <a:moveTo>
                    <a:pt x="13743" y="1"/>
                  </a:moveTo>
                  <a:cubicBezTo>
                    <a:pt x="14377" y="2669"/>
                    <a:pt x="14711" y="5304"/>
                    <a:pt x="14711" y="7873"/>
                  </a:cubicBezTo>
                  <a:cubicBezTo>
                    <a:pt x="14711" y="15111"/>
                    <a:pt x="11508" y="21716"/>
                    <a:pt x="8106" y="28688"/>
                  </a:cubicBezTo>
                  <a:cubicBezTo>
                    <a:pt x="4136" y="36827"/>
                    <a:pt x="33" y="45266"/>
                    <a:pt x="33" y="56074"/>
                  </a:cubicBezTo>
                  <a:lnTo>
                    <a:pt x="33" y="58943"/>
                  </a:lnTo>
                  <a:lnTo>
                    <a:pt x="0" y="61778"/>
                  </a:lnTo>
                  <a:lnTo>
                    <a:pt x="0" y="71685"/>
                  </a:lnTo>
                  <a:lnTo>
                    <a:pt x="53905" y="71685"/>
                  </a:lnTo>
                  <a:cubicBezTo>
                    <a:pt x="57841" y="71685"/>
                    <a:pt x="61044" y="68483"/>
                    <a:pt x="61044" y="64547"/>
                  </a:cubicBezTo>
                  <a:lnTo>
                    <a:pt x="610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55"/>
            <p:cNvSpPr/>
            <p:nvPr/>
          </p:nvSpPr>
          <p:spPr>
            <a:xfrm>
              <a:off x="4986522" y="2601504"/>
              <a:ext cx="887354" cy="1067879"/>
            </a:xfrm>
            <a:custGeom>
              <a:rect b="b" l="l" r="r" t="t"/>
              <a:pathLst>
                <a:path extrusionOk="0" h="62946" w="52305">
                  <a:moveTo>
                    <a:pt x="14545" y="0"/>
                  </a:moveTo>
                  <a:cubicBezTo>
                    <a:pt x="14645" y="1168"/>
                    <a:pt x="14711" y="2369"/>
                    <a:pt x="14711" y="3503"/>
                  </a:cubicBezTo>
                  <a:cubicBezTo>
                    <a:pt x="14711" y="11742"/>
                    <a:pt x="11109" y="19114"/>
                    <a:pt x="7640" y="26219"/>
                  </a:cubicBezTo>
                  <a:cubicBezTo>
                    <a:pt x="3737" y="34292"/>
                    <a:pt x="34" y="41897"/>
                    <a:pt x="34" y="51704"/>
                  </a:cubicBezTo>
                  <a:lnTo>
                    <a:pt x="34" y="54606"/>
                  </a:lnTo>
                  <a:lnTo>
                    <a:pt x="1" y="57408"/>
                  </a:lnTo>
                  <a:lnTo>
                    <a:pt x="1" y="62945"/>
                  </a:lnTo>
                  <a:lnTo>
                    <a:pt x="49536" y="62945"/>
                  </a:lnTo>
                  <a:cubicBezTo>
                    <a:pt x="51071" y="62945"/>
                    <a:pt x="52305" y="61711"/>
                    <a:pt x="52305" y="60177"/>
                  </a:cubicBezTo>
                  <a:lnTo>
                    <a:pt x="52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5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5500">
                <a:solidFill>
                  <a:schemeClr val="dk1"/>
                </a:solidFill>
              </a:endParaRPr>
            </a:p>
          </p:txBody>
        </p:sp>
        <p:sp>
          <p:nvSpPr>
            <p:cNvPr id="2043" name="Google Shape;2043;p55"/>
            <p:cNvSpPr/>
            <p:nvPr/>
          </p:nvSpPr>
          <p:spPr>
            <a:xfrm>
              <a:off x="4596072" y="1251326"/>
              <a:ext cx="1351958" cy="1228028"/>
            </a:xfrm>
            <a:custGeom>
              <a:rect b="b" l="l" r="r" t="t"/>
              <a:pathLst>
                <a:path extrusionOk="0" h="72386" w="79691">
                  <a:moveTo>
                    <a:pt x="0" y="0"/>
                  </a:moveTo>
                  <a:lnTo>
                    <a:pt x="0" y="46800"/>
                  </a:lnTo>
                  <a:cubicBezTo>
                    <a:pt x="9374" y="47200"/>
                    <a:pt x="17913" y="51537"/>
                    <a:pt x="24251" y="59109"/>
                  </a:cubicBezTo>
                  <a:cubicBezTo>
                    <a:pt x="27520" y="63012"/>
                    <a:pt x="30022" y="67615"/>
                    <a:pt x="31590" y="72385"/>
                  </a:cubicBezTo>
                  <a:lnTo>
                    <a:pt x="79691" y="72385"/>
                  </a:lnTo>
                  <a:lnTo>
                    <a:pt x="79691" y="7138"/>
                  </a:lnTo>
                  <a:cubicBezTo>
                    <a:pt x="79691" y="3202"/>
                    <a:pt x="76488" y="0"/>
                    <a:pt x="72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55"/>
            <p:cNvSpPr/>
            <p:nvPr/>
          </p:nvSpPr>
          <p:spPr>
            <a:xfrm>
              <a:off x="4670206" y="1325442"/>
              <a:ext cx="1203684" cy="1079771"/>
            </a:xfrm>
            <a:custGeom>
              <a:rect b="b" l="l" r="r" t="t"/>
              <a:pathLst>
                <a:path extrusionOk="0" h="63647" w="70951">
                  <a:moveTo>
                    <a:pt x="0" y="1"/>
                  </a:moveTo>
                  <a:lnTo>
                    <a:pt x="0" y="38495"/>
                  </a:lnTo>
                  <a:cubicBezTo>
                    <a:pt x="8940" y="39896"/>
                    <a:pt x="17079" y="44566"/>
                    <a:pt x="23217" y="51938"/>
                  </a:cubicBezTo>
                  <a:cubicBezTo>
                    <a:pt x="26119" y="55407"/>
                    <a:pt x="28521" y="59410"/>
                    <a:pt x="30255" y="63646"/>
                  </a:cubicBezTo>
                  <a:lnTo>
                    <a:pt x="70951" y="63646"/>
                  </a:lnTo>
                  <a:lnTo>
                    <a:pt x="70951" y="2769"/>
                  </a:lnTo>
                  <a:cubicBezTo>
                    <a:pt x="70951" y="1235"/>
                    <a:pt x="69717" y="1"/>
                    <a:pt x="68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5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5500">
                <a:solidFill>
                  <a:schemeClr val="dk1"/>
                </a:solidFill>
              </a:endParaRPr>
            </a:p>
          </p:txBody>
        </p:sp>
        <p:sp>
          <p:nvSpPr>
            <p:cNvPr id="2045" name="Google Shape;2045;p55"/>
            <p:cNvSpPr/>
            <p:nvPr/>
          </p:nvSpPr>
          <p:spPr>
            <a:xfrm>
              <a:off x="4030194" y="2092782"/>
              <a:ext cx="1083707" cy="1385905"/>
            </a:xfrm>
            <a:custGeom>
              <a:rect b="b" l="l" r="r" t="t"/>
              <a:pathLst>
                <a:path extrusionOk="0" h="81692" w="63879">
                  <a:moveTo>
                    <a:pt x="31923" y="0"/>
                  </a:moveTo>
                  <a:cubicBezTo>
                    <a:pt x="11909" y="0"/>
                    <a:pt x="0" y="19014"/>
                    <a:pt x="0" y="33491"/>
                  </a:cubicBezTo>
                  <a:cubicBezTo>
                    <a:pt x="0" y="48001"/>
                    <a:pt x="14711" y="60677"/>
                    <a:pt x="14711" y="81692"/>
                  </a:cubicBezTo>
                  <a:lnTo>
                    <a:pt x="49169" y="81692"/>
                  </a:lnTo>
                  <a:cubicBezTo>
                    <a:pt x="49169" y="60677"/>
                    <a:pt x="63879" y="48001"/>
                    <a:pt x="63879" y="33491"/>
                  </a:cubicBezTo>
                  <a:cubicBezTo>
                    <a:pt x="63879" y="19014"/>
                    <a:pt x="51937" y="0"/>
                    <a:pt x="31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55"/>
            <p:cNvSpPr/>
            <p:nvPr/>
          </p:nvSpPr>
          <p:spPr>
            <a:xfrm>
              <a:off x="4322744" y="2673941"/>
              <a:ext cx="498584" cy="804718"/>
            </a:xfrm>
            <a:custGeom>
              <a:rect b="b" l="l" r="r" t="t"/>
              <a:pathLst>
                <a:path extrusionOk="0" h="47434" w="29389">
                  <a:moveTo>
                    <a:pt x="4904" y="2135"/>
                  </a:moveTo>
                  <a:cubicBezTo>
                    <a:pt x="7473" y="2135"/>
                    <a:pt x="7640" y="4437"/>
                    <a:pt x="7640" y="4904"/>
                  </a:cubicBezTo>
                  <a:lnTo>
                    <a:pt x="7640" y="7639"/>
                  </a:lnTo>
                  <a:lnTo>
                    <a:pt x="4904" y="7639"/>
                  </a:lnTo>
                  <a:cubicBezTo>
                    <a:pt x="2303" y="7639"/>
                    <a:pt x="2136" y="5337"/>
                    <a:pt x="2136" y="4904"/>
                  </a:cubicBezTo>
                  <a:cubicBezTo>
                    <a:pt x="2136" y="4603"/>
                    <a:pt x="2202" y="2135"/>
                    <a:pt x="4904" y="2135"/>
                  </a:cubicBezTo>
                  <a:close/>
                  <a:moveTo>
                    <a:pt x="24518" y="2135"/>
                  </a:moveTo>
                  <a:cubicBezTo>
                    <a:pt x="24785" y="2135"/>
                    <a:pt x="27254" y="2235"/>
                    <a:pt x="27254" y="4904"/>
                  </a:cubicBezTo>
                  <a:cubicBezTo>
                    <a:pt x="27254" y="7472"/>
                    <a:pt x="24952" y="7639"/>
                    <a:pt x="24518" y="7639"/>
                  </a:cubicBezTo>
                  <a:lnTo>
                    <a:pt x="21750" y="7639"/>
                  </a:lnTo>
                  <a:lnTo>
                    <a:pt x="21750" y="4904"/>
                  </a:lnTo>
                  <a:cubicBezTo>
                    <a:pt x="21750" y="2302"/>
                    <a:pt x="24051" y="2135"/>
                    <a:pt x="24518" y="2135"/>
                  </a:cubicBezTo>
                  <a:close/>
                  <a:moveTo>
                    <a:pt x="4904" y="0"/>
                  </a:moveTo>
                  <a:cubicBezTo>
                    <a:pt x="1302" y="0"/>
                    <a:pt x="1" y="2935"/>
                    <a:pt x="1" y="4904"/>
                  </a:cubicBezTo>
                  <a:cubicBezTo>
                    <a:pt x="1" y="6872"/>
                    <a:pt x="1302" y="9774"/>
                    <a:pt x="4904" y="9774"/>
                  </a:cubicBezTo>
                  <a:lnTo>
                    <a:pt x="7640" y="9774"/>
                  </a:lnTo>
                  <a:lnTo>
                    <a:pt x="7640" y="47434"/>
                  </a:lnTo>
                  <a:lnTo>
                    <a:pt x="9775" y="47434"/>
                  </a:lnTo>
                  <a:lnTo>
                    <a:pt x="9775" y="9774"/>
                  </a:lnTo>
                  <a:lnTo>
                    <a:pt x="19615" y="9774"/>
                  </a:lnTo>
                  <a:lnTo>
                    <a:pt x="19615" y="47434"/>
                  </a:lnTo>
                  <a:lnTo>
                    <a:pt x="21750" y="47434"/>
                  </a:lnTo>
                  <a:lnTo>
                    <a:pt x="21750" y="9774"/>
                  </a:lnTo>
                  <a:lnTo>
                    <a:pt x="24518" y="9774"/>
                  </a:lnTo>
                  <a:cubicBezTo>
                    <a:pt x="26453" y="9774"/>
                    <a:pt x="29389" y="8473"/>
                    <a:pt x="29389" y="4904"/>
                  </a:cubicBezTo>
                  <a:cubicBezTo>
                    <a:pt x="29389" y="1301"/>
                    <a:pt x="26453" y="0"/>
                    <a:pt x="24518" y="0"/>
                  </a:cubicBezTo>
                  <a:cubicBezTo>
                    <a:pt x="22550" y="0"/>
                    <a:pt x="19615" y="1301"/>
                    <a:pt x="19615" y="4904"/>
                  </a:cubicBezTo>
                  <a:lnTo>
                    <a:pt x="19615" y="7639"/>
                  </a:lnTo>
                  <a:lnTo>
                    <a:pt x="9775" y="7639"/>
                  </a:lnTo>
                  <a:lnTo>
                    <a:pt x="9775" y="4904"/>
                  </a:lnTo>
                  <a:cubicBezTo>
                    <a:pt x="9775" y="2935"/>
                    <a:pt x="8474" y="0"/>
                    <a:pt x="4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55"/>
            <p:cNvSpPr/>
            <p:nvPr/>
          </p:nvSpPr>
          <p:spPr>
            <a:xfrm>
              <a:off x="4279739" y="3478602"/>
              <a:ext cx="584597" cy="565359"/>
            </a:xfrm>
            <a:custGeom>
              <a:rect b="b" l="l" r="r" t="t"/>
              <a:pathLst>
                <a:path extrusionOk="0" h="33325" w="34459">
                  <a:moveTo>
                    <a:pt x="1" y="1"/>
                  </a:moveTo>
                  <a:lnTo>
                    <a:pt x="1" y="6672"/>
                  </a:lnTo>
                  <a:lnTo>
                    <a:pt x="1" y="21383"/>
                  </a:lnTo>
                  <a:cubicBezTo>
                    <a:pt x="1" y="22984"/>
                    <a:pt x="1068" y="24852"/>
                    <a:pt x="2636" y="26653"/>
                  </a:cubicBezTo>
                  <a:cubicBezTo>
                    <a:pt x="5605" y="30056"/>
                    <a:pt x="10375" y="33125"/>
                    <a:pt x="12943" y="33291"/>
                  </a:cubicBezTo>
                  <a:cubicBezTo>
                    <a:pt x="13043" y="33325"/>
                    <a:pt x="13110" y="33325"/>
                    <a:pt x="13210" y="33325"/>
                  </a:cubicBezTo>
                  <a:lnTo>
                    <a:pt x="21249" y="33325"/>
                  </a:lnTo>
                  <a:cubicBezTo>
                    <a:pt x="21349" y="33325"/>
                    <a:pt x="21416" y="33325"/>
                    <a:pt x="21516" y="33291"/>
                  </a:cubicBezTo>
                  <a:cubicBezTo>
                    <a:pt x="24085" y="33125"/>
                    <a:pt x="28855" y="30056"/>
                    <a:pt x="31823" y="26653"/>
                  </a:cubicBezTo>
                  <a:cubicBezTo>
                    <a:pt x="33391" y="24885"/>
                    <a:pt x="34459" y="22984"/>
                    <a:pt x="34459" y="21383"/>
                  </a:cubicBezTo>
                  <a:lnTo>
                    <a:pt x="34459" y="6672"/>
                  </a:lnTo>
                  <a:lnTo>
                    <a:pt x="34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55"/>
            <p:cNvSpPr/>
            <p:nvPr/>
          </p:nvSpPr>
          <p:spPr>
            <a:xfrm>
              <a:off x="4199323" y="2246007"/>
              <a:ext cx="745466" cy="744999"/>
            </a:xfrm>
            <a:custGeom>
              <a:rect b="b" l="l" r="r" t="t"/>
              <a:pathLst>
                <a:path extrusionOk="0" h="52706" w="52739">
                  <a:moveTo>
                    <a:pt x="26386" y="1"/>
                  </a:moveTo>
                  <a:cubicBezTo>
                    <a:pt x="11809" y="1"/>
                    <a:pt x="1" y="11776"/>
                    <a:pt x="1" y="26353"/>
                  </a:cubicBezTo>
                  <a:cubicBezTo>
                    <a:pt x="1" y="40897"/>
                    <a:pt x="11809" y="52705"/>
                    <a:pt x="26386" y="52705"/>
                  </a:cubicBezTo>
                  <a:cubicBezTo>
                    <a:pt x="40930" y="52705"/>
                    <a:pt x="52739" y="40897"/>
                    <a:pt x="52739" y="26353"/>
                  </a:cubicBezTo>
                  <a:cubicBezTo>
                    <a:pt x="52739" y="11776"/>
                    <a:pt x="40930" y="1"/>
                    <a:pt x="263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55"/>
            <p:cNvSpPr/>
            <p:nvPr/>
          </p:nvSpPr>
          <p:spPr>
            <a:xfrm>
              <a:off x="4365188" y="2405212"/>
              <a:ext cx="413692" cy="414268"/>
            </a:xfrm>
            <a:custGeom>
              <a:rect b="b" l="l" r="r" t="t"/>
              <a:pathLst>
                <a:path extrusionOk="0" h="24419" w="24385">
                  <a:moveTo>
                    <a:pt x="12209" y="1"/>
                  </a:moveTo>
                  <a:cubicBezTo>
                    <a:pt x="5438" y="1"/>
                    <a:pt x="1" y="5472"/>
                    <a:pt x="1" y="12210"/>
                  </a:cubicBezTo>
                  <a:cubicBezTo>
                    <a:pt x="1" y="18948"/>
                    <a:pt x="5438" y="24418"/>
                    <a:pt x="12209" y="24418"/>
                  </a:cubicBezTo>
                  <a:cubicBezTo>
                    <a:pt x="18948" y="24418"/>
                    <a:pt x="24385" y="18948"/>
                    <a:pt x="24385" y="12210"/>
                  </a:cubicBezTo>
                  <a:cubicBezTo>
                    <a:pt x="24385" y="5472"/>
                    <a:pt x="18948" y="1"/>
                    <a:pt x="122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55"/>
            <p:cNvSpPr/>
            <p:nvPr/>
          </p:nvSpPr>
          <p:spPr>
            <a:xfrm>
              <a:off x="4279739" y="3478602"/>
              <a:ext cx="584597" cy="565359"/>
            </a:xfrm>
            <a:custGeom>
              <a:rect b="b" l="l" r="r" t="t"/>
              <a:pathLst>
                <a:path extrusionOk="0" h="33325" w="34459">
                  <a:moveTo>
                    <a:pt x="1" y="1"/>
                  </a:moveTo>
                  <a:lnTo>
                    <a:pt x="1" y="6672"/>
                  </a:lnTo>
                  <a:lnTo>
                    <a:pt x="34459" y="6672"/>
                  </a:lnTo>
                  <a:lnTo>
                    <a:pt x="34459" y="1"/>
                  </a:lnTo>
                  <a:close/>
                  <a:moveTo>
                    <a:pt x="1" y="13311"/>
                  </a:moveTo>
                  <a:lnTo>
                    <a:pt x="1" y="19982"/>
                  </a:lnTo>
                  <a:lnTo>
                    <a:pt x="34459" y="19982"/>
                  </a:lnTo>
                  <a:lnTo>
                    <a:pt x="34459" y="13311"/>
                  </a:lnTo>
                  <a:close/>
                  <a:moveTo>
                    <a:pt x="2636" y="26653"/>
                  </a:moveTo>
                  <a:cubicBezTo>
                    <a:pt x="5605" y="30056"/>
                    <a:pt x="10375" y="33125"/>
                    <a:pt x="12943" y="33325"/>
                  </a:cubicBezTo>
                  <a:lnTo>
                    <a:pt x="21516" y="33325"/>
                  </a:lnTo>
                  <a:cubicBezTo>
                    <a:pt x="24085" y="33125"/>
                    <a:pt x="28855" y="30056"/>
                    <a:pt x="31823" y="266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1" name="Google Shape;2051;p55"/>
          <p:cNvSpPr txBox="1"/>
          <p:nvPr/>
        </p:nvSpPr>
        <p:spPr>
          <a:xfrm>
            <a:off x="887400" y="3237225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2" name="Google Shape;2052;p55"/>
          <p:cNvSpPr txBox="1"/>
          <p:nvPr/>
        </p:nvSpPr>
        <p:spPr>
          <a:xfrm>
            <a:off x="891550" y="1625463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3" name="Google Shape;2053;p55"/>
          <p:cNvSpPr txBox="1"/>
          <p:nvPr/>
        </p:nvSpPr>
        <p:spPr>
          <a:xfrm>
            <a:off x="6467400" y="3234199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4" name="Google Shape;2054;p55"/>
          <p:cNvSpPr txBox="1"/>
          <p:nvPr/>
        </p:nvSpPr>
        <p:spPr>
          <a:xfrm>
            <a:off x="6467400" y="1627013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5" name="Google Shape;2055;p55"/>
          <p:cNvSpPr txBox="1"/>
          <p:nvPr/>
        </p:nvSpPr>
        <p:spPr>
          <a:xfrm>
            <a:off x="887400" y="1985282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6" name="Google Shape;2056;p55"/>
          <p:cNvSpPr txBox="1"/>
          <p:nvPr/>
        </p:nvSpPr>
        <p:spPr>
          <a:xfrm>
            <a:off x="6357001" y="3593800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giant,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7" name="Google Shape;2057;p55"/>
          <p:cNvSpPr txBox="1"/>
          <p:nvPr/>
        </p:nvSpPr>
        <p:spPr>
          <a:xfrm>
            <a:off x="6357001" y="1985282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8" name="Google Shape;2058;p55"/>
          <p:cNvSpPr txBox="1"/>
          <p:nvPr/>
        </p:nvSpPr>
        <p:spPr>
          <a:xfrm>
            <a:off x="887400" y="3593800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56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Infographics</a:t>
            </a:r>
            <a:endParaRPr/>
          </a:p>
        </p:txBody>
      </p:sp>
      <p:sp>
        <p:nvSpPr>
          <p:cNvPr id="2064" name="Google Shape;2064;p56"/>
          <p:cNvSpPr/>
          <p:nvPr/>
        </p:nvSpPr>
        <p:spPr>
          <a:xfrm>
            <a:off x="3023300" y="8273000"/>
            <a:ext cx="277725" cy="112600"/>
          </a:xfrm>
          <a:custGeom>
            <a:rect b="b" l="l" r="r" t="t"/>
            <a:pathLst>
              <a:path extrusionOk="0" h="4504" w="11109">
                <a:moveTo>
                  <a:pt x="1" y="1"/>
                </a:moveTo>
                <a:lnTo>
                  <a:pt x="1" y="3903"/>
                </a:lnTo>
                <a:cubicBezTo>
                  <a:pt x="1" y="4237"/>
                  <a:pt x="268" y="4504"/>
                  <a:pt x="568" y="4504"/>
                </a:cubicBezTo>
                <a:lnTo>
                  <a:pt x="10508" y="4504"/>
                </a:lnTo>
                <a:cubicBezTo>
                  <a:pt x="10842" y="4504"/>
                  <a:pt x="11109" y="4237"/>
                  <a:pt x="11109" y="3903"/>
                </a:cubicBezTo>
                <a:lnTo>
                  <a:pt x="11109" y="1"/>
                </a:lnTo>
                <a:lnTo>
                  <a:pt x="6505" y="1"/>
                </a:lnTo>
                <a:lnTo>
                  <a:pt x="6505" y="367"/>
                </a:lnTo>
                <a:cubicBezTo>
                  <a:pt x="6505" y="834"/>
                  <a:pt x="6138" y="1201"/>
                  <a:pt x="5738" y="1201"/>
                </a:cubicBezTo>
                <a:cubicBezTo>
                  <a:pt x="5305" y="1201"/>
                  <a:pt x="4938" y="834"/>
                  <a:pt x="4938" y="367"/>
                </a:cubicBezTo>
                <a:lnTo>
                  <a:pt x="4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56"/>
          <p:cNvSpPr/>
          <p:nvPr/>
        </p:nvSpPr>
        <p:spPr>
          <a:xfrm>
            <a:off x="3023300" y="8144575"/>
            <a:ext cx="277725" cy="114275"/>
          </a:xfrm>
          <a:custGeom>
            <a:rect b="b" l="l" r="r" t="t"/>
            <a:pathLst>
              <a:path extrusionOk="0" h="4571" w="11109">
                <a:moveTo>
                  <a:pt x="7006" y="668"/>
                </a:moveTo>
                <a:cubicBezTo>
                  <a:pt x="7072" y="668"/>
                  <a:pt x="7139" y="734"/>
                  <a:pt x="7173" y="768"/>
                </a:cubicBezTo>
                <a:cubicBezTo>
                  <a:pt x="7206" y="834"/>
                  <a:pt x="7206" y="868"/>
                  <a:pt x="7206" y="935"/>
                </a:cubicBezTo>
                <a:lnTo>
                  <a:pt x="7206" y="1702"/>
                </a:lnTo>
                <a:lnTo>
                  <a:pt x="3870" y="1702"/>
                </a:lnTo>
                <a:lnTo>
                  <a:pt x="3870" y="935"/>
                </a:lnTo>
                <a:cubicBezTo>
                  <a:pt x="3870" y="801"/>
                  <a:pt x="3970" y="668"/>
                  <a:pt x="4070" y="668"/>
                </a:cubicBezTo>
                <a:close/>
                <a:moveTo>
                  <a:pt x="3904" y="1"/>
                </a:moveTo>
                <a:cubicBezTo>
                  <a:pt x="3437" y="1"/>
                  <a:pt x="3036" y="434"/>
                  <a:pt x="3036" y="935"/>
                </a:cubicBezTo>
                <a:lnTo>
                  <a:pt x="3036" y="1702"/>
                </a:lnTo>
                <a:lnTo>
                  <a:pt x="568" y="1702"/>
                </a:lnTo>
                <a:cubicBezTo>
                  <a:pt x="268" y="1702"/>
                  <a:pt x="1" y="2002"/>
                  <a:pt x="1" y="2336"/>
                </a:cubicBezTo>
                <a:lnTo>
                  <a:pt x="1" y="4570"/>
                </a:lnTo>
                <a:lnTo>
                  <a:pt x="4938" y="4570"/>
                </a:lnTo>
                <a:lnTo>
                  <a:pt x="4938" y="4370"/>
                </a:lnTo>
                <a:cubicBezTo>
                  <a:pt x="4938" y="4070"/>
                  <a:pt x="5104" y="3803"/>
                  <a:pt x="5338" y="3636"/>
                </a:cubicBezTo>
                <a:lnTo>
                  <a:pt x="5371" y="3636"/>
                </a:lnTo>
                <a:cubicBezTo>
                  <a:pt x="5471" y="3603"/>
                  <a:pt x="5605" y="3570"/>
                  <a:pt x="5705" y="3570"/>
                </a:cubicBezTo>
                <a:cubicBezTo>
                  <a:pt x="5938" y="3570"/>
                  <a:pt x="6138" y="3636"/>
                  <a:pt x="6272" y="3803"/>
                </a:cubicBezTo>
                <a:cubicBezTo>
                  <a:pt x="6405" y="3937"/>
                  <a:pt x="6505" y="4137"/>
                  <a:pt x="6505" y="4370"/>
                </a:cubicBezTo>
                <a:lnTo>
                  <a:pt x="6505" y="4570"/>
                </a:lnTo>
                <a:lnTo>
                  <a:pt x="11075" y="4570"/>
                </a:lnTo>
                <a:lnTo>
                  <a:pt x="11075" y="2336"/>
                </a:lnTo>
                <a:cubicBezTo>
                  <a:pt x="11109" y="2169"/>
                  <a:pt x="11009" y="2002"/>
                  <a:pt x="10909" y="1869"/>
                </a:cubicBezTo>
                <a:cubicBezTo>
                  <a:pt x="10808" y="1768"/>
                  <a:pt x="10675" y="1702"/>
                  <a:pt x="10508" y="1702"/>
                </a:cubicBezTo>
                <a:lnTo>
                  <a:pt x="8073" y="1702"/>
                </a:lnTo>
                <a:lnTo>
                  <a:pt x="8073" y="935"/>
                </a:lnTo>
                <a:cubicBezTo>
                  <a:pt x="8073" y="634"/>
                  <a:pt x="7973" y="401"/>
                  <a:pt x="7773" y="234"/>
                </a:cubicBezTo>
                <a:cubicBezTo>
                  <a:pt x="7606" y="67"/>
                  <a:pt x="7406" y="1"/>
                  <a:pt x="72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56"/>
          <p:cNvSpPr/>
          <p:nvPr/>
        </p:nvSpPr>
        <p:spPr>
          <a:xfrm>
            <a:off x="3799700" y="8247150"/>
            <a:ext cx="150950" cy="150975"/>
          </a:xfrm>
          <a:custGeom>
            <a:rect b="b" l="l" r="r" t="t"/>
            <a:pathLst>
              <a:path extrusionOk="0" h="6039" w="6038">
                <a:moveTo>
                  <a:pt x="3036" y="1868"/>
                </a:moveTo>
                <a:cubicBezTo>
                  <a:pt x="3670" y="1868"/>
                  <a:pt x="4170" y="2402"/>
                  <a:pt x="4170" y="3036"/>
                </a:cubicBezTo>
                <a:cubicBezTo>
                  <a:pt x="4170" y="3670"/>
                  <a:pt x="3670" y="4170"/>
                  <a:pt x="3036" y="4170"/>
                </a:cubicBezTo>
                <a:cubicBezTo>
                  <a:pt x="2402" y="4170"/>
                  <a:pt x="1902" y="3670"/>
                  <a:pt x="1902" y="3036"/>
                </a:cubicBezTo>
                <a:cubicBezTo>
                  <a:pt x="1902" y="2402"/>
                  <a:pt x="2402" y="1868"/>
                  <a:pt x="3036" y="1868"/>
                </a:cubicBezTo>
                <a:close/>
                <a:moveTo>
                  <a:pt x="2635" y="0"/>
                </a:moveTo>
                <a:lnTo>
                  <a:pt x="2635" y="801"/>
                </a:lnTo>
                <a:cubicBezTo>
                  <a:pt x="2302" y="868"/>
                  <a:pt x="2002" y="968"/>
                  <a:pt x="1768" y="1168"/>
                </a:cubicBezTo>
                <a:lnTo>
                  <a:pt x="1201" y="601"/>
                </a:lnTo>
                <a:lnTo>
                  <a:pt x="601" y="1168"/>
                </a:lnTo>
                <a:lnTo>
                  <a:pt x="1168" y="1735"/>
                </a:lnTo>
                <a:cubicBezTo>
                  <a:pt x="1001" y="2002"/>
                  <a:pt x="868" y="2302"/>
                  <a:pt x="801" y="2602"/>
                </a:cubicBezTo>
                <a:lnTo>
                  <a:pt x="0" y="2602"/>
                </a:lnTo>
                <a:lnTo>
                  <a:pt x="0" y="3436"/>
                </a:lnTo>
                <a:lnTo>
                  <a:pt x="834" y="3436"/>
                </a:lnTo>
                <a:cubicBezTo>
                  <a:pt x="868" y="3736"/>
                  <a:pt x="1001" y="4037"/>
                  <a:pt x="1168" y="4304"/>
                </a:cubicBezTo>
                <a:lnTo>
                  <a:pt x="601" y="4871"/>
                </a:lnTo>
                <a:lnTo>
                  <a:pt x="1201" y="5438"/>
                </a:lnTo>
                <a:lnTo>
                  <a:pt x="1768" y="4871"/>
                </a:lnTo>
                <a:cubicBezTo>
                  <a:pt x="2035" y="5037"/>
                  <a:pt x="2302" y="5171"/>
                  <a:pt x="2635" y="5204"/>
                </a:cubicBezTo>
                <a:lnTo>
                  <a:pt x="2635" y="6038"/>
                </a:lnTo>
                <a:lnTo>
                  <a:pt x="3436" y="6038"/>
                </a:lnTo>
                <a:lnTo>
                  <a:pt x="3436" y="5204"/>
                </a:lnTo>
                <a:cubicBezTo>
                  <a:pt x="3770" y="5171"/>
                  <a:pt x="4036" y="5037"/>
                  <a:pt x="4303" y="4871"/>
                </a:cubicBezTo>
                <a:lnTo>
                  <a:pt x="4870" y="5438"/>
                </a:lnTo>
                <a:lnTo>
                  <a:pt x="5471" y="4871"/>
                </a:lnTo>
                <a:lnTo>
                  <a:pt x="4870" y="4270"/>
                </a:lnTo>
                <a:cubicBezTo>
                  <a:pt x="5071" y="4037"/>
                  <a:pt x="5171" y="3736"/>
                  <a:pt x="5237" y="3436"/>
                </a:cubicBezTo>
                <a:lnTo>
                  <a:pt x="6038" y="3436"/>
                </a:lnTo>
                <a:lnTo>
                  <a:pt x="6038" y="2602"/>
                </a:lnTo>
                <a:lnTo>
                  <a:pt x="5237" y="2602"/>
                </a:lnTo>
                <a:cubicBezTo>
                  <a:pt x="5204" y="2302"/>
                  <a:pt x="5071" y="2002"/>
                  <a:pt x="4904" y="1735"/>
                </a:cubicBezTo>
                <a:lnTo>
                  <a:pt x="5471" y="1168"/>
                </a:lnTo>
                <a:lnTo>
                  <a:pt x="4904" y="568"/>
                </a:lnTo>
                <a:lnTo>
                  <a:pt x="4303" y="1135"/>
                </a:lnTo>
                <a:cubicBezTo>
                  <a:pt x="4036" y="968"/>
                  <a:pt x="3770" y="868"/>
                  <a:pt x="3436" y="801"/>
                </a:cubicBezTo>
                <a:lnTo>
                  <a:pt x="34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56"/>
          <p:cNvSpPr/>
          <p:nvPr/>
        </p:nvSpPr>
        <p:spPr>
          <a:xfrm>
            <a:off x="3921450" y="8119550"/>
            <a:ext cx="209325" cy="209350"/>
          </a:xfrm>
          <a:custGeom>
            <a:rect b="b" l="l" r="r" t="t"/>
            <a:pathLst>
              <a:path extrusionOk="0" h="8374" w="8373">
                <a:moveTo>
                  <a:pt x="4203" y="2603"/>
                </a:moveTo>
                <a:cubicBezTo>
                  <a:pt x="5071" y="2603"/>
                  <a:pt x="5771" y="3303"/>
                  <a:pt x="5771" y="4204"/>
                </a:cubicBezTo>
                <a:cubicBezTo>
                  <a:pt x="5771" y="5071"/>
                  <a:pt x="5071" y="5805"/>
                  <a:pt x="4203" y="5805"/>
                </a:cubicBezTo>
                <a:cubicBezTo>
                  <a:pt x="3303" y="5805"/>
                  <a:pt x="2602" y="5071"/>
                  <a:pt x="2602" y="4204"/>
                </a:cubicBezTo>
                <a:cubicBezTo>
                  <a:pt x="2602" y="3303"/>
                  <a:pt x="3303" y="2603"/>
                  <a:pt x="4203" y="2603"/>
                </a:cubicBezTo>
                <a:close/>
                <a:moveTo>
                  <a:pt x="3603" y="1"/>
                </a:moveTo>
                <a:lnTo>
                  <a:pt x="3603" y="1102"/>
                </a:lnTo>
                <a:cubicBezTo>
                  <a:pt x="3169" y="1168"/>
                  <a:pt x="2769" y="1368"/>
                  <a:pt x="2402" y="1602"/>
                </a:cubicBezTo>
                <a:lnTo>
                  <a:pt x="1635" y="835"/>
                </a:lnTo>
                <a:lnTo>
                  <a:pt x="834" y="1635"/>
                </a:lnTo>
                <a:lnTo>
                  <a:pt x="1602" y="2403"/>
                </a:lnTo>
                <a:cubicBezTo>
                  <a:pt x="1368" y="2769"/>
                  <a:pt x="1201" y="3170"/>
                  <a:pt x="1101" y="3637"/>
                </a:cubicBezTo>
                <a:lnTo>
                  <a:pt x="0" y="3637"/>
                </a:lnTo>
                <a:lnTo>
                  <a:pt x="0" y="4771"/>
                </a:lnTo>
                <a:lnTo>
                  <a:pt x="1101" y="4771"/>
                </a:lnTo>
                <a:cubicBezTo>
                  <a:pt x="1201" y="5205"/>
                  <a:pt x="1368" y="5605"/>
                  <a:pt x="1602" y="5972"/>
                </a:cubicBezTo>
                <a:lnTo>
                  <a:pt x="801" y="6739"/>
                </a:lnTo>
                <a:lnTo>
                  <a:pt x="1635" y="7573"/>
                </a:lnTo>
                <a:lnTo>
                  <a:pt x="2435" y="6772"/>
                </a:lnTo>
                <a:cubicBezTo>
                  <a:pt x="2769" y="7006"/>
                  <a:pt x="3169" y="7173"/>
                  <a:pt x="3603" y="7239"/>
                </a:cubicBezTo>
                <a:lnTo>
                  <a:pt x="3603" y="8373"/>
                </a:lnTo>
                <a:lnTo>
                  <a:pt x="4737" y="8373"/>
                </a:lnTo>
                <a:lnTo>
                  <a:pt x="4737" y="7239"/>
                </a:lnTo>
                <a:cubicBezTo>
                  <a:pt x="5171" y="7173"/>
                  <a:pt x="5571" y="7006"/>
                  <a:pt x="5938" y="6772"/>
                </a:cubicBezTo>
                <a:lnTo>
                  <a:pt x="6739" y="7573"/>
                </a:lnTo>
                <a:lnTo>
                  <a:pt x="7539" y="6772"/>
                </a:lnTo>
                <a:lnTo>
                  <a:pt x="6739" y="5972"/>
                </a:lnTo>
                <a:cubicBezTo>
                  <a:pt x="6972" y="5605"/>
                  <a:pt x="7172" y="5205"/>
                  <a:pt x="7239" y="4771"/>
                </a:cubicBezTo>
                <a:lnTo>
                  <a:pt x="8373" y="4771"/>
                </a:lnTo>
                <a:lnTo>
                  <a:pt x="8373" y="3637"/>
                </a:lnTo>
                <a:lnTo>
                  <a:pt x="7272" y="3637"/>
                </a:lnTo>
                <a:cubicBezTo>
                  <a:pt x="7172" y="3170"/>
                  <a:pt x="7005" y="2769"/>
                  <a:pt x="6772" y="2403"/>
                </a:cubicBezTo>
                <a:lnTo>
                  <a:pt x="7572" y="1602"/>
                </a:lnTo>
                <a:lnTo>
                  <a:pt x="6772" y="768"/>
                </a:lnTo>
                <a:lnTo>
                  <a:pt x="5938" y="1602"/>
                </a:lnTo>
                <a:cubicBezTo>
                  <a:pt x="5604" y="1335"/>
                  <a:pt x="5204" y="1168"/>
                  <a:pt x="4770" y="1102"/>
                </a:cubicBezTo>
                <a:lnTo>
                  <a:pt x="47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56"/>
          <p:cNvSpPr/>
          <p:nvPr/>
        </p:nvSpPr>
        <p:spPr>
          <a:xfrm>
            <a:off x="4628625" y="8121125"/>
            <a:ext cx="300100" cy="187750"/>
          </a:xfrm>
          <a:custGeom>
            <a:rect b="b" l="l" r="r" t="t"/>
            <a:pathLst>
              <a:path extrusionOk="0" h="7510" w="12004">
                <a:moveTo>
                  <a:pt x="11627" y="1"/>
                </a:moveTo>
                <a:cubicBezTo>
                  <a:pt x="11610" y="1"/>
                  <a:pt x="11593" y="2"/>
                  <a:pt x="11575" y="5"/>
                </a:cubicBezTo>
                <a:lnTo>
                  <a:pt x="9307" y="438"/>
                </a:lnTo>
                <a:cubicBezTo>
                  <a:pt x="9040" y="505"/>
                  <a:pt x="8940" y="805"/>
                  <a:pt x="9140" y="972"/>
                </a:cubicBezTo>
                <a:lnTo>
                  <a:pt x="9641" y="1506"/>
                </a:lnTo>
                <a:lnTo>
                  <a:pt x="5438" y="5709"/>
                </a:lnTo>
                <a:lnTo>
                  <a:pt x="3736" y="3974"/>
                </a:lnTo>
                <a:cubicBezTo>
                  <a:pt x="3636" y="3857"/>
                  <a:pt x="3494" y="3799"/>
                  <a:pt x="3349" y="3799"/>
                </a:cubicBezTo>
                <a:cubicBezTo>
                  <a:pt x="3203" y="3799"/>
                  <a:pt x="3052" y="3857"/>
                  <a:pt x="2936" y="3974"/>
                </a:cubicBezTo>
                <a:lnTo>
                  <a:pt x="267" y="6509"/>
                </a:lnTo>
                <a:cubicBezTo>
                  <a:pt x="34" y="6743"/>
                  <a:pt x="0" y="7110"/>
                  <a:pt x="234" y="7343"/>
                </a:cubicBezTo>
                <a:cubicBezTo>
                  <a:pt x="334" y="7443"/>
                  <a:pt x="501" y="7510"/>
                  <a:pt x="667" y="7510"/>
                </a:cubicBezTo>
                <a:cubicBezTo>
                  <a:pt x="801" y="7510"/>
                  <a:pt x="934" y="7443"/>
                  <a:pt x="1068" y="7343"/>
                </a:cubicBezTo>
                <a:lnTo>
                  <a:pt x="3303" y="5208"/>
                </a:lnTo>
                <a:lnTo>
                  <a:pt x="5037" y="6943"/>
                </a:lnTo>
                <a:cubicBezTo>
                  <a:pt x="5137" y="7043"/>
                  <a:pt x="5271" y="7110"/>
                  <a:pt x="5438" y="7110"/>
                </a:cubicBezTo>
                <a:cubicBezTo>
                  <a:pt x="5571" y="7110"/>
                  <a:pt x="5738" y="7043"/>
                  <a:pt x="5838" y="6943"/>
                </a:cubicBezTo>
                <a:lnTo>
                  <a:pt x="10474" y="2306"/>
                </a:lnTo>
                <a:lnTo>
                  <a:pt x="10975" y="2807"/>
                </a:lnTo>
                <a:cubicBezTo>
                  <a:pt x="11035" y="2879"/>
                  <a:pt x="11113" y="2912"/>
                  <a:pt x="11191" y="2912"/>
                </a:cubicBezTo>
                <a:cubicBezTo>
                  <a:pt x="11329" y="2912"/>
                  <a:pt x="11466" y="2810"/>
                  <a:pt x="11509" y="2640"/>
                </a:cubicBezTo>
                <a:lnTo>
                  <a:pt x="11942" y="371"/>
                </a:lnTo>
                <a:cubicBezTo>
                  <a:pt x="12004" y="186"/>
                  <a:pt x="11837" y="1"/>
                  <a:pt x="1162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56"/>
          <p:cNvSpPr/>
          <p:nvPr/>
        </p:nvSpPr>
        <p:spPr>
          <a:xfrm>
            <a:off x="4648625" y="8286350"/>
            <a:ext cx="45900" cy="86750"/>
          </a:xfrm>
          <a:custGeom>
            <a:rect b="b" l="l" r="r" t="t"/>
            <a:pathLst>
              <a:path extrusionOk="0" h="3470" w="1836">
                <a:moveTo>
                  <a:pt x="1836" y="0"/>
                </a:moveTo>
                <a:lnTo>
                  <a:pt x="268" y="1501"/>
                </a:lnTo>
                <a:cubicBezTo>
                  <a:pt x="168" y="1568"/>
                  <a:pt x="101" y="1601"/>
                  <a:pt x="1" y="1635"/>
                </a:cubicBezTo>
                <a:lnTo>
                  <a:pt x="1" y="3469"/>
                </a:lnTo>
                <a:lnTo>
                  <a:pt x="1836" y="3469"/>
                </a:lnTo>
                <a:lnTo>
                  <a:pt x="1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56"/>
          <p:cNvSpPr/>
          <p:nvPr/>
        </p:nvSpPr>
        <p:spPr>
          <a:xfrm>
            <a:off x="4710350" y="8269675"/>
            <a:ext cx="45875" cy="103425"/>
          </a:xfrm>
          <a:custGeom>
            <a:rect b="b" l="l" r="r" t="t"/>
            <a:pathLst>
              <a:path extrusionOk="0" h="4137" w="1835">
                <a:moveTo>
                  <a:pt x="34" y="0"/>
                </a:moveTo>
                <a:lnTo>
                  <a:pt x="0" y="33"/>
                </a:lnTo>
                <a:lnTo>
                  <a:pt x="0" y="4136"/>
                </a:lnTo>
                <a:lnTo>
                  <a:pt x="1835" y="4136"/>
                </a:lnTo>
                <a:lnTo>
                  <a:pt x="1835" y="1801"/>
                </a:lnTo>
                <a:cubicBezTo>
                  <a:pt x="1802" y="1768"/>
                  <a:pt x="1768" y="1768"/>
                  <a:pt x="1735" y="1735"/>
                </a:cubicBezTo>
                <a:lnTo>
                  <a:pt x="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56"/>
          <p:cNvSpPr/>
          <p:nvPr/>
        </p:nvSpPr>
        <p:spPr>
          <a:xfrm>
            <a:off x="4772900" y="8269675"/>
            <a:ext cx="45875" cy="103425"/>
          </a:xfrm>
          <a:custGeom>
            <a:rect b="b" l="l" r="r" t="t"/>
            <a:pathLst>
              <a:path extrusionOk="0" h="4137" w="1835">
                <a:moveTo>
                  <a:pt x="1835" y="0"/>
                </a:moveTo>
                <a:lnTo>
                  <a:pt x="67" y="1735"/>
                </a:lnTo>
                <a:cubicBezTo>
                  <a:pt x="33" y="1768"/>
                  <a:pt x="33" y="1768"/>
                  <a:pt x="0" y="1801"/>
                </a:cubicBezTo>
                <a:lnTo>
                  <a:pt x="0" y="4136"/>
                </a:lnTo>
                <a:lnTo>
                  <a:pt x="1835" y="4136"/>
                </a:lnTo>
                <a:lnTo>
                  <a:pt x="1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56"/>
          <p:cNvSpPr/>
          <p:nvPr/>
        </p:nvSpPr>
        <p:spPr>
          <a:xfrm>
            <a:off x="4837100" y="8205450"/>
            <a:ext cx="45050" cy="167650"/>
          </a:xfrm>
          <a:custGeom>
            <a:rect b="b" l="l" r="r" t="t"/>
            <a:pathLst>
              <a:path extrusionOk="0" h="6706" w="1802">
                <a:moveTo>
                  <a:pt x="1802" y="1"/>
                </a:moveTo>
                <a:lnTo>
                  <a:pt x="1" y="1835"/>
                </a:lnTo>
                <a:lnTo>
                  <a:pt x="1" y="6705"/>
                </a:lnTo>
                <a:lnTo>
                  <a:pt x="1802" y="6705"/>
                </a:lnTo>
                <a:lnTo>
                  <a:pt x="1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56"/>
          <p:cNvSpPr/>
          <p:nvPr/>
        </p:nvSpPr>
        <p:spPr>
          <a:xfrm>
            <a:off x="5419175" y="8138825"/>
            <a:ext cx="254000" cy="250925"/>
          </a:xfrm>
          <a:custGeom>
            <a:rect b="b" l="l" r="r" t="t"/>
            <a:pathLst>
              <a:path extrusionOk="0" h="10037" w="10160">
                <a:moveTo>
                  <a:pt x="9635" y="0"/>
                </a:moveTo>
                <a:cubicBezTo>
                  <a:pt x="9559" y="0"/>
                  <a:pt x="9481" y="20"/>
                  <a:pt x="9408" y="64"/>
                </a:cubicBezTo>
                <a:lnTo>
                  <a:pt x="334" y="5301"/>
                </a:lnTo>
                <a:cubicBezTo>
                  <a:pt x="1" y="5501"/>
                  <a:pt x="34" y="6001"/>
                  <a:pt x="368" y="6135"/>
                </a:cubicBezTo>
                <a:lnTo>
                  <a:pt x="2469" y="7035"/>
                </a:lnTo>
                <a:lnTo>
                  <a:pt x="8073" y="2065"/>
                </a:lnTo>
                <a:cubicBezTo>
                  <a:pt x="8102" y="2043"/>
                  <a:pt x="8131" y="2034"/>
                  <a:pt x="8158" y="2034"/>
                </a:cubicBezTo>
                <a:cubicBezTo>
                  <a:pt x="8254" y="2034"/>
                  <a:pt x="8318" y="2154"/>
                  <a:pt x="8240" y="2232"/>
                </a:cubicBezTo>
                <a:lnTo>
                  <a:pt x="3537" y="7969"/>
                </a:lnTo>
                <a:lnTo>
                  <a:pt x="3537" y="9537"/>
                </a:lnTo>
                <a:cubicBezTo>
                  <a:pt x="3537" y="9845"/>
                  <a:pt x="3782" y="10036"/>
                  <a:pt x="4027" y="10036"/>
                </a:cubicBezTo>
                <a:cubicBezTo>
                  <a:pt x="4153" y="10036"/>
                  <a:pt x="4279" y="9985"/>
                  <a:pt x="4371" y="9871"/>
                </a:cubicBezTo>
                <a:lnTo>
                  <a:pt x="5605" y="8336"/>
                </a:lnTo>
                <a:lnTo>
                  <a:pt x="8040" y="9370"/>
                </a:lnTo>
                <a:cubicBezTo>
                  <a:pt x="8099" y="9390"/>
                  <a:pt x="8158" y="9400"/>
                  <a:pt x="8216" y="9400"/>
                </a:cubicBezTo>
                <a:cubicBezTo>
                  <a:pt x="8449" y="9400"/>
                  <a:pt x="8654" y="9245"/>
                  <a:pt x="8707" y="9003"/>
                </a:cubicBezTo>
                <a:lnTo>
                  <a:pt x="10108" y="564"/>
                </a:lnTo>
                <a:cubicBezTo>
                  <a:pt x="10160" y="252"/>
                  <a:pt x="9907" y="0"/>
                  <a:pt x="96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4" name="Google Shape;2074;p56"/>
          <p:cNvGrpSpPr/>
          <p:nvPr/>
        </p:nvGrpSpPr>
        <p:grpSpPr>
          <a:xfrm>
            <a:off x="1642911" y="1618962"/>
            <a:ext cx="1791799" cy="2752765"/>
            <a:chOff x="4032375" y="1700000"/>
            <a:chExt cx="3311400" cy="5087350"/>
          </a:xfrm>
        </p:grpSpPr>
        <p:sp>
          <p:nvSpPr>
            <p:cNvPr id="2075" name="Google Shape;2075;p56"/>
            <p:cNvSpPr/>
            <p:nvPr/>
          </p:nvSpPr>
          <p:spPr>
            <a:xfrm>
              <a:off x="4033200" y="5915525"/>
              <a:ext cx="3271525" cy="845625"/>
            </a:xfrm>
            <a:custGeom>
              <a:rect b="b" l="l" r="r" t="t"/>
              <a:pathLst>
                <a:path extrusionOk="0" h="33825" w="130861">
                  <a:moveTo>
                    <a:pt x="118719" y="0"/>
                  </a:moveTo>
                  <a:cubicBezTo>
                    <a:pt x="110046" y="0"/>
                    <a:pt x="101339" y="34"/>
                    <a:pt x="92633" y="67"/>
                  </a:cubicBezTo>
                  <a:cubicBezTo>
                    <a:pt x="70948" y="114"/>
                    <a:pt x="49263" y="276"/>
                    <a:pt x="27590" y="276"/>
                  </a:cubicBezTo>
                  <a:cubicBezTo>
                    <a:pt x="18391" y="276"/>
                    <a:pt x="9194" y="247"/>
                    <a:pt x="0" y="167"/>
                  </a:cubicBezTo>
                  <a:lnTo>
                    <a:pt x="0" y="167"/>
                  </a:lnTo>
                  <a:cubicBezTo>
                    <a:pt x="134" y="5605"/>
                    <a:pt x="167" y="11042"/>
                    <a:pt x="401" y="16446"/>
                  </a:cubicBezTo>
                  <a:cubicBezTo>
                    <a:pt x="534" y="19181"/>
                    <a:pt x="668" y="21916"/>
                    <a:pt x="834" y="24618"/>
                  </a:cubicBezTo>
                  <a:cubicBezTo>
                    <a:pt x="934" y="25986"/>
                    <a:pt x="1001" y="27353"/>
                    <a:pt x="1101" y="28688"/>
                  </a:cubicBezTo>
                  <a:cubicBezTo>
                    <a:pt x="1201" y="29889"/>
                    <a:pt x="968" y="32390"/>
                    <a:pt x="1835" y="33324"/>
                  </a:cubicBezTo>
                  <a:cubicBezTo>
                    <a:pt x="1935" y="33424"/>
                    <a:pt x="1935" y="33524"/>
                    <a:pt x="1902" y="33625"/>
                  </a:cubicBezTo>
                  <a:cubicBezTo>
                    <a:pt x="6313" y="33517"/>
                    <a:pt x="10714" y="33487"/>
                    <a:pt x="15116" y="33487"/>
                  </a:cubicBezTo>
                  <a:cubicBezTo>
                    <a:pt x="18903" y="33487"/>
                    <a:pt x="22691" y="33509"/>
                    <a:pt x="26486" y="33524"/>
                  </a:cubicBezTo>
                  <a:cubicBezTo>
                    <a:pt x="41263" y="33558"/>
                    <a:pt x="56007" y="33591"/>
                    <a:pt x="70784" y="33625"/>
                  </a:cubicBezTo>
                  <a:lnTo>
                    <a:pt x="93134" y="33691"/>
                  </a:lnTo>
                  <a:cubicBezTo>
                    <a:pt x="93651" y="33694"/>
                    <a:pt x="94169" y="33695"/>
                    <a:pt x="94688" y="33695"/>
                  </a:cubicBezTo>
                  <a:cubicBezTo>
                    <a:pt x="98377" y="33695"/>
                    <a:pt x="102088" y="33643"/>
                    <a:pt x="105796" y="33643"/>
                  </a:cubicBezTo>
                  <a:cubicBezTo>
                    <a:pt x="108988" y="33643"/>
                    <a:pt x="112178" y="33681"/>
                    <a:pt x="115349" y="33825"/>
                  </a:cubicBezTo>
                  <a:cubicBezTo>
                    <a:pt x="115316" y="33691"/>
                    <a:pt x="115349" y="33591"/>
                    <a:pt x="115450" y="33458"/>
                  </a:cubicBezTo>
                  <a:cubicBezTo>
                    <a:pt x="118118" y="30656"/>
                    <a:pt x="120853" y="27887"/>
                    <a:pt x="123522" y="25018"/>
                  </a:cubicBezTo>
                  <a:cubicBezTo>
                    <a:pt x="124756" y="23684"/>
                    <a:pt x="125957" y="22350"/>
                    <a:pt x="127158" y="20982"/>
                  </a:cubicBezTo>
                  <a:cubicBezTo>
                    <a:pt x="128392" y="19615"/>
                    <a:pt x="129526" y="18047"/>
                    <a:pt x="130861" y="16813"/>
                  </a:cubicBezTo>
                  <a:cubicBezTo>
                    <a:pt x="128659" y="14478"/>
                    <a:pt x="126724" y="11742"/>
                    <a:pt x="124823" y="9174"/>
                  </a:cubicBezTo>
                  <a:cubicBezTo>
                    <a:pt x="122621" y="6205"/>
                    <a:pt x="120587" y="3169"/>
                    <a:pt x="118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56"/>
            <p:cNvSpPr/>
            <p:nvPr/>
          </p:nvSpPr>
          <p:spPr>
            <a:xfrm>
              <a:off x="4032375" y="5890500"/>
              <a:ext cx="3311350" cy="876500"/>
            </a:xfrm>
            <a:custGeom>
              <a:rect b="b" l="l" r="r" t="t"/>
              <a:pathLst>
                <a:path extrusionOk="0" h="35060" w="132454">
                  <a:moveTo>
                    <a:pt x="119285" y="1"/>
                  </a:moveTo>
                  <a:cubicBezTo>
                    <a:pt x="88230" y="67"/>
                    <a:pt x="57208" y="134"/>
                    <a:pt x="26185" y="234"/>
                  </a:cubicBezTo>
                  <a:cubicBezTo>
                    <a:pt x="17479" y="268"/>
                    <a:pt x="8740" y="301"/>
                    <a:pt x="0" y="401"/>
                  </a:cubicBezTo>
                  <a:lnTo>
                    <a:pt x="33" y="1168"/>
                  </a:lnTo>
                  <a:cubicBezTo>
                    <a:pt x="9227" y="1248"/>
                    <a:pt x="18427" y="1277"/>
                    <a:pt x="27629" y="1277"/>
                  </a:cubicBezTo>
                  <a:cubicBezTo>
                    <a:pt x="49310" y="1277"/>
                    <a:pt x="71005" y="1115"/>
                    <a:pt x="92666" y="1068"/>
                  </a:cubicBezTo>
                  <a:cubicBezTo>
                    <a:pt x="101372" y="1035"/>
                    <a:pt x="110079" y="1001"/>
                    <a:pt x="118785" y="1001"/>
                  </a:cubicBezTo>
                  <a:cubicBezTo>
                    <a:pt x="120620" y="4170"/>
                    <a:pt x="122654" y="7206"/>
                    <a:pt x="124856" y="10175"/>
                  </a:cubicBezTo>
                  <a:cubicBezTo>
                    <a:pt x="126757" y="12743"/>
                    <a:pt x="128692" y="15479"/>
                    <a:pt x="130894" y="17814"/>
                  </a:cubicBezTo>
                  <a:cubicBezTo>
                    <a:pt x="129559" y="19048"/>
                    <a:pt x="128425" y="20616"/>
                    <a:pt x="127191" y="21983"/>
                  </a:cubicBezTo>
                  <a:cubicBezTo>
                    <a:pt x="125990" y="23351"/>
                    <a:pt x="124789" y="24685"/>
                    <a:pt x="123555" y="26019"/>
                  </a:cubicBezTo>
                  <a:cubicBezTo>
                    <a:pt x="120886" y="28888"/>
                    <a:pt x="118151" y="31657"/>
                    <a:pt x="115483" y="34459"/>
                  </a:cubicBezTo>
                  <a:cubicBezTo>
                    <a:pt x="115382" y="34592"/>
                    <a:pt x="115349" y="34692"/>
                    <a:pt x="115382" y="34826"/>
                  </a:cubicBezTo>
                  <a:lnTo>
                    <a:pt x="115883" y="35059"/>
                  </a:lnTo>
                  <a:cubicBezTo>
                    <a:pt x="115950" y="35059"/>
                    <a:pt x="115983" y="35026"/>
                    <a:pt x="116016" y="34992"/>
                  </a:cubicBezTo>
                  <a:cubicBezTo>
                    <a:pt x="118985" y="32291"/>
                    <a:pt x="121787" y="29388"/>
                    <a:pt x="124522" y="26453"/>
                  </a:cubicBezTo>
                  <a:cubicBezTo>
                    <a:pt x="126824" y="23951"/>
                    <a:pt x="129726" y="21383"/>
                    <a:pt x="131561" y="18447"/>
                  </a:cubicBezTo>
                  <a:lnTo>
                    <a:pt x="131561" y="18481"/>
                  </a:lnTo>
                  <a:cubicBezTo>
                    <a:pt x="131644" y="18563"/>
                    <a:pt x="131745" y="18599"/>
                    <a:pt x="131846" y="18599"/>
                  </a:cubicBezTo>
                  <a:cubicBezTo>
                    <a:pt x="132151" y="18599"/>
                    <a:pt x="132454" y="18273"/>
                    <a:pt x="132228" y="17947"/>
                  </a:cubicBezTo>
                  <a:cubicBezTo>
                    <a:pt x="132161" y="17814"/>
                    <a:pt x="132061" y="17713"/>
                    <a:pt x="131994" y="17580"/>
                  </a:cubicBezTo>
                  <a:cubicBezTo>
                    <a:pt x="131961" y="17480"/>
                    <a:pt x="131894" y="17380"/>
                    <a:pt x="131794" y="17347"/>
                  </a:cubicBezTo>
                  <a:cubicBezTo>
                    <a:pt x="129759" y="14611"/>
                    <a:pt x="127491" y="12076"/>
                    <a:pt x="125456" y="9374"/>
                  </a:cubicBezTo>
                  <a:cubicBezTo>
                    <a:pt x="123422" y="6606"/>
                    <a:pt x="121520" y="3737"/>
                    <a:pt x="119585" y="868"/>
                  </a:cubicBezTo>
                  <a:cubicBezTo>
                    <a:pt x="119886" y="601"/>
                    <a:pt x="119786" y="1"/>
                    <a:pt x="119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56"/>
            <p:cNvSpPr/>
            <p:nvPr/>
          </p:nvSpPr>
          <p:spPr>
            <a:xfrm>
              <a:off x="4080725" y="6752750"/>
              <a:ext cx="2852075" cy="34600"/>
            </a:xfrm>
            <a:custGeom>
              <a:rect b="b" l="l" r="r" t="t"/>
              <a:pathLst>
                <a:path extrusionOk="0" h="1384" w="114083">
                  <a:moveTo>
                    <a:pt x="13972" y="0"/>
                  </a:moveTo>
                  <a:cubicBezTo>
                    <a:pt x="9317" y="0"/>
                    <a:pt x="4665" y="36"/>
                    <a:pt x="1" y="169"/>
                  </a:cubicBezTo>
                  <a:lnTo>
                    <a:pt x="1" y="736"/>
                  </a:lnTo>
                  <a:cubicBezTo>
                    <a:pt x="9187" y="1029"/>
                    <a:pt x="18400" y="1073"/>
                    <a:pt x="27615" y="1073"/>
                  </a:cubicBezTo>
                  <a:cubicBezTo>
                    <a:pt x="31512" y="1073"/>
                    <a:pt x="35409" y="1065"/>
                    <a:pt x="39305" y="1065"/>
                  </a:cubicBezTo>
                  <a:cubicBezTo>
                    <a:pt x="40881" y="1065"/>
                    <a:pt x="42457" y="1066"/>
                    <a:pt x="44032" y="1070"/>
                  </a:cubicBezTo>
                  <a:cubicBezTo>
                    <a:pt x="58809" y="1136"/>
                    <a:pt x="73553" y="1170"/>
                    <a:pt x="88331" y="1203"/>
                  </a:cubicBezTo>
                  <a:cubicBezTo>
                    <a:pt x="93979" y="1225"/>
                    <a:pt x="99658" y="1383"/>
                    <a:pt x="105317" y="1383"/>
                  </a:cubicBezTo>
                  <a:cubicBezTo>
                    <a:pt x="108079" y="1383"/>
                    <a:pt x="110836" y="1346"/>
                    <a:pt x="113582" y="1236"/>
                  </a:cubicBezTo>
                  <a:cubicBezTo>
                    <a:pt x="113982" y="1203"/>
                    <a:pt x="114082" y="836"/>
                    <a:pt x="113949" y="569"/>
                  </a:cubicBezTo>
                  <a:lnTo>
                    <a:pt x="113448" y="336"/>
                  </a:lnTo>
                  <a:cubicBezTo>
                    <a:pt x="110377" y="197"/>
                    <a:pt x="107288" y="156"/>
                    <a:pt x="104196" y="156"/>
                  </a:cubicBezTo>
                  <a:cubicBezTo>
                    <a:pt x="99867" y="156"/>
                    <a:pt x="95533" y="236"/>
                    <a:pt x="91233" y="236"/>
                  </a:cubicBezTo>
                  <a:lnTo>
                    <a:pt x="68883" y="169"/>
                  </a:lnTo>
                  <a:cubicBezTo>
                    <a:pt x="54106" y="102"/>
                    <a:pt x="39362" y="69"/>
                    <a:pt x="24585" y="35"/>
                  </a:cubicBezTo>
                  <a:cubicBezTo>
                    <a:pt x="21043" y="21"/>
                    <a:pt x="17507" y="0"/>
                    <a:pt x="1397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56"/>
            <p:cNvSpPr/>
            <p:nvPr/>
          </p:nvSpPr>
          <p:spPr>
            <a:xfrm>
              <a:off x="4033200" y="4873100"/>
              <a:ext cx="3271525" cy="845650"/>
            </a:xfrm>
            <a:custGeom>
              <a:rect b="b" l="l" r="r" t="t"/>
              <a:pathLst>
                <a:path extrusionOk="0" h="33826" w="130861">
                  <a:moveTo>
                    <a:pt x="118719" y="1"/>
                  </a:moveTo>
                  <a:cubicBezTo>
                    <a:pt x="110046" y="1"/>
                    <a:pt x="101339" y="34"/>
                    <a:pt x="92633" y="68"/>
                  </a:cubicBezTo>
                  <a:cubicBezTo>
                    <a:pt x="70948" y="115"/>
                    <a:pt x="49263" y="276"/>
                    <a:pt x="27590" y="276"/>
                  </a:cubicBezTo>
                  <a:cubicBezTo>
                    <a:pt x="18391" y="276"/>
                    <a:pt x="9194" y="247"/>
                    <a:pt x="0" y="168"/>
                  </a:cubicBezTo>
                  <a:lnTo>
                    <a:pt x="0" y="168"/>
                  </a:lnTo>
                  <a:cubicBezTo>
                    <a:pt x="134" y="5605"/>
                    <a:pt x="167" y="11042"/>
                    <a:pt x="401" y="16446"/>
                  </a:cubicBezTo>
                  <a:cubicBezTo>
                    <a:pt x="534" y="19181"/>
                    <a:pt x="668" y="21917"/>
                    <a:pt x="834" y="24619"/>
                  </a:cubicBezTo>
                  <a:cubicBezTo>
                    <a:pt x="934" y="25986"/>
                    <a:pt x="1001" y="27354"/>
                    <a:pt x="1101" y="28688"/>
                  </a:cubicBezTo>
                  <a:cubicBezTo>
                    <a:pt x="1201" y="29889"/>
                    <a:pt x="968" y="32391"/>
                    <a:pt x="1835" y="33325"/>
                  </a:cubicBezTo>
                  <a:cubicBezTo>
                    <a:pt x="1935" y="33425"/>
                    <a:pt x="1935" y="33525"/>
                    <a:pt x="1902" y="33625"/>
                  </a:cubicBezTo>
                  <a:cubicBezTo>
                    <a:pt x="6313" y="33517"/>
                    <a:pt x="10714" y="33487"/>
                    <a:pt x="15116" y="33487"/>
                  </a:cubicBezTo>
                  <a:cubicBezTo>
                    <a:pt x="18903" y="33487"/>
                    <a:pt x="22691" y="33510"/>
                    <a:pt x="26486" y="33525"/>
                  </a:cubicBezTo>
                  <a:cubicBezTo>
                    <a:pt x="41263" y="33558"/>
                    <a:pt x="56007" y="33592"/>
                    <a:pt x="70784" y="33625"/>
                  </a:cubicBezTo>
                  <a:lnTo>
                    <a:pt x="93134" y="33692"/>
                  </a:lnTo>
                  <a:cubicBezTo>
                    <a:pt x="93651" y="33694"/>
                    <a:pt x="94169" y="33695"/>
                    <a:pt x="94688" y="33695"/>
                  </a:cubicBezTo>
                  <a:cubicBezTo>
                    <a:pt x="98377" y="33695"/>
                    <a:pt x="102088" y="33643"/>
                    <a:pt x="105796" y="33643"/>
                  </a:cubicBezTo>
                  <a:cubicBezTo>
                    <a:pt x="108988" y="33643"/>
                    <a:pt x="112178" y="33682"/>
                    <a:pt x="115349" y="33825"/>
                  </a:cubicBezTo>
                  <a:cubicBezTo>
                    <a:pt x="115316" y="33692"/>
                    <a:pt x="115349" y="33592"/>
                    <a:pt x="115450" y="33458"/>
                  </a:cubicBezTo>
                  <a:cubicBezTo>
                    <a:pt x="118118" y="30656"/>
                    <a:pt x="120853" y="27888"/>
                    <a:pt x="123522" y="25019"/>
                  </a:cubicBezTo>
                  <a:cubicBezTo>
                    <a:pt x="124756" y="23685"/>
                    <a:pt x="125957" y="22350"/>
                    <a:pt x="127158" y="20983"/>
                  </a:cubicBezTo>
                  <a:cubicBezTo>
                    <a:pt x="128392" y="19615"/>
                    <a:pt x="129526" y="18047"/>
                    <a:pt x="130861" y="16813"/>
                  </a:cubicBezTo>
                  <a:cubicBezTo>
                    <a:pt x="128659" y="14478"/>
                    <a:pt x="126724" y="11743"/>
                    <a:pt x="124823" y="9174"/>
                  </a:cubicBezTo>
                  <a:cubicBezTo>
                    <a:pt x="122621" y="6205"/>
                    <a:pt x="120587" y="3170"/>
                    <a:pt x="1187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56"/>
            <p:cNvSpPr/>
            <p:nvPr/>
          </p:nvSpPr>
          <p:spPr>
            <a:xfrm>
              <a:off x="4032375" y="4848100"/>
              <a:ext cx="3311400" cy="876475"/>
            </a:xfrm>
            <a:custGeom>
              <a:rect b="b" l="l" r="r" t="t"/>
              <a:pathLst>
                <a:path extrusionOk="0" h="35059" w="132456">
                  <a:moveTo>
                    <a:pt x="119285" y="0"/>
                  </a:moveTo>
                  <a:cubicBezTo>
                    <a:pt x="88230" y="67"/>
                    <a:pt x="57208" y="134"/>
                    <a:pt x="26185" y="234"/>
                  </a:cubicBezTo>
                  <a:cubicBezTo>
                    <a:pt x="17479" y="267"/>
                    <a:pt x="8740" y="300"/>
                    <a:pt x="0" y="401"/>
                  </a:cubicBezTo>
                  <a:lnTo>
                    <a:pt x="33" y="1168"/>
                  </a:lnTo>
                  <a:cubicBezTo>
                    <a:pt x="9227" y="1247"/>
                    <a:pt x="18427" y="1276"/>
                    <a:pt x="27629" y="1276"/>
                  </a:cubicBezTo>
                  <a:cubicBezTo>
                    <a:pt x="49310" y="1276"/>
                    <a:pt x="71005" y="1115"/>
                    <a:pt x="92666" y="1068"/>
                  </a:cubicBezTo>
                  <a:cubicBezTo>
                    <a:pt x="101372" y="1034"/>
                    <a:pt x="110079" y="1001"/>
                    <a:pt x="118785" y="1001"/>
                  </a:cubicBezTo>
                  <a:cubicBezTo>
                    <a:pt x="120620" y="4170"/>
                    <a:pt x="122654" y="7205"/>
                    <a:pt x="124856" y="10174"/>
                  </a:cubicBezTo>
                  <a:cubicBezTo>
                    <a:pt x="126757" y="12743"/>
                    <a:pt x="128692" y="15478"/>
                    <a:pt x="130894" y="17813"/>
                  </a:cubicBezTo>
                  <a:cubicBezTo>
                    <a:pt x="129559" y="19047"/>
                    <a:pt x="128425" y="20615"/>
                    <a:pt x="127191" y="21983"/>
                  </a:cubicBezTo>
                  <a:cubicBezTo>
                    <a:pt x="125990" y="23350"/>
                    <a:pt x="124789" y="24685"/>
                    <a:pt x="123555" y="26019"/>
                  </a:cubicBezTo>
                  <a:cubicBezTo>
                    <a:pt x="120886" y="28888"/>
                    <a:pt x="118151" y="31656"/>
                    <a:pt x="115483" y="34458"/>
                  </a:cubicBezTo>
                  <a:cubicBezTo>
                    <a:pt x="115382" y="34592"/>
                    <a:pt x="115349" y="34692"/>
                    <a:pt x="115382" y="34825"/>
                  </a:cubicBezTo>
                  <a:lnTo>
                    <a:pt x="115883" y="35059"/>
                  </a:lnTo>
                  <a:cubicBezTo>
                    <a:pt x="115950" y="35059"/>
                    <a:pt x="115983" y="35025"/>
                    <a:pt x="116016" y="34992"/>
                  </a:cubicBezTo>
                  <a:cubicBezTo>
                    <a:pt x="118985" y="32290"/>
                    <a:pt x="121787" y="29388"/>
                    <a:pt x="124522" y="26453"/>
                  </a:cubicBezTo>
                  <a:cubicBezTo>
                    <a:pt x="126824" y="23951"/>
                    <a:pt x="129726" y="21382"/>
                    <a:pt x="131561" y="18447"/>
                  </a:cubicBezTo>
                  <a:lnTo>
                    <a:pt x="131561" y="18480"/>
                  </a:lnTo>
                  <a:cubicBezTo>
                    <a:pt x="131641" y="18560"/>
                    <a:pt x="131738" y="18594"/>
                    <a:pt x="131835" y="18594"/>
                  </a:cubicBezTo>
                  <a:cubicBezTo>
                    <a:pt x="132144" y="18594"/>
                    <a:pt x="132456" y="18251"/>
                    <a:pt x="132228" y="17946"/>
                  </a:cubicBezTo>
                  <a:cubicBezTo>
                    <a:pt x="132161" y="17813"/>
                    <a:pt x="132061" y="17713"/>
                    <a:pt x="131994" y="17580"/>
                  </a:cubicBezTo>
                  <a:cubicBezTo>
                    <a:pt x="131961" y="17479"/>
                    <a:pt x="131894" y="17379"/>
                    <a:pt x="131794" y="17346"/>
                  </a:cubicBezTo>
                  <a:cubicBezTo>
                    <a:pt x="129759" y="14611"/>
                    <a:pt x="127491" y="12076"/>
                    <a:pt x="125456" y="9374"/>
                  </a:cubicBezTo>
                  <a:cubicBezTo>
                    <a:pt x="123422" y="6572"/>
                    <a:pt x="121520" y="3736"/>
                    <a:pt x="119585" y="868"/>
                  </a:cubicBezTo>
                  <a:cubicBezTo>
                    <a:pt x="119886" y="601"/>
                    <a:pt x="119786" y="0"/>
                    <a:pt x="119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56"/>
            <p:cNvSpPr/>
            <p:nvPr/>
          </p:nvSpPr>
          <p:spPr>
            <a:xfrm>
              <a:off x="4080725" y="5710325"/>
              <a:ext cx="2852075" cy="34600"/>
            </a:xfrm>
            <a:custGeom>
              <a:rect b="b" l="l" r="r" t="t"/>
              <a:pathLst>
                <a:path extrusionOk="0" h="1384" w="114083">
                  <a:moveTo>
                    <a:pt x="13972" y="1"/>
                  </a:moveTo>
                  <a:cubicBezTo>
                    <a:pt x="9317" y="1"/>
                    <a:pt x="4665" y="37"/>
                    <a:pt x="1" y="169"/>
                  </a:cubicBezTo>
                  <a:lnTo>
                    <a:pt x="1" y="736"/>
                  </a:lnTo>
                  <a:cubicBezTo>
                    <a:pt x="9187" y="1029"/>
                    <a:pt x="18400" y="1073"/>
                    <a:pt x="27615" y="1073"/>
                  </a:cubicBezTo>
                  <a:cubicBezTo>
                    <a:pt x="31512" y="1073"/>
                    <a:pt x="35409" y="1065"/>
                    <a:pt x="39305" y="1065"/>
                  </a:cubicBezTo>
                  <a:cubicBezTo>
                    <a:pt x="40881" y="1065"/>
                    <a:pt x="42457" y="1066"/>
                    <a:pt x="44032" y="1070"/>
                  </a:cubicBezTo>
                  <a:cubicBezTo>
                    <a:pt x="58809" y="1137"/>
                    <a:pt x="73553" y="1170"/>
                    <a:pt x="88331" y="1203"/>
                  </a:cubicBezTo>
                  <a:cubicBezTo>
                    <a:pt x="93979" y="1226"/>
                    <a:pt x="99658" y="1384"/>
                    <a:pt x="105317" y="1384"/>
                  </a:cubicBezTo>
                  <a:cubicBezTo>
                    <a:pt x="108079" y="1384"/>
                    <a:pt x="110836" y="1346"/>
                    <a:pt x="113582" y="1237"/>
                  </a:cubicBezTo>
                  <a:cubicBezTo>
                    <a:pt x="113982" y="1203"/>
                    <a:pt x="114082" y="837"/>
                    <a:pt x="113949" y="570"/>
                  </a:cubicBezTo>
                  <a:lnTo>
                    <a:pt x="113448" y="336"/>
                  </a:lnTo>
                  <a:cubicBezTo>
                    <a:pt x="110377" y="197"/>
                    <a:pt x="107288" y="157"/>
                    <a:pt x="104196" y="157"/>
                  </a:cubicBezTo>
                  <a:cubicBezTo>
                    <a:pt x="99867" y="157"/>
                    <a:pt x="95533" y="236"/>
                    <a:pt x="91233" y="236"/>
                  </a:cubicBezTo>
                  <a:lnTo>
                    <a:pt x="68883" y="169"/>
                  </a:lnTo>
                  <a:cubicBezTo>
                    <a:pt x="54106" y="103"/>
                    <a:pt x="39362" y="69"/>
                    <a:pt x="24585" y="36"/>
                  </a:cubicBezTo>
                  <a:cubicBezTo>
                    <a:pt x="21043" y="22"/>
                    <a:pt x="17507" y="1"/>
                    <a:pt x="1397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56"/>
            <p:cNvSpPr/>
            <p:nvPr/>
          </p:nvSpPr>
          <p:spPr>
            <a:xfrm>
              <a:off x="4033200" y="3809850"/>
              <a:ext cx="3271525" cy="845625"/>
            </a:xfrm>
            <a:custGeom>
              <a:rect b="b" l="l" r="r" t="t"/>
              <a:pathLst>
                <a:path extrusionOk="0" h="33825" w="130861">
                  <a:moveTo>
                    <a:pt x="118719" y="1"/>
                  </a:moveTo>
                  <a:cubicBezTo>
                    <a:pt x="110046" y="1"/>
                    <a:pt x="101339" y="34"/>
                    <a:pt x="92633" y="67"/>
                  </a:cubicBezTo>
                  <a:cubicBezTo>
                    <a:pt x="70948" y="114"/>
                    <a:pt x="49263" y="276"/>
                    <a:pt x="27590" y="276"/>
                  </a:cubicBezTo>
                  <a:cubicBezTo>
                    <a:pt x="18391" y="276"/>
                    <a:pt x="9194" y="247"/>
                    <a:pt x="0" y="167"/>
                  </a:cubicBezTo>
                  <a:lnTo>
                    <a:pt x="0" y="167"/>
                  </a:lnTo>
                  <a:cubicBezTo>
                    <a:pt x="134" y="5605"/>
                    <a:pt x="167" y="11042"/>
                    <a:pt x="401" y="16446"/>
                  </a:cubicBezTo>
                  <a:cubicBezTo>
                    <a:pt x="534" y="19181"/>
                    <a:pt x="668" y="21916"/>
                    <a:pt x="834" y="24618"/>
                  </a:cubicBezTo>
                  <a:cubicBezTo>
                    <a:pt x="934" y="25986"/>
                    <a:pt x="1001" y="27353"/>
                    <a:pt x="1101" y="28688"/>
                  </a:cubicBezTo>
                  <a:cubicBezTo>
                    <a:pt x="1201" y="29889"/>
                    <a:pt x="968" y="32390"/>
                    <a:pt x="1835" y="33324"/>
                  </a:cubicBezTo>
                  <a:cubicBezTo>
                    <a:pt x="1935" y="33424"/>
                    <a:pt x="1935" y="33525"/>
                    <a:pt x="1902" y="33625"/>
                  </a:cubicBezTo>
                  <a:cubicBezTo>
                    <a:pt x="6313" y="33517"/>
                    <a:pt x="10714" y="33487"/>
                    <a:pt x="15116" y="33487"/>
                  </a:cubicBezTo>
                  <a:cubicBezTo>
                    <a:pt x="18903" y="33487"/>
                    <a:pt x="22691" y="33509"/>
                    <a:pt x="26486" y="33525"/>
                  </a:cubicBezTo>
                  <a:cubicBezTo>
                    <a:pt x="41263" y="33558"/>
                    <a:pt x="56007" y="33591"/>
                    <a:pt x="70784" y="33625"/>
                  </a:cubicBezTo>
                  <a:lnTo>
                    <a:pt x="93134" y="33691"/>
                  </a:lnTo>
                  <a:cubicBezTo>
                    <a:pt x="93651" y="33694"/>
                    <a:pt x="94169" y="33695"/>
                    <a:pt x="94688" y="33695"/>
                  </a:cubicBezTo>
                  <a:cubicBezTo>
                    <a:pt x="98377" y="33695"/>
                    <a:pt x="102088" y="33643"/>
                    <a:pt x="105796" y="33643"/>
                  </a:cubicBezTo>
                  <a:cubicBezTo>
                    <a:pt x="108988" y="33643"/>
                    <a:pt x="112178" y="33681"/>
                    <a:pt x="115349" y="33825"/>
                  </a:cubicBezTo>
                  <a:cubicBezTo>
                    <a:pt x="115316" y="33691"/>
                    <a:pt x="115349" y="33591"/>
                    <a:pt x="115450" y="33458"/>
                  </a:cubicBezTo>
                  <a:cubicBezTo>
                    <a:pt x="118118" y="30656"/>
                    <a:pt x="120853" y="27887"/>
                    <a:pt x="123522" y="25018"/>
                  </a:cubicBezTo>
                  <a:cubicBezTo>
                    <a:pt x="124756" y="23684"/>
                    <a:pt x="125957" y="22350"/>
                    <a:pt x="127158" y="20982"/>
                  </a:cubicBezTo>
                  <a:cubicBezTo>
                    <a:pt x="128392" y="19615"/>
                    <a:pt x="129526" y="18047"/>
                    <a:pt x="130861" y="16813"/>
                  </a:cubicBezTo>
                  <a:cubicBezTo>
                    <a:pt x="128659" y="14478"/>
                    <a:pt x="126724" y="11742"/>
                    <a:pt x="124823" y="9174"/>
                  </a:cubicBezTo>
                  <a:cubicBezTo>
                    <a:pt x="122621" y="6205"/>
                    <a:pt x="120587" y="3169"/>
                    <a:pt x="1187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56"/>
            <p:cNvSpPr/>
            <p:nvPr/>
          </p:nvSpPr>
          <p:spPr>
            <a:xfrm>
              <a:off x="4032375" y="3784825"/>
              <a:ext cx="3311400" cy="876500"/>
            </a:xfrm>
            <a:custGeom>
              <a:rect b="b" l="l" r="r" t="t"/>
              <a:pathLst>
                <a:path extrusionOk="0" h="35060" w="132456">
                  <a:moveTo>
                    <a:pt x="119285" y="1"/>
                  </a:moveTo>
                  <a:cubicBezTo>
                    <a:pt x="88230" y="68"/>
                    <a:pt x="57208" y="134"/>
                    <a:pt x="26185" y="234"/>
                  </a:cubicBezTo>
                  <a:cubicBezTo>
                    <a:pt x="17479" y="268"/>
                    <a:pt x="8740" y="301"/>
                    <a:pt x="0" y="401"/>
                  </a:cubicBezTo>
                  <a:lnTo>
                    <a:pt x="33" y="1168"/>
                  </a:lnTo>
                  <a:cubicBezTo>
                    <a:pt x="9227" y="1248"/>
                    <a:pt x="18427" y="1277"/>
                    <a:pt x="27629" y="1277"/>
                  </a:cubicBezTo>
                  <a:cubicBezTo>
                    <a:pt x="49310" y="1277"/>
                    <a:pt x="71005" y="1115"/>
                    <a:pt x="92666" y="1068"/>
                  </a:cubicBezTo>
                  <a:cubicBezTo>
                    <a:pt x="101372" y="1035"/>
                    <a:pt x="110079" y="1002"/>
                    <a:pt x="118785" y="1002"/>
                  </a:cubicBezTo>
                  <a:cubicBezTo>
                    <a:pt x="120620" y="4170"/>
                    <a:pt x="122654" y="7206"/>
                    <a:pt x="124856" y="10175"/>
                  </a:cubicBezTo>
                  <a:cubicBezTo>
                    <a:pt x="126757" y="12743"/>
                    <a:pt x="128692" y="15479"/>
                    <a:pt x="130894" y="17814"/>
                  </a:cubicBezTo>
                  <a:cubicBezTo>
                    <a:pt x="129559" y="19048"/>
                    <a:pt x="128425" y="20616"/>
                    <a:pt x="127191" y="21983"/>
                  </a:cubicBezTo>
                  <a:cubicBezTo>
                    <a:pt x="125990" y="23351"/>
                    <a:pt x="124789" y="24685"/>
                    <a:pt x="123555" y="26019"/>
                  </a:cubicBezTo>
                  <a:cubicBezTo>
                    <a:pt x="120886" y="28888"/>
                    <a:pt x="118151" y="31657"/>
                    <a:pt x="115483" y="34459"/>
                  </a:cubicBezTo>
                  <a:cubicBezTo>
                    <a:pt x="115382" y="34592"/>
                    <a:pt x="115349" y="34692"/>
                    <a:pt x="115382" y="34826"/>
                  </a:cubicBezTo>
                  <a:lnTo>
                    <a:pt x="115883" y="35059"/>
                  </a:lnTo>
                  <a:cubicBezTo>
                    <a:pt x="115950" y="35059"/>
                    <a:pt x="115983" y="35026"/>
                    <a:pt x="116016" y="34993"/>
                  </a:cubicBezTo>
                  <a:cubicBezTo>
                    <a:pt x="118985" y="32291"/>
                    <a:pt x="121787" y="29389"/>
                    <a:pt x="124522" y="26453"/>
                  </a:cubicBezTo>
                  <a:cubicBezTo>
                    <a:pt x="126824" y="23951"/>
                    <a:pt x="129726" y="21383"/>
                    <a:pt x="131561" y="18447"/>
                  </a:cubicBezTo>
                  <a:lnTo>
                    <a:pt x="131561" y="18481"/>
                  </a:lnTo>
                  <a:cubicBezTo>
                    <a:pt x="131641" y="18561"/>
                    <a:pt x="131738" y="18595"/>
                    <a:pt x="131835" y="18595"/>
                  </a:cubicBezTo>
                  <a:cubicBezTo>
                    <a:pt x="132144" y="18595"/>
                    <a:pt x="132456" y="18251"/>
                    <a:pt x="132228" y="17947"/>
                  </a:cubicBezTo>
                  <a:cubicBezTo>
                    <a:pt x="132161" y="17814"/>
                    <a:pt x="132061" y="17714"/>
                    <a:pt x="131994" y="17580"/>
                  </a:cubicBezTo>
                  <a:cubicBezTo>
                    <a:pt x="131961" y="17480"/>
                    <a:pt x="131894" y="17380"/>
                    <a:pt x="131794" y="17347"/>
                  </a:cubicBezTo>
                  <a:cubicBezTo>
                    <a:pt x="129759" y="14611"/>
                    <a:pt x="127491" y="12076"/>
                    <a:pt x="125456" y="9374"/>
                  </a:cubicBezTo>
                  <a:cubicBezTo>
                    <a:pt x="123422" y="6572"/>
                    <a:pt x="121520" y="3737"/>
                    <a:pt x="119585" y="868"/>
                  </a:cubicBezTo>
                  <a:cubicBezTo>
                    <a:pt x="119886" y="601"/>
                    <a:pt x="119786" y="1"/>
                    <a:pt x="119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56"/>
            <p:cNvSpPr/>
            <p:nvPr/>
          </p:nvSpPr>
          <p:spPr>
            <a:xfrm>
              <a:off x="4080725" y="4647075"/>
              <a:ext cx="2852075" cy="34600"/>
            </a:xfrm>
            <a:custGeom>
              <a:rect b="b" l="l" r="r" t="t"/>
              <a:pathLst>
                <a:path extrusionOk="0" h="1384" w="114083">
                  <a:moveTo>
                    <a:pt x="13972" y="1"/>
                  </a:moveTo>
                  <a:cubicBezTo>
                    <a:pt x="9317" y="1"/>
                    <a:pt x="4665" y="36"/>
                    <a:pt x="1" y="169"/>
                  </a:cubicBezTo>
                  <a:lnTo>
                    <a:pt x="1" y="736"/>
                  </a:lnTo>
                  <a:cubicBezTo>
                    <a:pt x="9187" y="1029"/>
                    <a:pt x="18400" y="1073"/>
                    <a:pt x="27615" y="1073"/>
                  </a:cubicBezTo>
                  <a:cubicBezTo>
                    <a:pt x="31512" y="1073"/>
                    <a:pt x="35409" y="1065"/>
                    <a:pt x="39305" y="1065"/>
                  </a:cubicBezTo>
                  <a:cubicBezTo>
                    <a:pt x="40881" y="1065"/>
                    <a:pt x="42457" y="1066"/>
                    <a:pt x="44032" y="1070"/>
                  </a:cubicBezTo>
                  <a:cubicBezTo>
                    <a:pt x="58809" y="1103"/>
                    <a:pt x="73553" y="1170"/>
                    <a:pt x="88331" y="1203"/>
                  </a:cubicBezTo>
                  <a:cubicBezTo>
                    <a:pt x="93979" y="1225"/>
                    <a:pt x="99658" y="1383"/>
                    <a:pt x="105317" y="1383"/>
                  </a:cubicBezTo>
                  <a:cubicBezTo>
                    <a:pt x="108079" y="1383"/>
                    <a:pt x="110836" y="1346"/>
                    <a:pt x="113582" y="1236"/>
                  </a:cubicBezTo>
                  <a:cubicBezTo>
                    <a:pt x="113982" y="1203"/>
                    <a:pt x="114082" y="836"/>
                    <a:pt x="113949" y="569"/>
                  </a:cubicBezTo>
                  <a:lnTo>
                    <a:pt x="113448" y="336"/>
                  </a:lnTo>
                  <a:cubicBezTo>
                    <a:pt x="110377" y="197"/>
                    <a:pt x="107288" y="156"/>
                    <a:pt x="104196" y="156"/>
                  </a:cubicBezTo>
                  <a:cubicBezTo>
                    <a:pt x="99867" y="156"/>
                    <a:pt x="95533" y="236"/>
                    <a:pt x="91233" y="236"/>
                  </a:cubicBezTo>
                  <a:lnTo>
                    <a:pt x="68883" y="169"/>
                  </a:lnTo>
                  <a:cubicBezTo>
                    <a:pt x="54106" y="102"/>
                    <a:pt x="39362" y="69"/>
                    <a:pt x="24585" y="36"/>
                  </a:cubicBezTo>
                  <a:cubicBezTo>
                    <a:pt x="21043" y="21"/>
                    <a:pt x="17507" y="1"/>
                    <a:pt x="1397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56"/>
            <p:cNvSpPr/>
            <p:nvPr/>
          </p:nvSpPr>
          <p:spPr>
            <a:xfrm>
              <a:off x="4033200" y="2767450"/>
              <a:ext cx="3271525" cy="845625"/>
            </a:xfrm>
            <a:custGeom>
              <a:rect b="b" l="l" r="r" t="t"/>
              <a:pathLst>
                <a:path extrusionOk="0" h="33825" w="130861">
                  <a:moveTo>
                    <a:pt x="118719" y="0"/>
                  </a:moveTo>
                  <a:cubicBezTo>
                    <a:pt x="110046" y="0"/>
                    <a:pt x="101339" y="33"/>
                    <a:pt x="92633" y="67"/>
                  </a:cubicBezTo>
                  <a:cubicBezTo>
                    <a:pt x="70948" y="114"/>
                    <a:pt x="49263" y="275"/>
                    <a:pt x="27590" y="275"/>
                  </a:cubicBezTo>
                  <a:cubicBezTo>
                    <a:pt x="18391" y="275"/>
                    <a:pt x="9194" y="246"/>
                    <a:pt x="0" y="167"/>
                  </a:cubicBezTo>
                  <a:lnTo>
                    <a:pt x="0" y="167"/>
                  </a:lnTo>
                  <a:cubicBezTo>
                    <a:pt x="134" y="5604"/>
                    <a:pt x="167" y="11041"/>
                    <a:pt x="401" y="16445"/>
                  </a:cubicBezTo>
                  <a:cubicBezTo>
                    <a:pt x="534" y="19180"/>
                    <a:pt x="668" y="21916"/>
                    <a:pt x="834" y="24618"/>
                  </a:cubicBezTo>
                  <a:cubicBezTo>
                    <a:pt x="934" y="25985"/>
                    <a:pt x="1001" y="27353"/>
                    <a:pt x="1101" y="28687"/>
                  </a:cubicBezTo>
                  <a:cubicBezTo>
                    <a:pt x="1201" y="29888"/>
                    <a:pt x="968" y="32390"/>
                    <a:pt x="1835" y="33324"/>
                  </a:cubicBezTo>
                  <a:cubicBezTo>
                    <a:pt x="1935" y="33424"/>
                    <a:pt x="1935" y="33524"/>
                    <a:pt x="1902" y="33624"/>
                  </a:cubicBezTo>
                  <a:cubicBezTo>
                    <a:pt x="6313" y="33517"/>
                    <a:pt x="10714" y="33486"/>
                    <a:pt x="15116" y="33486"/>
                  </a:cubicBezTo>
                  <a:cubicBezTo>
                    <a:pt x="18903" y="33486"/>
                    <a:pt x="22691" y="33509"/>
                    <a:pt x="26486" y="33524"/>
                  </a:cubicBezTo>
                  <a:cubicBezTo>
                    <a:pt x="41263" y="33557"/>
                    <a:pt x="56007" y="33591"/>
                    <a:pt x="70784" y="33624"/>
                  </a:cubicBezTo>
                  <a:lnTo>
                    <a:pt x="93134" y="33691"/>
                  </a:lnTo>
                  <a:cubicBezTo>
                    <a:pt x="93651" y="33693"/>
                    <a:pt x="94169" y="33694"/>
                    <a:pt x="94688" y="33694"/>
                  </a:cubicBezTo>
                  <a:cubicBezTo>
                    <a:pt x="98377" y="33694"/>
                    <a:pt x="102088" y="33642"/>
                    <a:pt x="105796" y="33642"/>
                  </a:cubicBezTo>
                  <a:cubicBezTo>
                    <a:pt x="108988" y="33642"/>
                    <a:pt x="112178" y="33681"/>
                    <a:pt x="115349" y="33824"/>
                  </a:cubicBezTo>
                  <a:cubicBezTo>
                    <a:pt x="115316" y="33691"/>
                    <a:pt x="115349" y="33591"/>
                    <a:pt x="115450" y="33457"/>
                  </a:cubicBezTo>
                  <a:cubicBezTo>
                    <a:pt x="118118" y="30655"/>
                    <a:pt x="120853" y="27887"/>
                    <a:pt x="123522" y="25018"/>
                  </a:cubicBezTo>
                  <a:cubicBezTo>
                    <a:pt x="124756" y="23684"/>
                    <a:pt x="125957" y="22349"/>
                    <a:pt x="127158" y="20982"/>
                  </a:cubicBezTo>
                  <a:cubicBezTo>
                    <a:pt x="128392" y="19614"/>
                    <a:pt x="129526" y="18046"/>
                    <a:pt x="130861" y="16812"/>
                  </a:cubicBezTo>
                  <a:cubicBezTo>
                    <a:pt x="128659" y="14477"/>
                    <a:pt x="126724" y="11742"/>
                    <a:pt x="124823" y="9173"/>
                  </a:cubicBezTo>
                  <a:cubicBezTo>
                    <a:pt x="122621" y="6204"/>
                    <a:pt x="120587" y="3169"/>
                    <a:pt x="1187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56"/>
            <p:cNvSpPr/>
            <p:nvPr/>
          </p:nvSpPr>
          <p:spPr>
            <a:xfrm>
              <a:off x="4032375" y="2742425"/>
              <a:ext cx="3311400" cy="876475"/>
            </a:xfrm>
            <a:custGeom>
              <a:rect b="b" l="l" r="r" t="t"/>
              <a:pathLst>
                <a:path extrusionOk="0" h="35059" w="132456">
                  <a:moveTo>
                    <a:pt x="119285" y="0"/>
                  </a:moveTo>
                  <a:cubicBezTo>
                    <a:pt x="88230" y="67"/>
                    <a:pt x="57208" y="134"/>
                    <a:pt x="26185" y="234"/>
                  </a:cubicBezTo>
                  <a:cubicBezTo>
                    <a:pt x="17479" y="267"/>
                    <a:pt x="8740" y="301"/>
                    <a:pt x="0" y="401"/>
                  </a:cubicBezTo>
                  <a:lnTo>
                    <a:pt x="33" y="1168"/>
                  </a:lnTo>
                  <a:cubicBezTo>
                    <a:pt x="9227" y="1247"/>
                    <a:pt x="18427" y="1276"/>
                    <a:pt x="27629" y="1276"/>
                  </a:cubicBezTo>
                  <a:cubicBezTo>
                    <a:pt x="49310" y="1276"/>
                    <a:pt x="71005" y="1115"/>
                    <a:pt x="92666" y="1068"/>
                  </a:cubicBezTo>
                  <a:cubicBezTo>
                    <a:pt x="101372" y="1034"/>
                    <a:pt x="110079" y="1001"/>
                    <a:pt x="118785" y="1001"/>
                  </a:cubicBezTo>
                  <a:cubicBezTo>
                    <a:pt x="120620" y="4170"/>
                    <a:pt x="122654" y="7205"/>
                    <a:pt x="124856" y="10174"/>
                  </a:cubicBezTo>
                  <a:cubicBezTo>
                    <a:pt x="126757" y="12743"/>
                    <a:pt x="128692" y="15478"/>
                    <a:pt x="130894" y="17813"/>
                  </a:cubicBezTo>
                  <a:cubicBezTo>
                    <a:pt x="129559" y="19047"/>
                    <a:pt x="128425" y="20615"/>
                    <a:pt x="127191" y="21983"/>
                  </a:cubicBezTo>
                  <a:cubicBezTo>
                    <a:pt x="125990" y="23350"/>
                    <a:pt x="124789" y="24685"/>
                    <a:pt x="123555" y="26019"/>
                  </a:cubicBezTo>
                  <a:cubicBezTo>
                    <a:pt x="120886" y="28888"/>
                    <a:pt x="118151" y="31656"/>
                    <a:pt x="115483" y="34458"/>
                  </a:cubicBezTo>
                  <a:cubicBezTo>
                    <a:pt x="115382" y="34592"/>
                    <a:pt x="115349" y="34692"/>
                    <a:pt x="115382" y="34825"/>
                  </a:cubicBezTo>
                  <a:lnTo>
                    <a:pt x="115883" y="35059"/>
                  </a:lnTo>
                  <a:cubicBezTo>
                    <a:pt x="115950" y="35059"/>
                    <a:pt x="115983" y="35025"/>
                    <a:pt x="116016" y="34992"/>
                  </a:cubicBezTo>
                  <a:cubicBezTo>
                    <a:pt x="118985" y="32290"/>
                    <a:pt x="121787" y="29388"/>
                    <a:pt x="124522" y="26453"/>
                  </a:cubicBezTo>
                  <a:cubicBezTo>
                    <a:pt x="126824" y="23951"/>
                    <a:pt x="129726" y="21382"/>
                    <a:pt x="131561" y="18447"/>
                  </a:cubicBezTo>
                  <a:lnTo>
                    <a:pt x="131561" y="18480"/>
                  </a:lnTo>
                  <a:cubicBezTo>
                    <a:pt x="131641" y="18560"/>
                    <a:pt x="131738" y="18594"/>
                    <a:pt x="131835" y="18594"/>
                  </a:cubicBezTo>
                  <a:cubicBezTo>
                    <a:pt x="132144" y="18594"/>
                    <a:pt x="132456" y="18251"/>
                    <a:pt x="132228" y="17946"/>
                  </a:cubicBezTo>
                  <a:cubicBezTo>
                    <a:pt x="132161" y="17813"/>
                    <a:pt x="132061" y="17713"/>
                    <a:pt x="131994" y="17580"/>
                  </a:cubicBezTo>
                  <a:cubicBezTo>
                    <a:pt x="131961" y="17479"/>
                    <a:pt x="131894" y="17379"/>
                    <a:pt x="131794" y="17346"/>
                  </a:cubicBezTo>
                  <a:cubicBezTo>
                    <a:pt x="129759" y="14611"/>
                    <a:pt x="127491" y="12076"/>
                    <a:pt x="125456" y="9374"/>
                  </a:cubicBezTo>
                  <a:cubicBezTo>
                    <a:pt x="123422" y="6572"/>
                    <a:pt x="121520" y="3736"/>
                    <a:pt x="119585" y="868"/>
                  </a:cubicBezTo>
                  <a:cubicBezTo>
                    <a:pt x="119886" y="601"/>
                    <a:pt x="119786" y="0"/>
                    <a:pt x="119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56"/>
            <p:cNvSpPr/>
            <p:nvPr/>
          </p:nvSpPr>
          <p:spPr>
            <a:xfrm>
              <a:off x="4080725" y="3604675"/>
              <a:ext cx="2852075" cy="34575"/>
            </a:xfrm>
            <a:custGeom>
              <a:rect b="b" l="l" r="r" t="t"/>
              <a:pathLst>
                <a:path extrusionOk="0" h="1383" w="114083">
                  <a:moveTo>
                    <a:pt x="13972" y="0"/>
                  </a:moveTo>
                  <a:cubicBezTo>
                    <a:pt x="9317" y="0"/>
                    <a:pt x="4665" y="36"/>
                    <a:pt x="1" y="168"/>
                  </a:cubicBezTo>
                  <a:lnTo>
                    <a:pt x="1" y="736"/>
                  </a:lnTo>
                  <a:cubicBezTo>
                    <a:pt x="9187" y="1028"/>
                    <a:pt x="18400" y="1072"/>
                    <a:pt x="27615" y="1072"/>
                  </a:cubicBezTo>
                  <a:cubicBezTo>
                    <a:pt x="31512" y="1072"/>
                    <a:pt x="35409" y="1064"/>
                    <a:pt x="39305" y="1064"/>
                  </a:cubicBezTo>
                  <a:cubicBezTo>
                    <a:pt x="40881" y="1064"/>
                    <a:pt x="42457" y="1066"/>
                    <a:pt x="44032" y="1069"/>
                  </a:cubicBezTo>
                  <a:cubicBezTo>
                    <a:pt x="58809" y="1102"/>
                    <a:pt x="73553" y="1169"/>
                    <a:pt x="88331" y="1203"/>
                  </a:cubicBezTo>
                  <a:cubicBezTo>
                    <a:pt x="93979" y="1225"/>
                    <a:pt x="99658" y="1383"/>
                    <a:pt x="105317" y="1383"/>
                  </a:cubicBezTo>
                  <a:cubicBezTo>
                    <a:pt x="108079" y="1383"/>
                    <a:pt x="110836" y="1345"/>
                    <a:pt x="113582" y="1236"/>
                  </a:cubicBezTo>
                  <a:cubicBezTo>
                    <a:pt x="113982" y="1203"/>
                    <a:pt x="114082" y="836"/>
                    <a:pt x="113949" y="569"/>
                  </a:cubicBezTo>
                  <a:lnTo>
                    <a:pt x="113448" y="335"/>
                  </a:lnTo>
                  <a:cubicBezTo>
                    <a:pt x="110377" y="196"/>
                    <a:pt x="107288" y="156"/>
                    <a:pt x="104196" y="156"/>
                  </a:cubicBezTo>
                  <a:cubicBezTo>
                    <a:pt x="99867" y="156"/>
                    <a:pt x="95533" y="235"/>
                    <a:pt x="91233" y="235"/>
                  </a:cubicBezTo>
                  <a:lnTo>
                    <a:pt x="68883" y="168"/>
                  </a:lnTo>
                  <a:cubicBezTo>
                    <a:pt x="54106" y="102"/>
                    <a:pt x="39362" y="68"/>
                    <a:pt x="24585" y="35"/>
                  </a:cubicBezTo>
                  <a:cubicBezTo>
                    <a:pt x="21043" y="21"/>
                    <a:pt x="17507" y="0"/>
                    <a:pt x="1397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56"/>
            <p:cNvSpPr/>
            <p:nvPr/>
          </p:nvSpPr>
          <p:spPr>
            <a:xfrm>
              <a:off x="4033200" y="1725025"/>
              <a:ext cx="3271525" cy="845625"/>
            </a:xfrm>
            <a:custGeom>
              <a:rect b="b" l="l" r="r" t="t"/>
              <a:pathLst>
                <a:path extrusionOk="0" h="33825" w="130861">
                  <a:moveTo>
                    <a:pt x="118719" y="1"/>
                  </a:moveTo>
                  <a:cubicBezTo>
                    <a:pt x="110046" y="1"/>
                    <a:pt x="101339" y="34"/>
                    <a:pt x="92633" y="67"/>
                  </a:cubicBezTo>
                  <a:cubicBezTo>
                    <a:pt x="70948" y="114"/>
                    <a:pt x="49263" y="276"/>
                    <a:pt x="27590" y="276"/>
                  </a:cubicBezTo>
                  <a:cubicBezTo>
                    <a:pt x="18391" y="276"/>
                    <a:pt x="9194" y="247"/>
                    <a:pt x="0" y="167"/>
                  </a:cubicBezTo>
                  <a:lnTo>
                    <a:pt x="0" y="167"/>
                  </a:lnTo>
                  <a:cubicBezTo>
                    <a:pt x="134" y="5605"/>
                    <a:pt x="167" y="11042"/>
                    <a:pt x="401" y="16446"/>
                  </a:cubicBezTo>
                  <a:cubicBezTo>
                    <a:pt x="534" y="19181"/>
                    <a:pt x="668" y="21916"/>
                    <a:pt x="834" y="24618"/>
                  </a:cubicBezTo>
                  <a:cubicBezTo>
                    <a:pt x="934" y="25986"/>
                    <a:pt x="1001" y="27353"/>
                    <a:pt x="1101" y="28688"/>
                  </a:cubicBezTo>
                  <a:cubicBezTo>
                    <a:pt x="1201" y="29889"/>
                    <a:pt x="968" y="32390"/>
                    <a:pt x="1835" y="33324"/>
                  </a:cubicBezTo>
                  <a:cubicBezTo>
                    <a:pt x="1935" y="33424"/>
                    <a:pt x="1935" y="33525"/>
                    <a:pt x="1902" y="33625"/>
                  </a:cubicBezTo>
                  <a:cubicBezTo>
                    <a:pt x="6313" y="33517"/>
                    <a:pt x="10714" y="33487"/>
                    <a:pt x="15116" y="33487"/>
                  </a:cubicBezTo>
                  <a:cubicBezTo>
                    <a:pt x="18903" y="33487"/>
                    <a:pt x="22691" y="33509"/>
                    <a:pt x="26486" y="33525"/>
                  </a:cubicBezTo>
                  <a:cubicBezTo>
                    <a:pt x="41263" y="33558"/>
                    <a:pt x="56007" y="33591"/>
                    <a:pt x="70784" y="33625"/>
                  </a:cubicBezTo>
                  <a:lnTo>
                    <a:pt x="93134" y="33691"/>
                  </a:lnTo>
                  <a:cubicBezTo>
                    <a:pt x="93651" y="33694"/>
                    <a:pt x="94169" y="33695"/>
                    <a:pt x="94688" y="33695"/>
                  </a:cubicBezTo>
                  <a:cubicBezTo>
                    <a:pt x="98377" y="33695"/>
                    <a:pt x="102088" y="33643"/>
                    <a:pt x="105796" y="33643"/>
                  </a:cubicBezTo>
                  <a:cubicBezTo>
                    <a:pt x="108988" y="33643"/>
                    <a:pt x="112178" y="33681"/>
                    <a:pt x="115349" y="33825"/>
                  </a:cubicBezTo>
                  <a:cubicBezTo>
                    <a:pt x="115316" y="33691"/>
                    <a:pt x="115349" y="33591"/>
                    <a:pt x="115450" y="33458"/>
                  </a:cubicBezTo>
                  <a:cubicBezTo>
                    <a:pt x="118118" y="30656"/>
                    <a:pt x="120853" y="27887"/>
                    <a:pt x="123522" y="25018"/>
                  </a:cubicBezTo>
                  <a:cubicBezTo>
                    <a:pt x="124756" y="23684"/>
                    <a:pt x="125957" y="22350"/>
                    <a:pt x="127158" y="20982"/>
                  </a:cubicBezTo>
                  <a:cubicBezTo>
                    <a:pt x="128392" y="19615"/>
                    <a:pt x="129526" y="18047"/>
                    <a:pt x="130861" y="16813"/>
                  </a:cubicBezTo>
                  <a:cubicBezTo>
                    <a:pt x="128659" y="14478"/>
                    <a:pt x="126724" y="11742"/>
                    <a:pt x="124823" y="9174"/>
                  </a:cubicBezTo>
                  <a:cubicBezTo>
                    <a:pt x="122621" y="6205"/>
                    <a:pt x="120587" y="3169"/>
                    <a:pt x="1187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56"/>
            <p:cNvSpPr/>
            <p:nvPr/>
          </p:nvSpPr>
          <p:spPr>
            <a:xfrm>
              <a:off x="4032375" y="1700000"/>
              <a:ext cx="3311400" cy="876500"/>
            </a:xfrm>
            <a:custGeom>
              <a:rect b="b" l="l" r="r" t="t"/>
              <a:pathLst>
                <a:path extrusionOk="0" h="35060" w="132456">
                  <a:moveTo>
                    <a:pt x="119285" y="1"/>
                  </a:moveTo>
                  <a:cubicBezTo>
                    <a:pt x="88230" y="68"/>
                    <a:pt x="57208" y="134"/>
                    <a:pt x="26185" y="234"/>
                  </a:cubicBezTo>
                  <a:cubicBezTo>
                    <a:pt x="17479" y="268"/>
                    <a:pt x="8740" y="301"/>
                    <a:pt x="0" y="401"/>
                  </a:cubicBezTo>
                  <a:lnTo>
                    <a:pt x="33" y="1168"/>
                  </a:lnTo>
                  <a:cubicBezTo>
                    <a:pt x="9227" y="1248"/>
                    <a:pt x="18427" y="1277"/>
                    <a:pt x="27629" y="1277"/>
                  </a:cubicBezTo>
                  <a:cubicBezTo>
                    <a:pt x="49310" y="1277"/>
                    <a:pt x="71005" y="1115"/>
                    <a:pt x="92666" y="1068"/>
                  </a:cubicBezTo>
                  <a:cubicBezTo>
                    <a:pt x="101372" y="1035"/>
                    <a:pt x="110079" y="1002"/>
                    <a:pt x="118785" y="1002"/>
                  </a:cubicBezTo>
                  <a:cubicBezTo>
                    <a:pt x="120620" y="4170"/>
                    <a:pt x="122654" y="7206"/>
                    <a:pt x="124856" y="10175"/>
                  </a:cubicBezTo>
                  <a:cubicBezTo>
                    <a:pt x="126757" y="12743"/>
                    <a:pt x="128692" y="15479"/>
                    <a:pt x="130894" y="17814"/>
                  </a:cubicBezTo>
                  <a:cubicBezTo>
                    <a:pt x="129559" y="19048"/>
                    <a:pt x="128425" y="20616"/>
                    <a:pt x="127191" y="21983"/>
                  </a:cubicBezTo>
                  <a:cubicBezTo>
                    <a:pt x="125990" y="23351"/>
                    <a:pt x="124789" y="24685"/>
                    <a:pt x="123555" y="26019"/>
                  </a:cubicBezTo>
                  <a:cubicBezTo>
                    <a:pt x="120886" y="28888"/>
                    <a:pt x="118151" y="31657"/>
                    <a:pt x="115483" y="34459"/>
                  </a:cubicBezTo>
                  <a:cubicBezTo>
                    <a:pt x="115382" y="34592"/>
                    <a:pt x="115349" y="34692"/>
                    <a:pt x="115382" y="34826"/>
                  </a:cubicBezTo>
                  <a:lnTo>
                    <a:pt x="115883" y="35059"/>
                  </a:lnTo>
                  <a:cubicBezTo>
                    <a:pt x="115950" y="35059"/>
                    <a:pt x="115983" y="35026"/>
                    <a:pt x="116016" y="34993"/>
                  </a:cubicBezTo>
                  <a:cubicBezTo>
                    <a:pt x="118985" y="32291"/>
                    <a:pt x="121787" y="29389"/>
                    <a:pt x="124522" y="26453"/>
                  </a:cubicBezTo>
                  <a:cubicBezTo>
                    <a:pt x="126824" y="23951"/>
                    <a:pt x="129726" y="21383"/>
                    <a:pt x="131561" y="18447"/>
                  </a:cubicBezTo>
                  <a:lnTo>
                    <a:pt x="131561" y="18481"/>
                  </a:lnTo>
                  <a:cubicBezTo>
                    <a:pt x="131641" y="18561"/>
                    <a:pt x="131738" y="18595"/>
                    <a:pt x="131835" y="18595"/>
                  </a:cubicBezTo>
                  <a:cubicBezTo>
                    <a:pt x="132144" y="18595"/>
                    <a:pt x="132456" y="18251"/>
                    <a:pt x="132228" y="17947"/>
                  </a:cubicBezTo>
                  <a:cubicBezTo>
                    <a:pt x="132161" y="17814"/>
                    <a:pt x="132061" y="17713"/>
                    <a:pt x="131994" y="17580"/>
                  </a:cubicBezTo>
                  <a:cubicBezTo>
                    <a:pt x="131961" y="17480"/>
                    <a:pt x="131894" y="17380"/>
                    <a:pt x="131794" y="17347"/>
                  </a:cubicBezTo>
                  <a:cubicBezTo>
                    <a:pt x="129759" y="14611"/>
                    <a:pt x="127491" y="12076"/>
                    <a:pt x="125456" y="9374"/>
                  </a:cubicBezTo>
                  <a:cubicBezTo>
                    <a:pt x="123422" y="6572"/>
                    <a:pt x="121520" y="3737"/>
                    <a:pt x="119585" y="868"/>
                  </a:cubicBezTo>
                  <a:cubicBezTo>
                    <a:pt x="119886" y="601"/>
                    <a:pt x="119786" y="1"/>
                    <a:pt x="119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56"/>
            <p:cNvSpPr/>
            <p:nvPr/>
          </p:nvSpPr>
          <p:spPr>
            <a:xfrm>
              <a:off x="4080725" y="2562250"/>
              <a:ext cx="2852075" cy="34600"/>
            </a:xfrm>
            <a:custGeom>
              <a:rect b="b" l="l" r="r" t="t"/>
              <a:pathLst>
                <a:path extrusionOk="0" h="1384" w="114083">
                  <a:moveTo>
                    <a:pt x="13972" y="1"/>
                  </a:moveTo>
                  <a:cubicBezTo>
                    <a:pt x="9317" y="1"/>
                    <a:pt x="4665" y="36"/>
                    <a:pt x="1" y="169"/>
                  </a:cubicBezTo>
                  <a:lnTo>
                    <a:pt x="1" y="736"/>
                  </a:lnTo>
                  <a:cubicBezTo>
                    <a:pt x="9187" y="1029"/>
                    <a:pt x="18400" y="1073"/>
                    <a:pt x="27615" y="1073"/>
                  </a:cubicBezTo>
                  <a:cubicBezTo>
                    <a:pt x="31512" y="1073"/>
                    <a:pt x="35409" y="1065"/>
                    <a:pt x="39305" y="1065"/>
                  </a:cubicBezTo>
                  <a:cubicBezTo>
                    <a:pt x="40881" y="1065"/>
                    <a:pt x="42457" y="1066"/>
                    <a:pt x="44032" y="1070"/>
                  </a:cubicBezTo>
                  <a:cubicBezTo>
                    <a:pt x="58809" y="1103"/>
                    <a:pt x="73553" y="1170"/>
                    <a:pt x="88331" y="1203"/>
                  </a:cubicBezTo>
                  <a:cubicBezTo>
                    <a:pt x="93979" y="1225"/>
                    <a:pt x="99658" y="1383"/>
                    <a:pt x="105317" y="1383"/>
                  </a:cubicBezTo>
                  <a:cubicBezTo>
                    <a:pt x="108079" y="1383"/>
                    <a:pt x="110836" y="1346"/>
                    <a:pt x="113582" y="1236"/>
                  </a:cubicBezTo>
                  <a:cubicBezTo>
                    <a:pt x="113982" y="1203"/>
                    <a:pt x="114082" y="836"/>
                    <a:pt x="113949" y="569"/>
                  </a:cubicBezTo>
                  <a:lnTo>
                    <a:pt x="113448" y="336"/>
                  </a:lnTo>
                  <a:cubicBezTo>
                    <a:pt x="110377" y="197"/>
                    <a:pt x="107288" y="156"/>
                    <a:pt x="104196" y="156"/>
                  </a:cubicBezTo>
                  <a:cubicBezTo>
                    <a:pt x="99867" y="156"/>
                    <a:pt x="95533" y="236"/>
                    <a:pt x="91233" y="236"/>
                  </a:cubicBezTo>
                  <a:lnTo>
                    <a:pt x="68883" y="169"/>
                  </a:lnTo>
                  <a:cubicBezTo>
                    <a:pt x="54106" y="102"/>
                    <a:pt x="39362" y="69"/>
                    <a:pt x="24585" y="36"/>
                  </a:cubicBezTo>
                  <a:cubicBezTo>
                    <a:pt x="21043" y="21"/>
                    <a:pt x="17507" y="1"/>
                    <a:pt x="1397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56"/>
            <p:cNvSpPr/>
            <p:nvPr/>
          </p:nvSpPr>
          <p:spPr>
            <a:xfrm>
              <a:off x="6451625" y="2922550"/>
              <a:ext cx="292625" cy="461550"/>
            </a:xfrm>
            <a:custGeom>
              <a:rect b="b" l="l" r="r" t="t"/>
              <a:pathLst>
                <a:path extrusionOk="0" h="18462" w="11705">
                  <a:moveTo>
                    <a:pt x="7838" y="1001"/>
                  </a:moveTo>
                  <a:lnTo>
                    <a:pt x="7838" y="1001"/>
                  </a:lnTo>
                  <a:cubicBezTo>
                    <a:pt x="7538" y="1356"/>
                    <a:pt x="7863" y="1889"/>
                    <a:pt x="8265" y="1889"/>
                  </a:cubicBezTo>
                  <a:cubicBezTo>
                    <a:pt x="8354" y="1889"/>
                    <a:pt x="8447" y="1863"/>
                    <a:pt x="8539" y="1802"/>
                  </a:cubicBezTo>
                  <a:cubicBezTo>
                    <a:pt x="8554" y="1793"/>
                    <a:pt x="8571" y="1788"/>
                    <a:pt x="8589" y="1788"/>
                  </a:cubicBezTo>
                  <a:cubicBezTo>
                    <a:pt x="8968" y="1788"/>
                    <a:pt x="9946" y="3688"/>
                    <a:pt x="10073" y="4070"/>
                  </a:cubicBezTo>
                  <a:cubicBezTo>
                    <a:pt x="10307" y="4737"/>
                    <a:pt x="10373" y="5571"/>
                    <a:pt x="10440" y="6305"/>
                  </a:cubicBezTo>
                  <a:cubicBezTo>
                    <a:pt x="10540" y="7372"/>
                    <a:pt x="10540" y="8440"/>
                    <a:pt x="10407" y="9541"/>
                  </a:cubicBezTo>
                  <a:cubicBezTo>
                    <a:pt x="10307" y="10808"/>
                    <a:pt x="10006" y="12109"/>
                    <a:pt x="9573" y="13310"/>
                  </a:cubicBezTo>
                  <a:cubicBezTo>
                    <a:pt x="9070" y="14680"/>
                    <a:pt x="7614" y="17051"/>
                    <a:pt x="6082" y="17051"/>
                  </a:cubicBezTo>
                  <a:cubicBezTo>
                    <a:pt x="5376" y="17051"/>
                    <a:pt x="4654" y="16548"/>
                    <a:pt x="4002" y="15211"/>
                  </a:cubicBezTo>
                  <a:cubicBezTo>
                    <a:pt x="2034" y="11242"/>
                    <a:pt x="2568" y="2202"/>
                    <a:pt x="7838" y="1001"/>
                  </a:cubicBezTo>
                  <a:close/>
                  <a:moveTo>
                    <a:pt x="7972" y="0"/>
                  </a:moveTo>
                  <a:cubicBezTo>
                    <a:pt x="127" y="0"/>
                    <a:pt x="0" y="18461"/>
                    <a:pt x="6000" y="18461"/>
                  </a:cubicBezTo>
                  <a:cubicBezTo>
                    <a:pt x="6174" y="18461"/>
                    <a:pt x="6353" y="18446"/>
                    <a:pt x="6537" y="18414"/>
                  </a:cubicBezTo>
                  <a:cubicBezTo>
                    <a:pt x="10607" y="17713"/>
                    <a:pt x="11674" y="11175"/>
                    <a:pt x="11674" y="7906"/>
                  </a:cubicBezTo>
                  <a:cubicBezTo>
                    <a:pt x="11705" y="6799"/>
                    <a:pt x="11027" y="422"/>
                    <a:pt x="8962" y="422"/>
                  </a:cubicBezTo>
                  <a:cubicBezTo>
                    <a:pt x="8787" y="422"/>
                    <a:pt x="8601" y="468"/>
                    <a:pt x="8405" y="568"/>
                  </a:cubicBezTo>
                  <a:cubicBezTo>
                    <a:pt x="8439" y="301"/>
                    <a:pt x="8272" y="0"/>
                    <a:pt x="7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56"/>
            <p:cNvSpPr/>
            <p:nvPr/>
          </p:nvSpPr>
          <p:spPr>
            <a:xfrm>
              <a:off x="6755150" y="2907125"/>
              <a:ext cx="212675" cy="469100"/>
            </a:xfrm>
            <a:custGeom>
              <a:rect b="b" l="l" r="r" t="t"/>
              <a:pathLst>
                <a:path extrusionOk="0" h="18764" w="8507">
                  <a:moveTo>
                    <a:pt x="5152" y="1"/>
                  </a:moveTo>
                  <a:cubicBezTo>
                    <a:pt x="3127" y="1"/>
                    <a:pt x="836" y="1972"/>
                    <a:pt x="1234" y="4120"/>
                  </a:cubicBezTo>
                  <a:cubicBezTo>
                    <a:pt x="1279" y="4329"/>
                    <a:pt x="1451" y="4424"/>
                    <a:pt x="1623" y="4424"/>
                  </a:cubicBezTo>
                  <a:cubicBezTo>
                    <a:pt x="1837" y="4424"/>
                    <a:pt x="2053" y="4278"/>
                    <a:pt x="2035" y="4020"/>
                  </a:cubicBezTo>
                  <a:cubicBezTo>
                    <a:pt x="1927" y="2385"/>
                    <a:pt x="2996" y="1556"/>
                    <a:pt x="4104" y="1556"/>
                  </a:cubicBezTo>
                  <a:cubicBezTo>
                    <a:pt x="5392" y="1556"/>
                    <a:pt x="6733" y="2676"/>
                    <a:pt x="6338" y="4954"/>
                  </a:cubicBezTo>
                  <a:cubicBezTo>
                    <a:pt x="6071" y="6555"/>
                    <a:pt x="4970" y="8290"/>
                    <a:pt x="4303" y="9791"/>
                  </a:cubicBezTo>
                  <a:cubicBezTo>
                    <a:pt x="3069" y="12526"/>
                    <a:pt x="1701" y="15228"/>
                    <a:pt x="234" y="17863"/>
                  </a:cubicBezTo>
                  <a:cubicBezTo>
                    <a:pt x="0" y="18263"/>
                    <a:pt x="267" y="18764"/>
                    <a:pt x="734" y="18764"/>
                  </a:cubicBezTo>
                  <a:cubicBezTo>
                    <a:pt x="2235" y="18730"/>
                    <a:pt x="3736" y="18730"/>
                    <a:pt x="5271" y="18730"/>
                  </a:cubicBezTo>
                  <a:cubicBezTo>
                    <a:pt x="6004" y="18697"/>
                    <a:pt x="6004" y="17530"/>
                    <a:pt x="5271" y="17530"/>
                  </a:cubicBezTo>
                  <a:cubicBezTo>
                    <a:pt x="4070" y="17563"/>
                    <a:pt x="2902" y="17563"/>
                    <a:pt x="1735" y="17563"/>
                  </a:cubicBezTo>
                  <a:cubicBezTo>
                    <a:pt x="3303" y="14694"/>
                    <a:pt x="4770" y="11725"/>
                    <a:pt x="6038" y="8723"/>
                  </a:cubicBezTo>
                  <a:cubicBezTo>
                    <a:pt x="6905" y="6688"/>
                    <a:pt x="8506" y="4020"/>
                    <a:pt x="7639" y="1752"/>
                  </a:cubicBezTo>
                  <a:cubicBezTo>
                    <a:pt x="7134" y="507"/>
                    <a:pt x="6177" y="1"/>
                    <a:pt x="5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56"/>
            <p:cNvSpPr/>
            <p:nvPr/>
          </p:nvSpPr>
          <p:spPr>
            <a:xfrm>
              <a:off x="6455825" y="3956625"/>
              <a:ext cx="282650" cy="445675"/>
            </a:xfrm>
            <a:custGeom>
              <a:rect b="b" l="l" r="r" t="t"/>
              <a:pathLst>
                <a:path extrusionOk="0" h="17827" w="11306">
                  <a:moveTo>
                    <a:pt x="7570" y="968"/>
                  </a:moveTo>
                  <a:lnTo>
                    <a:pt x="7570" y="968"/>
                  </a:lnTo>
                  <a:cubicBezTo>
                    <a:pt x="7297" y="1295"/>
                    <a:pt x="7604" y="1822"/>
                    <a:pt x="7998" y="1822"/>
                  </a:cubicBezTo>
                  <a:cubicBezTo>
                    <a:pt x="8086" y="1822"/>
                    <a:pt x="8179" y="1796"/>
                    <a:pt x="8271" y="1735"/>
                  </a:cubicBezTo>
                  <a:cubicBezTo>
                    <a:pt x="8286" y="1726"/>
                    <a:pt x="8303" y="1721"/>
                    <a:pt x="8321" y="1721"/>
                  </a:cubicBezTo>
                  <a:cubicBezTo>
                    <a:pt x="8696" y="1721"/>
                    <a:pt x="9611" y="3587"/>
                    <a:pt x="9738" y="3937"/>
                  </a:cubicBezTo>
                  <a:cubicBezTo>
                    <a:pt x="9972" y="4570"/>
                    <a:pt x="10038" y="5371"/>
                    <a:pt x="10105" y="6071"/>
                  </a:cubicBezTo>
                  <a:cubicBezTo>
                    <a:pt x="10205" y="7106"/>
                    <a:pt x="10205" y="8173"/>
                    <a:pt x="10072" y="9207"/>
                  </a:cubicBezTo>
                  <a:cubicBezTo>
                    <a:pt x="9972" y="10441"/>
                    <a:pt x="9672" y="11675"/>
                    <a:pt x="9238" y="12843"/>
                  </a:cubicBezTo>
                  <a:cubicBezTo>
                    <a:pt x="8782" y="14188"/>
                    <a:pt x="7376" y="16467"/>
                    <a:pt x="5893" y="16467"/>
                  </a:cubicBezTo>
                  <a:cubicBezTo>
                    <a:pt x="5205" y="16467"/>
                    <a:pt x="4501" y="15977"/>
                    <a:pt x="3867" y="14678"/>
                  </a:cubicBezTo>
                  <a:cubicBezTo>
                    <a:pt x="1999" y="10842"/>
                    <a:pt x="2500" y="2135"/>
                    <a:pt x="7570" y="968"/>
                  </a:cubicBezTo>
                  <a:close/>
                  <a:moveTo>
                    <a:pt x="7703" y="0"/>
                  </a:moveTo>
                  <a:cubicBezTo>
                    <a:pt x="151" y="0"/>
                    <a:pt x="0" y="17826"/>
                    <a:pt x="5812" y="17826"/>
                  </a:cubicBezTo>
                  <a:cubicBezTo>
                    <a:pt x="5982" y="17826"/>
                    <a:pt x="6156" y="17811"/>
                    <a:pt x="6336" y="17780"/>
                  </a:cubicBezTo>
                  <a:cubicBezTo>
                    <a:pt x="10272" y="17113"/>
                    <a:pt x="11273" y="10775"/>
                    <a:pt x="11306" y="7639"/>
                  </a:cubicBezTo>
                  <a:cubicBezTo>
                    <a:pt x="11306" y="6564"/>
                    <a:pt x="10655" y="392"/>
                    <a:pt x="8674" y="392"/>
                  </a:cubicBezTo>
                  <a:cubicBezTo>
                    <a:pt x="8505" y="392"/>
                    <a:pt x="8326" y="437"/>
                    <a:pt x="8137" y="534"/>
                  </a:cubicBezTo>
                  <a:cubicBezTo>
                    <a:pt x="8170" y="267"/>
                    <a:pt x="8004" y="0"/>
                    <a:pt x="7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56"/>
            <p:cNvSpPr/>
            <p:nvPr/>
          </p:nvSpPr>
          <p:spPr>
            <a:xfrm>
              <a:off x="6773850" y="3942700"/>
              <a:ext cx="227175" cy="446225"/>
            </a:xfrm>
            <a:custGeom>
              <a:rect b="b" l="l" r="r" t="t"/>
              <a:pathLst>
                <a:path extrusionOk="0" h="17849" w="9087">
                  <a:moveTo>
                    <a:pt x="2536" y="0"/>
                  </a:moveTo>
                  <a:cubicBezTo>
                    <a:pt x="1290" y="0"/>
                    <a:pt x="1" y="993"/>
                    <a:pt x="119" y="2325"/>
                  </a:cubicBezTo>
                  <a:cubicBezTo>
                    <a:pt x="136" y="2576"/>
                    <a:pt x="328" y="2701"/>
                    <a:pt x="516" y="2701"/>
                  </a:cubicBezTo>
                  <a:cubicBezTo>
                    <a:pt x="703" y="2701"/>
                    <a:pt x="887" y="2576"/>
                    <a:pt x="887" y="2325"/>
                  </a:cubicBezTo>
                  <a:cubicBezTo>
                    <a:pt x="887" y="1556"/>
                    <a:pt x="1701" y="950"/>
                    <a:pt x="2453" y="950"/>
                  </a:cubicBezTo>
                  <a:cubicBezTo>
                    <a:pt x="2777" y="950"/>
                    <a:pt x="3090" y="1063"/>
                    <a:pt x="3322" y="1325"/>
                  </a:cubicBezTo>
                  <a:cubicBezTo>
                    <a:pt x="3689" y="1725"/>
                    <a:pt x="3689" y="2359"/>
                    <a:pt x="3489" y="2859"/>
                  </a:cubicBezTo>
                  <a:cubicBezTo>
                    <a:pt x="3255" y="3493"/>
                    <a:pt x="2788" y="3626"/>
                    <a:pt x="2254" y="3926"/>
                  </a:cubicBezTo>
                  <a:cubicBezTo>
                    <a:pt x="2054" y="4027"/>
                    <a:pt x="1987" y="4227"/>
                    <a:pt x="2054" y="4427"/>
                  </a:cubicBezTo>
                  <a:cubicBezTo>
                    <a:pt x="1821" y="4594"/>
                    <a:pt x="1787" y="4994"/>
                    <a:pt x="2154" y="5094"/>
                  </a:cubicBezTo>
                  <a:cubicBezTo>
                    <a:pt x="7233" y="6198"/>
                    <a:pt x="7330" y="16609"/>
                    <a:pt x="2135" y="16609"/>
                  </a:cubicBezTo>
                  <a:cubicBezTo>
                    <a:pt x="1837" y="16609"/>
                    <a:pt x="1520" y="16575"/>
                    <a:pt x="1187" y="16502"/>
                  </a:cubicBezTo>
                  <a:cubicBezTo>
                    <a:pt x="1153" y="16496"/>
                    <a:pt x="1120" y="16493"/>
                    <a:pt x="1088" y="16493"/>
                  </a:cubicBezTo>
                  <a:cubicBezTo>
                    <a:pt x="610" y="16493"/>
                    <a:pt x="318" y="17153"/>
                    <a:pt x="787" y="17403"/>
                  </a:cubicBezTo>
                  <a:cubicBezTo>
                    <a:pt x="1416" y="17709"/>
                    <a:pt x="2009" y="17848"/>
                    <a:pt x="2560" y="17848"/>
                  </a:cubicBezTo>
                  <a:cubicBezTo>
                    <a:pt x="7527" y="17848"/>
                    <a:pt x="9087" y="6542"/>
                    <a:pt x="3322" y="4560"/>
                  </a:cubicBezTo>
                  <a:cubicBezTo>
                    <a:pt x="3855" y="4227"/>
                    <a:pt x="4256" y="3626"/>
                    <a:pt x="4456" y="3126"/>
                  </a:cubicBezTo>
                  <a:cubicBezTo>
                    <a:pt x="4789" y="2225"/>
                    <a:pt x="4623" y="1158"/>
                    <a:pt x="3922" y="524"/>
                  </a:cubicBezTo>
                  <a:cubicBezTo>
                    <a:pt x="3530" y="161"/>
                    <a:pt x="3036" y="0"/>
                    <a:pt x="2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56"/>
            <p:cNvSpPr/>
            <p:nvPr/>
          </p:nvSpPr>
          <p:spPr>
            <a:xfrm>
              <a:off x="6476675" y="5043225"/>
              <a:ext cx="275150" cy="433950"/>
            </a:xfrm>
            <a:custGeom>
              <a:rect b="b" l="l" r="r" t="t"/>
              <a:pathLst>
                <a:path extrusionOk="0" h="17358" w="11006">
                  <a:moveTo>
                    <a:pt x="7403" y="902"/>
                  </a:moveTo>
                  <a:lnTo>
                    <a:pt x="7403" y="902"/>
                  </a:lnTo>
                  <a:cubicBezTo>
                    <a:pt x="7100" y="1260"/>
                    <a:pt x="7412" y="1777"/>
                    <a:pt x="7792" y="1777"/>
                  </a:cubicBezTo>
                  <a:cubicBezTo>
                    <a:pt x="7872" y="1777"/>
                    <a:pt x="7956" y="1754"/>
                    <a:pt x="8037" y="1702"/>
                  </a:cubicBezTo>
                  <a:cubicBezTo>
                    <a:pt x="8056" y="1689"/>
                    <a:pt x="8076" y="1683"/>
                    <a:pt x="8099" y="1683"/>
                  </a:cubicBezTo>
                  <a:cubicBezTo>
                    <a:pt x="8479" y="1683"/>
                    <a:pt x="9379" y="3457"/>
                    <a:pt x="9505" y="3804"/>
                  </a:cubicBezTo>
                  <a:cubicBezTo>
                    <a:pt x="9705" y="4437"/>
                    <a:pt x="9772" y="5238"/>
                    <a:pt x="9838" y="5905"/>
                  </a:cubicBezTo>
                  <a:cubicBezTo>
                    <a:pt x="9938" y="6906"/>
                    <a:pt x="9938" y="7940"/>
                    <a:pt x="9838" y="8941"/>
                  </a:cubicBezTo>
                  <a:cubicBezTo>
                    <a:pt x="9705" y="10141"/>
                    <a:pt x="9438" y="11342"/>
                    <a:pt x="9004" y="12510"/>
                  </a:cubicBezTo>
                  <a:cubicBezTo>
                    <a:pt x="8549" y="13809"/>
                    <a:pt x="7190" y="16010"/>
                    <a:pt x="5748" y="16010"/>
                  </a:cubicBezTo>
                  <a:cubicBezTo>
                    <a:pt x="5079" y="16010"/>
                    <a:pt x="4391" y="15536"/>
                    <a:pt x="3767" y="14278"/>
                  </a:cubicBezTo>
                  <a:cubicBezTo>
                    <a:pt x="1933" y="10542"/>
                    <a:pt x="2433" y="2069"/>
                    <a:pt x="7403" y="902"/>
                  </a:cubicBezTo>
                  <a:close/>
                  <a:moveTo>
                    <a:pt x="7503" y="1"/>
                  </a:moveTo>
                  <a:cubicBezTo>
                    <a:pt x="145" y="1"/>
                    <a:pt x="0" y="17358"/>
                    <a:pt x="5661" y="17358"/>
                  </a:cubicBezTo>
                  <a:cubicBezTo>
                    <a:pt x="5826" y="17358"/>
                    <a:pt x="5995" y="17343"/>
                    <a:pt x="6169" y="17313"/>
                  </a:cubicBezTo>
                  <a:cubicBezTo>
                    <a:pt x="10005" y="16646"/>
                    <a:pt x="11006" y="10475"/>
                    <a:pt x="11006" y="7440"/>
                  </a:cubicBezTo>
                  <a:cubicBezTo>
                    <a:pt x="11006" y="6362"/>
                    <a:pt x="10381" y="369"/>
                    <a:pt x="8449" y="369"/>
                  </a:cubicBezTo>
                  <a:cubicBezTo>
                    <a:pt x="8287" y="369"/>
                    <a:pt x="8117" y="411"/>
                    <a:pt x="7937" y="501"/>
                  </a:cubicBezTo>
                  <a:cubicBezTo>
                    <a:pt x="7970" y="268"/>
                    <a:pt x="7803" y="1"/>
                    <a:pt x="7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56"/>
            <p:cNvSpPr/>
            <p:nvPr/>
          </p:nvSpPr>
          <p:spPr>
            <a:xfrm>
              <a:off x="6774325" y="5033000"/>
              <a:ext cx="158475" cy="435400"/>
            </a:xfrm>
            <a:custGeom>
              <a:rect b="b" l="l" r="r" t="t"/>
              <a:pathLst>
                <a:path extrusionOk="0" h="17416" w="6339">
                  <a:moveTo>
                    <a:pt x="4846" y="0"/>
                  </a:moveTo>
                  <a:cubicBezTo>
                    <a:pt x="4644" y="0"/>
                    <a:pt x="4425" y="179"/>
                    <a:pt x="4404" y="410"/>
                  </a:cubicBezTo>
                  <a:cubicBezTo>
                    <a:pt x="4337" y="1377"/>
                    <a:pt x="4704" y="2345"/>
                    <a:pt x="4437" y="3345"/>
                  </a:cubicBezTo>
                  <a:cubicBezTo>
                    <a:pt x="4211" y="4137"/>
                    <a:pt x="3480" y="5002"/>
                    <a:pt x="2613" y="5002"/>
                  </a:cubicBezTo>
                  <a:cubicBezTo>
                    <a:pt x="2457" y="5002"/>
                    <a:pt x="2297" y="4974"/>
                    <a:pt x="2135" y="4913"/>
                  </a:cubicBezTo>
                  <a:cubicBezTo>
                    <a:pt x="801" y="4413"/>
                    <a:pt x="901" y="2278"/>
                    <a:pt x="968" y="1144"/>
                  </a:cubicBezTo>
                  <a:cubicBezTo>
                    <a:pt x="987" y="936"/>
                    <a:pt x="802" y="813"/>
                    <a:pt x="626" y="813"/>
                  </a:cubicBezTo>
                  <a:cubicBezTo>
                    <a:pt x="492" y="813"/>
                    <a:pt x="363" y="885"/>
                    <a:pt x="334" y="1044"/>
                  </a:cubicBezTo>
                  <a:cubicBezTo>
                    <a:pt x="0" y="2812"/>
                    <a:pt x="34" y="5814"/>
                    <a:pt x="2435" y="6014"/>
                  </a:cubicBezTo>
                  <a:cubicBezTo>
                    <a:pt x="2499" y="6018"/>
                    <a:pt x="2562" y="6020"/>
                    <a:pt x="2624" y="6020"/>
                  </a:cubicBezTo>
                  <a:cubicBezTo>
                    <a:pt x="3533" y="6020"/>
                    <a:pt x="4235" y="5571"/>
                    <a:pt x="4704" y="4946"/>
                  </a:cubicBezTo>
                  <a:lnTo>
                    <a:pt x="4704" y="4946"/>
                  </a:lnTo>
                  <a:cubicBezTo>
                    <a:pt x="4437" y="9049"/>
                    <a:pt x="4404" y="13352"/>
                    <a:pt x="5371" y="17122"/>
                  </a:cubicBezTo>
                  <a:cubicBezTo>
                    <a:pt x="5429" y="17326"/>
                    <a:pt x="5583" y="17415"/>
                    <a:pt x="5740" y="17415"/>
                  </a:cubicBezTo>
                  <a:cubicBezTo>
                    <a:pt x="5943" y="17415"/>
                    <a:pt x="6153" y="17266"/>
                    <a:pt x="6171" y="17022"/>
                  </a:cubicBezTo>
                  <a:cubicBezTo>
                    <a:pt x="6338" y="14353"/>
                    <a:pt x="5871" y="11585"/>
                    <a:pt x="5771" y="8883"/>
                  </a:cubicBezTo>
                  <a:cubicBezTo>
                    <a:pt x="5671" y="6181"/>
                    <a:pt x="5604" y="3479"/>
                    <a:pt x="5571" y="743"/>
                  </a:cubicBezTo>
                  <a:cubicBezTo>
                    <a:pt x="5571" y="569"/>
                    <a:pt x="5444" y="470"/>
                    <a:pt x="5301" y="470"/>
                  </a:cubicBezTo>
                  <a:cubicBezTo>
                    <a:pt x="5280" y="470"/>
                    <a:pt x="5259" y="472"/>
                    <a:pt x="5237" y="477"/>
                  </a:cubicBezTo>
                  <a:cubicBezTo>
                    <a:pt x="5204" y="377"/>
                    <a:pt x="5171" y="276"/>
                    <a:pt x="5137" y="210"/>
                  </a:cubicBezTo>
                  <a:cubicBezTo>
                    <a:pt x="5076" y="62"/>
                    <a:pt x="4964" y="0"/>
                    <a:pt x="4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56"/>
            <p:cNvSpPr/>
            <p:nvPr/>
          </p:nvSpPr>
          <p:spPr>
            <a:xfrm>
              <a:off x="6445825" y="6107325"/>
              <a:ext cx="275925" cy="434800"/>
            </a:xfrm>
            <a:custGeom>
              <a:rect b="b" l="l" r="r" t="t"/>
              <a:pathLst>
                <a:path extrusionOk="0" h="17392" w="11037">
                  <a:moveTo>
                    <a:pt x="7403" y="935"/>
                  </a:moveTo>
                  <a:lnTo>
                    <a:pt x="7403" y="935"/>
                  </a:lnTo>
                  <a:cubicBezTo>
                    <a:pt x="7130" y="1262"/>
                    <a:pt x="7415" y="1789"/>
                    <a:pt x="7801" y="1789"/>
                  </a:cubicBezTo>
                  <a:cubicBezTo>
                    <a:pt x="7887" y="1789"/>
                    <a:pt x="7979" y="1763"/>
                    <a:pt x="8070" y="1702"/>
                  </a:cubicBezTo>
                  <a:cubicBezTo>
                    <a:pt x="8085" y="1692"/>
                    <a:pt x="8101" y="1688"/>
                    <a:pt x="8118" y="1688"/>
                  </a:cubicBezTo>
                  <a:cubicBezTo>
                    <a:pt x="8465" y="1688"/>
                    <a:pt x="9377" y="3487"/>
                    <a:pt x="9504" y="3837"/>
                  </a:cubicBezTo>
                  <a:cubicBezTo>
                    <a:pt x="9738" y="4471"/>
                    <a:pt x="9805" y="5238"/>
                    <a:pt x="9838" y="5938"/>
                  </a:cubicBezTo>
                  <a:cubicBezTo>
                    <a:pt x="9938" y="6939"/>
                    <a:pt x="9938" y="7973"/>
                    <a:pt x="9838" y="8974"/>
                  </a:cubicBezTo>
                  <a:cubicBezTo>
                    <a:pt x="9705" y="10175"/>
                    <a:pt x="9438" y="11375"/>
                    <a:pt x="9037" y="12543"/>
                  </a:cubicBezTo>
                  <a:cubicBezTo>
                    <a:pt x="8559" y="13841"/>
                    <a:pt x="7194" y="16058"/>
                    <a:pt x="5749" y="16058"/>
                  </a:cubicBezTo>
                  <a:cubicBezTo>
                    <a:pt x="5079" y="16058"/>
                    <a:pt x="4391" y="15580"/>
                    <a:pt x="3767" y="14311"/>
                  </a:cubicBezTo>
                  <a:cubicBezTo>
                    <a:pt x="1932" y="10575"/>
                    <a:pt x="2433" y="2069"/>
                    <a:pt x="7403" y="935"/>
                  </a:cubicBezTo>
                  <a:close/>
                  <a:moveTo>
                    <a:pt x="7503" y="1"/>
                  </a:moveTo>
                  <a:cubicBezTo>
                    <a:pt x="144" y="1"/>
                    <a:pt x="0" y="17391"/>
                    <a:pt x="5662" y="17391"/>
                  </a:cubicBezTo>
                  <a:cubicBezTo>
                    <a:pt x="5826" y="17391"/>
                    <a:pt x="5995" y="17376"/>
                    <a:pt x="6169" y="17346"/>
                  </a:cubicBezTo>
                  <a:cubicBezTo>
                    <a:pt x="10005" y="16679"/>
                    <a:pt x="11006" y="10542"/>
                    <a:pt x="11006" y="7439"/>
                  </a:cubicBezTo>
                  <a:cubicBezTo>
                    <a:pt x="11036" y="6395"/>
                    <a:pt x="10388" y="396"/>
                    <a:pt x="8460" y="396"/>
                  </a:cubicBezTo>
                  <a:cubicBezTo>
                    <a:pt x="8295" y="396"/>
                    <a:pt x="8121" y="440"/>
                    <a:pt x="7937" y="534"/>
                  </a:cubicBezTo>
                  <a:cubicBezTo>
                    <a:pt x="7970" y="268"/>
                    <a:pt x="7803" y="1"/>
                    <a:pt x="7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56"/>
            <p:cNvSpPr/>
            <p:nvPr/>
          </p:nvSpPr>
          <p:spPr>
            <a:xfrm>
              <a:off x="6742650" y="6102975"/>
              <a:ext cx="219325" cy="423500"/>
            </a:xfrm>
            <a:custGeom>
              <a:rect b="b" l="l" r="r" t="t"/>
              <a:pathLst>
                <a:path extrusionOk="0" h="16940" w="8773">
                  <a:moveTo>
                    <a:pt x="3035" y="0"/>
                  </a:moveTo>
                  <a:cubicBezTo>
                    <a:pt x="2639" y="0"/>
                    <a:pt x="2246" y="19"/>
                    <a:pt x="1868" y="41"/>
                  </a:cubicBezTo>
                  <a:cubicBezTo>
                    <a:pt x="1634" y="75"/>
                    <a:pt x="1334" y="241"/>
                    <a:pt x="1367" y="542"/>
                  </a:cubicBezTo>
                  <a:lnTo>
                    <a:pt x="1601" y="3010"/>
                  </a:lnTo>
                  <a:cubicBezTo>
                    <a:pt x="1668" y="3577"/>
                    <a:pt x="1634" y="4178"/>
                    <a:pt x="1834" y="4711"/>
                  </a:cubicBezTo>
                  <a:cubicBezTo>
                    <a:pt x="1699" y="4956"/>
                    <a:pt x="1939" y="5223"/>
                    <a:pt x="2196" y="5223"/>
                  </a:cubicBezTo>
                  <a:cubicBezTo>
                    <a:pt x="2254" y="5223"/>
                    <a:pt x="2313" y="5209"/>
                    <a:pt x="2368" y="5178"/>
                  </a:cubicBezTo>
                  <a:cubicBezTo>
                    <a:pt x="2468" y="5145"/>
                    <a:pt x="2602" y="5078"/>
                    <a:pt x="2668" y="4911"/>
                  </a:cubicBezTo>
                  <a:lnTo>
                    <a:pt x="2668" y="4878"/>
                  </a:lnTo>
                  <a:cubicBezTo>
                    <a:pt x="3089" y="4489"/>
                    <a:pt x="3570" y="4322"/>
                    <a:pt x="4056" y="4322"/>
                  </a:cubicBezTo>
                  <a:cubicBezTo>
                    <a:pt x="5111" y="4322"/>
                    <a:pt x="6190" y="5108"/>
                    <a:pt x="6738" y="6112"/>
                  </a:cubicBezTo>
                  <a:cubicBezTo>
                    <a:pt x="7405" y="7346"/>
                    <a:pt x="7672" y="9014"/>
                    <a:pt x="7605" y="10415"/>
                  </a:cubicBezTo>
                  <a:cubicBezTo>
                    <a:pt x="7505" y="12754"/>
                    <a:pt x="5565" y="15890"/>
                    <a:pt x="3244" y="15890"/>
                  </a:cubicBezTo>
                  <a:cubicBezTo>
                    <a:pt x="2486" y="15890"/>
                    <a:pt x="1688" y="15556"/>
                    <a:pt x="900" y="14752"/>
                  </a:cubicBezTo>
                  <a:cubicBezTo>
                    <a:pt x="808" y="14659"/>
                    <a:pt x="701" y="14620"/>
                    <a:pt x="597" y="14620"/>
                  </a:cubicBezTo>
                  <a:cubicBezTo>
                    <a:pt x="286" y="14620"/>
                    <a:pt x="0" y="14969"/>
                    <a:pt x="200" y="15319"/>
                  </a:cubicBezTo>
                  <a:cubicBezTo>
                    <a:pt x="800" y="16460"/>
                    <a:pt x="1929" y="16940"/>
                    <a:pt x="3118" y="16940"/>
                  </a:cubicBezTo>
                  <a:cubicBezTo>
                    <a:pt x="3911" y="16940"/>
                    <a:pt x="4730" y="16727"/>
                    <a:pt x="5437" y="16353"/>
                  </a:cubicBezTo>
                  <a:cubicBezTo>
                    <a:pt x="7605" y="15185"/>
                    <a:pt x="8639" y="12817"/>
                    <a:pt x="8706" y="10415"/>
                  </a:cubicBezTo>
                  <a:cubicBezTo>
                    <a:pt x="8773" y="8180"/>
                    <a:pt x="8206" y="5078"/>
                    <a:pt x="6138" y="3844"/>
                  </a:cubicBezTo>
                  <a:cubicBezTo>
                    <a:pt x="5580" y="3489"/>
                    <a:pt x="4972" y="3314"/>
                    <a:pt x="4377" y="3314"/>
                  </a:cubicBezTo>
                  <a:cubicBezTo>
                    <a:pt x="3797" y="3314"/>
                    <a:pt x="3229" y="3481"/>
                    <a:pt x="2735" y="3811"/>
                  </a:cubicBezTo>
                  <a:cubicBezTo>
                    <a:pt x="2702" y="3477"/>
                    <a:pt x="2635" y="3143"/>
                    <a:pt x="2602" y="2843"/>
                  </a:cubicBezTo>
                  <a:lnTo>
                    <a:pt x="2402" y="1009"/>
                  </a:lnTo>
                  <a:cubicBezTo>
                    <a:pt x="3402" y="942"/>
                    <a:pt x="4403" y="975"/>
                    <a:pt x="5370" y="842"/>
                  </a:cubicBezTo>
                  <a:cubicBezTo>
                    <a:pt x="5637" y="808"/>
                    <a:pt x="5570" y="408"/>
                    <a:pt x="5370" y="341"/>
                  </a:cubicBezTo>
                  <a:cubicBezTo>
                    <a:pt x="4636" y="75"/>
                    <a:pt x="3829" y="0"/>
                    <a:pt x="3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56"/>
            <p:cNvSpPr/>
            <p:nvPr/>
          </p:nvSpPr>
          <p:spPr>
            <a:xfrm>
              <a:off x="6489200" y="1853450"/>
              <a:ext cx="319325" cy="502500"/>
            </a:xfrm>
            <a:custGeom>
              <a:rect b="b" l="l" r="r" t="t"/>
              <a:pathLst>
                <a:path extrusionOk="0" h="20100" w="12773">
                  <a:moveTo>
                    <a:pt x="8570" y="1068"/>
                  </a:moveTo>
                  <a:lnTo>
                    <a:pt x="8570" y="1068"/>
                  </a:lnTo>
                  <a:cubicBezTo>
                    <a:pt x="8238" y="1456"/>
                    <a:pt x="8595" y="2050"/>
                    <a:pt x="9050" y="2050"/>
                  </a:cubicBezTo>
                  <a:cubicBezTo>
                    <a:pt x="9144" y="2050"/>
                    <a:pt x="9241" y="2025"/>
                    <a:pt x="9337" y="1969"/>
                  </a:cubicBezTo>
                  <a:cubicBezTo>
                    <a:pt x="9357" y="1954"/>
                    <a:pt x="9380" y="1947"/>
                    <a:pt x="9404" y="1947"/>
                  </a:cubicBezTo>
                  <a:cubicBezTo>
                    <a:pt x="9825" y="1947"/>
                    <a:pt x="10847" y="4025"/>
                    <a:pt x="11005" y="4404"/>
                  </a:cubicBezTo>
                  <a:cubicBezTo>
                    <a:pt x="11239" y="5171"/>
                    <a:pt x="11339" y="6072"/>
                    <a:pt x="11405" y="6839"/>
                  </a:cubicBezTo>
                  <a:cubicBezTo>
                    <a:pt x="11505" y="8006"/>
                    <a:pt x="11505" y="9207"/>
                    <a:pt x="11372" y="10375"/>
                  </a:cubicBezTo>
                  <a:cubicBezTo>
                    <a:pt x="11239" y="11742"/>
                    <a:pt x="10905" y="13143"/>
                    <a:pt x="10438" y="14478"/>
                  </a:cubicBezTo>
                  <a:cubicBezTo>
                    <a:pt x="9913" y="15983"/>
                    <a:pt x="8328" y="18549"/>
                    <a:pt x="6652" y="18549"/>
                  </a:cubicBezTo>
                  <a:cubicBezTo>
                    <a:pt x="5878" y="18549"/>
                    <a:pt x="5084" y="18001"/>
                    <a:pt x="4367" y="16546"/>
                  </a:cubicBezTo>
                  <a:cubicBezTo>
                    <a:pt x="2266" y="12209"/>
                    <a:pt x="2833" y="2402"/>
                    <a:pt x="8570" y="1068"/>
                  </a:cubicBezTo>
                  <a:close/>
                  <a:moveTo>
                    <a:pt x="8703" y="1"/>
                  </a:moveTo>
                  <a:cubicBezTo>
                    <a:pt x="178" y="1"/>
                    <a:pt x="1" y="20100"/>
                    <a:pt x="6549" y="20100"/>
                  </a:cubicBezTo>
                  <a:cubicBezTo>
                    <a:pt x="6739" y="20100"/>
                    <a:pt x="6935" y="20083"/>
                    <a:pt x="7136" y="20048"/>
                  </a:cubicBezTo>
                  <a:cubicBezTo>
                    <a:pt x="11572" y="19281"/>
                    <a:pt x="12740" y="12143"/>
                    <a:pt x="12773" y="8607"/>
                  </a:cubicBezTo>
                  <a:cubicBezTo>
                    <a:pt x="12773" y="7378"/>
                    <a:pt x="12038" y="438"/>
                    <a:pt x="9813" y="438"/>
                  </a:cubicBezTo>
                  <a:cubicBezTo>
                    <a:pt x="9621" y="438"/>
                    <a:pt x="9418" y="490"/>
                    <a:pt x="9204" y="601"/>
                  </a:cubicBezTo>
                  <a:cubicBezTo>
                    <a:pt x="9204" y="301"/>
                    <a:pt x="9037" y="1"/>
                    <a:pt x="8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56"/>
            <p:cNvSpPr/>
            <p:nvPr/>
          </p:nvSpPr>
          <p:spPr>
            <a:xfrm>
              <a:off x="6845200" y="1853175"/>
              <a:ext cx="66000" cy="502125"/>
            </a:xfrm>
            <a:custGeom>
              <a:rect b="b" l="l" r="r" t="t"/>
              <a:pathLst>
                <a:path extrusionOk="0" h="20085" w="2640">
                  <a:moveTo>
                    <a:pt x="1996" y="1"/>
                  </a:moveTo>
                  <a:cubicBezTo>
                    <a:pt x="1743" y="1"/>
                    <a:pt x="1494" y="131"/>
                    <a:pt x="1435" y="412"/>
                  </a:cubicBezTo>
                  <a:cubicBezTo>
                    <a:pt x="368" y="6716"/>
                    <a:pt x="1" y="13088"/>
                    <a:pt x="101" y="19459"/>
                  </a:cubicBezTo>
                  <a:cubicBezTo>
                    <a:pt x="101" y="19876"/>
                    <a:pt x="426" y="20084"/>
                    <a:pt x="747" y="20084"/>
                  </a:cubicBezTo>
                  <a:cubicBezTo>
                    <a:pt x="1068" y="20084"/>
                    <a:pt x="1385" y="19876"/>
                    <a:pt x="1368" y="19459"/>
                  </a:cubicBezTo>
                  <a:cubicBezTo>
                    <a:pt x="1268" y="13121"/>
                    <a:pt x="1769" y="6850"/>
                    <a:pt x="2603" y="579"/>
                  </a:cubicBezTo>
                  <a:cubicBezTo>
                    <a:pt x="2640" y="207"/>
                    <a:pt x="2315" y="1"/>
                    <a:pt x="19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0" name="Google Shape;2100;p56"/>
          <p:cNvGrpSpPr/>
          <p:nvPr/>
        </p:nvGrpSpPr>
        <p:grpSpPr>
          <a:xfrm>
            <a:off x="658759" y="1523445"/>
            <a:ext cx="1878510" cy="2961116"/>
            <a:chOff x="2213575" y="1523475"/>
            <a:chExt cx="3471650" cy="5472400"/>
          </a:xfrm>
        </p:grpSpPr>
        <p:sp>
          <p:nvSpPr>
            <p:cNvPr id="2101" name="Google Shape;2101;p56"/>
            <p:cNvSpPr/>
            <p:nvPr/>
          </p:nvSpPr>
          <p:spPr>
            <a:xfrm>
              <a:off x="4007350" y="5901350"/>
              <a:ext cx="74225" cy="869800"/>
            </a:xfrm>
            <a:custGeom>
              <a:rect b="b" l="l" r="r" t="t"/>
              <a:pathLst>
                <a:path extrusionOk="0" h="34792" w="2969">
                  <a:moveTo>
                    <a:pt x="601" y="0"/>
                  </a:moveTo>
                  <a:cubicBezTo>
                    <a:pt x="401" y="0"/>
                    <a:pt x="267" y="134"/>
                    <a:pt x="267" y="301"/>
                  </a:cubicBezTo>
                  <a:cubicBezTo>
                    <a:pt x="134" y="367"/>
                    <a:pt x="67" y="501"/>
                    <a:pt x="67" y="701"/>
                  </a:cubicBezTo>
                  <a:cubicBezTo>
                    <a:pt x="0" y="7206"/>
                    <a:pt x="267" y="13777"/>
                    <a:pt x="601" y="20282"/>
                  </a:cubicBezTo>
                  <a:cubicBezTo>
                    <a:pt x="768" y="23551"/>
                    <a:pt x="968" y="26820"/>
                    <a:pt x="1235" y="30089"/>
                  </a:cubicBezTo>
                  <a:cubicBezTo>
                    <a:pt x="1335" y="31323"/>
                    <a:pt x="1101" y="33424"/>
                    <a:pt x="2302" y="34225"/>
                  </a:cubicBezTo>
                  <a:lnTo>
                    <a:pt x="2269" y="34225"/>
                  </a:lnTo>
                  <a:cubicBezTo>
                    <a:pt x="1902" y="34225"/>
                    <a:pt x="1902" y="34759"/>
                    <a:pt x="2269" y="34792"/>
                  </a:cubicBezTo>
                  <a:lnTo>
                    <a:pt x="2936" y="34792"/>
                  </a:lnTo>
                  <a:lnTo>
                    <a:pt x="2936" y="34192"/>
                  </a:lnTo>
                  <a:cubicBezTo>
                    <a:pt x="2969" y="34091"/>
                    <a:pt x="2969" y="33991"/>
                    <a:pt x="2902" y="33891"/>
                  </a:cubicBezTo>
                  <a:cubicBezTo>
                    <a:pt x="2002" y="32957"/>
                    <a:pt x="2235" y="30456"/>
                    <a:pt x="2135" y="29288"/>
                  </a:cubicBezTo>
                  <a:cubicBezTo>
                    <a:pt x="2069" y="27920"/>
                    <a:pt x="1968" y="26553"/>
                    <a:pt x="1868" y="25185"/>
                  </a:cubicBezTo>
                  <a:cubicBezTo>
                    <a:pt x="1702" y="22483"/>
                    <a:pt x="1568" y="19748"/>
                    <a:pt x="1435" y="17046"/>
                  </a:cubicBezTo>
                  <a:cubicBezTo>
                    <a:pt x="1201" y="11609"/>
                    <a:pt x="1168" y="6172"/>
                    <a:pt x="1034" y="7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56"/>
            <p:cNvSpPr/>
            <p:nvPr/>
          </p:nvSpPr>
          <p:spPr>
            <a:xfrm>
              <a:off x="4007350" y="4858925"/>
              <a:ext cx="74225" cy="869825"/>
            </a:xfrm>
            <a:custGeom>
              <a:rect b="b" l="l" r="r" t="t"/>
              <a:pathLst>
                <a:path extrusionOk="0" h="34793" w="2969">
                  <a:moveTo>
                    <a:pt x="601" y="1"/>
                  </a:moveTo>
                  <a:cubicBezTo>
                    <a:pt x="401" y="1"/>
                    <a:pt x="267" y="134"/>
                    <a:pt x="267" y="301"/>
                  </a:cubicBezTo>
                  <a:cubicBezTo>
                    <a:pt x="134" y="368"/>
                    <a:pt x="67" y="501"/>
                    <a:pt x="67" y="701"/>
                  </a:cubicBezTo>
                  <a:cubicBezTo>
                    <a:pt x="0" y="7206"/>
                    <a:pt x="267" y="13777"/>
                    <a:pt x="601" y="20282"/>
                  </a:cubicBezTo>
                  <a:cubicBezTo>
                    <a:pt x="768" y="23551"/>
                    <a:pt x="968" y="26820"/>
                    <a:pt x="1235" y="30089"/>
                  </a:cubicBezTo>
                  <a:cubicBezTo>
                    <a:pt x="1335" y="31323"/>
                    <a:pt x="1101" y="33425"/>
                    <a:pt x="2302" y="34225"/>
                  </a:cubicBezTo>
                  <a:lnTo>
                    <a:pt x="2269" y="34225"/>
                  </a:lnTo>
                  <a:cubicBezTo>
                    <a:pt x="1902" y="34225"/>
                    <a:pt x="1902" y="34759"/>
                    <a:pt x="2269" y="34792"/>
                  </a:cubicBezTo>
                  <a:lnTo>
                    <a:pt x="2936" y="34792"/>
                  </a:lnTo>
                  <a:lnTo>
                    <a:pt x="2936" y="34192"/>
                  </a:lnTo>
                  <a:cubicBezTo>
                    <a:pt x="2969" y="34092"/>
                    <a:pt x="2969" y="33992"/>
                    <a:pt x="2902" y="33892"/>
                  </a:cubicBezTo>
                  <a:cubicBezTo>
                    <a:pt x="2002" y="32958"/>
                    <a:pt x="2235" y="30456"/>
                    <a:pt x="2135" y="29289"/>
                  </a:cubicBezTo>
                  <a:cubicBezTo>
                    <a:pt x="2069" y="27921"/>
                    <a:pt x="1968" y="26553"/>
                    <a:pt x="1868" y="25186"/>
                  </a:cubicBezTo>
                  <a:cubicBezTo>
                    <a:pt x="1702" y="22484"/>
                    <a:pt x="1568" y="19748"/>
                    <a:pt x="1435" y="17046"/>
                  </a:cubicBezTo>
                  <a:cubicBezTo>
                    <a:pt x="1201" y="11609"/>
                    <a:pt x="1168" y="6172"/>
                    <a:pt x="1034" y="735"/>
                  </a:cubicBezTo>
                  <a:lnTo>
                    <a:pt x="100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56"/>
            <p:cNvSpPr/>
            <p:nvPr/>
          </p:nvSpPr>
          <p:spPr>
            <a:xfrm>
              <a:off x="4007350" y="3795675"/>
              <a:ext cx="74225" cy="869825"/>
            </a:xfrm>
            <a:custGeom>
              <a:rect b="b" l="l" r="r" t="t"/>
              <a:pathLst>
                <a:path extrusionOk="0" h="34793" w="2969">
                  <a:moveTo>
                    <a:pt x="601" y="0"/>
                  </a:moveTo>
                  <a:cubicBezTo>
                    <a:pt x="401" y="0"/>
                    <a:pt x="267" y="134"/>
                    <a:pt x="267" y="301"/>
                  </a:cubicBezTo>
                  <a:cubicBezTo>
                    <a:pt x="134" y="367"/>
                    <a:pt x="67" y="501"/>
                    <a:pt x="67" y="701"/>
                  </a:cubicBezTo>
                  <a:cubicBezTo>
                    <a:pt x="0" y="7206"/>
                    <a:pt x="267" y="13777"/>
                    <a:pt x="601" y="20282"/>
                  </a:cubicBezTo>
                  <a:cubicBezTo>
                    <a:pt x="768" y="23551"/>
                    <a:pt x="968" y="26820"/>
                    <a:pt x="1235" y="30089"/>
                  </a:cubicBezTo>
                  <a:cubicBezTo>
                    <a:pt x="1335" y="31323"/>
                    <a:pt x="1101" y="33424"/>
                    <a:pt x="2302" y="34225"/>
                  </a:cubicBezTo>
                  <a:lnTo>
                    <a:pt x="2269" y="34225"/>
                  </a:lnTo>
                  <a:cubicBezTo>
                    <a:pt x="1902" y="34225"/>
                    <a:pt x="1902" y="34759"/>
                    <a:pt x="2269" y="34792"/>
                  </a:cubicBezTo>
                  <a:lnTo>
                    <a:pt x="2936" y="34792"/>
                  </a:lnTo>
                  <a:lnTo>
                    <a:pt x="2936" y="34192"/>
                  </a:lnTo>
                  <a:cubicBezTo>
                    <a:pt x="2969" y="34092"/>
                    <a:pt x="2969" y="33991"/>
                    <a:pt x="2902" y="33891"/>
                  </a:cubicBezTo>
                  <a:cubicBezTo>
                    <a:pt x="2002" y="32957"/>
                    <a:pt x="2235" y="30456"/>
                    <a:pt x="2135" y="29288"/>
                  </a:cubicBezTo>
                  <a:cubicBezTo>
                    <a:pt x="2069" y="27920"/>
                    <a:pt x="1968" y="26553"/>
                    <a:pt x="1868" y="25185"/>
                  </a:cubicBezTo>
                  <a:cubicBezTo>
                    <a:pt x="1702" y="22483"/>
                    <a:pt x="1568" y="19748"/>
                    <a:pt x="1435" y="17046"/>
                  </a:cubicBezTo>
                  <a:cubicBezTo>
                    <a:pt x="1201" y="11609"/>
                    <a:pt x="1168" y="6172"/>
                    <a:pt x="1034" y="7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56"/>
            <p:cNvSpPr/>
            <p:nvPr/>
          </p:nvSpPr>
          <p:spPr>
            <a:xfrm>
              <a:off x="4007350" y="2753250"/>
              <a:ext cx="74225" cy="869825"/>
            </a:xfrm>
            <a:custGeom>
              <a:rect b="b" l="l" r="r" t="t"/>
              <a:pathLst>
                <a:path extrusionOk="0" h="34793" w="2969">
                  <a:moveTo>
                    <a:pt x="601" y="1"/>
                  </a:moveTo>
                  <a:cubicBezTo>
                    <a:pt x="401" y="1"/>
                    <a:pt x="267" y="134"/>
                    <a:pt x="267" y="301"/>
                  </a:cubicBezTo>
                  <a:cubicBezTo>
                    <a:pt x="134" y="368"/>
                    <a:pt x="67" y="501"/>
                    <a:pt x="67" y="701"/>
                  </a:cubicBezTo>
                  <a:cubicBezTo>
                    <a:pt x="0" y="7206"/>
                    <a:pt x="267" y="13777"/>
                    <a:pt x="601" y="20282"/>
                  </a:cubicBezTo>
                  <a:cubicBezTo>
                    <a:pt x="768" y="23551"/>
                    <a:pt x="968" y="26820"/>
                    <a:pt x="1235" y="30089"/>
                  </a:cubicBezTo>
                  <a:cubicBezTo>
                    <a:pt x="1335" y="31323"/>
                    <a:pt x="1101" y="33425"/>
                    <a:pt x="2302" y="34225"/>
                  </a:cubicBezTo>
                  <a:lnTo>
                    <a:pt x="2269" y="34225"/>
                  </a:lnTo>
                  <a:cubicBezTo>
                    <a:pt x="1902" y="34225"/>
                    <a:pt x="1902" y="34759"/>
                    <a:pt x="2269" y="34793"/>
                  </a:cubicBezTo>
                  <a:lnTo>
                    <a:pt x="2936" y="34793"/>
                  </a:lnTo>
                  <a:lnTo>
                    <a:pt x="2936" y="34192"/>
                  </a:lnTo>
                  <a:cubicBezTo>
                    <a:pt x="2969" y="34092"/>
                    <a:pt x="2969" y="33992"/>
                    <a:pt x="2902" y="33892"/>
                  </a:cubicBezTo>
                  <a:cubicBezTo>
                    <a:pt x="2002" y="32958"/>
                    <a:pt x="2235" y="30456"/>
                    <a:pt x="2135" y="29289"/>
                  </a:cubicBezTo>
                  <a:cubicBezTo>
                    <a:pt x="2069" y="27921"/>
                    <a:pt x="1968" y="26553"/>
                    <a:pt x="1868" y="25186"/>
                  </a:cubicBezTo>
                  <a:cubicBezTo>
                    <a:pt x="1702" y="22484"/>
                    <a:pt x="1568" y="19748"/>
                    <a:pt x="1435" y="17046"/>
                  </a:cubicBezTo>
                  <a:cubicBezTo>
                    <a:pt x="1201" y="11609"/>
                    <a:pt x="1168" y="6172"/>
                    <a:pt x="1034" y="735"/>
                  </a:cubicBezTo>
                  <a:lnTo>
                    <a:pt x="100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56"/>
            <p:cNvSpPr/>
            <p:nvPr/>
          </p:nvSpPr>
          <p:spPr>
            <a:xfrm>
              <a:off x="4007350" y="1710850"/>
              <a:ext cx="74225" cy="869800"/>
            </a:xfrm>
            <a:custGeom>
              <a:rect b="b" l="l" r="r" t="t"/>
              <a:pathLst>
                <a:path extrusionOk="0" h="34792" w="2969">
                  <a:moveTo>
                    <a:pt x="601" y="0"/>
                  </a:moveTo>
                  <a:cubicBezTo>
                    <a:pt x="401" y="0"/>
                    <a:pt x="267" y="134"/>
                    <a:pt x="267" y="301"/>
                  </a:cubicBezTo>
                  <a:cubicBezTo>
                    <a:pt x="134" y="367"/>
                    <a:pt x="67" y="501"/>
                    <a:pt x="67" y="701"/>
                  </a:cubicBezTo>
                  <a:cubicBezTo>
                    <a:pt x="0" y="7206"/>
                    <a:pt x="267" y="13777"/>
                    <a:pt x="601" y="20282"/>
                  </a:cubicBezTo>
                  <a:cubicBezTo>
                    <a:pt x="768" y="23551"/>
                    <a:pt x="968" y="26820"/>
                    <a:pt x="1235" y="30089"/>
                  </a:cubicBezTo>
                  <a:cubicBezTo>
                    <a:pt x="1335" y="31323"/>
                    <a:pt x="1101" y="33424"/>
                    <a:pt x="2302" y="34225"/>
                  </a:cubicBezTo>
                  <a:lnTo>
                    <a:pt x="2269" y="34225"/>
                  </a:lnTo>
                  <a:cubicBezTo>
                    <a:pt x="1902" y="34225"/>
                    <a:pt x="1902" y="34759"/>
                    <a:pt x="2269" y="34792"/>
                  </a:cubicBezTo>
                  <a:lnTo>
                    <a:pt x="2936" y="34792"/>
                  </a:lnTo>
                  <a:lnTo>
                    <a:pt x="2936" y="34192"/>
                  </a:lnTo>
                  <a:cubicBezTo>
                    <a:pt x="2969" y="34092"/>
                    <a:pt x="2969" y="33991"/>
                    <a:pt x="2902" y="33891"/>
                  </a:cubicBezTo>
                  <a:cubicBezTo>
                    <a:pt x="2002" y="32957"/>
                    <a:pt x="2235" y="30456"/>
                    <a:pt x="2135" y="29288"/>
                  </a:cubicBezTo>
                  <a:cubicBezTo>
                    <a:pt x="2069" y="27920"/>
                    <a:pt x="1968" y="26553"/>
                    <a:pt x="1868" y="25185"/>
                  </a:cubicBezTo>
                  <a:cubicBezTo>
                    <a:pt x="1702" y="22483"/>
                    <a:pt x="1568" y="19748"/>
                    <a:pt x="1435" y="17046"/>
                  </a:cubicBezTo>
                  <a:cubicBezTo>
                    <a:pt x="1201" y="11609"/>
                    <a:pt x="1168" y="6172"/>
                    <a:pt x="1034" y="7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56"/>
            <p:cNvSpPr/>
            <p:nvPr/>
          </p:nvSpPr>
          <p:spPr>
            <a:xfrm>
              <a:off x="3587050" y="6695250"/>
              <a:ext cx="864800" cy="278125"/>
            </a:xfrm>
            <a:custGeom>
              <a:rect b="b" l="l" r="r" t="t"/>
              <a:pathLst>
                <a:path extrusionOk="0" h="11125" w="34592">
                  <a:moveTo>
                    <a:pt x="34592" y="0"/>
                  </a:moveTo>
                  <a:cubicBezTo>
                    <a:pt x="32457" y="1168"/>
                    <a:pt x="30155" y="1935"/>
                    <a:pt x="27854" y="2602"/>
                  </a:cubicBezTo>
                  <a:cubicBezTo>
                    <a:pt x="24184" y="3703"/>
                    <a:pt x="20448" y="4637"/>
                    <a:pt x="16679" y="5304"/>
                  </a:cubicBezTo>
                  <a:cubicBezTo>
                    <a:pt x="12908" y="6014"/>
                    <a:pt x="8617" y="6778"/>
                    <a:pt x="4450" y="6778"/>
                  </a:cubicBezTo>
                  <a:cubicBezTo>
                    <a:pt x="2940" y="6778"/>
                    <a:pt x="1447" y="6678"/>
                    <a:pt x="0" y="6438"/>
                  </a:cubicBezTo>
                  <a:lnTo>
                    <a:pt x="0" y="6438"/>
                  </a:lnTo>
                  <a:cubicBezTo>
                    <a:pt x="1321" y="10174"/>
                    <a:pt x="5395" y="11125"/>
                    <a:pt x="9646" y="11125"/>
                  </a:cubicBezTo>
                  <a:cubicBezTo>
                    <a:pt x="12909" y="11125"/>
                    <a:pt x="16277" y="10564"/>
                    <a:pt x="18580" y="10275"/>
                  </a:cubicBezTo>
                  <a:cubicBezTo>
                    <a:pt x="22116" y="9841"/>
                    <a:pt x="26586" y="9741"/>
                    <a:pt x="29188" y="7039"/>
                  </a:cubicBezTo>
                  <a:cubicBezTo>
                    <a:pt x="31223" y="4871"/>
                    <a:pt x="32957" y="2469"/>
                    <a:pt x="34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56"/>
            <p:cNvSpPr/>
            <p:nvPr/>
          </p:nvSpPr>
          <p:spPr>
            <a:xfrm>
              <a:off x="3345200" y="6366675"/>
              <a:ext cx="1293450" cy="472150"/>
            </a:xfrm>
            <a:custGeom>
              <a:rect b="b" l="l" r="r" t="t"/>
              <a:pathLst>
                <a:path extrusionOk="0" h="18886" w="51738">
                  <a:moveTo>
                    <a:pt x="48702" y="1"/>
                  </a:moveTo>
                  <a:cubicBezTo>
                    <a:pt x="47301" y="568"/>
                    <a:pt x="45733" y="901"/>
                    <a:pt x="44332" y="1302"/>
                  </a:cubicBezTo>
                  <a:cubicBezTo>
                    <a:pt x="40863" y="2236"/>
                    <a:pt x="37394" y="3070"/>
                    <a:pt x="33858" y="3803"/>
                  </a:cubicBezTo>
                  <a:cubicBezTo>
                    <a:pt x="26920" y="5271"/>
                    <a:pt x="19915" y="6305"/>
                    <a:pt x="12843" y="6906"/>
                  </a:cubicBezTo>
                  <a:cubicBezTo>
                    <a:pt x="10233" y="7143"/>
                    <a:pt x="7540" y="7443"/>
                    <a:pt x="4895" y="7443"/>
                  </a:cubicBezTo>
                  <a:cubicBezTo>
                    <a:pt x="4193" y="7443"/>
                    <a:pt x="3495" y="7422"/>
                    <a:pt x="2803" y="7373"/>
                  </a:cubicBezTo>
                  <a:cubicBezTo>
                    <a:pt x="1969" y="7306"/>
                    <a:pt x="1168" y="7173"/>
                    <a:pt x="368" y="6972"/>
                  </a:cubicBezTo>
                  <a:cubicBezTo>
                    <a:pt x="301" y="7106"/>
                    <a:pt x="201" y="7273"/>
                    <a:pt x="134" y="7406"/>
                  </a:cubicBezTo>
                  <a:cubicBezTo>
                    <a:pt x="1" y="10108"/>
                    <a:pt x="101" y="12376"/>
                    <a:pt x="1902" y="14611"/>
                  </a:cubicBezTo>
                  <a:cubicBezTo>
                    <a:pt x="3703" y="16846"/>
                    <a:pt x="6372" y="17980"/>
                    <a:pt x="9174" y="18481"/>
                  </a:cubicBezTo>
                  <a:cubicBezTo>
                    <a:pt x="10811" y="18766"/>
                    <a:pt x="12493" y="18886"/>
                    <a:pt x="14194" y="18886"/>
                  </a:cubicBezTo>
                  <a:cubicBezTo>
                    <a:pt x="18457" y="18886"/>
                    <a:pt x="22834" y="18133"/>
                    <a:pt x="26887" y="17346"/>
                  </a:cubicBezTo>
                  <a:cubicBezTo>
                    <a:pt x="32291" y="16312"/>
                    <a:pt x="38228" y="15112"/>
                    <a:pt x="43198" y="12576"/>
                  </a:cubicBezTo>
                  <a:cubicBezTo>
                    <a:pt x="47668" y="10308"/>
                    <a:pt x="51738" y="4971"/>
                    <a:pt x="48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56"/>
            <p:cNvSpPr/>
            <p:nvPr/>
          </p:nvSpPr>
          <p:spPr>
            <a:xfrm>
              <a:off x="3247650" y="6081475"/>
              <a:ext cx="1411850" cy="446175"/>
            </a:xfrm>
            <a:custGeom>
              <a:rect b="b" l="l" r="r" t="t"/>
              <a:pathLst>
                <a:path extrusionOk="0" h="17847" w="56474">
                  <a:moveTo>
                    <a:pt x="53105" y="1"/>
                  </a:moveTo>
                  <a:cubicBezTo>
                    <a:pt x="51770" y="668"/>
                    <a:pt x="50269" y="1001"/>
                    <a:pt x="48802" y="1268"/>
                  </a:cubicBezTo>
                  <a:cubicBezTo>
                    <a:pt x="45366" y="1935"/>
                    <a:pt x="41897" y="2502"/>
                    <a:pt x="38427" y="3003"/>
                  </a:cubicBezTo>
                  <a:cubicBezTo>
                    <a:pt x="31789" y="4003"/>
                    <a:pt x="25151" y="4804"/>
                    <a:pt x="18447" y="5338"/>
                  </a:cubicBezTo>
                  <a:cubicBezTo>
                    <a:pt x="14911" y="5638"/>
                    <a:pt x="11408" y="5905"/>
                    <a:pt x="7872" y="6072"/>
                  </a:cubicBezTo>
                  <a:cubicBezTo>
                    <a:pt x="7351" y="6098"/>
                    <a:pt x="6820" y="6119"/>
                    <a:pt x="6289" y="6119"/>
                  </a:cubicBezTo>
                  <a:cubicBezTo>
                    <a:pt x="5459" y="6119"/>
                    <a:pt x="4629" y="6067"/>
                    <a:pt x="3836" y="5905"/>
                  </a:cubicBezTo>
                  <a:cubicBezTo>
                    <a:pt x="1901" y="7940"/>
                    <a:pt x="0" y="11008"/>
                    <a:pt x="734" y="13911"/>
                  </a:cubicBezTo>
                  <a:cubicBezTo>
                    <a:pt x="1234" y="15845"/>
                    <a:pt x="2669" y="16846"/>
                    <a:pt x="4336" y="17346"/>
                  </a:cubicBezTo>
                  <a:cubicBezTo>
                    <a:pt x="4403" y="17346"/>
                    <a:pt x="4437" y="17380"/>
                    <a:pt x="4470" y="17380"/>
                  </a:cubicBezTo>
                  <a:cubicBezTo>
                    <a:pt x="5771" y="17747"/>
                    <a:pt x="7172" y="17847"/>
                    <a:pt x="8439" y="17847"/>
                  </a:cubicBezTo>
                  <a:cubicBezTo>
                    <a:pt x="15244" y="17780"/>
                    <a:pt x="22149" y="16913"/>
                    <a:pt x="28887" y="15845"/>
                  </a:cubicBezTo>
                  <a:cubicBezTo>
                    <a:pt x="35592" y="14811"/>
                    <a:pt x="42230" y="13343"/>
                    <a:pt x="48735" y="11542"/>
                  </a:cubicBezTo>
                  <a:cubicBezTo>
                    <a:pt x="51670" y="10708"/>
                    <a:pt x="55173" y="9941"/>
                    <a:pt x="55940" y="6505"/>
                  </a:cubicBezTo>
                  <a:cubicBezTo>
                    <a:pt x="56474" y="3970"/>
                    <a:pt x="55406" y="1302"/>
                    <a:pt x="531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56"/>
            <p:cNvSpPr/>
            <p:nvPr/>
          </p:nvSpPr>
          <p:spPr>
            <a:xfrm>
              <a:off x="3228450" y="5764575"/>
              <a:ext cx="1425200" cy="444800"/>
            </a:xfrm>
            <a:custGeom>
              <a:rect b="b" l="l" r="r" t="t"/>
              <a:pathLst>
                <a:path extrusionOk="0" h="17792" w="57008">
                  <a:moveTo>
                    <a:pt x="53172" y="1"/>
                  </a:moveTo>
                  <a:cubicBezTo>
                    <a:pt x="52839" y="134"/>
                    <a:pt x="52505" y="234"/>
                    <a:pt x="52171" y="334"/>
                  </a:cubicBezTo>
                  <a:cubicBezTo>
                    <a:pt x="49936" y="1068"/>
                    <a:pt x="47668" y="1735"/>
                    <a:pt x="45367" y="2336"/>
                  </a:cubicBezTo>
                  <a:cubicBezTo>
                    <a:pt x="40563" y="3637"/>
                    <a:pt x="35660" y="4671"/>
                    <a:pt x="30723" y="5405"/>
                  </a:cubicBezTo>
                  <a:cubicBezTo>
                    <a:pt x="24013" y="6421"/>
                    <a:pt x="17236" y="6935"/>
                    <a:pt x="10451" y="6935"/>
                  </a:cubicBezTo>
                  <a:cubicBezTo>
                    <a:pt x="7657" y="6935"/>
                    <a:pt x="4861" y="6847"/>
                    <a:pt x="2069" y="6672"/>
                  </a:cubicBezTo>
                  <a:cubicBezTo>
                    <a:pt x="1268" y="9241"/>
                    <a:pt x="1" y="12610"/>
                    <a:pt x="1302" y="15178"/>
                  </a:cubicBezTo>
                  <a:cubicBezTo>
                    <a:pt x="2450" y="17401"/>
                    <a:pt x="4851" y="17791"/>
                    <a:pt x="7175" y="17791"/>
                  </a:cubicBezTo>
                  <a:cubicBezTo>
                    <a:pt x="7956" y="17791"/>
                    <a:pt x="8728" y="17747"/>
                    <a:pt x="9441" y="17714"/>
                  </a:cubicBezTo>
                  <a:cubicBezTo>
                    <a:pt x="16246" y="17347"/>
                    <a:pt x="23017" y="16780"/>
                    <a:pt x="29789" y="15946"/>
                  </a:cubicBezTo>
                  <a:cubicBezTo>
                    <a:pt x="36594" y="15145"/>
                    <a:pt x="43499" y="14278"/>
                    <a:pt x="50237" y="12810"/>
                  </a:cubicBezTo>
                  <a:cubicBezTo>
                    <a:pt x="53205" y="12176"/>
                    <a:pt x="56474" y="10809"/>
                    <a:pt x="56775" y="7339"/>
                  </a:cubicBezTo>
                  <a:cubicBezTo>
                    <a:pt x="57008" y="4471"/>
                    <a:pt x="55274" y="1769"/>
                    <a:pt x="53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56"/>
            <p:cNvSpPr/>
            <p:nvPr/>
          </p:nvSpPr>
          <p:spPr>
            <a:xfrm>
              <a:off x="3180925" y="5570275"/>
              <a:ext cx="1484400" cy="343075"/>
            </a:xfrm>
            <a:custGeom>
              <a:rect b="b" l="l" r="r" t="t"/>
              <a:pathLst>
                <a:path extrusionOk="0" h="13723" w="59376">
                  <a:moveTo>
                    <a:pt x="39796" y="1"/>
                  </a:moveTo>
                  <a:cubicBezTo>
                    <a:pt x="31623" y="34"/>
                    <a:pt x="23451" y="301"/>
                    <a:pt x="15245" y="601"/>
                  </a:cubicBezTo>
                  <a:cubicBezTo>
                    <a:pt x="13076" y="701"/>
                    <a:pt x="10875" y="768"/>
                    <a:pt x="8707" y="868"/>
                  </a:cubicBezTo>
                  <a:cubicBezTo>
                    <a:pt x="6739" y="935"/>
                    <a:pt x="4604" y="1035"/>
                    <a:pt x="3136" y="2536"/>
                  </a:cubicBezTo>
                  <a:cubicBezTo>
                    <a:pt x="0" y="5671"/>
                    <a:pt x="1902" y="10275"/>
                    <a:pt x="3970" y="13477"/>
                  </a:cubicBezTo>
                  <a:cubicBezTo>
                    <a:pt x="6705" y="13640"/>
                    <a:pt x="9445" y="13722"/>
                    <a:pt x="12188" y="13722"/>
                  </a:cubicBezTo>
                  <a:cubicBezTo>
                    <a:pt x="18410" y="13722"/>
                    <a:pt x="24640" y="13300"/>
                    <a:pt x="30822" y="12443"/>
                  </a:cubicBezTo>
                  <a:cubicBezTo>
                    <a:pt x="38595" y="11375"/>
                    <a:pt x="46334" y="9607"/>
                    <a:pt x="53806" y="7139"/>
                  </a:cubicBezTo>
                  <a:cubicBezTo>
                    <a:pt x="55774" y="6505"/>
                    <a:pt x="59376" y="5204"/>
                    <a:pt x="57808" y="2369"/>
                  </a:cubicBezTo>
                  <a:cubicBezTo>
                    <a:pt x="56708" y="401"/>
                    <a:pt x="54072" y="267"/>
                    <a:pt x="52071" y="201"/>
                  </a:cubicBezTo>
                  <a:cubicBezTo>
                    <a:pt x="48001" y="34"/>
                    <a:pt x="43898" y="1"/>
                    <a:pt x="397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56"/>
            <p:cNvSpPr/>
            <p:nvPr/>
          </p:nvSpPr>
          <p:spPr>
            <a:xfrm>
              <a:off x="3192600" y="3309450"/>
              <a:ext cx="1416025" cy="2245850"/>
            </a:xfrm>
            <a:custGeom>
              <a:rect b="b" l="l" r="r" t="t"/>
              <a:pathLst>
                <a:path extrusionOk="0" h="89834" w="56641">
                  <a:moveTo>
                    <a:pt x="24327" y="0"/>
                  </a:moveTo>
                  <a:cubicBezTo>
                    <a:pt x="15184" y="0"/>
                    <a:pt x="6454" y="3787"/>
                    <a:pt x="0" y="10076"/>
                  </a:cubicBezTo>
                  <a:cubicBezTo>
                    <a:pt x="11909" y="34894"/>
                    <a:pt x="19481" y="62414"/>
                    <a:pt x="20448" y="89833"/>
                  </a:cubicBezTo>
                  <a:cubicBezTo>
                    <a:pt x="26619" y="89633"/>
                    <a:pt x="32824" y="89466"/>
                    <a:pt x="38995" y="89466"/>
                  </a:cubicBezTo>
                  <a:lnTo>
                    <a:pt x="38995" y="89433"/>
                  </a:lnTo>
                  <a:cubicBezTo>
                    <a:pt x="38795" y="89433"/>
                    <a:pt x="38595" y="89299"/>
                    <a:pt x="38561" y="89033"/>
                  </a:cubicBezTo>
                  <a:cubicBezTo>
                    <a:pt x="37961" y="81461"/>
                    <a:pt x="38328" y="73788"/>
                    <a:pt x="39162" y="66250"/>
                  </a:cubicBezTo>
                  <a:cubicBezTo>
                    <a:pt x="41263" y="47036"/>
                    <a:pt x="47201" y="28089"/>
                    <a:pt x="56641" y="11110"/>
                  </a:cubicBezTo>
                  <a:cubicBezTo>
                    <a:pt x="45766" y="7774"/>
                    <a:pt x="36460" y="136"/>
                    <a:pt x="24685" y="2"/>
                  </a:cubicBezTo>
                  <a:cubicBezTo>
                    <a:pt x="24566" y="1"/>
                    <a:pt x="24447" y="0"/>
                    <a:pt x="24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56"/>
            <p:cNvSpPr/>
            <p:nvPr/>
          </p:nvSpPr>
          <p:spPr>
            <a:xfrm>
              <a:off x="2272775" y="1547325"/>
              <a:ext cx="3412450" cy="4035475"/>
            </a:xfrm>
            <a:custGeom>
              <a:rect b="b" l="l" r="r" t="t"/>
              <a:pathLst>
                <a:path extrusionOk="0" h="161419" w="136498">
                  <a:moveTo>
                    <a:pt x="74081" y="0"/>
                  </a:moveTo>
                  <a:cubicBezTo>
                    <a:pt x="70805" y="0"/>
                    <a:pt x="67560" y="183"/>
                    <a:pt x="64413" y="504"/>
                  </a:cubicBezTo>
                  <a:cubicBezTo>
                    <a:pt x="51037" y="1838"/>
                    <a:pt x="37894" y="6375"/>
                    <a:pt x="27020" y="14314"/>
                  </a:cubicBezTo>
                  <a:cubicBezTo>
                    <a:pt x="16446" y="22019"/>
                    <a:pt x="8373" y="32994"/>
                    <a:pt x="4270" y="45436"/>
                  </a:cubicBezTo>
                  <a:cubicBezTo>
                    <a:pt x="1" y="58479"/>
                    <a:pt x="734" y="71922"/>
                    <a:pt x="5838" y="84597"/>
                  </a:cubicBezTo>
                  <a:cubicBezTo>
                    <a:pt x="8773" y="91869"/>
                    <a:pt x="12576" y="98841"/>
                    <a:pt x="16412" y="105679"/>
                  </a:cubicBezTo>
                  <a:cubicBezTo>
                    <a:pt x="20182" y="112351"/>
                    <a:pt x="24151" y="118922"/>
                    <a:pt x="28321" y="125360"/>
                  </a:cubicBezTo>
                  <a:cubicBezTo>
                    <a:pt x="35126" y="135934"/>
                    <a:pt x="43365" y="148210"/>
                    <a:pt x="40996" y="161419"/>
                  </a:cubicBezTo>
                  <a:cubicBezTo>
                    <a:pt x="43231" y="160618"/>
                    <a:pt x="45967" y="160752"/>
                    <a:pt x="48302" y="160652"/>
                  </a:cubicBezTo>
                  <a:cubicBezTo>
                    <a:pt x="51037" y="160552"/>
                    <a:pt x="53772" y="160452"/>
                    <a:pt x="56508" y="160352"/>
                  </a:cubicBezTo>
                  <a:cubicBezTo>
                    <a:pt x="56508" y="160352"/>
                    <a:pt x="56508" y="160318"/>
                    <a:pt x="56508" y="160318"/>
                  </a:cubicBezTo>
                  <a:cubicBezTo>
                    <a:pt x="55173" y="144574"/>
                    <a:pt x="52772" y="129062"/>
                    <a:pt x="48402" y="113852"/>
                  </a:cubicBezTo>
                  <a:cubicBezTo>
                    <a:pt x="45166" y="102677"/>
                    <a:pt x="41030" y="91802"/>
                    <a:pt x="36060" y="81328"/>
                  </a:cubicBezTo>
                  <a:cubicBezTo>
                    <a:pt x="35026" y="82396"/>
                    <a:pt x="34092" y="83497"/>
                    <a:pt x="33191" y="84697"/>
                  </a:cubicBezTo>
                  <a:cubicBezTo>
                    <a:pt x="33122" y="84795"/>
                    <a:pt x="33025" y="84836"/>
                    <a:pt x="32928" y="84836"/>
                  </a:cubicBezTo>
                  <a:cubicBezTo>
                    <a:pt x="32694" y="84836"/>
                    <a:pt x="32459" y="84600"/>
                    <a:pt x="32624" y="84364"/>
                  </a:cubicBezTo>
                  <a:cubicBezTo>
                    <a:pt x="33524" y="82963"/>
                    <a:pt x="34559" y="81695"/>
                    <a:pt x="35659" y="80494"/>
                  </a:cubicBezTo>
                  <a:cubicBezTo>
                    <a:pt x="33991" y="77059"/>
                    <a:pt x="32257" y="73656"/>
                    <a:pt x="30422" y="70287"/>
                  </a:cubicBezTo>
                  <a:cubicBezTo>
                    <a:pt x="30215" y="69896"/>
                    <a:pt x="30547" y="69537"/>
                    <a:pt x="30882" y="69537"/>
                  </a:cubicBezTo>
                  <a:cubicBezTo>
                    <a:pt x="31034" y="69537"/>
                    <a:pt x="31186" y="69610"/>
                    <a:pt x="31290" y="69787"/>
                  </a:cubicBezTo>
                  <a:cubicBezTo>
                    <a:pt x="33057" y="73056"/>
                    <a:pt x="34759" y="76358"/>
                    <a:pt x="36393" y="79727"/>
                  </a:cubicBezTo>
                  <a:cubicBezTo>
                    <a:pt x="42813" y="73217"/>
                    <a:pt x="52013" y="69513"/>
                    <a:pt x="61128" y="69513"/>
                  </a:cubicBezTo>
                  <a:cubicBezTo>
                    <a:pt x="62147" y="69513"/>
                    <a:pt x="63166" y="69559"/>
                    <a:pt x="64180" y="69653"/>
                  </a:cubicBezTo>
                  <a:cubicBezTo>
                    <a:pt x="70818" y="70254"/>
                    <a:pt x="76822" y="73122"/>
                    <a:pt x="82726" y="75991"/>
                  </a:cubicBezTo>
                  <a:cubicBezTo>
                    <a:pt x="83894" y="76558"/>
                    <a:pt x="89064" y="79060"/>
                    <a:pt x="93968" y="80661"/>
                  </a:cubicBezTo>
                  <a:cubicBezTo>
                    <a:pt x="97137" y="75091"/>
                    <a:pt x="100672" y="69720"/>
                    <a:pt x="104575" y="64650"/>
                  </a:cubicBezTo>
                  <a:cubicBezTo>
                    <a:pt x="104686" y="64499"/>
                    <a:pt x="104841" y="64436"/>
                    <a:pt x="104994" y="64436"/>
                  </a:cubicBezTo>
                  <a:cubicBezTo>
                    <a:pt x="105349" y="64436"/>
                    <a:pt x="105689" y="64777"/>
                    <a:pt x="105409" y="65150"/>
                  </a:cubicBezTo>
                  <a:cubicBezTo>
                    <a:pt x="101640" y="70220"/>
                    <a:pt x="98104" y="75491"/>
                    <a:pt x="94968" y="80995"/>
                  </a:cubicBezTo>
                  <a:cubicBezTo>
                    <a:pt x="97016" y="81591"/>
                    <a:pt x="98958" y="81998"/>
                    <a:pt x="100475" y="81998"/>
                  </a:cubicBezTo>
                  <a:cubicBezTo>
                    <a:pt x="102270" y="81998"/>
                    <a:pt x="103469" y="81428"/>
                    <a:pt x="103541" y="79927"/>
                  </a:cubicBezTo>
                  <a:cubicBezTo>
                    <a:pt x="103558" y="79610"/>
                    <a:pt x="103791" y="79452"/>
                    <a:pt x="104021" y="79452"/>
                  </a:cubicBezTo>
                  <a:cubicBezTo>
                    <a:pt x="104250" y="79452"/>
                    <a:pt x="104475" y="79610"/>
                    <a:pt x="104475" y="79927"/>
                  </a:cubicBezTo>
                  <a:cubicBezTo>
                    <a:pt x="104492" y="82221"/>
                    <a:pt x="102636" y="82904"/>
                    <a:pt x="100405" y="82904"/>
                  </a:cubicBezTo>
                  <a:cubicBezTo>
                    <a:pt x="98353" y="82904"/>
                    <a:pt x="95986" y="82327"/>
                    <a:pt x="94468" y="81895"/>
                  </a:cubicBezTo>
                  <a:cubicBezTo>
                    <a:pt x="94134" y="82496"/>
                    <a:pt x="93801" y="83096"/>
                    <a:pt x="93467" y="83697"/>
                  </a:cubicBezTo>
                  <a:cubicBezTo>
                    <a:pt x="87263" y="95205"/>
                    <a:pt x="82660" y="107547"/>
                    <a:pt x="79724" y="120290"/>
                  </a:cubicBezTo>
                  <a:cubicBezTo>
                    <a:pt x="76755" y="133232"/>
                    <a:pt x="75888" y="146275"/>
                    <a:pt x="76155" y="159518"/>
                  </a:cubicBezTo>
                  <a:cubicBezTo>
                    <a:pt x="76155" y="159784"/>
                    <a:pt x="75988" y="159918"/>
                    <a:pt x="75788" y="159918"/>
                  </a:cubicBezTo>
                  <a:lnTo>
                    <a:pt x="75788" y="159951"/>
                  </a:lnTo>
                  <a:lnTo>
                    <a:pt x="79424" y="159951"/>
                  </a:lnTo>
                  <a:cubicBezTo>
                    <a:pt x="82126" y="159951"/>
                    <a:pt x="84861" y="160018"/>
                    <a:pt x="87596" y="160085"/>
                  </a:cubicBezTo>
                  <a:cubicBezTo>
                    <a:pt x="89031" y="160151"/>
                    <a:pt x="90532" y="160118"/>
                    <a:pt x="91899" y="160552"/>
                  </a:cubicBezTo>
                  <a:cubicBezTo>
                    <a:pt x="91633" y="157449"/>
                    <a:pt x="91833" y="154414"/>
                    <a:pt x="92533" y="151378"/>
                  </a:cubicBezTo>
                  <a:cubicBezTo>
                    <a:pt x="95669" y="137402"/>
                    <a:pt x="106810" y="127595"/>
                    <a:pt x="115750" y="117121"/>
                  </a:cubicBezTo>
                  <a:cubicBezTo>
                    <a:pt x="124990" y="106313"/>
                    <a:pt x="131861" y="93370"/>
                    <a:pt x="134163" y="79227"/>
                  </a:cubicBezTo>
                  <a:cubicBezTo>
                    <a:pt x="136498" y="65150"/>
                    <a:pt x="133196" y="50973"/>
                    <a:pt x="128059" y="37831"/>
                  </a:cubicBezTo>
                  <a:cubicBezTo>
                    <a:pt x="123455" y="26155"/>
                    <a:pt x="116484" y="14781"/>
                    <a:pt x="105676" y="7909"/>
                  </a:cubicBezTo>
                  <a:cubicBezTo>
                    <a:pt x="96494" y="2071"/>
                    <a:pt x="85112" y="0"/>
                    <a:pt x="740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56"/>
            <p:cNvSpPr/>
            <p:nvPr/>
          </p:nvSpPr>
          <p:spPr>
            <a:xfrm>
              <a:off x="2213575" y="1523475"/>
              <a:ext cx="3471650" cy="5472400"/>
            </a:xfrm>
            <a:custGeom>
              <a:rect b="b" l="l" r="r" t="t"/>
              <a:pathLst>
                <a:path extrusionOk="0" h="218896" w="138866">
                  <a:moveTo>
                    <a:pt x="76449" y="954"/>
                  </a:moveTo>
                  <a:cubicBezTo>
                    <a:pt x="87480" y="954"/>
                    <a:pt x="98862" y="3025"/>
                    <a:pt x="108044" y="8863"/>
                  </a:cubicBezTo>
                  <a:cubicBezTo>
                    <a:pt x="118852" y="15735"/>
                    <a:pt x="125823" y="27109"/>
                    <a:pt x="130427" y="38785"/>
                  </a:cubicBezTo>
                  <a:cubicBezTo>
                    <a:pt x="135564" y="51927"/>
                    <a:pt x="138866" y="66104"/>
                    <a:pt x="136531" y="80181"/>
                  </a:cubicBezTo>
                  <a:cubicBezTo>
                    <a:pt x="134229" y="94324"/>
                    <a:pt x="127358" y="107267"/>
                    <a:pt x="118118" y="118075"/>
                  </a:cubicBezTo>
                  <a:cubicBezTo>
                    <a:pt x="109178" y="128549"/>
                    <a:pt x="98037" y="138356"/>
                    <a:pt x="94901" y="152332"/>
                  </a:cubicBezTo>
                  <a:cubicBezTo>
                    <a:pt x="94201" y="155368"/>
                    <a:pt x="94001" y="158437"/>
                    <a:pt x="94267" y="161506"/>
                  </a:cubicBezTo>
                  <a:cubicBezTo>
                    <a:pt x="92900" y="161105"/>
                    <a:pt x="91399" y="161105"/>
                    <a:pt x="89964" y="161039"/>
                  </a:cubicBezTo>
                  <a:cubicBezTo>
                    <a:pt x="87229" y="160972"/>
                    <a:pt x="84494" y="160905"/>
                    <a:pt x="81792" y="160905"/>
                  </a:cubicBezTo>
                  <a:lnTo>
                    <a:pt x="78156" y="160905"/>
                  </a:lnTo>
                  <a:cubicBezTo>
                    <a:pt x="71985" y="160905"/>
                    <a:pt x="65780" y="161072"/>
                    <a:pt x="59609" y="161272"/>
                  </a:cubicBezTo>
                  <a:lnTo>
                    <a:pt x="58876" y="161272"/>
                  </a:lnTo>
                  <a:cubicBezTo>
                    <a:pt x="58876" y="161306"/>
                    <a:pt x="58876" y="161306"/>
                    <a:pt x="58876" y="161306"/>
                  </a:cubicBezTo>
                  <a:cubicBezTo>
                    <a:pt x="56140" y="161406"/>
                    <a:pt x="53405" y="161506"/>
                    <a:pt x="50670" y="161606"/>
                  </a:cubicBezTo>
                  <a:cubicBezTo>
                    <a:pt x="48335" y="161706"/>
                    <a:pt x="45599" y="161572"/>
                    <a:pt x="43364" y="162373"/>
                  </a:cubicBezTo>
                  <a:cubicBezTo>
                    <a:pt x="45733" y="149164"/>
                    <a:pt x="37494" y="136888"/>
                    <a:pt x="30689" y="126314"/>
                  </a:cubicBezTo>
                  <a:cubicBezTo>
                    <a:pt x="26519" y="119876"/>
                    <a:pt x="22550" y="113305"/>
                    <a:pt x="18780" y="106633"/>
                  </a:cubicBezTo>
                  <a:cubicBezTo>
                    <a:pt x="14944" y="99795"/>
                    <a:pt x="11141" y="92823"/>
                    <a:pt x="8206" y="85551"/>
                  </a:cubicBezTo>
                  <a:cubicBezTo>
                    <a:pt x="3102" y="72876"/>
                    <a:pt x="2369" y="59433"/>
                    <a:pt x="6638" y="46390"/>
                  </a:cubicBezTo>
                  <a:cubicBezTo>
                    <a:pt x="10741" y="33948"/>
                    <a:pt x="18814" y="22973"/>
                    <a:pt x="29388" y="15268"/>
                  </a:cubicBezTo>
                  <a:cubicBezTo>
                    <a:pt x="40262" y="7329"/>
                    <a:pt x="53405" y="2792"/>
                    <a:pt x="66781" y="1458"/>
                  </a:cubicBezTo>
                  <a:cubicBezTo>
                    <a:pt x="69928" y="1137"/>
                    <a:pt x="73173" y="954"/>
                    <a:pt x="76449" y="954"/>
                  </a:cubicBezTo>
                  <a:close/>
                  <a:moveTo>
                    <a:pt x="78490" y="161873"/>
                  </a:moveTo>
                  <a:cubicBezTo>
                    <a:pt x="82592" y="161873"/>
                    <a:pt x="86695" y="161906"/>
                    <a:pt x="90798" y="162073"/>
                  </a:cubicBezTo>
                  <a:cubicBezTo>
                    <a:pt x="92766" y="162139"/>
                    <a:pt x="95402" y="162273"/>
                    <a:pt x="96502" y="164241"/>
                  </a:cubicBezTo>
                  <a:cubicBezTo>
                    <a:pt x="98070" y="167076"/>
                    <a:pt x="94468" y="168377"/>
                    <a:pt x="92500" y="169011"/>
                  </a:cubicBezTo>
                  <a:cubicBezTo>
                    <a:pt x="85028" y="171479"/>
                    <a:pt x="77289" y="173247"/>
                    <a:pt x="69516" y="174315"/>
                  </a:cubicBezTo>
                  <a:cubicBezTo>
                    <a:pt x="63334" y="175172"/>
                    <a:pt x="57104" y="175594"/>
                    <a:pt x="50882" y="175594"/>
                  </a:cubicBezTo>
                  <a:cubicBezTo>
                    <a:pt x="48139" y="175594"/>
                    <a:pt x="45399" y="175512"/>
                    <a:pt x="42664" y="175349"/>
                  </a:cubicBezTo>
                  <a:cubicBezTo>
                    <a:pt x="40596" y="172147"/>
                    <a:pt x="38694" y="167543"/>
                    <a:pt x="41830" y="164408"/>
                  </a:cubicBezTo>
                  <a:cubicBezTo>
                    <a:pt x="43298" y="162907"/>
                    <a:pt x="45433" y="162807"/>
                    <a:pt x="47401" y="162740"/>
                  </a:cubicBezTo>
                  <a:cubicBezTo>
                    <a:pt x="49569" y="162640"/>
                    <a:pt x="51770" y="162573"/>
                    <a:pt x="53939" y="162473"/>
                  </a:cubicBezTo>
                  <a:cubicBezTo>
                    <a:pt x="62145" y="162173"/>
                    <a:pt x="70317" y="161906"/>
                    <a:pt x="78490" y="161873"/>
                  </a:cubicBezTo>
                  <a:close/>
                  <a:moveTo>
                    <a:pt x="93767" y="169645"/>
                  </a:moveTo>
                  <a:cubicBezTo>
                    <a:pt x="95869" y="171413"/>
                    <a:pt x="97603" y="174115"/>
                    <a:pt x="97370" y="176983"/>
                  </a:cubicBezTo>
                  <a:cubicBezTo>
                    <a:pt x="97069" y="180453"/>
                    <a:pt x="93800" y="181820"/>
                    <a:pt x="90832" y="182454"/>
                  </a:cubicBezTo>
                  <a:cubicBezTo>
                    <a:pt x="84094" y="183922"/>
                    <a:pt x="77189" y="184789"/>
                    <a:pt x="70384" y="185590"/>
                  </a:cubicBezTo>
                  <a:cubicBezTo>
                    <a:pt x="63612" y="186424"/>
                    <a:pt x="56841" y="186991"/>
                    <a:pt x="50036" y="187358"/>
                  </a:cubicBezTo>
                  <a:cubicBezTo>
                    <a:pt x="49323" y="187391"/>
                    <a:pt x="48551" y="187435"/>
                    <a:pt x="47770" y="187435"/>
                  </a:cubicBezTo>
                  <a:cubicBezTo>
                    <a:pt x="45446" y="187435"/>
                    <a:pt x="43045" y="187045"/>
                    <a:pt x="41897" y="184822"/>
                  </a:cubicBezTo>
                  <a:cubicBezTo>
                    <a:pt x="40596" y="182254"/>
                    <a:pt x="41863" y="178885"/>
                    <a:pt x="42664" y="176316"/>
                  </a:cubicBezTo>
                  <a:cubicBezTo>
                    <a:pt x="45456" y="176491"/>
                    <a:pt x="48252" y="176579"/>
                    <a:pt x="51046" y="176579"/>
                  </a:cubicBezTo>
                  <a:cubicBezTo>
                    <a:pt x="57831" y="176579"/>
                    <a:pt x="64608" y="176065"/>
                    <a:pt x="71318" y="175049"/>
                  </a:cubicBezTo>
                  <a:cubicBezTo>
                    <a:pt x="76255" y="174315"/>
                    <a:pt x="81158" y="173281"/>
                    <a:pt x="85962" y="171980"/>
                  </a:cubicBezTo>
                  <a:cubicBezTo>
                    <a:pt x="88263" y="171379"/>
                    <a:pt x="90531" y="170712"/>
                    <a:pt x="92766" y="169978"/>
                  </a:cubicBezTo>
                  <a:cubicBezTo>
                    <a:pt x="93100" y="169878"/>
                    <a:pt x="93434" y="169778"/>
                    <a:pt x="93767" y="169645"/>
                  </a:cubicBezTo>
                  <a:close/>
                  <a:moveTo>
                    <a:pt x="94468" y="182321"/>
                  </a:moveTo>
                  <a:cubicBezTo>
                    <a:pt x="96769" y="183622"/>
                    <a:pt x="97837" y="186290"/>
                    <a:pt x="97303" y="188825"/>
                  </a:cubicBezTo>
                  <a:cubicBezTo>
                    <a:pt x="96536" y="192261"/>
                    <a:pt x="93033" y="193028"/>
                    <a:pt x="90098" y="193862"/>
                  </a:cubicBezTo>
                  <a:cubicBezTo>
                    <a:pt x="83593" y="195663"/>
                    <a:pt x="76955" y="197131"/>
                    <a:pt x="70250" y="198165"/>
                  </a:cubicBezTo>
                  <a:cubicBezTo>
                    <a:pt x="63512" y="199233"/>
                    <a:pt x="56607" y="200100"/>
                    <a:pt x="49802" y="200167"/>
                  </a:cubicBezTo>
                  <a:cubicBezTo>
                    <a:pt x="48535" y="200167"/>
                    <a:pt x="47134" y="200067"/>
                    <a:pt x="45833" y="199700"/>
                  </a:cubicBezTo>
                  <a:cubicBezTo>
                    <a:pt x="45800" y="199700"/>
                    <a:pt x="45766" y="199666"/>
                    <a:pt x="45699" y="199666"/>
                  </a:cubicBezTo>
                  <a:cubicBezTo>
                    <a:pt x="44032" y="199166"/>
                    <a:pt x="42597" y="198165"/>
                    <a:pt x="42097" y="196231"/>
                  </a:cubicBezTo>
                  <a:cubicBezTo>
                    <a:pt x="41363" y="193328"/>
                    <a:pt x="43264" y="190260"/>
                    <a:pt x="45199" y="188225"/>
                  </a:cubicBezTo>
                  <a:cubicBezTo>
                    <a:pt x="45992" y="188387"/>
                    <a:pt x="46835" y="188439"/>
                    <a:pt x="47667" y="188439"/>
                  </a:cubicBezTo>
                  <a:cubicBezTo>
                    <a:pt x="48199" y="188439"/>
                    <a:pt x="48727" y="188418"/>
                    <a:pt x="49235" y="188392"/>
                  </a:cubicBezTo>
                  <a:cubicBezTo>
                    <a:pt x="52771" y="188225"/>
                    <a:pt x="56307" y="187958"/>
                    <a:pt x="59810" y="187658"/>
                  </a:cubicBezTo>
                  <a:cubicBezTo>
                    <a:pt x="66514" y="187124"/>
                    <a:pt x="73186" y="186323"/>
                    <a:pt x="79824" y="185323"/>
                  </a:cubicBezTo>
                  <a:cubicBezTo>
                    <a:pt x="83260" y="184822"/>
                    <a:pt x="86729" y="184255"/>
                    <a:pt x="90165" y="183588"/>
                  </a:cubicBezTo>
                  <a:cubicBezTo>
                    <a:pt x="91632" y="183321"/>
                    <a:pt x="93133" y="182988"/>
                    <a:pt x="94468" y="182321"/>
                  </a:cubicBezTo>
                  <a:close/>
                  <a:moveTo>
                    <a:pt x="93967" y="193729"/>
                  </a:moveTo>
                  <a:lnTo>
                    <a:pt x="93967" y="193729"/>
                  </a:lnTo>
                  <a:cubicBezTo>
                    <a:pt x="97003" y="198699"/>
                    <a:pt x="92933" y="204036"/>
                    <a:pt x="88463" y="206304"/>
                  </a:cubicBezTo>
                  <a:cubicBezTo>
                    <a:pt x="83493" y="208840"/>
                    <a:pt x="77556" y="210040"/>
                    <a:pt x="72152" y="211074"/>
                  </a:cubicBezTo>
                  <a:cubicBezTo>
                    <a:pt x="68099" y="211861"/>
                    <a:pt x="63722" y="212614"/>
                    <a:pt x="59459" y="212614"/>
                  </a:cubicBezTo>
                  <a:cubicBezTo>
                    <a:pt x="57758" y="212614"/>
                    <a:pt x="56076" y="212494"/>
                    <a:pt x="54439" y="212209"/>
                  </a:cubicBezTo>
                  <a:cubicBezTo>
                    <a:pt x="51637" y="211708"/>
                    <a:pt x="48968" y="210574"/>
                    <a:pt x="47167" y="208339"/>
                  </a:cubicBezTo>
                  <a:cubicBezTo>
                    <a:pt x="45366" y="206071"/>
                    <a:pt x="45266" y="203836"/>
                    <a:pt x="45399" y="201134"/>
                  </a:cubicBezTo>
                  <a:cubicBezTo>
                    <a:pt x="45466" y="200967"/>
                    <a:pt x="45566" y="200834"/>
                    <a:pt x="45633" y="200700"/>
                  </a:cubicBezTo>
                  <a:cubicBezTo>
                    <a:pt x="46433" y="200901"/>
                    <a:pt x="47234" y="201034"/>
                    <a:pt x="48068" y="201101"/>
                  </a:cubicBezTo>
                  <a:cubicBezTo>
                    <a:pt x="48760" y="201150"/>
                    <a:pt x="49458" y="201171"/>
                    <a:pt x="50160" y="201171"/>
                  </a:cubicBezTo>
                  <a:cubicBezTo>
                    <a:pt x="52805" y="201171"/>
                    <a:pt x="55498" y="200871"/>
                    <a:pt x="58108" y="200634"/>
                  </a:cubicBezTo>
                  <a:cubicBezTo>
                    <a:pt x="65180" y="200033"/>
                    <a:pt x="72185" y="198999"/>
                    <a:pt x="79123" y="197531"/>
                  </a:cubicBezTo>
                  <a:cubicBezTo>
                    <a:pt x="82659" y="196798"/>
                    <a:pt x="86128" y="195964"/>
                    <a:pt x="89597" y="195030"/>
                  </a:cubicBezTo>
                  <a:cubicBezTo>
                    <a:pt x="90998" y="194629"/>
                    <a:pt x="92566" y="194296"/>
                    <a:pt x="93967" y="193729"/>
                  </a:cubicBezTo>
                  <a:close/>
                  <a:moveTo>
                    <a:pt x="89531" y="206871"/>
                  </a:moveTo>
                  <a:lnTo>
                    <a:pt x="89531" y="206871"/>
                  </a:lnTo>
                  <a:cubicBezTo>
                    <a:pt x="87896" y="209340"/>
                    <a:pt x="86162" y="211742"/>
                    <a:pt x="84127" y="213910"/>
                  </a:cubicBezTo>
                  <a:cubicBezTo>
                    <a:pt x="81525" y="216612"/>
                    <a:pt x="77022" y="216712"/>
                    <a:pt x="73519" y="217146"/>
                  </a:cubicBezTo>
                  <a:cubicBezTo>
                    <a:pt x="71216" y="217435"/>
                    <a:pt x="67848" y="217996"/>
                    <a:pt x="64585" y="217996"/>
                  </a:cubicBezTo>
                  <a:cubicBezTo>
                    <a:pt x="60334" y="217996"/>
                    <a:pt x="56260" y="217045"/>
                    <a:pt x="54939" y="213309"/>
                  </a:cubicBezTo>
                  <a:lnTo>
                    <a:pt x="54939" y="213309"/>
                  </a:lnTo>
                  <a:cubicBezTo>
                    <a:pt x="56386" y="213549"/>
                    <a:pt x="57879" y="213649"/>
                    <a:pt x="59389" y="213649"/>
                  </a:cubicBezTo>
                  <a:cubicBezTo>
                    <a:pt x="63556" y="213649"/>
                    <a:pt x="67847" y="212885"/>
                    <a:pt x="71618" y="212175"/>
                  </a:cubicBezTo>
                  <a:cubicBezTo>
                    <a:pt x="75387" y="211508"/>
                    <a:pt x="79123" y="210574"/>
                    <a:pt x="82793" y="209473"/>
                  </a:cubicBezTo>
                  <a:cubicBezTo>
                    <a:pt x="85094" y="208806"/>
                    <a:pt x="87396" y="208039"/>
                    <a:pt x="89531" y="206871"/>
                  </a:cubicBezTo>
                  <a:close/>
                  <a:moveTo>
                    <a:pt x="75567" y="1"/>
                  </a:moveTo>
                  <a:cubicBezTo>
                    <a:pt x="62938" y="1"/>
                    <a:pt x="50209" y="2721"/>
                    <a:pt x="38895" y="8363"/>
                  </a:cubicBezTo>
                  <a:cubicBezTo>
                    <a:pt x="16112" y="19671"/>
                    <a:pt x="0" y="44455"/>
                    <a:pt x="3102" y="70340"/>
                  </a:cubicBezTo>
                  <a:cubicBezTo>
                    <a:pt x="4870" y="85084"/>
                    <a:pt x="13009" y="98661"/>
                    <a:pt x="20281" y="111270"/>
                  </a:cubicBezTo>
                  <a:cubicBezTo>
                    <a:pt x="24251" y="118108"/>
                    <a:pt x="28521" y="124679"/>
                    <a:pt x="32724" y="131351"/>
                  </a:cubicBezTo>
                  <a:cubicBezTo>
                    <a:pt x="36660" y="137622"/>
                    <a:pt x="40496" y="144193"/>
                    <a:pt x="42130" y="151465"/>
                  </a:cubicBezTo>
                  <a:cubicBezTo>
                    <a:pt x="42964" y="155134"/>
                    <a:pt x="43131" y="158971"/>
                    <a:pt x="42597" y="162707"/>
                  </a:cubicBezTo>
                  <a:cubicBezTo>
                    <a:pt x="41530" y="163207"/>
                    <a:pt x="40629" y="164007"/>
                    <a:pt x="40029" y="165208"/>
                  </a:cubicBezTo>
                  <a:cubicBezTo>
                    <a:pt x="38194" y="168744"/>
                    <a:pt x="39662" y="172480"/>
                    <a:pt x="41797" y="175449"/>
                  </a:cubicBezTo>
                  <a:cubicBezTo>
                    <a:pt x="41563" y="175716"/>
                    <a:pt x="41663" y="176216"/>
                    <a:pt x="42097" y="176283"/>
                  </a:cubicBezTo>
                  <a:cubicBezTo>
                    <a:pt x="40429" y="179585"/>
                    <a:pt x="39095" y="184622"/>
                    <a:pt x="42664" y="187157"/>
                  </a:cubicBezTo>
                  <a:cubicBezTo>
                    <a:pt x="43198" y="187558"/>
                    <a:pt x="43831" y="187858"/>
                    <a:pt x="44465" y="188058"/>
                  </a:cubicBezTo>
                  <a:cubicBezTo>
                    <a:pt x="41563" y="190660"/>
                    <a:pt x="39428" y="195497"/>
                    <a:pt x="42430" y="198832"/>
                  </a:cubicBezTo>
                  <a:cubicBezTo>
                    <a:pt x="43131" y="199600"/>
                    <a:pt x="43998" y="200100"/>
                    <a:pt x="44932" y="200467"/>
                  </a:cubicBezTo>
                  <a:cubicBezTo>
                    <a:pt x="44532" y="201167"/>
                    <a:pt x="44298" y="202068"/>
                    <a:pt x="44198" y="202835"/>
                  </a:cubicBezTo>
                  <a:cubicBezTo>
                    <a:pt x="44165" y="202902"/>
                    <a:pt x="44198" y="202969"/>
                    <a:pt x="44232" y="203035"/>
                  </a:cubicBezTo>
                  <a:cubicBezTo>
                    <a:pt x="43665" y="206905"/>
                    <a:pt x="48001" y="211074"/>
                    <a:pt x="51203" y="212309"/>
                  </a:cubicBezTo>
                  <a:cubicBezTo>
                    <a:pt x="52171" y="212709"/>
                    <a:pt x="53205" y="212976"/>
                    <a:pt x="54239" y="213176"/>
                  </a:cubicBezTo>
                  <a:cubicBezTo>
                    <a:pt x="55157" y="217810"/>
                    <a:pt x="59848" y="218896"/>
                    <a:pt x="64589" y="218896"/>
                  </a:cubicBezTo>
                  <a:cubicBezTo>
                    <a:pt x="67595" y="218896"/>
                    <a:pt x="70622" y="218459"/>
                    <a:pt x="72719" y="218213"/>
                  </a:cubicBezTo>
                  <a:cubicBezTo>
                    <a:pt x="74754" y="217979"/>
                    <a:pt x="76788" y="217679"/>
                    <a:pt x="78823" y="217312"/>
                  </a:cubicBezTo>
                  <a:cubicBezTo>
                    <a:pt x="80424" y="217045"/>
                    <a:pt x="82059" y="216779"/>
                    <a:pt x="83426" y="215845"/>
                  </a:cubicBezTo>
                  <a:cubicBezTo>
                    <a:pt x="86629" y="213610"/>
                    <a:pt x="89197" y="209373"/>
                    <a:pt x="91199" y="206104"/>
                  </a:cubicBezTo>
                  <a:cubicBezTo>
                    <a:pt x="91265" y="205971"/>
                    <a:pt x="91265" y="205871"/>
                    <a:pt x="91265" y="205771"/>
                  </a:cubicBezTo>
                  <a:cubicBezTo>
                    <a:pt x="95068" y="203002"/>
                    <a:pt x="97570" y="197632"/>
                    <a:pt x="94901" y="193328"/>
                  </a:cubicBezTo>
                  <a:cubicBezTo>
                    <a:pt x="95668" y="192928"/>
                    <a:pt x="96369" y="192428"/>
                    <a:pt x="96936" y="191761"/>
                  </a:cubicBezTo>
                  <a:cubicBezTo>
                    <a:pt x="99471" y="188859"/>
                    <a:pt x="98637" y="183855"/>
                    <a:pt x="95435" y="181787"/>
                  </a:cubicBezTo>
                  <a:cubicBezTo>
                    <a:pt x="95802" y="181553"/>
                    <a:pt x="96169" y="181287"/>
                    <a:pt x="96502" y="180953"/>
                  </a:cubicBezTo>
                  <a:cubicBezTo>
                    <a:pt x="100072" y="177517"/>
                    <a:pt x="97970" y="172180"/>
                    <a:pt x="94835" y="169245"/>
                  </a:cubicBezTo>
                  <a:cubicBezTo>
                    <a:pt x="95635" y="168911"/>
                    <a:pt x="96402" y="168477"/>
                    <a:pt x="96969" y="167844"/>
                  </a:cubicBezTo>
                  <a:cubicBezTo>
                    <a:pt x="98837" y="165742"/>
                    <a:pt x="97503" y="163040"/>
                    <a:pt x="95302" y="161906"/>
                  </a:cubicBezTo>
                  <a:cubicBezTo>
                    <a:pt x="93634" y="145694"/>
                    <a:pt x="105909" y="133252"/>
                    <a:pt x="115883" y="122144"/>
                  </a:cubicBezTo>
                  <a:cubicBezTo>
                    <a:pt x="125223" y="111703"/>
                    <a:pt x="132762" y="99928"/>
                    <a:pt x="136297" y="86252"/>
                  </a:cubicBezTo>
                  <a:cubicBezTo>
                    <a:pt x="137999" y="79580"/>
                    <a:pt x="138699" y="72642"/>
                    <a:pt x="138199" y="65770"/>
                  </a:cubicBezTo>
                  <a:cubicBezTo>
                    <a:pt x="137632" y="58532"/>
                    <a:pt x="135764" y="51394"/>
                    <a:pt x="133529" y="44522"/>
                  </a:cubicBezTo>
                  <a:cubicBezTo>
                    <a:pt x="129726" y="32914"/>
                    <a:pt x="124089" y="21339"/>
                    <a:pt x="114982" y="12966"/>
                  </a:cubicBezTo>
                  <a:cubicBezTo>
                    <a:pt x="104775" y="3559"/>
                    <a:pt x="91099" y="357"/>
                    <a:pt x="77556" y="23"/>
                  </a:cubicBezTo>
                  <a:cubicBezTo>
                    <a:pt x="76893" y="8"/>
                    <a:pt x="76230" y="1"/>
                    <a:pt x="75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56"/>
            <p:cNvSpPr/>
            <p:nvPr/>
          </p:nvSpPr>
          <p:spPr>
            <a:xfrm>
              <a:off x="3027575" y="3158225"/>
              <a:ext cx="1887425" cy="2397075"/>
            </a:xfrm>
            <a:custGeom>
              <a:rect b="b" l="l" r="r" t="t"/>
              <a:pathLst>
                <a:path extrusionOk="0" h="95883" w="75497">
                  <a:moveTo>
                    <a:pt x="74802" y="0"/>
                  </a:moveTo>
                  <a:cubicBezTo>
                    <a:pt x="74649" y="0"/>
                    <a:pt x="74494" y="63"/>
                    <a:pt x="74383" y="214"/>
                  </a:cubicBezTo>
                  <a:cubicBezTo>
                    <a:pt x="70480" y="5284"/>
                    <a:pt x="66945" y="10655"/>
                    <a:pt x="63776" y="16225"/>
                  </a:cubicBezTo>
                  <a:cubicBezTo>
                    <a:pt x="58872" y="14624"/>
                    <a:pt x="53668" y="12122"/>
                    <a:pt x="52534" y="11555"/>
                  </a:cubicBezTo>
                  <a:cubicBezTo>
                    <a:pt x="46597" y="8686"/>
                    <a:pt x="40626" y="5818"/>
                    <a:pt x="33988" y="5217"/>
                  </a:cubicBezTo>
                  <a:cubicBezTo>
                    <a:pt x="32980" y="5124"/>
                    <a:pt x="31968" y="5078"/>
                    <a:pt x="30954" y="5078"/>
                  </a:cubicBezTo>
                  <a:cubicBezTo>
                    <a:pt x="21833" y="5078"/>
                    <a:pt x="12626" y="8807"/>
                    <a:pt x="6201" y="15291"/>
                  </a:cubicBezTo>
                  <a:cubicBezTo>
                    <a:pt x="4567" y="11922"/>
                    <a:pt x="2865" y="8620"/>
                    <a:pt x="1064" y="5351"/>
                  </a:cubicBezTo>
                  <a:cubicBezTo>
                    <a:pt x="971" y="5174"/>
                    <a:pt x="823" y="5101"/>
                    <a:pt x="673" y="5101"/>
                  </a:cubicBezTo>
                  <a:cubicBezTo>
                    <a:pt x="341" y="5101"/>
                    <a:pt x="0" y="5460"/>
                    <a:pt x="230" y="5851"/>
                  </a:cubicBezTo>
                  <a:cubicBezTo>
                    <a:pt x="2065" y="9220"/>
                    <a:pt x="3799" y="12623"/>
                    <a:pt x="5467" y="16058"/>
                  </a:cubicBezTo>
                  <a:cubicBezTo>
                    <a:pt x="4367" y="17259"/>
                    <a:pt x="3332" y="18560"/>
                    <a:pt x="2432" y="19928"/>
                  </a:cubicBezTo>
                  <a:cubicBezTo>
                    <a:pt x="2269" y="20183"/>
                    <a:pt x="2478" y="20406"/>
                    <a:pt x="2710" y="20406"/>
                  </a:cubicBezTo>
                  <a:cubicBezTo>
                    <a:pt x="2811" y="20406"/>
                    <a:pt x="2918" y="20363"/>
                    <a:pt x="2999" y="20261"/>
                  </a:cubicBezTo>
                  <a:cubicBezTo>
                    <a:pt x="3900" y="19061"/>
                    <a:pt x="4834" y="17960"/>
                    <a:pt x="5868" y="16892"/>
                  </a:cubicBezTo>
                  <a:cubicBezTo>
                    <a:pt x="10838" y="27366"/>
                    <a:pt x="14974" y="38274"/>
                    <a:pt x="18210" y="49416"/>
                  </a:cubicBezTo>
                  <a:cubicBezTo>
                    <a:pt x="22580" y="64626"/>
                    <a:pt x="24948" y="80138"/>
                    <a:pt x="26316" y="95882"/>
                  </a:cubicBezTo>
                  <a:lnTo>
                    <a:pt x="27049" y="95882"/>
                  </a:lnTo>
                  <a:cubicBezTo>
                    <a:pt x="26082" y="68463"/>
                    <a:pt x="18510" y="40943"/>
                    <a:pt x="6601" y="16125"/>
                  </a:cubicBezTo>
                  <a:cubicBezTo>
                    <a:pt x="13055" y="9836"/>
                    <a:pt x="21785" y="6049"/>
                    <a:pt x="30928" y="6049"/>
                  </a:cubicBezTo>
                  <a:cubicBezTo>
                    <a:pt x="31048" y="6049"/>
                    <a:pt x="31167" y="6050"/>
                    <a:pt x="31286" y="6051"/>
                  </a:cubicBezTo>
                  <a:cubicBezTo>
                    <a:pt x="43061" y="6185"/>
                    <a:pt x="52367" y="13823"/>
                    <a:pt x="63242" y="17159"/>
                  </a:cubicBezTo>
                  <a:cubicBezTo>
                    <a:pt x="53802" y="34138"/>
                    <a:pt x="47864" y="53085"/>
                    <a:pt x="45763" y="72299"/>
                  </a:cubicBezTo>
                  <a:cubicBezTo>
                    <a:pt x="44929" y="79837"/>
                    <a:pt x="44562" y="87510"/>
                    <a:pt x="45162" y="95082"/>
                  </a:cubicBezTo>
                  <a:cubicBezTo>
                    <a:pt x="45196" y="95348"/>
                    <a:pt x="45396" y="95482"/>
                    <a:pt x="45596" y="95482"/>
                  </a:cubicBezTo>
                  <a:cubicBezTo>
                    <a:pt x="45796" y="95482"/>
                    <a:pt x="45963" y="95348"/>
                    <a:pt x="45963" y="95082"/>
                  </a:cubicBezTo>
                  <a:cubicBezTo>
                    <a:pt x="45696" y="81839"/>
                    <a:pt x="46563" y="68796"/>
                    <a:pt x="49532" y="55854"/>
                  </a:cubicBezTo>
                  <a:cubicBezTo>
                    <a:pt x="52434" y="43111"/>
                    <a:pt x="57071" y="30769"/>
                    <a:pt x="63275" y="19294"/>
                  </a:cubicBezTo>
                  <a:cubicBezTo>
                    <a:pt x="63609" y="18660"/>
                    <a:pt x="63942" y="18060"/>
                    <a:pt x="64276" y="17459"/>
                  </a:cubicBezTo>
                  <a:cubicBezTo>
                    <a:pt x="65789" y="17905"/>
                    <a:pt x="68147" y="18481"/>
                    <a:pt x="70193" y="18481"/>
                  </a:cubicBezTo>
                  <a:cubicBezTo>
                    <a:pt x="72433" y="18481"/>
                    <a:pt x="74301" y="17792"/>
                    <a:pt x="74283" y="15491"/>
                  </a:cubicBezTo>
                  <a:cubicBezTo>
                    <a:pt x="74283" y="15174"/>
                    <a:pt x="74050" y="15016"/>
                    <a:pt x="73816" y="15016"/>
                  </a:cubicBezTo>
                  <a:cubicBezTo>
                    <a:pt x="73583" y="15016"/>
                    <a:pt x="73349" y="15174"/>
                    <a:pt x="73349" y="15491"/>
                  </a:cubicBezTo>
                  <a:cubicBezTo>
                    <a:pt x="73277" y="16997"/>
                    <a:pt x="72070" y="17575"/>
                    <a:pt x="70266" y="17575"/>
                  </a:cubicBezTo>
                  <a:cubicBezTo>
                    <a:pt x="68751" y="17575"/>
                    <a:pt x="66816" y="17168"/>
                    <a:pt x="64776" y="16559"/>
                  </a:cubicBezTo>
                  <a:cubicBezTo>
                    <a:pt x="67912" y="11055"/>
                    <a:pt x="71448" y="5784"/>
                    <a:pt x="75217" y="714"/>
                  </a:cubicBezTo>
                  <a:cubicBezTo>
                    <a:pt x="75497" y="341"/>
                    <a:pt x="75157" y="0"/>
                    <a:pt x="74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56"/>
            <p:cNvSpPr/>
            <p:nvPr/>
          </p:nvSpPr>
          <p:spPr>
            <a:xfrm>
              <a:off x="3246800" y="5683575"/>
              <a:ext cx="982000" cy="211150"/>
            </a:xfrm>
            <a:custGeom>
              <a:rect b="b" l="l" r="r" t="t"/>
              <a:pathLst>
                <a:path extrusionOk="0" h="8446" w="39280">
                  <a:moveTo>
                    <a:pt x="1011" y="1"/>
                  </a:moveTo>
                  <a:cubicBezTo>
                    <a:pt x="744" y="1"/>
                    <a:pt x="484" y="143"/>
                    <a:pt x="434" y="439"/>
                  </a:cubicBezTo>
                  <a:cubicBezTo>
                    <a:pt x="1" y="3074"/>
                    <a:pt x="701" y="5943"/>
                    <a:pt x="3170" y="7344"/>
                  </a:cubicBezTo>
                  <a:cubicBezTo>
                    <a:pt x="4698" y="8217"/>
                    <a:pt x="6594" y="8445"/>
                    <a:pt x="8499" y="8445"/>
                  </a:cubicBezTo>
                  <a:cubicBezTo>
                    <a:pt x="10087" y="8445"/>
                    <a:pt x="11682" y="8287"/>
                    <a:pt x="13077" y="8211"/>
                  </a:cubicBezTo>
                  <a:cubicBezTo>
                    <a:pt x="21716" y="7811"/>
                    <a:pt x="30256" y="6810"/>
                    <a:pt x="38662" y="4742"/>
                  </a:cubicBezTo>
                  <a:cubicBezTo>
                    <a:pt x="39279" y="4588"/>
                    <a:pt x="39068" y="3690"/>
                    <a:pt x="38504" y="3690"/>
                  </a:cubicBezTo>
                  <a:cubicBezTo>
                    <a:pt x="38458" y="3690"/>
                    <a:pt x="38411" y="3695"/>
                    <a:pt x="38361" y="3708"/>
                  </a:cubicBezTo>
                  <a:cubicBezTo>
                    <a:pt x="31390" y="5442"/>
                    <a:pt x="24285" y="6443"/>
                    <a:pt x="17080" y="6810"/>
                  </a:cubicBezTo>
                  <a:cubicBezTo>
                    <a:pt x="15205" y="6908"/>
                    <a:pt x="13261" y="7017"/>
                    <a:pt x="11329" y="7017"/>
                  </a:cubicBezTo>
                  <a:cubicBezTo>
                    <a:pt x="9961" y="7017"/>
                    <a:pt x="8600" y="6962"/>
                    <a:pt x="7273" y="6810"/>
                  </a:cubicBezTo>
                  <a:cubicBezTo>
                    <a:pt x="5805" y="6643"/>
                    <a:pt x="4137" y="6243"/>
                    <a:pt x="3103" y="5109"/>
                  </a:cubicBezTo>
                  <a:cubicBezTo>
                    <a:pt x="1935" y="3875"/>
                    <a:pt x="2002" y="2007"/>
                    <a:pt x="1635" y="439"/>
                  </a:cubicBezTo>
                  <a:cubicBezTo>
                    <a:pt x="1567" y="151"/>
                    <a:pt x="1285" y="1"/>
                    <a:pt x="1011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56"/>
            <p:cNvSpPr/>
            <p:nvPr/>
          </p:nvSpPr>
          <p:spPr>
            <a:xfrm>
              <a:off x="3257650" y="6000000"/>
              <a:ext cx="998225" cy="187575"/>
            </a:xfrm>
            <a:custGeom>
              <a:rect b="b" l="l" r="r" t="t"/>
              <a:pathLst>
                <a:path extrusionOk="0" h="7503" w="39929">
                  <a:moveTo>
                    <a:pt x="1797" y="1"/>
                  </a:moveTo>
                  <a:cubicBezTo>
                    <a:pt x="1617" y="1"/>
                    <a:pt x="1434" y="86"/>
                    <a:pt x="1301" y="291"/>
                  </a:cubicBezTo>
                  <a:cubicBezTo>
                    <a:pt x="0" y="2359"/>
                    <a:pt x="834" y="4861"/>
                    <a:pt x="2802" y="6228"/>
                  </a:cubicBezTo>
                  <a:cubicBezTo>
                    <a:pt x="4200" y="7213"/>
                    <a:pt x="5954" y="7502"/>
                    <a:pt x="7760" y="7502"/>
                  </a:cubicBezTo>
                  <a:cubicBezTo>
                    <a:pt x="9747" y="7502"/>
                    <a:pt x="11798" y="7153"/>
                    <a:pt x="13510" y="6996"/>
                  </a:cubicBezTo>
                  <a:cubicBezTo>
                    <a:pt x="17946" y="6562"/>
                    <a:pt x="22383" y="6095"/>
                    <a:pt x="26786" y="5661"/>
                  </a:cubicBezTo>
                  <a:cubicBezTo>
                    <a:pt x="30989" y="5228"/>
                    <a:pt x="35559" y="5094"/>
                    <a:pt x="39629" y="3927"/>
                  </a:cubicBezTo>
                  <a:cubicBezTo>
                    <a:pt x="39929" y="3860"/>
                    <a:pt x="39862" y="3426"/>
                    <a:pt x="39562" y="3426"/>
                  </a:cubicBezTo>
                  <a:cubicBezTo>
                    <a:pt x="36260" y="3560"/>
                    <a:pt x="32890" y="4294"/>
                    <a:pt x="29588" y="4661"/>
                  </a:cubicBezTo>
                  <a:cubicBezTo>
                    <a:pt x="26252" y="5061"/>
                    <a:pt x="22917" y="5328"/>
                    <a:pt x="19548" y="5495"/>
                  </a:cubicBezTo>
                  <a:cubicBezTo>
                    <a:pt x="16345" y="5661"/>
                    <a:pt x="13110" y="5795"/>
                    <a:pt x="9907" y="5962"/>
                  </a:cubicBezTo>
                  <a:cubicBezTo>
                    <a:pt x="9310" y="5987"/>
                    <a:pt x="8707" y="6017"/>
                    <a:pt x="8107" y="6017"/>
                  </a:cubicBezTo>
                  <a:cubicBezTo>
                    <a:pt x="7133" y="6017"/>
                    <a:pt x="6166" y="5938"/>
                    <a:pt x="5237" y="5628"/>
                  </a:cubicBezTo>
                  <a:cubicBezTo>
                    <a:pt x="3369" y="5028"/>
                    <a:pt x="1401" y="3059"/>
                    <a:pt x="2369" y="925"/>
                  </a:cubicBezTo>
                  <a:cubicBezTo>
                    <a:pt x="2600" y="439"/>
                    <a:pt x="2206" y="1"/>
                    <a:pt x="1797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56"/>
            <p:cNvSpPr/>
            <p:nvPr/>
          </p:nvSpPr>
          <p:spPr>
            <a:xfrm>
              <a:off x="3287675" y="6306175"/>
              <a:ext cx="879000" cy="203775"/>
            </a:xfrm>
            <a:custGeom>
              <a:rect b="b" l="l" r="r" t="t"/>
              <a:pathLst>
                <a:path extrusionOk="0" h="8151" w="35160">
                  <a:moveTo>
                    <a:pt x="1593" y="1"/>
                  </a:moveTo>
                  <a:cubicBezTo>
                    <a:pt x="1353" y="1"/>
                    <a:pt x="1095" y="134"/>
                    <a:pt x="1001" y="386"/>
                  </a:cubicBezTo>
                  <a:cubicBezTo>
                    <a:pt x="0" y="2821"/>
                    <a:pt x="67" y="5423"/>
                    <a:pt x="2435" y="6991"/>
                  </a:cubicBezTo>
                  <a:cubicBezTo>
                    <a:pt x="3779" y="7887"/>
                    <a:pt x="5390" y="8151"/>
                    <a:pt x="7033" y="8151"/>
                  </a:cubicBezTo>
                  <a:cubicBezTo>
                    <a:pt x="8572" y="8151"/>
                    <a:pt x="10139" y="7919"/>
                    <a:pt x="11542" y="7758"/>
                  </a:cubicBezTo>
                  <a:cubicBezTo>
                    <a:pt x="19214" y="6924"/>
                    <a:pt x="27186" y="6157"/>
                    <a:pt x="34658" y="4289"/>
                  </a:cubicBezTo>
                  <a:cubicBezTo>
                    <a:pt x="35159" y="4163"/>
                    <a:pt x="34984" y="3479"/>
                    <a:pt x="34546" y="3479"/>
                  </a:cubicBezTo>
                  <a:cubicBezTo>
                    <a:pt x="34518" y="3479"/>
                    <a:pt x="34489" y="3482"/>
                    <a:pt x="34458" y="3488"/>
                  </a:cubicBezTo>
                  <a:cubicBezTo>
                    <a:pt x="28320" y="4556"/>
                    <a:pt x="22283" y="5890"/>
                    <a:pt x="16012" y="6424"/>
                  </a:cubicBezTo>
                  <a:cubicBezTo>
                    <a:pt x="13576" y="6622"/>
                    <a:pt x="11044" y="6772"/>
                    <a:pt x="8580" y="6772"/>
                  </a:cubicBezTo>
                  <a:cubicBezTo>
                    <a:pt x="8141" y="6772"/>
                    <a:pt x="7705" y="6767"/>
                    <a:pt x="7272" y="6757"/>
                  </a:cubicBezTo>
                  <a:cubicBezTo>
                    <a:pt x="5738" y="6690"/>
                    <a:pt x="4070" y="6557"/>
                    <a:pt x="2902" y="5390"/>
                  </a:cubicBezTo>
                  <a:cubicBezTo>
                    <a:pt x="1568" y="4122"/>
                    <a:pt x="1935" y="2187"/>
                    <a:pt x="2068" y="519"/>
                  </a:cubicBezTo>
                  <a:cubicBezTo>
                    <a:pt x="2104" y="167"/>
                    <a:pt x="1860" y="1"/>
                    <a:pt x="1593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56"/>
            <p:cNvSpPr/>
            <p:nvPr/>
          </p:nvSpPr>
          <p:spPr>
            <a:xfrm>
              <a:off x="3383625" y="6586000"/>
              <a:ext cx="855325" cy="211125"/>
            </a:xfrm>
            <a:custGeom>
              <a:rect b="b" l="l" r="r" t="t"/>
              <a:pathLst>
                <a:path extrusionOk="0" h="8445" w="34213">
                  <a:moveTo>
                    <a:pt x="669" y="1"/>
                  </a:moveTo>
                  <a:cubicBezTo>
                    <a:pt x="394" y="1"/>
                    <a:pt x="117" y="188"/>
                    <a:pt x="98" y="534"/>
                  </a:cubicBezTo>
                  <a:cubicBezTo>
                    <a:pt x="1" y="6667"/>
                    <a:pt x="7101" y="8444"/>
                    <a:pt x="11971" y="8444"/>
                  </a:cubicBezTo>
                  <a:cubicBezTo>
                    <a:pt x="12107" y="8444"/>
                    <a:pt x="12241" y="8443"/>
                    <a:pt x="12374" y="8440"/>
                  </a:cubicBezTo>
                  <a:cubicBezTo>
                    <a:pt x="15910" y="8373"/>
                    <a:pt x="19479" y="7940"/>
                    <a:pt x="22981" y="7406"/>
                  </a:cubicBezTo>
                  <a:cubicBezTo>
                    <a:pt x="26551" y="6906"/>
                    <a:pt x="30653" y="6439"/>
                    <a:pt x="33922" y="4904"/>
                  </a:cubicBezTo>
                  <a:cubicBezTo>
                    <a:pt x="34213" y="4775"/>
                    <a:pt x="34097" y="4302"/>
                    <a:pt x="33787" y="4302"/>
                  </a:cubicBezTo>
                  <a:cubicBezTo>
                    <a:pt x="33777" y="4302"/>
                    <a:pt x="33766" y="4303"/>
                    <a:pt x="33756" y="4304"/>
                  </a:cubicBezTo>
                  <a:cubicBezTo>
                    <a:pt x="30987" y="4571"/>
                    <a:pt x="28252" y="5538"/>
                    <a:pt x="25483" y="6038"/>
                  </a:cubicBezTo>
                  <a:cubicBezTo>
                    <a:pt x="22247" y="6605"/>
                    <a:pt x="19012" y="6939"/>
                    <a:pt x="15743" y="7106"/>
                  </a:cubicBezTo>
                  <a:cubicBezTo>
                    <a:pt x="15027" y="7135"/>
                    <a:pt x="14295" y="7154"/>
                    <a:pt x="13560" y="7154"/>
                  </a:cubicBezTo>
                  <a:cubicBezTo>
                    <a:pt x="8333" y="7154"/>
                    <a:pt x="2895" y="6161"/>
                    <a:pt x="1199" y="401"/>
                  </a:cubicBezTo>
                  <a:cubicBezTo>
                    <a:pt x="1124" y="129"/>
                    <a:pt x="897" y="1"/>
                    <a:pt x="669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56"/>
            <p:cNvSpPr/>
            <p:nvPr/>
          </p:nvSpPr>
          <p:spPr>
            <a:xfrm>
              <a:off x="3670600" y="6882625"/>
              <a:ext cx="500600" cy="73375"/>
            </a:xfrm>
            <a:custGeom>
              <a:rect b="b" l="l" r="r" t="t"/>
              <a:pathLst>
                <a:path extrusionOk="0" h="2935" w="20024">
                  <a:moveTo>
                    <a:pt x="781" y="1"/>
                  </a:moveTo>
                  <a:cubicBezTo>
                    <a:pt x="317" y="1"/>
                    <a:pt x="0" y="617"/>
                    <a:pt x="494" y="878"/>
                  </a:cubicBezTo>
                  <a:cubicBezTo>
                    <a:pt x="3069" y="2360"/>
                    <a:pt x="5999" y="2935"/>
                    <a:pt x="8990" y="2935"/>
                  </a:cubicBezTo>
                  <a:cubicBezTo>
                    <a:pt x="12665" y="2935"/>
                    <a:pt x="16431" y="2067"/>
                    <a:pt x="19742" y="945"/>
                  </a:cubicBezTo>
                  <a:cubicBezTo>
                    <a:pt x="20024" y="851"/>
                    <a:pt x="20011" y="372"/>
                    <a:pt x="19702" y="372"/>
                  </a:cubicBezTo>
                  <a:cubicBezTo>
                    <a:pt x="19683" y="372"/>
                    <a:pt x="19663" y="374"/>
                    <a:pt x="19641" y="378"/>
                  </a:cubicBezTo>
                  <a:cubicBezTo>
                    <a:pt x="15921" y="840"/>
                    <a:pt x="12368" y="1548"/>
                    <a:pt x="8820" y="1548"/>
                  </a:cubicBezTo>
                  <a:cubicBezTo>
                    <a:pt x="6229" y="1548"/>
                    <a:pt x="3642" y="1171"/>
                    <a:pt x="995" y="44"/>
                  </a:cubicBezTo>
                  <a:cubicBezTo>
                    <a:pt x="922" y="14"/>
                    <a:pt x="850" y="1"/>
                    <a:pt x="781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56"/>
            <p:cNvSpPr/>
            <p:nvPr/>
          </p:nvSpPr>
          <p:spPr>
            <a:xfrm>
              <a:off x="4418150" y="6436900"/>
              <a:ext cx="144600" cy="190150"/>
            </a:xfrm>
            <a:custGeom>
              <a:rect b="b" l="l" r="r" t="t"/>
              <a:pathLst>
                <a:path extrusionOk="0" h="7606" w="5784">
                  <a:moveTo>
                    <a:pt x="4716" y="0"/>
                  </a:moveTo>
                  <a:cubicBezTo>
                    <a:pt x="4318" y="0"/>
                    <a:pt x="3926" y="314"/>
                    <a:pt x="4016" y="894"/>
                  </a:cubicBezTo>
                  <a:cubicBezTo>
                    <a:pt x="4417" y="3663"/>
                    <a:pt x="2916" y="6098"/>
                    <a:pt x="314" y="7065"/>
                  </a:cubicBezTo>
                  <a:cubicBezTo>
                    <a:pt x="1" y="7159"/>
                    <a:pt x="99" y="7605"/>
                    <a:pt x="387" y="7605"/>
                  </a:cubicBezTo>
                  <a:cubicBezTo>
                    <a:pt x="406" y="7605"/>
                    <a:pt x="426" y="7603"/>
                    <a:pt x="447" y="7599"/>
                  </a:cubicBezTo>
                  <a:cubicBezTo>
                    <a:pt x="3449" y="6965"/>
                    <a:pt x="5784" y="3763"/>
                    <a:pt x="5451" y="694"/>
                  </a:cubicBezTo>
                  <a:cubicBezTo>
                    <a:pt x="5390" y="222"/>
                    <a:pt x="5051" y="0"/>
                    <a:pt x="4716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56"/>
            <p:cNvSpPr/>
            <p:nvPr/>
          </p:nvSpPr>
          <p:spPr>
            <a:xfrm>
              <a:off x="4272550" y="6791675"/>
              <a:ext cx="74125" cy="75300"/>
            </a:xfrm>
            <a:custGeom>
              <a:rect b="b" l="l" r="r" t="t"/>
              <a:pathLst>
                <a:path extrusionOk="0" h="3012" w="2965">
                  <a:moveTo>
                    <a:pt x="2410" y="0"/>
                  </a:moveTo>
                  <a:cubicBezTo>
                    <a:pt x="2373" y="0"/>
                    <a:pt x="2336" y="4"/>
                    <a:pt x="2302" y="13"/>
                  </a:cubicBezTo>
                  <a:cubicBezTo>
                    <a:pt x="1768" y="146"/>
                    <a:pt x="1468" y="713"/>
                    <a:pt x="1134" y="1114"/>
                  </a:cubicBezTo>
                  <a:cubicBezTo>
                    <a:pt x="801" y="1547"/>
                    <a:pt x="500" y="2014"/>
                    <a:pt x="200" y="2481"/>
                  </a:cubicBezTo>
                  <a:cubicBezTo>
                    <a:pt x="1" y="2756"/>
                    <a:pt x="249" y="3011"/>
                    <a:pt x="512" y="3011"/>
                  </a:cubicBezTo>
                  <a:cubicBezTo>
                    <a:pt x="601" y="3011"/>
                    <a:pt x="691" y="2982"/>
                    <a:pt x="767" y="2915"/>
                  </a:cubicBezTo>
                  <a:cubicBezTo>
                    <a:pt x="1201" y="2548"/>
                    <a:pt x="1634" y="2181"/>
                    <a:pt x="2035" y="1781"/>
                  </a:cubicBezTo>
                  <a:cubicBezTo>
                    <a:pt x="2435" y="1381"/>
                    <a:pt x="2869" y="1047"/>
                    <a:pt x="2935" y="480"/>
                  </a:cubicBezTo>
                  <a:cubicBezTo>
                    <a:pt x="2964" y="189"/>
                    <a:pt x="2665" y="0"/>
                    <a:pt x="241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56"/>
            <p:cNvSpPr/>
            <p:nvPr/>
          </p:nvSpPr>
          <p:spPr>
            <a:xfrm>
              <a:off x="4438250" y="6141975"/>
              <a:ext cx="163700" cy="192375"/>
            </a:xfrm>
            <a:custGeom>
              <a:rect b="b" l="l" r="r" t="t"/>
              <a:pathLst>
                <a:path extrusionOk="0" h="7695" w="6548">
                  <a:moveTo>
                    <a:pt x="5562" y="0"/>
                  </a:moveTo>
                  <a:cubicBezTo>
                    <a:pt x="5105" y="0"/>
                    <a:pt x="4599" y="411"/>
                    <a:pt x="4680" y="1016"/>
                  </a:cubicBezTo>
                  <a:cubicBezTo>
                    <a:pt x="4880" y="2618"/>
                    <a:pt x="5347" y="4486"/>
                    <a:pt x="3713" y="5553"/>
                  </a:cubicBezTo>
                  <a:cubicBezTo>
                    <a:pt x="2645" y="6220"/>
                    <a:pt x="1344" y="6387"/>
                    <a:pt x="310" y="7087"/>
                  </a:cubicBezTo>
                  <a:cubicBezTo>
                    <a:pt x="0" y="7305"/>
                    <a:pt x="180" y="7695"/>
                    <a:pt x="502" y="7695"/>
                  </a:cubicBezTo>
                  <a:cubicBezTo>
                    <a:pt x="526" y="7695"/>
                    <a:pt x="551" y="7692"/>
                    <a:pt x="577" y="7688"/>
                  </a:cubicBezTo>
                  <a:cubicBezTo>
                    <a:pt x="2245" y="7454"/>
                    <a:pt x="4180" y="6921"/>
                    <a:pt x="5347" y="5620"/>
                  </a:cubicBezTo>
                  <a:cubicBezTo>
                    <a:pt x="6548" y="4285"/>
                    <a:pt x="6515" y="2251"/>
                    <a:pt x="6214" y="583"/>
                  </a:cubicBezTo>
                  <a:cubicBezTo>
                    <a:pt x="6135" y="175"/>
                    <a:pt x="5859" y="0"/>
                    <a:pt x="5562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56"/>
            <p:cNvSpPr/>
            <p:nvPr/>
          </p:nvSpPr>
          <p:spPr>
            <a:xfrm>
              <a:off x="4450400" y="5831925"/>
              <a:ext cx="173250" cy="212925"/>
            </a:xfrm>
            <a:custGeom>
              <a:rect b="b" l="l" r="r" t="t"/>
              <a:pathLst>
                <a:path extrusionOk="0" h="8517" w="6930">
                  <a:moveTo>
                    <a:pt x="4737" y="0"/>
                  </a:moveTo>
                  <a:cubicBezTo>
                    <a:pt x="4162" y="0"/>
                    <a:pt x="3592" y="598"/>
                    <a:pt x="3961" y="1243"/>
                  </a:cubicBezTo>
                  <a:cubicBezTo>
                    <a:pt x="4728" y="2611"/>
                    <a:pt x="5328" y="4312"/>
                    <a:pt x="4394" y="5780"/>
                  </a:cubicBezTo>
                  <a:cubicBezTo>
                    <a:pt x="3527" y="7181"/>
                    <a:pt x="1826" y="7548"/>
                    <a:pt x="325" y="7914"/>
                  </a:cubicBezTo>
                  <a:cubicBezTo>
                    <a:pt x="1" y="7979"/>
                    <a:pt x="54" y="8516"/>
                    <a:pt x="394" y="8516"/>
                  </a:cubicBezTo>
                  <a:cubicBezTo>
                    <a:pt x="404" y="8516"/>
                    <a:pt x="414" y="8516"/>
                    <a:pt x="425" y="8515"/>
                  </a:cubicBezTo>
                  <a:cubicBezTo>
                    <a:pt x="2259" y="8315"/>
                    <a:pt x="4561" y="7981"/>
                    <a:pt x="5695" y="6280"/>
                  </a:cubicBezTo>
                  <a:cubicBezTo>
                    <a:pt x="6929" y="4512"/>
                    <a:pt x="6496" y="2110"/>
                    <a:pt x="5428" y="409"/>
                  </a:cubicBezTo>
                  <a:cubicBezTo>
                    <a:pt x="5253" y="120"/>
                    <a:pt x="4995" y="0"/>
                    <a:pt x="4737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56"/>
            <p:cNvSpPr/>
            <p:nvPr/>
          </p:nvSpPr>
          <p:spPr>
            <a:xfrm>
              <a:off x="4422650" y="5613100"/>
              <a:ext cx="176800" cy="118975"/>
            </a:xfrm>
            <a:custGeom>
              <a:rect b="b" l="l" r="r" t="t"/>
              <a:pathLst>
                <a:path extrusionOk="0" h="4759" w="7072">
                  <a:moveTo>
                    <a:pt x="5976" y="1"/>
                  </a:moveTo>
                  <a:cubicBezTo>
                    <a:pt x="5680" y="1"/>
                    <a:pt x="5389" y="204"/>
                    <a:pt x="5371" y="589"/>
                  </a:cubicBezTo>
                  <a:cubicBezTo>
                    <a:pt x="5304" y="1957"/>
                    <a:pt x="4637" y="2591"/>
                    <a:pt x="3436" y="3158"/>
                  </a:cubicBezTo>
                  <a:cubicBezTo>
                    <a:pt x="2435" y="3625"/>
                    <a:pt x="1335" y="4259"/>
                    <a:pt x="234" y="4392"/>
                  </a:cubicBezTo>
                  <a:cubicBezTo>
                    <a:pt x="67" y="4392"/>
                    <a:pt x="0" y="4625"/>
                    <a:pt x="167" y="4659"/>
                  </a:cubicBezTo>
                  <a:cubicBezTo>
                    <a:pt x="530" y="4727"/>
                    <a:pt x="887" y="4759"/>
                    <a:pt x="1240" y="4759"/>
                  </a:cubicBezTo>
                  <a:cubicBezTo>
                    <a:pt x="2445" y="4759"/>
                    <a:pt x="3594" y="4385"/>
                    <a:pt x="4704" y="3792"/>
                  </a:cubicBezTo>
                  <a:cubicBezTo>
                    <a:pt x="5838" y="3158"/>
                    <a:pt x="7072" y="1823"/>
                    <a:pt x="6572" y="422"/>
                  </a:cubicBezTo>
                  <a:cubicBezTo>
                    <a:pt x="6466" y="137"/>
                    <a:pt x="6219" y="1"/>
                    <a:pt x="5976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56"/>
            <p:cNvSpPr/>
            <p:nvPr/>
          </p:nvSpPr>
          <p:spPr>
            <a:xfrm>
              <a:off x="2391200" y="1671600"/>
              <a:ext cx="1329500" cy="2918875"/>
            </a:xfrm>
            <a:custGeom>
              <a:rect b="b" l="l" r="r" t="t"/>
              <a:pathLst>
                <a:path extrusionOk="0" h="116755" w="53180">
                  <a:moveTo>
                    <a:pt x="49045" y="1"/>
                  </a:moveTo>
                  <a:cubicBezTo>
                    <a:pt x="48839" y="1"/>
                    <a:pt x="48624" y="23"/>
                    <a:pt x="48401" y="69"/>
                  </a:cubicBezTo>
                  <a:cubicBezTo>
                    <a:pt x="39528" y="1937"/>
                    <a:pt x="31923" y="7441"/>
                    <a:pt x="24918" y="12979"/>
                  </a:cubicBezTo>
                  <a:cubicBezTo>
                    <a:pt x="17780" y="18649"/>
                    <a:pt x="11175" y="25321"/>
                    <a:pt x="6672" y="33293"/>
                  </a:cubicBezTo>
                  <a:cubicBezTo>
                    <a:pt x="2202" y="41266"/>
                    <a:pt x="0" y="50239"/>
                    <a:pt x="934" y="59378"/>
                  </a:cubicBezTo>
                  <a:cubicBezTo>
                    <a:pt x="1902" y="68852"/>
                    <a:pt x="5704" y="77758"/>
                    <a:pt x="9741" y="86264"/>
                  </a:cubicBezTo>
                  <a:cubicBezTo>
                    <a:pt x="12142" y="91335"/>
                    <a:pt x="14978" y="96138"/>
                    <a:pt x="17780" y="100975"/>
                  </a:cubicBezTo>
                  <a:cubicBezTo>
                    <a:pt x="20782" y="106179"/>
                    <a:pt x="23684" y="111416"/>
                    <a:pt x="26753" y="116586"/>
                  </a:cubicBezTo>
                  <a:cubicBezTo>
                    <a:pt x="26823" y="116703"/>
                    <a:pt x="26942" y="116755"/>
                    <a:pt x="27061" y="116755"/>
                  </a:cubicBezTo>
                  <a:cubicBezTo>
                    <a:pt x="27280" y="116755"/>
                    <a:pt x="27495" y="116579"/>
                    <a:pt x="27386" y="116319"/>
                  </a:cubicBezTo>
                  <a:cubicBezTo>
                    <a:pt x="25652" y="111783"/>
                    <a:pt x="23851" y="107246"/>
                    <a:pt x="21983" y="102743"/>
                  </a:cubicBezTo>
                  <a:cubicBezTo>
                    <a:pt x="20181" y="98406"/>
                    <a:pt x="18680" y="93970"/>
                    <a:pt x="16746" y="89734"/>
                  </a:cubicBezTo>
                  <a:cubicBezTo>
                    <a:pt x="13076" y="81461"/>
                    <a:pt x="9274" y="73422"/>
                    <a:pt x="7372" y="64549"/>
                  </a:cubicBezTo>
                  <a:cubicBezTo>
                    <a:pt x="5538" y="55976"/>
                    <a:pt x="6105" y="47270"/>
                    <a:pt x="9874" y="39297"/>
                  </a:cubicBezTo>
                  <a:cubicBezTo>
                    <a:pt x="13477" y="31625"/>
                    <a:pt x="19114" y="25221"/>
                    <a:pt x="25485" y="19717"/>
                  </a:cubicBezTo>
                  <a:cubicBezTo>
                    <a:pt x="32490" y="13646"/>
                    <a:pt x="40629" y="7408"/>
                    <a:pt x="49869" y="5440"/>
                  </a:cubicBezTo>
                  <a:cubicBezTo>
                    <a:pt x="53180" y="4753"/>
                    <a:pt x="52075" y="1"/>
                    <a:pt x="49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56"/>
            <p:cNvSpPr/>
            <p:nvPr/>
          </p:nvSpPr>
          <p:spPr>
            <a:xfrm>
              <a:off x="3851400" y="1593400"/>
              <a:ext cx="521225" cy="156475"/>
            </a:xfrm>
            <a:custGeom>
              <a:rect b="b" l="l" r="r" t="t"/>
              <a:pathLst>
                <a:path extrusionOk="0" h="6259" w="20849">
                  <a:moveTo>
                    <a:pt x="13908" y="0"/>
                  </a:moveTo>
                  <a:cubicBezTo>
                    <a:pt x="12410" y="0"/>
                    <a:pt x="10920" y="142"/>
                    <a:pt x="9741" y="229"/>
                  </a:cubicBezTo>
                  <a:cubicBezTo>
                    <a:pt x="6939" y="429"/>
                    <a:pt x="3003" y="495"/>
                    <a:pt x="1001" y="2730"/>
                  </a:cubicBezTo>
                  <a:cubicBezTo>
                    <a:pt x="1" y="3831"/>
                    <a:pt x="501" y="5366"/>
                    <a:pt x="1835" y="5899"/>
                  </a:cubicBezTo>
                  <a:cubicBezTo>
                    <a:pt x="2539" y="6162"/>
                    <a:pt x="3298" y="6258"/>
                    <a:pt x="4083" y="6258"/>
                  </a:cubicBezTo>
                  <a:cubicBezTo>
                    <a:pt x="6091" y="6258"/>
                    <a:pt x="8271" y="5628"/>
                    <a:pt x="10141" y="5532"/>
                  </a:cubicBezTo>
                  <a:cubicBezTo>
                    <a:pt x="10966" y="5491"/>
                    <a:pt x="11778" y="5463"/>
                    <a:pt x="12593" y="5463"/>
                  </a:cubicBezTo>
                  <a:cubicBezTo>
                    <a:pt x="13096" y="5463"/>
                    <a:pt x="13601" y="5474"/>
                    <a:pt x="14111" y="5499"/>
                  </a:cubicBezTo>
                  <a:cubicBezTo>
                    <a:pt x="15019" y="5519"/>
                    <a:pt x="15928" y="5667"/>
                    <a:pt x="16823" y="5667"/>
                  </a:cubicBezTo>
                  <a:cubicBezTo>
                    <a:pt x="17439" y="5667"/>
                    <a:pt x="18049" y="5597"/>
                    <a:pt x="18647" y="5366"/>
                  </a:cubicBezTo>
                  <a:cubicBezTo>
                    <a:pt x="20515" y="4598"/>
                    <a:pt x="20849" y="2397"/>
                    <a:pt x="19181" y="1196"/>
                  </a:cubicBezTo>
                  <a:cubicBezTo>
                    <a:pt x="17872" y="247"/>
                    <a:pt x="15883" y="0"/>
                    <a:pt x="13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56"/>
            <p:cNvSpPr/>
            <p:nvPr/>
          </p:nvSpPr>
          <p:spPr>
            <a:xfrm>
              <a:off x="4473525" y="3616475"/>
              <a:ext cx="1031575" cy="1783300"/>
            </a:xfrm>
            <a:custGeom>
              <a:rect b="b" l="l" r="r" t="t"/>
              <a:pathLst>
                <a:path extrusionOk="0" h="71332" w="41263">
                  <a:moveTo>
                    <a:pt x="38451" y="0"/>
                  </a:moveTo>
                  <a:cubicBezTo>
                    <a:pt x="37662" y="0"/>
                    <a:pt x="36897" y="377"/>
                    <a:pt x="36459" y="1264"/>
                  </a:cubicBezTo>
                  <a:cubicBezTo>
                    <a:pt x="34992" y="4266"/>
                    <a:pt x="34525" y="7769"/>
                    <a:pt x="33391" y="10904"/>
                  </a:cubicBezTo>
                  <a:cubicBezTo>
                    <a:pt x="32223" y="14107"/>
                    <a:pt x="30822" y="17209"/>
                    <a:pt x="29188" y="20211"/>
                  </a:cubicBezTo>
                  <a:cubicBezTo>
                    <a:pt x="25885" y="26316"/>
                    <a:pt x="21515" y="31619"/>
                    <a:pt x="17179" y="36990"/>
                  </a:cubicBezTo>
                  <a:cubicBezTo>
                    <a:pt x="13009" y="42160"/>
                    <a:pt x="8406" y="47331"/>
                    <a:pt x="5537" y="53368"/>
                  </a:cubicBezTo>
                  <a:cubicBezTo>
                    <a:pt x="3136" y="58372"/>
                    <a:pt x="0" y="65243"/>
                    <a:pt x="1401" y="70881"/>
                  </a:cubicBezTo>
                  <a:cubicBezTo>
                    <a:pt x="1466" y="71189"/>
                    <a:pt x="1696" y="71331"/>
                    <a:pt x="1939" y="71331"/>
                  </a:cubicBezTo>
                  <a:cubicBezTo>
                    <a:pt x="2195" y="71331"/>
                    <a:pt x="2466" y="71172"/>
                    <a:pt x="2569" y="70881"/>
                  </a:cubicBezTo>
                  <a:cubicBezTo>
                    <a:pt x="3603" y="67845"/>
                    <a:pt x="4003" y="64643"/>
                    <a:pt x="5170" y="61607"/>
                  </a:cubicBezTo>
                  <a:cubicBezTo>
                    <a:pt x="6338" y="58672"/>
                    <a:pt x="8139" y="56070"/>
                    <a:pt x="9974" y="53502"/>
                  </a:cubicBezTo>
                  <a:cubicBezTo>
                    <a:pt x="13977" y="47831"/>
                    <a:pt x="18713" y="42894"/>
                    <a:pt x="23283" y="37724"/>
                  </a:cubicBezTo>
                  <a:cubicBezTo>
                    <a:pt x="27720" y="32720"/>
                    <a:pt x="31723" y="27316"/>
                    <a:pt x="34792" y="21379"/>
                  </a:cubicBezTo>
                  <a:cubicBezTo>
                    <a:pt x="36293" y="18477"/>
                    <a:pt x="37594" y="15441"/>
                    <a:pt x="38694" y="12372"/>
                  </a:cubicBezTo>
                  <a:cubicBezTo>
                    <a:pt x="39795" y="9337"/>
                    <a:pt x="41263" y="5801"/>
                    <a:pt x="41196" y="2532"/>
                  </a:cubicBezTo>
                  <a:cubicBezTo>
                    <a:pt x="41154" y="1051"/>
                    <a:pt x="39769" y="0"/>
                    <a:pt x="384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56"/>
            <p:cNvSpPr/>
            <p:nvPr/>
          </p:nvSpPr>
          <p:spPr>
            <a:xfrm>
              <a:off x="5407525" y="3035500"/>
              <a:ext cx="166800" cy="442450"/>
            </a:xfrm>
            <a:custGeom>
              <a:rect b="b" l="l" r="r" t="t"/>
              <a:pathLst>
                <a:path extrusionOk="0" h="17698" w="6672">
                  <a:moveTo>
                    <a:pt x="3367" y="1"/>
                  </a:moveTo>
                  <a:cubicBezTo>
                    <a:pt x="2564" y="1"/>
                    <a:pt x="1734" y="441"/>
                    <a:pt x="1334" y="1120"/>
                  </a:cubicBezTo>
                  <a:cubicBezTo>
                    <a:pt x="0" y="3355"/>
                    <a:pt x="867" y="6690"/>
                    <a:pt x="901" y="9226"/>
                  </a:cubicBezTo>
                  <a:cubicBezTo>
                    <a:pt x="967" y="11694"/>
                    <a:pt x="600" y="14796"/>
                    <a:pt x="1901" y="16965"/>
                  </a:cubicBezTo>
                  <a:cubicBezTo>
                    <a:pt x="2178" y="17418"/>
                    <a:pt x="2711" y="17697"/>
                    <a:pt x="3232" y="17697"/>
                  </a:cubicBezTo>
                  <a:cubicBezTo>
                    <a:pt x="3591" y="17697"/>
                    <a:pt x="3944" y="17564"/>
                    <a:pt x="4203" y="17265"/>
                  </a:cubicBezTo>
                  <a:cubicBezTo>
                    <a:pt x="5971" y="15163"/>
                    <a:pt x="5971" y="11894"/>
                    <a:pt x="6071" y="9226"/>
                  </a:cubicBezTo>
                  <a:cubicBezTo>
                    <a:pt x="6138" y="6424"/>
                    <a:pt x="6671" y="2954"/>
                    <a:pt x="4803" y="653"/>
                  </a:cubicBezTo>
                  <a:cubicBezTo>
                    <a:pt x="4429" y="198"/>
                    <a:pt x="3904" y="1"/>
                    <a:pt x="3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56"/>
            <p:cNvSpPr/>
            <p:nvPr/>
          </p:nvSpPr>
          <p:spPr>
            <a:xfrm>
              <a:off x="5388325" y="2769850"/>
              <a:ext cx="138450" cy="166625"/>
            </a:xfrm>
            <a:custGeom>
              <a:rect b="b" l="l" r="r" t="t"/>
              <a:pathLst>
                <a:path extrusionOk="0" h="6665" w="5538">
                  <a:moveTo>
                    <a:pt x="234" y="4240"/>
                  </a:moveTo>
                  <a:cubicBezTo>
                    <a:pt x="244" y="4296"/>
                    <a:pt x="253" y="4352"/>
                    <a:pt x="262" y="4408"/>
                  </a:cubicBezTo>
                  <a:lnTo>
                    <a:pt x="262" y="4408"/>
                  </a:lnTo>
                  <a:cubicBezTo>
                    <a:pt x="258" y="4355"/>
                    <a:pt x="250" y="4301"/>
                    <a:pt x="234" y="4240"/>
                  </a:cubicBezTo>
                  <a:close/>
                  <a:moveTo>
                    <a:pt x="2821" y="1"/>
                  </a:moveTo>
                  <a:cubicBezTo>
                    <a:pt x="2782" y="1"/>
                    <a:pt x="2742" y="2"/>
                    <a:pt x="2703" y="4"/>
                  </a:cubicBezTo>
                  <a:cubicBezTo>
                    <a:pt x="1502" y="37"/>
                    <a:pt x="568" y="771"/>
                    <a:pt x="168" y="1939"/>
                  </a:cubicBezTo>
                  <a:cubicBezTo>
                    <a:pt x="34" y="2306"/>
                    <a:pt x="1" y="2839"/>
                    <a:pt x="101" y="3273"/>
                  </a:cubicBezTo>
                  <a:cubicBezTo>
                    <a:pt x="134" y="3507"/>
                    <a:pt x="201" y="3773"/>
                    <a:pt x="234" y="4040"/>
                  </a:cubicBezTo>
                  <a:cubicBezTo>
                    <a:pt x="268" y="4307"/>
                    <a:pt x="301" y="4574"/>
                    <a:pt x="334" y="4841"/>
                  </a:cubicBezTo>
                  <a:cubicBezTo>
                    <a:pt x="310" y="4697"/>
                    <a:pt x="286" y="4552"/>
                    <a:pt x="262" y="4408"/>
                  </a:cubicBezTo>
                  <a:lnTo>
                    <a:pt x="262" y="4408"/>
                  </a:lnTo>
                  <a:cubicBezTo>
                    <a:pt x="268" y="4472"/>
                    <a:pt x="268" y="4535"/>
                    <a:pt x="268" y="4607"/>
                  </a:cubicBezTo>
                  <a:cubicBezTo>
                    <a:pt x="301" y="5341"/>
                    <a:pt x="635" y="6008"/>
                    <a:pt x="1302" y="6375"/>
                  </a:cubicBezTo>
                  <a:cubicBezTo>
                    <a:pt x="1604" y="6553"/>
                    <a:pt x="2009" y="6664"/>
                    <a:pt x="2408" y="6664"/>
                  </a:cubicBezTo>
                  <a:cubicBezTo>
                    <a:pt x="2759" y="6664"/>
                    <a:pt x="3105" y="6578"/>
                    <a:pt x="3370" y="6375"/>
                  </a:cubicBezTo>
                  <a:cubicBezTo>
                    <a:pt x="3937" y="5942"/>
                    <a:pt x="4471" y="5508"/>
                    <a:pt x="4804" y="4841"/>
                  </a:cubicBezTo>
                  <a:cubicBezTo>
                    <a:pt x="5271" y="3940"/>
                    <a:pt x="5538" y="2940"/>
                    <a:pt x="5271" y="1939"/>
                  </a:cubicBezTo>
                  <a:cubicBezTo>
                    <a:pt x="4949" y="908"/>
                    <a:pt x="3942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56"/>
            <p:cNvSpPr/>
            <p:nvPr/>
          </p:nvSpPr>
          <p:spPr>
            <a:xfrm>
              <a:off x="3616600" y="5251550"/>
              <a:ext cx="37175" cy="173975"/>
            </a:xfrm>
            <a:custGeom>
              <a:rect b="b" l="l" r="r" t="t"/>
              <a:pathLst>
                <a:path extrusionOk="0" h="6959" w="1487">
                  <a:moveTo>
                    <a:pt x="520" y="1"/>
                  </a:moveTo>
                  <a:cubicBezTo>
                    <a:pt x="266" y="1"/>
                    <a:pt x="1" y="174"/>
                    <a:pt x="19" y="474"/>
                  </a:cubicBezTo>
                  <a:cubicBezTo>
                    <a:pt x="186" y="2542"/>
                    <a:pt x="486" y="4577"/>
                    <a:pt x="753" y="6645"/>
                  </a:cubicBezTo>
                  <a:cubicBezTo>
                    <a:pt x="787" y="6849"/>
                    <a:pt x="951" y="6958"/>
                    <a:pt x="1108" y="6958"/>
                  </a:cubicBezTo>
                  <a:cubicBezTo>
                    <a:pt x="1259" y="6958"/>
                    <a:pt x="1404" y="6858"/>
                    <a:pt x="1420" y="6645"/>
                  </a:cubicBezTo>
                  <a:cubicBezTo>
                    <a:pt x="1487" y="4477"/>
                    <a:pt x="1387" y="2442"/>
                    <a:pt x="953" y="341"/>
                  </a:cubicBezTo>
                  <a:cubicBezTo>
                    <a:pt x="909" y="107"/>
                    <a:pt x="718" y="1"/>
                    <a:pt x="5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56"/>
            <p:cNvSpPr/>
            <p:nvPr/>
          </p:nvSpPr>
          <p:spPr>
            <a:xfrm>
              <a:off x="3550225" y="5146450"/>
              <a:ext cx="66025" cy="177750"/>
            </a:xfrm>
            <a:custGeom>
              <a:rect b="b" l="l" r="r" t="t"/>
              <a:pathLst>
                <a:path extrusionOk="0" h="7110" w="2641">
                  <a:moveTo>
                    <a:pt x="705" y="0"/>
                  </a:moveTo>
                  <a:cubicBezTo>
                    <a:pt x="346" y="0"/>
                    <a:pt x="0" y="272"/>
                    <a:pt x="139" y="709"/>
                  </a:cubicBezTo>
                  <a:cubicBezTo>
                    <a:pt x="773" y="2610"/>
                    <a:pt x="1273" y="4545"/>
                    <a:pt x="1473" y="6546"/>
                  </a:cubicBezTo>
                  <a:cubicBezTo>
                    <a:pt x="1507" y="6917"/>
                    <a:pt x="1814" y="7109"/>
                    <a:pt x="2100" y="7109"/>
                  </a:cubicBezTo>
                  <a:cubicBezTo>
                    <a:pt x="2380" y="7109"/>
                    <a:pt x="2641" y="6926"/>
                    <a:pt x="2608" y="6546"/>
                  </a:cubicBezTo>
                  <a:cubicBezTo>
                    <a:pt x="2507" y="4411"/>
                    <a:pt x="2141" y="2377"/>
                    <a:pt x="1307" y="408"/>
                  </a:cubicBezTo>
                  <a:cubicBezTo>
                    <a:pt x="1199" y="125"/>
                    <a:pt x="949" y="0"/>
                    <a:pt x="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56"/>
            <p:cNvSpPr/>
            <p:nvPr/>
          </p:nvSpPr>
          <p:spPr>
            <a:xfrm>
              <a:off x="4484350" y="3801625"/>
              <a:ext cx="93100" cy="246650"/>
            </a:xfrm>
            <a:custGeom>
              <a:rect b="b" l="l" r="r" t="t"/>
              <a:pathLst>
                <a:path extrusionOk="0" h="9866" w="3724">
                  <a:moveTo>
                    <a:pt x="2971" y="1"/>
                  </a:moveTo>
                  <a:cubicBezTo>
                    <a:pt x="2800" y="1"/>
                    <a:pt x="2626" y="78"/>
                    <a:pt x="2502" y="263"/>
                  </a:cubicBezTo>
                  <a:cubicBezTo>
                    <a:pt x="601" y="2998"/>
                    <a:pt x="1" y="6200"/>
                    <a:pt x="368" y="9503"/>
                  </a:cubicBezTo>
                  <a:cubicBezTo>
                    <a:pt x="402" y="9740"/>
                    <a:pt x="599" y="9866"/>
                    <a:pt x="786" y="9866"/>
                  </a:cubicBezTo>
                  <a:cubicBezTo>
                    <a:pt x="966" y="9866"/>
                    <a:pt x="1135" y="9749"/>
                    <a:pt x="1135" y="9503"/>
                  </a:cubicBezTo>
                  <a:cubicBezTo>
                    <a:pt x="1101" y="6401"/>
                    <a:pt x="2002" y="3532"/>
                    <a:pt x="3470" y="830"/>
                  </a:cubicBezTo>
                  <a:cubicBezTo>
                    <a:pt x="3724" y="391"/>
                    <a:pt x="3355" y="1"/>
                    <a:pt x="2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56"/>
            <p:cNvSpPr/>
            <p:nvPr/>
          </p:nvSpPr>
          <p:spPr>
            <a:xfrm>
              <a:off x="4531075" y="3771850"/>
              <a:ext cx="103375" cy="173900"/>
            </a:xfrm>
            <a:custGeom>
              <a:rect b="b" l="l" r="r" t="t"/>
              <a:pathLst>
                <a:path extrusionOk="0" h="6956" w="4135">
                  <a:moveTo>
                    <a:pt x="3091" y="1"/>
                  </a:moveTo>
                  <a:cubicBezTo>
                    <a:pt x="2836" y="1"/>
                    <a:pt x="2592" y="115"/>
                    <a:pt x="2468" y="386"/>
                  </a:cubicBezTo>
                  <a:cubicBezTo>
                    <a:pt x="1634" y="2221"/>
                    <a:pt x="934" y="4122"/>
                    <a:pt x="200" y="6024"/>
                  </a:cubicBezTo>
                  <a:cubicBezTo>
                    <a:pt x="0" y="6534"/>
                    <a:pt x="523" y="6955"/>
                    <a:pt x="994" y="6955"/>
                  </a:cubicBezTo>
                  <a:cubicBezTo>
                    <a:pt x="1231" y="6955"/>
                    <a:pt x="1456" y="6848"/>
                    <a:pt x="1567" y="6591"/>
                  </a:cubicBezTo>
                  <a:cubicBezTo>
                    <a:pt x="2401" y="4723"/>
                    <a:pt x="3202" y="2888"/>
                    <a:pt x="3936" y="987"/>
                  </a:cubicBezTo>
                  <a:cubicBezTo>
                    <a:pt x="4134" y="436"/>
                    <a:pt x="3589" y="1"/>
                    <a:pt x="30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56"/>
            <p:cNvSpPr/>
            <p:nvPr/>
          </p:nvSpPr>
          <p:spPr>
            <a:xfrm>
              <a:off x="4365650" y="1685150"/>
              <a:ext cx="83700" cy="84850"/>
            </a:xfrm>
            <a:custGeom>
              <a:rect b="b" l="l" r="r" t="t"/>
              <a:pathLst>
                <a:path extrusionOk="0" h="3394" w="3348">
                  <a:moveTo>
                    <a:pt x="3023" y="0"/>
                  </a:moveTo>
                  <a:cubicBezTo>
                    <a:pt x="2885" y="0"/>
                    <a:pt x="2741" y="76"/>
                    <a:pt x="2681" y="228"/>
                  </a:cubicBezTo>
                  <a:cubicBezTo>
                    <a:pt x="2401" y="1159"/>
                    <a:pt x="1978" y="2724"/>
                    <a:pt x="793" y="2724"/>
                  </a:cubicBezTo>
                  <a:cubicBezTo>
                    <a:pt x="704" y="2724"/>
                    <a:pt x="610" y="2715"/>
                    <a:pt x="512" y="2696"/>
                  </a:cubicBezTo>
                  <a:cubicBezTo>
                    <a:pt x="489" y="2692"/>
                    <a:pt x="466" y="2691"/>
                    <a:pt x="445" y="2691"/>
                  </a:cubicBezTo>
                  <a:cubicBezTo>
                    <a:pt x="98" y="2691"/>
                    <a:pt x="0" y="3171"/>
                    <a:pt x="346" y="3297"/>
                  </a:cubicBezTo>
                  <a:cubicBezTo>
                    <a:pt x="565" y="3363"/>
                    <a:pt x="772" y="3394"/>
                    <a:pt x="968" y="3394"/>
                  </a:cubicBezTo>
                  <a:cubicBezTo>
                    <a:pt x="2443" y="3394"/>
                    <a:pt x="3259" y="1653"/>
                    <a:pt x="3348" y="328"/>
                  </a:cubicBezTo>
                  <a:cubicBezTo>
                    <a:pt x="3348" y="110"/>
                    <a:pt x="3189" y="0"/>
                    <a:pt x="3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56"/>
            <p:cNvSpPr/>
            <p:nvPr/>
          </p:nvSpPr>
          <p:spPr>
            <a:xfrm>
              <a:off x="4445900" y="1628725"/>
              <a:ext cx="66825" cy="139075"/>
            </a:xfrm>
            <a:custGeom>
              <a:rect b="b" l="l" r="r" t="t"/>
              <a:pathLst>
                <a:path extrusionOk="0" h="5563" w="2673">
                  <a:moveTo>
                    <a:pt x="1437" y="0"/>
                  </a:moveTo>
                  <a:cubicBezTo>
                    <a:pt x="1239" y="0"/>
                    <a:pt x="1028" y="190"/>
                    <a:pt x="1072" y="450"/>
                  </a:cubicBezTo>
                  <a:cubicBezTo>
                    <a:pt x="1505" y="2218"/>
                    <a:pt x="1305" y="3686"/>
                    <a:pt x="138" y="5120"/>
                  </a:cubicBezTo>
                  <a:cubicBezTo>
                    <a:pt x="0" y="5285"/>
                    <a:pt x="112" y="5563"/>
                    <a:pt x="286" y="5563"/>
                  </a:cubicBezTo>
                  <a:cubicBezTo>
                    <a:pt x="323" y="5563"/>
                    <a:pt x="363" y="5550"/>
                    <a:pt x="405" y="5520"/>
                  </a:cubicBezTo>
                  <a:cubicBezTo>
                    <a:pt x="2006" y="4320"/>
                    <a:pt x="2673" y="1951"/>
                    <a:pt x="1705" y="183"/>
                  </a:cubicBezTo>
                  <a:cubicBezTo>
                    <a:pt x="1647" y="55"/>
                    <a:pt x="1544" y="0"/>
                    <a:pt x="1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56"/>
            <p:cNvSpPr/>
            <p:nvPr/>
          </p:nvSpPr>
          <p:spPr>
            <a:xfrm>
              <a:off x="5339125" y="2871900"/>
              <a:ext cx="53575" cy="95050"/>
            </a:xfrm>
            <a:custGeom>
              <a:rect b="b" l="l" r="r" t="t"/>
              <a:pathLst>
                <a:path extrusionOk="0" h="3802" w="2143">
                  <a:moveTo>
                    <a:pt x="669" y="1"/>
                  </a:moveTo>
                  <a:cubicBezTo>
                    <a:pt x="533" y="1"/>
                    <a:pt x="394" y="80"/>
                    <a:pt x="334" y="259"/>
                  </a:cubicBezTo>
                  <a:cubicBezTo>
                    <a:pt x="1" y="1459"/>
                    <a:pt x="501" y="2960"/>
                    <a:pt x="1468" y="3728"/>
                  </a:cubicBezTo>
                  <a:cubicBezTo>
                    <a:pt x="1537" y="3779"/>
                    <a:pt x="1618" y="3802"/>
                    <a:pt x="1698" y="3802"/>
                  </a:cubicBezTo>
                  <a:cubicBezTo>
                    <a:pt x="1929" y="3802"/>
                    <a:pt x="2143" y="3609"/>
                    <a:pt x="1969" y="3361"/>
                  </a:cubicBezTo>
                  <a:cubicBezTo>
                    <a:pt x="1335" y="2393"/>
                    <a:pt x="1068" y="1493"/>
                    <a:pt x="1001" y="325"/>
                  </a:cubicBezTo>
                  <a:cubicBezTo>
                    <a:pt x="1001" y="122"/>
                    <a:pt x="838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56"/>
            <p:cNvSpPr/>
            <p:nvPr/>
          </p:nvSpPr>
          <p:spPr>
            <a:xfrm>
              <a:off x="5318275" y="2933600"/>
              <a:ext cx="57800" cy="86325"/>
            </a:xfrm>
            <a:custGeom>
              <a:rect b="b" l="l" r="r" t="t"/>
              <a:pathLst>
                <a:path extrusionOk="0" h="3453" w="2312">
                  <a:moveTo>
                    <a:pt x="447" y="0"/>
                  </a:moveTo>
                  <a:cubicBezTo>
                    <a:pt x="284" y="0"/>
                    <a:pt x="118" y="109"/>
                    <a:pt x="101" y="326"/>
                  </a:cubicBezTo>
                  <a:cubicBezTo>
                    <a:pt x="1" y="1560"/>
                    <a:pt x="568" y="2694"/>
                    <a:pt x="1602" y="3395"/>
                  </a:cubicBezTo>
                  <a:cubicBezTo>
                    <a:pt x="1659" y="3435"/>
                    <a:pt x="1720" y="3452"/>
                    <a:pt x="1779" y="3452"/>
                  </a:cubicBezTo>
                  <a:cubicBezTo>
                    <a:pt x="2062" y="3452"/>
                    <a:pt x="2312" y="3048"/>
                    <a:pt x="2036" y="2827"/>
                  </a:cubicBezTo>
                  <a:cubicBezTo>
                    <a:pt x="1302" y="2194"/>
                    <a:pt x="801" y="1293"/>
                    <a:pt x="768" y="326"/>
                  </a:cubicBezTo>
                  <a:cubicBezTo>
                    <a:pt x="768" y="109"/>
                    <a:pt x="610" y="0"/>
                    <a:pt x="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56"/>
            <p:cNvSpPr/>
            <p:nvPr/>
          </p:nvSpPr>
          <p:spPr>
            <a:xfrm>
              <a:off x="4482250" y="4821575"/>
              <a:ext cx="124250" cy="324900"/>
            </a:xfrm>
            <a:custGeom>
              <a:rect b="b" l="l" r="r" t="t"/>
              <a:pathLst>
                <a:path extrusionOk="0" h="12996" w="4970">
                  <a:moveTo>
                    <a:pt x="4565" y="0"/>
                  </a:moveTo>
                  <a:cubicBezTo>
                    <a:pt x="4474" y="0"/>
                    <a:pt x="4383" y="47"/>
                    <a:pt x="4321" y="161"/>
                  </a:cubicBezTo>
                  <a:cubicBezTo>
                    <a:pt x="2119" y="3997"/>
                    <a:pt x="452" y="8333"/>
                    <a:pt x="18" y="12803"/>
                  </a:cubicBezTo>
                  <a:cubicBezTo>
                    <a:pt x="0" y="12928"/>
                    <a:pt x="97" y="12996"/>
                    <a:pt x="196" y="12996"/>
                  </a:cubicBezTo>
                  <a:cubicBezTo>
                    <a:pt x="282" y="12996"/>
                    <a:pt x="369" y="12945"/>
                    <a:pt x="385" y="12836"/>
                  </a:cubicBezTo>
                  <a:cubicBezTo>
                    <a:pt x="1486" y="8533"/>
                    <a:pt x="2787" y="4430"/>
                    <a:pt x="4855" y="461"/>
                  </a:cubicBezTo>
                  <a:cubicBezTo>
                    <a:pt x="4970" y="231"/>
                    <a:pt x="4767" y="0"/>
                    <a:pt x="4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56"/>
            <p:cNvSpPr/>
            <p:nvPr/>
          </p:nvSpPr>
          <p:spPr>
            <a:xfrm>
              <a:off x="4504675" y="4689500"/>
              <a:ext cx="166950" cy="231175"/>
            </a:xfrm>
            <a:custGeom>
              <a:rect b="b" l="l" r="r" t="t"/>
              <a:pathLst>
                <a:path extrusionOk="0" h="9247" w="6678">
                  <a:moveTo>
                    <a:pt x="6117" y="1"/>
                  </a:moveTo>
                  <a:cubicBezTo>
                    <a:pt x="6031" y="1"/>
                    <a:pt x="5941" y="32"/>
                    <a:pt x="5859" y="106"/>
                  </a:cubicBezTo>
                  <a:cubicBezTo>
                    <a:pt x="3257" y="2508"/>
                    <a:pt x="1022" y="5610"/>
                    <a:pt x="22" y="9046"/>
                  </a:cubicBezTo>
                  <a:cubicBezTo>
                    <a:pt x="0" y="9153"/>
                    <a:pt x="103" y="9247"/>
                    <a:pt x="205" y="9247"/>
                  </a:cubicBezTo>
                  <a:cubicBezTo>
                    <a:pt x="262" y="9247"/>
                    <a:pt x="319" y="9218"/>
                    <a:pt x="355" y="9146"/>
                  </a:cubicBezTo>
                  <a:cubicBezTo>
                    <a:pt x="2023" y="6011"/>
                    <a:pt x="3824" y="3142"/>
                    <a:pt x="6393" y="640"/>
                  </a:cubicBezTo>
                  <a:cubicBezTo>
                    <a:pt x="6678" y="381"/>
                    <a:pt x="6419" y="1"/>
                    <a:pt x="6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56"/>
            <p:cNvSpPr/>
            <p:nvPr/>
          </p:nvSpPr>
          <p:spPr>
            <a:xfrm>
              <a:off x="3105150" y="4652425"/>
              <a:ext cx="83875" cy="170000"/>
            </a:xfrm>
            <a:custGeom>
              <a:rect b="b" l="l" r="r" t="t"/>
              <a:pathLst>
                <a:path extrusionOk="0" h="6800" w="3355">
                  <a:moveTo>
                    <a:pt x="430" y="1"/>
                  </a:moveTo>
                  <a:cubicBezTo>
                    <a:pt x="216" y="1"/>
                    <a:pt x="1" y="210"/>
                    <a:pt x="129" y="489"/>
                  </a:cubicBezTo>
                  <a:cubicBezTo>
                    <a:pt x="1030" y="2557"/>
                    <a:pt x="1797" y="4625"/>
                    <a:pt x="2765" y="6660"/>
                  </a:cubicBezTo>
                  <a:cubicBezTo>
                    <a:pt x="2808" y="6758"/>
                    <a:pt x="2892" y="6799"/>
                    <a:pt x="2979" y="6799"/>
                  </a:cubicBezTo>
                  <a:cubicBezTo>
                    <a:pt x="3158" y="6799"/>
                    <a:pt x="3355" y="6628"/>
                    <a:pt x="3265" y="6426"/>
                  </a:cubicBezTo>
                  <a:cubicBezTo>
                    <a:pt x="2531" y="4325"/>
                    <a:pt x="1564" y="2323"/>
                    <a:pt x="730" y="222"/>
                  </a:cubicBezTo>
                  <a:cubicBezTo>
                    <a:pt x="670" y="66"/>
                    <a:pt x="550" y="1"/>
                    <a:pt x="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56"/>
            <p:cNvSpPr/>
            <p:nvPr/>
          </p:nvSpPr>
          <p:spPr>
            <a:xfrm>
              <a:off x="3171400" y="4686175"/>
              <a:ext cx="92000" cy="175425"/>
            </a:xfrm>
            <a:custGeom>
              <a:rect b="b" l="l" r="r" t="t"/>
              <a:pathLst>
                <a:path extrusionOk="0" h="7017" w="3680">
                  <a:moveTo>
                    <a:pt x="360" y="1"/>
                  </a:moveTo>
                  <a:cubicBezTo>
                    <a:pt x="178" y="1"/>
                    <a:pt x="0" y="150"/>
                    <a:pt x="81" y="373"/>
                  </a:cubicBezTo>
                  <a:cubicBezTo>
                    <a:pt x="715" y="2641"/>
                    <a:pt x="1649" y="4809"/>
                    <a:pt x="2850" y="6844"/>
                  </a:cubicBezTo>
                  <a:cubicBezTo>
                    <a:pt x="2921" y="6965"/>
                    <a:pt x="3031" y="7016"/>
                    <a:pt x="3144" y="7016"/>
                  </a:cubicBezTo>
                  <a:cubicBezTo>
                    <a:pt x="3405" y="7016"/>
                    <a:pt x="3680" y="6746"/>
                    <a:pt x="3517" y="6444"/>
                  </a:cubicBezTo>
                  <a:cubicBezTo>
                    <a:pt x="2416" y="4442"/>
                    <a:pt x="1449" y="2374"/>
                    <a:pt x="648" y="206"/>
                  </a:cubicBezTo>
                  <a:cubicBezTo>
                    <a:pt x="596" y="62"/>
                    <a:pt x="477" y="1"/>
                    <a:pt x="3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2" name="Google Shape;2142;p56"/>
          <p:cNvSpPr txBox="1"/>
          <p:nvPr/>
        </p:nvSpPr>
        <p:spPr>
          <a:xfrm>
            <a:off x="4615050" y="3842302"/>
            <a:ext cx="38700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has a beautiful name and a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3" name="Google Shape;2143;p56"/>
          <p:cNvSpPr txBox="1"/>
          <p:nvPr/>
        </p:nvSpPr>
        <p:spPr>
          <a:xfrm>
            <a:off x="3530993" y="3913124"/>
            <a:ext cx="1140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4" name="Google Shape;2144;p56"/>
          <p:cNvSpPr txBox="1"/>
          <p:nvPr/>
        </p:nvSpPr>
        <p:spPr>
          <a:xfrm>
            <a:off x="4615051" y="3277101"/>
            <a:ext cx="38700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ctually a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5" name="Google Shape;2145;p56"/>
          <p:cNvSpPr txBox="1"/>
          <p:nvPr/>
        </p:nvSpPr>
        <p:spPr>
          <a:xfrm>
            <a:off x="3530993" y="3347110"/>
            <a:ext cx="1140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6" name="Google Shape;2146;p56"/>
          <p:cNvSpPr txBox="1"/>
          <p:nvPr/>
        </p:nvSpPr>
        <p:spPr>
          <a:xfrm>
            <a:off x="4615146" y="2711901"/>
            <a:ext cx="38700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7" name="Google Shape;2147;p56"/>
          <p:cNvSpPr txBox="1"/>
          <p:nvPr/>
        </p:nvSpPr>
        <p:spPr>
          <a:xfrm>
            <a:off x="3530993" y="2781122"/>
            <a:ext cx="1140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8" name="Google Shape;2148;p56"/>
          <p:cNvSpPr txBox="1"/>
          <p:nvPr/>
        </p:nvSpPr>
        <p:spPr>
          <a:xfrm>
            <a:off x="4615051" y="2146700"/>
            <a:ext cx="38700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9" name="Google Shape;2149;p56"/>
          <p:cNvSpPr txBox="1"/>
          <p:nvPr/>
        </p:nvSpPr>
        <p:spPr>
          <a:xfrm>
            <a:off x="3530993" y="2215108"/>
            <a:ext cx="1140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0" name="Google Shape;2150;p56"/>
          <p:cNvSpPr txBox="1"/>
          <p:nvPr/>
        </p:nvSpPr>
        <p:spPr>
          <a:xfrm>
            <a:off x="4615050" y="1581500"/>
            <a:ext cx="38700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1" name="Google Shape;2151;p56"/>
          <p:cNvSpPr txBox="1"/>
          <p:nvPr/>
        </p:nvSpPr>
        <p:spPr>
          <a:xfrm>
            <a:off x="3530993" y="1649120"/>
            <a:ext cx="1140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57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Ideas</a:t>
            </a:r>
            <a:r>
              <a:rPr lang="en"/>
              <a:t> Infographics</a:t>
            </a:r>
            <a:endParaRPr/>
          </a:p>
        </p:txBody>
      </p:sp>
      <p:grpSp>
        <p:nvGrpSpPr>
          <p:cNvPr id="2157" name="Google Shape;2157;p57"/>
          <p:cNvGrpSpPr/>
          <p:nvPr/>
        </p:nvGrpSpPr>
        <p:grpSpPr>
          <a:xfrm>
            <a:off x="4635037" y="1294885"/>
            <a:ext cx="1971304" cy="3065346"/>
            <a:chOff x="4618393" y="1679787"/>
            <a:chExt cx="1473542" cy="2291333"/>
          </a:xfrm>
        </p:grpSpPr>
        <p:sp>
          <p:nvSpPr>
            <p:cNvPr id="2158" name="Google Shape;2158;p57"/>
            <p:cNvSpPr/>
            <p:nvPr/>
          </p:nvSpPr>
          <p:spPr>
            <a:xfrm>
              <a:off x="4618408" y="2233266"/>
              <a:ext cx="769486" cy="1454314"/>
            </a:xfrm>
            <a:custGeom>
              <a:rect b="b" l="l" r="r" t="t"/>
              <a:pathLst>
                <a:path extrusionOk="0" h="63046" w="33358">
                  <a:moveTo>
                    <a:pt x="7206" y="1"/>
                  </a:moveTo>
                  <a:cubicBezTo>
                    <a:pt x="3236" y="1"/>
                    <a:pt x="1" y="3203"/>
                    <a:pt x="1" y="7172"/>
                  </a:cubicBezTo>
                  <a:lnTo>
                    <a:pt x="1" y="28221"/>
                  </a:lnTo>
                  <a:cubicBezTo>
                    <a:pt x="2822" y="25656"/>
                    <a:pt x="6490" y="24248"/>
                    <a:pt x="10289" y="24248"/>
                  </a:cubicBezTo>
                  <a:cubicBezTo>
                    <a:pt x="11925" y="24248"/>
                    <a:pt x="13585" y="24510"/>
                    <a:pt x="15212" y="25052"/>
                  </a:cubicBezTo>
                  <a:cubicBezTo>
                    <a:pt x="16117" y="25384"/>
                    <a:pt x="15848" y="26699"/>
                    <a:pt x="15047" y="26699"/>
                  </a:cubicBezTo>
                  <a:cubicBezTo>
                    <a:pt x="14963" y="26699"/>
                    <a:pt x="14873" y="26685"/>
                    <a:pt x="14778" y="26653"/>
                  </a:cubicBezTo>
                  <a:cubicBezTo>
                    <a:pt x="13285" y="26144"/>
                    <a:pt x="11757" y="25894"/>
                    <a:pt x="10248" y="25894"/>
                  </a:cubicBezTo>
                  <a:cubicBezTo>
                    <a:pt x="8790" y="25894"/>
                    <a:pt x="7348" y="26127"/>
                    <a:pt x="5972" y="26586"/>
                  </a:cubicBezTo>
                  <a:cubicBezTo>
                    <a:pt x="6872" y="29455"/>
                    <a:pt x="9908" y="30589"/>
                    <a:pt x="12376" y="31823"/>
                  </a:cubicBezTo>
                  <a:cubicBezTo>
                    <a:pt x="14411" y="32857"/>
                    <a:pt x="16379" y="34325"/>
                    <a:pt x="16279" y="36860"/>
                  </a:cubicBezTo>
                  <a:cubicBezTo>
                    <a:pt x="16262" y="37377"/>
                    <a:pt x="15845" y="37636"/>
                    <a:pt x="15437" y="37636"/>
                  </a:cubicBezTo>
                  <a:cubicBezTo>
                    <a:pt x="15028" y="37636"/>
                    <a:pt x="14628" y="37377"/>
                    <a:pt x="14644" y="36860"/>
                  </a:cubicBezTo>
                  <a:cubicBezTo>
                    <a:pt x="14778" y="34025"/>
                    <a:pt x="11042" y="33024"/>
                    <a:pt x="8807" y="31857"/>
                  </a:cubicBezTo>
                  <a:cubicBezTo>
                    <a:pt x="8207" y="33558"/>
                    <a:pt x="8106" y="35292"/>
                    <a:pt x="8540" y="37060"/>
                  </a:cubicBezTo>
                  <a:cubicBezTo>
                    <a:pt x="8681" y="37664"/>
                    <a:pt x="8166" y="38062"/>
                    <a:pt x="7676" y="38062"/>
                  </a:cubicBezTo>
                  <a:cubicBezTo>
                    <a:pt x="7355" y="38062"/>
                    <a:pt x="7045" y="37891"/>
                    <a:pt x="6939" y="37494"/>
                  </a:cubicBezTo>
                  <a:cubicBezTo>
                    <a:pt x="6472" y="35426"/>
                    <a:pt x="6539" y="33324"/>
                    <a:pt x="7273" y="31323"/>
                  </a:cubicBezTo>
                  <a:cubicBezTo>
                    <a:pt x="7306" y="31190"/>
                    <a:pt x="7373" y="31089"/>
                    <a:pt x="7439" y="31023"/>
                  </a:cubicBezTo>
                  <a:cubicBezTo>
                    <a:pt x="6105" y="30022"/>
                    <a:pt x="4971" y="28788"/>
                    <a:pt x="4437" y="27187"/>
                  </a:cubicBezTo>
                  <a:cubicBezTo>
                    <a:pt x="2769" y="27954"/>
                    <a:pt x="1268" y="29088"/>
                    <a:pt x="1" y="30556"/>
                  </a:cubicBezTo>
                  <a:lnTo>
                    <a:pt x="1" y="36193"/>
                  </a:lnTo>
                  <a:cubicBezTo>
                    <a:pt x="1884" y="40543"/>
                    <a:pt x="6231" y="43472"/>
                    <a:pt x="11167" y="43472"/>
                  </a:cubicBezTo>
                  <a:cubicBezTo>
                    <a:pt x="11303" y="43472"/>
                    <a:pt x="11439" y="43469"/>
                    <a:pt x="11576" y="43465"/>
                  </a:cubicBezTo>
                  <a:cubicBezTo>
                    <a:pt x="11586" y="43465"/>
                    <a:pt x="11596" y="43464"/>
                    <a:pt x="11607" y="43464"/>
                  </a:cubicBezTo>
                  <a:cubicBezTo>
                    <a:pt x="12610" y="43464"/>
                    <a:pt x="12599" y="45066"/>
                    <a:pt x="11576" y="45099"/>
                  </a:cubicBezTo>
                  <a:cubicBezTo>
                    <a:pt x="11432" y="45104"/>
                    <a:pt x="11289" y="45106"/>
                    <a:pt x="11146" y="45106"/>
                  </a:cubicBezTo>
                  <a:cubicBezTo>
                    <a:pt x="9168" y="45106"/>
                    <a:pt x="7285" y="44679"/>
                    <a:pt x="5605" y="43932"/>
                  </a:cubicBezTo>
                  <a:lnTo>
                    <a:pt x="5605" y="43932"/>
                  </a:lnTo>
                  <a:cubicBezTo>
                    <a:pt x="5671" y="45633"/>
                    <a:pt x="5271" y="47234"/>
                    <a:pt x="4404" y="48735"/>
                  </a:cubicBezTo>
                  <a:cubicBezTo>
                    <a:pt x="4231" y="49009"/>
                    <a:pt x="3982" y="49123"/>
                    <a:pt x="3733" y="49123"/>
                  </a:cubicBezTo>
                  <a:cubicBezTo>
                    <a:pt x="3164" y="49123"/>
                    <a:pt x="2598" y="48528"/>
                    <a:pt x="2969" y="47901"/>
                  </a:cubicBezTo>
                  <a:cubicBezTo>
                    <a:pt x="3803" y="46567"/>
                    <a:pt x="4137" y="45033"/>
                    <a:pt x="3937" y="43465"/>
                  </a:cubicBezTo>
                  <a:cubicBezTo>
                    <a:pt x="3903" y="43332"/>
                    <a:pt x="3937" y="43198"/>
                    <a:pt x="3970" y="43098"/>
                  </a:cubicBezTo>
                  <a:cubicBezTo>
                    <a:pt x="2402" y="42131"/>
                    <a:pt x="1068" y="40896"/>
                    <a:pt x="1" y="39429"/>
                  </a:cubicBezTo>
                  <a:lnTo>
                    <a:pt x="1" y="55874"/>
                  </a:lnTo>
                  <a:cubicBezTo>
                    <a:pt x="1" y="59843"/>
                    <a:pt x="3236" y="63046"/>
                    <a:pt x="7206" y="63046"/>
                  </a:cubicBezTo>
                  <a:cubicBezTo>
                    <a:pt x="9908" y="63046"/>
                    <a:pt x="12276" y="61545"/>
                    <a:pt x="13510" y="59310"/>
                  </a:cubicBezTo>
                  <a:cubicBezTo>
                    <a:pt x="10441" y="58276"/>
                    <a:pt x="7506" y="55774"/>
                    <a:pt x="7006" y="52738"/>
                  </a:cubicBezTo>
                  <a:cubicBezTo>
                    <a:pt x="6905" y="52115"/>
                    <a:pt x="7446" y="51698"/>
                    <a:pt x="7921" y="51698"/>
                  </a:cubicBezTo>
                  <a:cubicBezTo>
                    <a:pt x="8235" y="51698"/>
                    <a:pt x="8520" y="51880"/>
                    <a:pt x="8573" y="52305"/>
                  </a:cubicBezTo>
                  <a:cubicBezTo>
                    <a:pt x="9040" y="55173"/>
                    <a:pt x="12243" y="57508"/>
                    <a:pt x="15178" y="58075"/>
                  </a:cubicBezTo>
                  <a:cubicBezTo>
                    <a:pt x="15545" y="58109"/>
                    <a:pt x="15912" y="58142"/>
                    <a:pt x="16279" y="58142"/>
                  </a:cubicBezTo>
                  <a:cubicBezTo>
                    <a:pt x="20282" y="58142"/>
                    <a:pt x="23484" y="54940"/>
                    <a:pt x="23484" y="50970"/>
                  </a:cubicBezTo>
                  <a:cubicBezTo>
                    <a:pt x="23484" y="50804"/>
                    <a:pt x="23484" y="50637"/>
                    <a:pt x="23484" y="50503"/>
                  </a:cubicBezTo>
                  <a:cubicBezTo>
                    <a:pt x="22583" y="50337"/>
                    <a:pt x="21783" y="49970"/>
                    <a:pt x="21049" y="49503"/>
                  </a:cubicBezTo>
                  <a:cubicBezTo>
                    <a:pt x="19548" y="52038"/>
                    <a:pt x="16813" y="53139"/>
                    <a:pt x="13877" y="53272"/>
                  </a:cubicBezTo>
                  <a:cubicBezTo>
                    <a:pt x="13866" y="53272"/>
                    <a:pt x="13856" y="53272"/>
                    <a:pt x="13845" y="53272"/>
                  </a:cubicBezTo>
                  <a:cubicBezTo>
                    <a:pt x="12810" y="53272"/>
                    <a:pt x="12821" y="51671"/>
                    <a:pt x="13877" y="51637"/>
                  </a:cubicBezTo>
                  <a:cubicBezTo>
                    <a:pt x="16212" y="51537"/>
                    <a:pt x="18647" y="50703"/>
                    <a:pt x="19748" y="48535"/>
                  </a:cubicBezTo>
                  <a:cubicBezTo>
                    <a:pt x="18547" y="47434"/>
                    <a:pt x="17613" y="46000"/>
                    <a:pt x="16946" y="44499"/>
                  </a:cubicBezTo>
                  <a:cubicBezTo>
                    <a:pt x="16649" y="43836"/>
                    <a:pt x="17214" y="43235"/>
                    <a:pt x="17739" y="43235"/>
                  </a:cubicBezTo>
                  <a:cubicBezTo>
                    <a:pt x="17979" y="43235"/>
                    <a:pt x="18211" y="43361"/>
                    <a:pt x="18347" y="43665"/>
                  </a:cubicBezTo>
                  <a:cubicBezTo>
                    <a:pt x="19481" y="46200"/>
                    <a:pt x="21349" y="48535"/>
                    <a:pt x="24118" y="48936"/>
                  </a:cubicBezTo>
                  <a:cubicBezTo>
                    <a:pt x="27354" y="48235"/>
                    <a:pt x="29755" y="45366"/>
                    <a:pt x="29755" y="41931"/>
                  </a:cubicBezTo>
                  <a:cubicBezTo>
                    <a:pt x="29755" y="40696"/>
                    <a:pt x="29455" y="39562"/>
                    <a:pt x="28921" y="38561"/>
                  </a:cubicBezTo>
                  <a:lnTo>
                    <a:pt x="28921" y="38528"/>
                  </a:lnTo>
                  <a:cubicBezTo>
                    <a:pt x="27921" y="37327"/>
                    <a:pt x="26086" y="36360"/>
                    <a:pt x="24918" y="36327"/>
                  </a:cubicBezTo>
                  <a:cubicBezTo>
                    <a:pt x="23872" y="36261"/>
                    <a:pt x="23851" y="34690"/>
                    <a:pt x="24856" y="34690"/>
                  </a:cubicBezTo>
                  <a:cubicBezTo>
                    <a:pt x="24876" y="34690"/>
                    <a:pt x="24897" y="34691"/>
                    <a:pt x="24918" y="34692"/>
                  </a:cubicBezTo>
                  <a:cubicBezTo>
                    <a:pt x="26586" y="34759"/>
                    <a:pt x="27954" y="35593"/>
                    <a:pt x="29222" y="36660"/>
                  </a:cubicBezTo>
                  <a:cubicBezTo>
                    <a:pt x="29588" y="36994"/>
                    <a:pt x="29989" y="37361"/>
                    <a:pt x="30322" y="37761"/>
                  </a:cubicBezTo>
                  <a:cubicBezTo>
                    <a:pt x="32157" y="36460"/>
                    <a:pt x="33358" y="34325"/>
                    <a:pt x="33358" y="31890"/>
                  </a:cubicBezTo>
                  <a:cubicBezTo>
                    <a:pt x="33358" y="29989"/>
                    <a:pt x="32591" y="28221"/>
                    <a:pt x="31356" y="26953"/>
                  </a:cubicBezTo>
                  <a:cubicBezTo>
                    <a:pt x="28847" y="29646"/>
                    <a:pt x="25159" y="31160"/>
                    <a:pt x="21296" y="31160"/>
                  </a:cubicBezTo>
                  <a:cubicBezTo>
                    <a:pt x="20948" y="31160"/>
                    <a:pt x="20599" y="31148"/>
                    <a:pt x="20248" y="31123"/>
                  </a:cubicBezTo>
                  <a:cubicBezTo>
                    <a:pt x="19235" y="31057"/>
                    <a:pt x="19215" y="29486"/>
                    <a:pt x="20188" y="29486"/>
                  </a:cubicBezTo>
                  <a:cubicBezTo>
                    <a:pt x="20208" y="29486"/>
                    <a:pt x="20228" y="29487"/>
                    <a:pt x="20248" y="29488"/>
                  </a:cubicBezTo>
                  <a:cubicBezTo>
                    <a:pt x="20611" y="29518"/>
                    <a:pt x="20972" y="29533"/>
                    <a:pt x="21330" y="29533"/>
                  </a:cubicBezTo>
                  <a:cubicBezTo>
                    <a:pt x="22955" y="29533"/>
                    <a:pt x="24538" y="29228"/>
                    <a:pt x="25986" y="28654"/>
                  </a:cubicBezTo>
                  <a:cubicBezTo>
                    <a:pt x="24618" y="27754"/>
                    <a:pt x="23718" y="26419"/>
                    <a:pt x="22784" y="24985"/>
                  </a:cubicBezTo>
                  <a:cubicBezTo>
                    <a:pt x="21216" y="22750"/>
                    <a:pt x="19114" y="21316"/>
                    <a:pt x="16346" y="21282"/>
                  </a:cubicBezTo>
                  <a:cubicBezTo>
                    <a:pt x="15278" y="21282"/>
                    <a:pt x="15278" y="19648"/>
                    <a:pt x="16346" y="19648"/>
                  </a:cubicBezTo>
                  <a:cubicBezTo>
                    <a:pt x="18514" y="19681"/>
                    <a:pt x="20715" y="20415"/>
                    <a:pt x="22317" y="21916"/>
                  </a:cubicBezTo>
                  <a:cubicBezTo>
                    <a:pt x="24185" y="23651"/>
                    <a:pt x="25085" y="26720"/>
                    <a:pt x="27587" y="27654"/>
                  </a:cubicBezTo>
                  <a:cubicBezTo>
                    <a:pt x="27654" y="27687"/>
                    <a:pt x="27720" y="27720"/>
                    <a:pt x="27787" y="27754"/>
                  </a:cubicBezTo>
                  <a:cubicBezTo>
                    <a:pt x="29488" y="26720"/>
                    <a:pt x="30923" y="25285"/>
                    <a:pt x="31857" y="23417"/>
                  </a:cubicBezTo>
                  <a:cubicBezTo>
                    <a:pt x="31990" y="22817"/>
                    <a:pt x="32090" y="22216"/>
                    <a:pt x="32090" y="21549"/>
                  </a:cubicBezTo>
                  <a:cubicBezTo>
                    <a:pt x="32090" y="18480"/>
                    <a:pt x="30156" y="15845"/>
                    <a:pt x="27420" y="14844"/>
                  </a:cubicBezTo>
                  <a:cubicBezTo>
                    <a:pt x="26781" y="14771"/>
                    <a:pt x="26112" y="14688"/>
                    <a:pt x="25451" y="14688"/>
                  </a:cubicBezTo>
                  <a:cubicBezTo>
                    <a:pt x="24905" y="14688"/>
                    <a:pt x="24364" y="14745"/>
                    <a:pt x="23851" y="14911"/>
                  </a:cubicBezTo>
                  <a:cubicBezTo>
                    <a:pt x="22917" y="15211"/>
                    <a:pt x="22083" y="15678"/>
                    <a:pt x="21249" y="16179"/>
                  </a:cubicBezTo>
                  <a:cubicBezTo>
                    <a:pt x="21105" y="16270"/>
                    <a:pt x="20962" y="16309"/>
                    <a:pt x="20828" y="16309"/>
                  </a:cubicBezTo>
                  <a:cubicBezTo>
                    <a:pt x="20126" y="16309"/>
                    <a:pt x="19659" y="15226"/>
                    <a:pt x="20415" y="14778"/>
                  </a:cubicBezTo>
                  <a:cubicBezTo>
                    <a:pt x="21483" y="14144"/>
                    <a:pt x="22650" y="13443"/>
                    <a:pt x="23851" y="13243"/>
                  </a:cubicBezTo>
                  <a:cubicBezTo>
                    <a:pt x="24251" y="13177"/>
                    <a:pt x="24652" y="13110"/>
                    <a:pt x="25052" y="13110"/>
                  </a:cubicBezTo>
                  <a:cubicBezTo>
                    <a:pt x="25185" y="12576"/>
                    <a:pt x="25252" y="12042"/>
                    <a:pt x="25252" y="11475"/>
                  </a:cubicBezTo>
                  <a:cubicBezTo>
                    <a:pt x="25252" y="7506"/>
                    <a:pt x="22050" y="4270"/>
                    <a:pt x="18047" y="4270"/>
                  </a:cubicBezTo>
                  <a:cubicBezTo>
                    <a:pt x="17013" y="4270"/>
                    <a:pt x="16012" y="4504"/>
                    <a:pt x="15111" y="4904"/>
                  </a:cubicBezTo>
                  <a:cubicBezTo>
                    <a:pt x="15078" y="7006"/>
                    <a:pt x="14211" y="9040"/>
                    <a:pt x="12643" y="10575"/>
                  </a:cubicBezTo>
                  <a:cubicBezTo>
                    <a:pt x="11275" y="11942"/>
                    <a:pt x="9808" y="13210"/>
                    <a:pt x="8407" y="14511"/>
                  </a:cubicBezTo>
                  <a:cubicBezTo>
                    <a:pt x="7740" y="15145"/>
                    <a:pt x="6872" y="15812"/>
                    <a:pt x="6472" y="16679"/>
                  </a:cubicBezTo>
                  <a:cubicBezTo>
                    <a:pt x="6038" y="17546"/>
                    <a:pt x="5938" y="18447"/>
                    <a:pt x="5872" y="19414"/>
                  </a:cubicBezTo>
                  <a:cubicBezTo>
                    <a:pt x="5838" y="19948"/>
                    <a:pt x="5405" y="20215"/>
                    <a:pt x="4992" y="20215"/>
                  </a:cubicBezTo>
                  <a:cubicBezTo>
                    <a:pt x="4579" y="20215"/>
                    <a:pt x="4187" y="19948"/>
                    <a:pt x="4237" y="19414"/>
                  </a:cubicBezTo>
                  <a:cubicBezTo>
                    <a:pt x="4337" y="17880"/>
                    <a:pt x="4571" y="16412"/>
                    <a:pt x="5538" y="15145"/>
                  </a:cubicBezTo>
                  <a:cubicBezTo>
                    <a:pt x="6539" y="13777"/>
                    <a:pt x="8006" y="12676"/>
                    <a:pt x="9274" y="11509"/>
                  </a:cubicBezTo>
                  <a:cubicBezTo>
                    <a:pt x="9708" y="11108"/>
                    <a:pt x="10208" y="10675"/>
                    <a:pt x="10708" y="10241"/>
                  </a:cubicBezTo>
                  <a:cubicBezTo>
                    <a:pt x="9927" y="9996"/>
                    <a:pt x="9088" y="9786"/>
                    <a:pt x="8310" y="9786"/>
                  </a:cubicBezTo>
                  <a:cubicBezTo>
                    <a:pt x="7395" y="9786"/>
                    <a:pt x="6564" y="10076"/>
                    <a:pt x="6005" y="10942"/>
                  </a:cubicBezTo>
                  <a:cubicBezTo>
                    <a:pt x="5822" y="11217"/>
                    <a:pt x="5564" y="11330"/>
                    <a:pt x="5310" y="11330"/>
                  </a:cubicBezTo>
                  <a:cubicBezTo>
                    <a:pt x="4732" y="11330"/>
                    <a:pt x="4177" y="10744"/>
                    <a:pt x="4571" y="10141"/>
                  </a:cubicBezTo>
                  <a:cubicBezTo>
                    <a:pt x="5524" y="8684"/>
                    <a:pt x="6836" y="8207"/>
                    <a:pt x="8255" y="8207"/>
                  </a:cubicBezTo>
                  <a:cubicBezTo>
                    <a:pt x="9469" y="8207"/>
                    <a:pt x="10761" y="8556"/>
                    <a:pt x="11976" y="8940"/>
                  </a:cubicBezTo>
                  <a:cubicBezTo>
                    <a:pt x="12376" y="8473"/>
                    <a:pt x="12710" y="7973"/>
                    <a:pt x="12943" y="7406"/>
                  </a:cubicBezTo>
                  <a:cubicBezTo>
                    <a:pt x="13510" y="6105"/>
                    <a:pt x="13610" y="4771"/>
                    <a:pt x="13310" y="3403"/>
                  </a:cubicBezTo>
                  <a:cubicBezTo>
                    <a:pt x="12043" y="1368"/>
                    <a:pt x="9774" y="1"/>
                    <a:pt x="7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57"/>
            <p:cNvSpPr/>
            <p:nvPr/>
          </p:nvSpPr>
          <p:spPr>
            <a:xfrm>
              <a:off x="5444799" y="2812657"/>
              <a:ext cx="647136" cy="295495"/>
            </a:xfrm>
            <a:custGeom>
              <a:rect b="b" l="l" r="r" t="t"/>
              <a:pathLst>
                <a:path extrusionOk="0" h="12810" w="28054">
                  <a:moveTo>
                    <a:pt x="20482" y="0"/>
                  </a:moveTo>
                  <a:lnTo>
                    <a:pt x="20482" y="4037"/>
                  </a:lnTo>
                  <a:lnTo>
                    <a:pt x="0" y="6405"/>
                  </a:lnTo>
                  <a:lnTo>
                    <a:pt x="20482" y="8773"/>
                  </a:lnTo>
                  <a:lnTo>
                    <a:pt x="20482" y="12810"/>
                  </a:lnTo>
                  <a:lnTo>
                    <a:pt x="28054" y="6405"/>
                  </a:lnTo>
                  <a:lnTo>
                    <a:pt x="20482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57"/>
            <p:cNvSpPr/>
            <p:nvPr/>
          </p:nvSpPr>
          <p:spPr>
            <a:xfrm>
              <a:off x="4618393" y="1679787"/>
              <a:ext cx="382159" cy="738183"/>
            </a:xfrm>
            <a:custGeom>
              <a:rect b="b" l="l" r="r" t="t"/>
              <a:pathLst>
                <a:path extrusionOk="0" h="32001" w="16567">
                  <a:moveTo>
                    <a:pt x="10932" y="5162"/>
                  </a:moveTo>
                  <a:cubicBezTo>
                    <a:pt x="9844" y="8293"/>
                    <a:pt x="8751" y="11419"/>
                    <a:pt x="7673" y="14561"/>
                  </a:cubicBezTo>
                  <a:cubicBezTo>
                    <a:pt x="7539" y="14928"/>
                    <a:pt x="7906" y="15361"/>
                    <a:pt x="8273" y="15361"/>
                  </a:cubicBezTo>
                  <a:cubicBezTo>
                    <a:pt x="10334" y="15306"/>
                    <a:pt x="12396" y="15206"/>
                    <a:pt x="14457" y="15004"/>
                  </a:cubicBezTo>
                  <a:lnTo>
                    <a:pt x="14457" y="15004"/>
                  </a:lnTo>
                  <a:cubicBezTo>
                    <a:pt x="12596" y="17525"/>
                    <a:pt x="10664" y="19979"/>
                    <a:pt x="8707" y="22433"/>
                  </a:cubicBezTo>
                  <a:cubicBezTo>
                    <a:pt x="7207" y="24280"/>
                    <a:pt x="5736" y="26326"/>
                    <a:pt x="4090" y="28146"/>
                  </a:cubicBezTo>
                  <a:lnTo>
                    <a:pt x="4090" y="28146"/>
                  </a:lnTo>
                  <a:cubicBezTo>
                    <a:pt x="4873" y="26738"/>
                    <a:pt x="5656" y="25336"/>
                    <a:pt x="6439" y="23934"/>
                  </a:cubicBezTo>
                  <a:cubicBezTo>
                    <a:pt x="7406" y="22199"/>
                    <a:pt x="9507" y="19831"/>
                    <a:pt x="9141" y="17763"/>
                  </a:cubicBezTo>
                  <a:cubicBezTo>
                    <a:pt x="9078" y="17513"/>
                    <a:pt x="8811" y="17293"/>
                    <a:pt x="8586" y="17293"/>
                  </a:cubicBezTo>
                  <a:cubicBezTo>
                    <a:pt x="8570" y="17293"/>
                    <a:pt x="8555" y="17294"/>
                    <a:pt x="8540" y="17296"/>
                  </a:cubicBezTo>
                  <a:cubicBezTo>
                    <a:pt x="7022" y="17432"/>
                    <a:pt x="5516" y="17500"/>
                    <a:pt x="4014" y="17500"/>
                  </a:cubicBezTo>
                  <a:cubicBezTo>
                    <a:pt x="3349" y="17500"/>
                    <a:pt x="2684" y="17487"/>
                    <a:pt x="2020" y="17460"/>
                  </a:cubicBezTo>
                  <a:lnTo>
                    <a:pt x="2020" y="17460"/>
                  </a:lnTo>
                  <a:cubicBezTo>
                    <a:pt x="5128" y="13465"/>
                    <a:pt x="8103" y="9370"/>
                    <a:pt x="10932" y="5162"/>
                  </a:cubicBezTo>
                  <a:close/>
                  <a:moveTo>
                    <a:pt x="13147" y="0"/>
                  </a:moveTo>
                  <a:cubicBezTo>
                    <a:pt x="12961" y="0"/>
                    <a:pt x="12773" y="83"/>
                    <a:pt x="12643" y="284"/>
                  </a:cubicBezTo>
                  <a:cubicBezTo>
                    <a:pt x="8807" y="6255"/>
                    <a:pt x="4737" y="12025"/>
                    <a:pt x="334" y="17563"/>
                  </a:cubicBezTo>
                  <a:cubicBezTo>
                    <a:pt x="1" y="17996"/>
                    <a:pt x="201" y="18597"/>
                    <a:pt x="801" y="18630"/>
                  </a:cubicBezTo>
                  <a:cubicBezTo>
                    <a:pt x="1871" y="18700"/>
                    <a:pt x="2942" y="18734"/>
                    <a:pt x="4014" y="18734"/>
                  </a:cubicBezTo>
                  <a:cubicBezTo>
                    <a:pt x="5313" y="18734"/>
                    <a:pt x="6616" y="18683"/>
                    <a:pt x="7927" y="18582"/>
                  </a:cubicBezTo>
                  <a:lnTo>
                    <a:pt x="7927" y="18582"/>
                  </a:lnTo>
                  <a:cubicBezTo>
                    <a:pt x="7757" y="19460"/>
                    <a:pt x="6902" y="20528"/>
                    <a:pt x="6539" y="21199"/>
                  </a:cubicBezTo>
                  <a:cubicBezTo>
                    <a:pt x="5872" y="22366"/>
                    <a:pt x="5238" y="23534"/>
                    <a:pt x="4571" y="24701"/>
                  </a:cubicBezTo>
                  <a:lnTo>
                    <a:pt x="1035" y="31039"/>
                  </a:lnTo>
                  <a:cubicBezTo>
                    <a:pt x="823" y="31436"/>
                    <a:pt x="1157" y="32001"/>
                    <a:pt x="1571" y="32001"/>
                  </a:cubicBezTo>
                  <a:cubicBezTo>
                    <a:pt x="1679" y="32001"/>
                    <a:pt x="1792" y="31963"/>
                    <a:pt x="1902" y="31873"/>
                  </a:cubicBezTo>
                  <a:cubicBezTo>
                    <a:pt x="4737" y="29705"/>
                    <a:pt x="6872" y="26669"/>
                    <a:pt x="9107" y="23901"/>
                  </a:cubicBezTo>
                  <a:cubicBezTo>
                    <a:pt x="11576" y="20865"/>
                    <a:pt x="14011" y="17763"/>
                    <a:pt x="16312" y="14561"/>
                  </a:cubicBezTo>
                  <a:cubicBezTo>
                    <a:pt x="16566" y="14212"/>
                    <a:pt x="16247" y="13622"/>
                    <a:pt x="15842" y="13622"/>
                  </a:cubicBezTo>
                  <a:cubicBezTo>
                    <a:pt x="15821" y="13622"/>
                    <a:pt x="15800" y="13623"/>
                    <a:pt x="15779" y="13627"/>
                  </a:cubicBezTo>
                  <a:cubicBezTo>
                    <a:pt x="13571" y="13862"/>
                    <a:pt x="11363" y="14020"/>
                    <a:pt x="9155" y="14076"/>
                  </a:cubicBezTo>
                  <a:lnTo>
                    <a:pt x="9155" y="14076"/>
                  </a:lnTo>
                  <a:cubicBezTo>
                    <a:pt x="10632" y="9783"/>
                    <a:pt x="12136" y="5515"/>
                    <a:pt x="13610" y="1218"/>
                  </a:cubicBezTo>
                  <a:cubicBezTo>
                    <a:pt x="13635" y="1146"/>
                    <a:pt x="13647" y="1079"/>
                    <a:pt x="13648" y="1016"/>
                  </a:cubicBezTo>
                  <a:lnTo>
                    <a:pt x="13648" y="1016"/>
                  </a:lnTo>
                  <a:cubicBezTo>
                    <a:pt x="13669" y="983"/>
                    <a:pt x="13690" y="950"/>
                    <a:pt x="13710" y="918"/>
                  </a:cubicBezTo>
                  <a:cubicBezTo>
                    <a:pt x="14014" y="451"/>
                    <a:pt x="13583" y="0"/>
                    <a:pt x="13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57"/>
            <p:cNvSpPr/>
            <p:nvPr/>
          </p:nvSpPr>
          <p:spPr>
            <a:xfrm rot="7200127">
              <a:off x="5208097" y="1948959"/>
              <a:ext cx="554060" cy="370919"/>
            </a:xfrm>
            <a:custGeom>
              <a:rect b="b" l="l" r="r" t="t"/>
              <a:pathLst>
                <a:path extrusionOk="0" h="16079" w="24018">
                  <a:moveTo>
                    <a:pt x="9774" y="0"/>
                  </a:moveTo>
                  <a:lnTo>
                    <a:pt x="1" y="1568"/>
                  </a:lnTo>
                  <a:lnTo>
                    <a:pt x="3136" y="10975"/>
                  </a:lnTo>
                  <a:lnTo>
                    <a:pt x="5238" y="7506"/>
                  </a:lnTo>
                  <a:lnTo>
                    <a:pt x="24018" y="16078"/>
                  </a:lnTo>
                  <a:lnTo>
                    <a:pt x="7673" y="3469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57"/>
            <p:cNvSpPr/>
            <p:nvPr/>
          </p:nvSpPr>
          <p:spPr>
            <a:xfrm rot="10800000">
              <a:off x="5230224" y="3600218"/>
              <a:ext cx="554035" cy="370902"/>
            </a:xfrm>
            <a:custGeom>
              <a:rect b="b" l="l" r="r" t="t"/>
              <a:pathLst>
                <a:path extrusionOk="0" h="16079" w="24018">
                  <a:moveTo>
                    <a:pt x="9774" y="0"/>
                  </a:moveTo>
                  <a:lnTo>
                    <a:pt x="1" y="1568"/>
                  </a:lnTo>
                  <a:lnTo>
                    <a:pt x="3136" y="10975"/>
                  </a:lnTo>
                  <a:lnTo>
                    <a:pt x="5238" y="7506"/>
                  </a:lnTo>
                  <a:lnTo>
                    <a:pt x="24018" y="16078"/>
                  </a:lnTo>
                  <a:lnTo>
                    <a:pt x="7673" y="3469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3" name="Google Shape;2163;p57"/>
          <p:cNvGrpSpPr/>
          <p:nvPr/>
        </p:nvGrpSpPr>
        <p:grpSpPr>
          <a:xfrm>
            <a:off x="2527958" y="1654990"/>
            <a:ext cx="2027465" cy="2967058"/>
            <a:chOff x="3043360" y="1948964"/>
            <a:chExt cx="1515522" cy="2217864"/>
          </a:xfrm>
        </p:grpSpPr>
        <p:sp>
          <p:nvSpPr>
            <p:cNvPr id="2164" name="Google Shape;2164;p57"/>
            <p:cNvSpPr/>
            <p:nvPr/>
          </p:nvSpPr>
          <p:spPr>
            <a:xfrm>
              <a:off x="3747405" y="2232505"/>
              <a:ext cx="769486" cy="1455075"/>
            </a:xfrm>
            <a:custGeom>
              <a:rect b="b" l="l" r="r" t="t"/>
              <a:pathLst>
                <a:path extrusionOk="0" h="63079" w="33358">
                  <a:moveTo>
                    <a:pt x="26152" y="0"/>
                  </a:moveTo>
                  <a:cubicBezTo>
                    <a:pt x="23184" y="0"/>
                    <a:pt x="20648" y="1801"/>
                    <a:pt x="19548" y="4370"/>
                  </a:cubicBezTo>
                  <a:cubicBezTo>
                    <a:pt x="20548" y="5004"/>
                    <a:pt x="21449" y="5838"/>
                    <a:pt x="22183" y="6738"/>
                  </a:cubicBezTo>
                  <a:cubicBezTo>
                    <a:pt x="22216" y="6772"/>
                    <a:pt x="22250" y="6772"/>
                    <a:pt x="22283" y="6772"/>
                  </a:cubicBezTo>
                  <a:cubicBezTo>
                    <a:pt x="23203" y="7117"/>
                    <a:pt x="24179" y="7451"/>
                    <a:pt x="25121" y="7451"/>
                  </a:cubicBezTo>
                  <a:cubicBezTo>
                    <a:pt x="25817" y="7451"/>
                    <a:pt x="26496" y="7268"/>
                    <a:pt x="27120" y="6772"/>
                  </a:cubicBezTo>
                  <a:cubicBezTo>
                    <a:pt x="27887" y="6138"/>
                    <a:pt x="28621" y="5504"/>
                    <a:pt x="29622" y="5371"/>
                  </a:cubicBezTo>
                  <a:cubicBezTo>
                    <a:pt x="29664" y="5365"/>
                    <a:pt x="29705" y="5363"/>
                    <a:pt x="29745" y="5363"/>
                  </a:cubicBezTo>
                  <a:cubicBezTo>
                    <a:pt x="30691" y="5363"/>
                    <a:pt x="31079" y="6810"/>
                    <a:pt x="30055" y="6938"/>
                  </a:cubicBezTo>
                  <a:cubicBezTo>
                    <a:pt x="28554" y="7172"/>
                    <a:pt x="27754" y="8806"/>
                    <a:pt x="26252" y="9007"/>
                  </a:cubicBezTo>
                  <a:cubicBezTo>
                    <a:pt x="25933" y="9054"/>
                    <a:pt x="25614" y="9076"/>
                    <a:pt x="25295" y="9076"/>
                  </a:cubicBezTo>
                  <a:cubicBezTo>
                    <a:pt x="24714" y="9076"/>
                    <a:pt x="24132" y="9002"/>
                    <a:pt x="23551" y="8873"/>
                  </a:cubicBezTo>
                  <a:lnTo>
                    <a:pt x="23551" y="8873"/>
                  </a:lnTo>
                  <a:cubicBezTo>
                    <a:pt x="25018" y="11742"/>
                    <a:pt x="25452" y="15011"/>
                    <a:pt x="25318" y="18247"/>
                  </a:cubicBezTo>
                  <a:cubicBezTo>
                    <a:pt x="25302" y="18764"/>
                    <a:pt x="24885" y="19022"/>
                    <a:pt x="24476" y="19022"/>
                  </a:cubicBezTo>
                  <a:cubicBezTo>
                    <a:pt x="24068" y="19022"/>
                    <a:pt x="23667" y="18764"/>
                    <a:pt x="23684" y="18247"/>
                  </a:cubicBezTo>
                  <a:cubicBezTo>
                    <a:pt x="23817" y="14811"/>
                    <a:pt x="23384" y="11075"/>
                    <a:pt x="21282" y="8239"/>
                  </a:cubicBezTo>
                  <a:cubicBezTo>
                    <a:pt x="19566" y="5929"/>
                    <a:pt x="17001" y="4403"/>
                    <a:pt x="14137" y="4403"/>
                  </a:cubicBezTo>
                  <a:cubicBezTo>
                    <a:pt x="14106" y="4403"/>
                    <a:pt x="14075" y="4403"/>
                    <a:pt x="14044" y="4403"/>
                  </a:cubicBezTo>
                  <a:cubicBezTo>
                    <a:pt x="10675" y="5004"/>
                    <a:pt x="8106" y="7939"/>
                    <a:pt x="8106" y="11508"/>
                  </a:cubicBezTo>
                  <a:cubicBezTo>
                    <a:pt x="8106" y="11875"/>
                    <a:pt x="8140" y="12242"/>
                    <a:pt x="8173" y="12609"/>
                  </a:cubicBezTo>
                  <a:cubicBezTo>
                    <a:pt x="8773" y="13410"/>
                    <a:pt x="9507" y="14110"/>
                    <a:pt x="10374" y="14611"/>
                  </a:cubicBezTo>
                  <a:cubicBezTo>
                    <a:pt x="10408" y="14577"/>
                    <a:pt x="10475" y="14577"/>
                    <a:pt x="10508" y="14544"/>
                  </a:cubicBezTo>
                  <a:cubicBezTo>
                    <a:pt x="12676" y="13910"/>
                    <a:pt x="13510" y="11508"/>
                    <a:pt x="14611" y="9807"/>
                  </a:cubicBezTo>
                  <a:cubicBezTo>
                    <a:pt x="14784" y="9532"/>
                    <a:pt x="15038" y="9419"/>
                    <a:pt x="15291" y="9419"/>
                  </a:cubicBezTo>
                  <a:cubicBezTo>
                    <a:pt x="15867" y="9419"/>
                    <a:pt x="16439" y="10005"/>
                    <a:pt x="16045" y="10608"/>
                  </a:cubicBezTo>
                  <a:cubicBezTo>
                    <a:pt x="14911" y="12342"/>
                    <a:pt x="14044" y="14310"/>
                    <a:pt x="12409" y="15445"/>
                  </a:cubicBezTo>
                  <a:cubicBezTo>
                    <a:pt x="13682" y="15820"/>
                    <a:pt x="15151" y="16131"/>
                    <a:pt x="16563" y="16131"/>
                  </a:cubicBezTo>
                  <a:cubicBezTo>
                    <a:pt x="17407" y="16131"/>
                    <a:pt x="18231" y="16019"/>
                    <a:pt x="18981" y="15745"/>
                  </a:cubicBezTo>
                  <a:cubicBezTo>
                    <a:pt x="19076" y="15713"/>
                    <a:pt x="19166" y="15698"/>
                    <a:pt x="19250" y="15698"/>
                  </a:cubicBezTo>
                  <a:cubicBezTo>
                    <a:pt x="20051" y="15698"/>
                    <a:pt x="20320" y="17011"/>
                    <a:pt x="19414" y="17313"/>
                  </a:cubicBezTo>
                  <a:cubicBezTo>
                    <a:pt x="18532" y="17636"/>
                    <a:pt x="17511" y="17777"/>
                    <a:pt x="16451" y="17777"/>
                  </a:cubicBezTo>
                  <a:cubicBezTo>
                    <a:pt x="14345" y="17777"/>
                    <a:pt x="12083" y="17222"/>
                    <a:pt x="10441" y="16445"/>
                  </a:cubicBezTo>
                  <a:cubicBezTo>
                    <a:pt x="9374" y="15945"/>
                    <a:pt x="8406" y="15278"/>
                    <a:pt x="7606" y="14444"/>
                  </a:cubicBezTo>
                  <a:cubicBezTo>
                    <a:pt x="4037" y="14877"/>
                    <a:pt x="1268" y="17913"/>
                    <a:pt x="1268" y="21582"/>
                  </a:cubicBezTo>
                  <a:cubicBezTo>
                    <a:pt x="1268" y="22850"/>
                    <a:pt x="1602" y="24051"/>
                    <a:pt x="2202" y="25085"/>
                  </a:cubicBezTo>
                  <a:cubicBezTo>
                    <a:pt x="3603" y="24418"/>
                    <a:pt x="5137" y="24017"/>
                    <a:pt x="6705" y="23784"/>
                  </a:cubicBezTo>
                  <a:cubicBezTo>
                    <a:pt x="8089" y="23579"/>
                    <a:pt x="9636" y="23390"/>
                    <a:pt x="11172" y="23390"/>
                  </a:cubicBezTo>
                  <a:cubicBezTo>
                    <a:pt x="12893" y="23390"/>
                    <a:pt x="14599" y="23628"/>
                    <a:pt x="16045" y="24351"/>
                  </a:cubicBezTo>
                  <a:cubicBezTo>
                    <a:pt x="16851" y="24754"/>
                    <a:pt x="16341" y="25878"/>
                    <a:pt x="15585" y="25878"/>
                  </a:cubicBezTo>
                  <a:cubicBezTo>
                    <a:pt x="15465" y="25878"/>
                    <a:pt x="15339" y="25849"/>
                    <a:pt x="15211" y="25785"/>
                  </a:cubicBezTo>
                  <a:cubicBezTo>
                    <a:pt x="14108" y="25219"/>
                    <a:pt x="12933" y="25110"/>
                    <a:pt x="11726" y="25110"/>
                  </a:cubicBezTo>
                  <a:cubicBezTo>
                    <a:pt x="11510" y="25110"/>
                    <a:pt x="11293" y="25113"/>
                    <a:pt x="11075" y="25118"/>
                  </a:cubicBezTo>
                  <a:cubicBezTo>
                    <a:pt x="10475" y="25151"/>
                    <a:pt x="9874" y="25151"/>
                    <a:pt x="9240" y="25185"/>
                  </a:cubicBezTo>
                  <a:cubicBezTo>
                    <a:pt x="9040" y="26686"/>
                    <a:pt x="11275" y="28354"/>
                    <a:pt x="12409" y="28988"/>
                  </a:cubicBezTo>
                  <a:cubicBezTo>
                    <a:pt x="13677" y="29688"/>
                    <a:pt x="15078" y="29855"/>
                    <a:pt x="16479" y="30088"/>
                  </a:cubicBezTo>
                  <a:cubicBezTo>
                    <a:pt x="18614" y="30455"/>
                    <a:pt x="20749" y="31122"/>
                    <a:pt x="21849" y="33124"/>
                  </a:cubicBezTo>
                  <a:cubicBezTo>
                    <a:pt x="22195" y="33770"/>
                    <a:pt x="21632" y="34352"/>
                    <a:pt x="21075" y="34352"/>
                  </a:cubicBezTo>
                  <a:cubicBezTo>
                    <a:pt x="20827" y="34352"/>
                    <a:pt x="20580" y="34236"/>
                    <a:pt x="20415" y="33958"/>
                  </a:cubicBezTo>
                  <a:cubicBezTo>
                    <a:pt x="19681" y="32624"/>
                    <a:pt x="18414" y="32090"/>
                    <a:pt x="17013" y="31790"/>
                  </a:cubicBezTo>
                  <a:lnTo>
                    <a:pt x="17013" y="31790"/>
                  </a:lnTo>
                  <a:cubicBezTo>
                    <a:pt x="17113" y="33357"/>
                    <a:pt x="17179" y="35025"/>
                    <a:pt x="16646" y="36460"/>
                  </a:cubicBezTo>
                  <a:cubicBezTo>
                    <a:pt x="16079" y="37861"/>
                    <a:pt x="14911" y="39195"/>
                    <a:pt x="14878" y="40696"/>
                  </a:cubicBezTo>
                  <a:cubicBezTo>
                    <a:pt x="14861" y="41230"/>
                    <a:pt x="14444" y="41497"/>
                    <a:pt x="14035" y="41497"/>
                  </a:cubicBezTo>
                  <a:cubicBezTo>
                    <a:pt x="13627" y="41497"/>
                    <a:pt x="13226" y="41230"/>
                    <a:pt x="13243" y="40696"/>
                  </a:cubicBezTo>
                  <a:cubicBezTo>
                    <a:pt x="13277" y="39128"/>
                    <a:pt x="14144" y="38027"/>
                    <a:pt x="14811" y="36626"/>
                  </a:cubicBezTo>
                  <a:cubicBezTo>
                    <a:pt x="15545" y="35025"/>
                    <a:pt x="15478" y="33257"/>
                    <a:pt x="15345" y="31523"/>
                  </a:cubicBezTo>
                  <a:cubicBezTo>
                    <a:pt x="14144" y="31323"/>
                    <a:pt x="12943" y="31156"/>
                    <a:pt x="12009" y="30622"/>
                  </a:cubicBezTo>
                  <a:cubicBezTo>
                    <a:pt x="10041" y="29555"/>
                    <a:pt x="7606" y="27687"/>
                    <a:pt x="7639" y="25285"/>
                  </a:cubicBezTo>
                  <a:lnTo>
                    <a:pt x="7639" y="25285"/>
                  </a:lnTo>
                  <a:cubicBezTo>
                    <a:pt x="7306" y="25352"/>
                    <a:pt x="6972" y="25385"/>
                    <a:pt x="6638" y="25418"/>
                  </a:cubicBezTo>
                  <a:cubicBezTo>
                    <a:pt x="4837" y="25752"/>
                    <a:pt x="3169" y="26286"/>
                    <a:pt x="1702" y="27286"/>
                  </a:cubicBezTo>
                  <a:cubicBezTo>
                    <a:pt x="668" y="28554"/>
                    <a:pt x="0" y="30155"/>
                    <a:pt x="0" y="31923"/>
                  </a:cubicBezTo>
                  <a:cubicBezTo>
                    <a:pt x="0" y="34492"/>
                    <a:pt x="1368" y="36760"/>
                    <a:pt x="3403" y="38027"/>
                  </a:cubicBezTo>
                  <a:cubicBezTo>
                    <a:pt x="4904" y="36326"/>
                    <a:pt x="7039" y="35025"/>
                    <a:pt x="8907" y="34391"/>
                  </a:cubicBezTo>
                  <a:cubicBezTo>
                    <a:pt x="9002" y="34360"/>
                    <a:pt x="9092" y="34345"/>
                    <a:pt x="9176" y="34345"/>
                  </a:cubicBezTo>
                  <a:cubicBezTo>
                    <a:pt x="9971" y="34345"/>
                    <a:pt x="10216" y="35657"/>
                    <a:pt x="9340" y="35959"/>
                  </a:cubicBezTo>
                  <a:cubicBezTo>
                    <a:pt x="7506" y="36593"/>
                    <a:pt x="5071" y="38161"/>
                    <a:pt x="3836" y="40096"/>
                  </a:cubicBezTo>
                  <a:cubicBezTo>
                    <a:pt x="3703" y="40696"/>
                    <a:pt x="3603" y="41296"/>
                    <a:pt x="3603" y="41964"/>
                  </a:cubicBezTo>
                  <a:cubicBezTo>
                    <a:pt x="3603" y="43598"/>
                    <a:pt x="4170" y="45132"/>
                    <a:pt x="5104" y="46333"/>
                  </a:cubicBezTo>
                  <a:cubicBezTo>
                    <a:pt x="7049" y="47297"/>
                    <a:pt x="9159" y="47889"/>
                    <a:pt x="11245" y="47889"/>
                  </a:cubicBezTo>
                  <a:cubicBezTo>
                    <a:pt x="13345" y="47889"/>
                    <a:pt x="15422" y="47289"/>
                    <a:pt x="17279" y="45866"/>
                  </a:cubicBezTo>
                  <a:cubicBezTo>
                    <a:pt x="17425" y="45756"/>
                    <a:pt x="17569" y="45708"/>
                    <a:pt x="17704" y="45708"/>
                  </a:cubicBezTo>
                  <a:cubicBezTo>
                    <a:pt x="18343" y="45708"/>
                    <a:pt x="18769" y="46777"/>
                    <a:pt x="18080" y="47301"/>
                  </a:cubicBezTo>
                  <a:cubicBezTo>
                    <a:pt x="16036" y="48862"/>
                    <a:pt x="13679" y="49529"/>
                    <a:pt x="11295" y="49529"/>
                  </a:cubicBezTo>
                  <a:cubicBezTo>
                    <a:pt x="10877" y="49529"/>
                    <a:pt x="10459" y="49509"/>
                    <a:pt x="10041" y="49469"/>
                  </a:cubicBezTo>
                  <a:cubicBezTo>
                    <a:pt x="9941" y="49969"/>
                    <a:pt x="9874" y="50470"/>
                    <a:pt x="9874" y="50970"/>
                  </a:cubicBezTo>
                  <a:cubicBezTo>
                    <a:pt x="9874" y="54939"/>
                    <a:pt x="13110" y="58175"/>
                    <a:pt x="17079" y="58175"/>
                  </a:cubicBezTo>
                  <a:cubicBezTo>
                    <a:pt x="17580" y="58175"/>
                    <a:pt x="18047" y="58108"/>
                    <a:pt x="18514" y="58042"/>
                  </a:cubicBezTo>
                  <a:cubicBezTo>
                    <a:pt x="18780" y="55140"/>
                    <a:pt x="20115" y="52404"/>
                    <a:pt x="22450" y="50470"/>
                  </a:cubicBezTo>
                  <a:cubicBezTo>
                    <a:pt x="22618" y="50330"/>
                    <a:pt x="22802" y="50270"/>
                    <a:pt x="22981" y="50270"/>
                  </a:cubicBezTo>
                  <a:cubicBezTo>
                    <a:pt x="23654" y="50270"/>
                    <a:pt x="24250" y="51110"/>
                    <a:pt x="23617" y="51637"/>
                  </a:cubicBezTo>
                  <a:cubicBezTo>
                    <a:pt x="21983" y="52971"/>
                    <a:pt x="20882" y="54739"/>
                    <a:pt x="20382" y="56674"/>
                  </a:cubicBezTo>
                  <a:cubicBezTo>
                    <a:pt x="21358" y="56479"/>
                    <a:pt x="22353" y="56355"/>
                    <a:pt x="23352" y="56355"/>
                  </a:cubicBezTo>
                  <a:cubicBezTo>
                    <a:pt x="23718" y="56355"/>
                    <a:pt x="24085" y="56371"/>
                    <a:pt x="24451" y="56407"/>
                  </a:cubicBezTo>
                  <a:cubicBezTo>
                    <a:pt x="25813" y="56552"/>
                    <a:pt x="27350" y="57225"/>
                    <a:pt x="28736" y="57225"/>
                  </a:cubicBezTo>
                  <a:cubicBezTo>
                    <a:pt x="28946" y="57225"/>
                    <a:pt x="29153" y="57210"/>
                    <a:pt x="29355" y="57174"/>
                  </a:cubicBezTo>
                  <a:cubicBezTo>
                    <a:pt x="29405" y="57166"/>
                    <a:pt x="29454" y="57162"/>
                    <a:pt x="29502" y="57162"/>
                  </a:cubicBezTo>
                  <a:cubicBezTo>
                    <a:pt x="30399" y="57162"/>
                    <a:pt x="30770" y="58584"/>
                    <a:pt x="29788" y="58742"/>
                  </a:cubicBezTo>
                  <a:cubicBezTo>
                    <a:pt x="29513" y="58791"/>
                    <a:pt x="29247" y="58812"/>
                    <a:pt x="28989" y="58812"/>
                  </a:cubicBezTo>
                  <a:cubicBezTo>
                    <a:pt x="27838" y="58812"/>
                    <a:pt x="26823" y="58399"/>
                    <a:pt x="25652" y="58208"/>
                  </a:cubicBezTo>
                  <a:cubicBezTo>
                    <a:pt x="24874" y="58076"/>
                    <a:pt x="24102" y="58009"/>
                    <a:pt x="23333" y="58009"/>
                  </a:cubicBezTo>
                  <a:cubicBezTo>
                    <a:pt x="22357" y="58009"/>
                    <a:pt x="21386" y="58118"/>
                    <a:pt x="20415" y="58342"/>
                  </a:cubicBezTo>
                  <a:cubicBezTo>
                    <a:pt x="20348" y="58359"/>
                    <a:pt x="20290" y="58367"/>
                    <a:pt x="20236" y="58367"/>
                  </a:cubicBezTo>
                  <a:cubicBezTo>
                    <a:pt x="20181" y="58367"/>
                    <a:pt x="20131" y="58359"/>
                    <a:pt x="20081" y="58342"/>
                  </a:cubicBezTo>
                  <a:cubicBezTo>
                    <a:pt x="20048" y="58809"/>
                    <a:pt x="20048" y="59276"/>
                    <a:pt x="20081" y="59710"/>
                  </a:cubicBezTo>
                  <a:cubicBezTo>
                    <a:pt x="21382" y="61744"/>
                    <a:pt x="23617" y="63079"/>
                    <a:pt x="26186" y="63079"/>
                  </a:cubicBezTo>
                  <a:cubicBezTo>
                    <a:pt x="30155" y="63079"/>
                    <a:pt x="33358" y="59843"/>
                    <a:pt x="33358" y="55873"/>
                  </a:cubicBezTo>
                  <a:lnTo>
                    <a:pt x="33358" y="33991"/>
                  </a:lnTo>
                  <a:cubicBezTo>
                    <a:pt x="30389" y="38228"/>
                    <a:pt x="29755" y="43631"/>
                    <a:pt x="29822" y="48735"/>
                  </a:cubicBezTo>
                  <a:cubicBezTo>
                    <a:pt x="29822" y="49269"/>
                    <a:pt x="29413" y="49536"/>
                    <a:pt x="29004" y="49536"/>
                  </a:cubicBezTo>
                  <a:cubicBezTo>
                    <a:pt x="28596" y="49536"/>
                    <a:pt x="28187" y="49269"/>
                    <a:pt x="28187" y="48735"/>
                  </a:cubicBezTo>
                  <a:cubicBezTo>
                    <a:pt x="28154" y="44766"/>
                    <a:pt x="28521" y="40629"/>
                    <a:pt x="29955" y="36927"/>
                  </a:cubicBezTo>
                  <a:cubicBezTo>
                    <a:pt x="28754" y="36726"/>
                    <a:pt x="27553" y="36193"/>
                    <a:pt x="26686" y="35292"/>
                  </a:cubicBezTo>
                  <a:cubicBezTo>
                    <a:pt x="26152" y="34725"/>
                    <a:pt x="25719" y="34091"/>
                    <a:pt x="25419" y="33357"/>
                  </a:cubicBezTo>
                  <a:cubicBezTo>
                    <a:pt x="25152" y="32757"/>
                    <a:pt x="25118" y="31389"/>
                    <a:pt x="24284" y="31223"/>
                  </a:cubicBezTo>
                  <a:cubicBezTo>
                    <a:pt x="23322" y="31005"/>
                    <a:pt x="23631" y="29631"/>
                    <a:pt x="24513" y="29631"/>
                  </a:cubicBezTo>
                  <a:cubicBezTo>
                    <a:pt x="24578" y="29631"/>
                    <a:pt x="24647" y="29639"/>
                    <a:pt x="24718" y="29655"/>
                  </a:cubicBezTo>
                  <a:cubicBezTo>
                    <a:pt x="26486" y="30022"/>
                    <a:pt x="26286" y="31589"/>
                    <a:pt x="26953" y="32857"/>
                  </a:cubicBezTo>
                  <a:cubicBezTo>
                    <a:pt x="27720" y="34325"/>
                    <a:pt x="29021" y="35259"/>
                    <a:pt x="30656" y="35359"/>
                  </a:cubicBezTo>
                  <a:cubicBezTo>
                    <a:pt x="31356" y="33958"/>
                    <a:pt x="32257" y="32624"/>
                    <a:pt x="33358" y="31389"/>
                  </a:cubicBezTo>
                  <a:lnTo>
                    <a:pt x="33358" y="20682"/>
                  </a:lnTo>
                  <a:cubicBezTo>
                    <a:pt x="31890" y="23584"/>
                    <a:pt x="29622" y="26085"/>
                    <a:pt x="26719" y="27820"/>
                  </a:cubicBezTo>
                  <a:cubicBezTo>
                    <a:pt x="26580" y="27903"/>
                    <a:pt x="26442" y="27939"/>
                    <a:pt x="26311" y="27939"/>
                  </a:cubicBezTo>
                  <a:cubicBezTo>
                    <a:pt x="25602" y="27939"/>
                    <a:pt x="25125" y="26865"/>
                    <a:pt x="25886" y="26386"/>
                  </a:cubicBezTo>
                  <a:cubicBezTo>
                    <a:pt x="27620" y="25385"/>
                    <a:pt x="29088" y="24051"/>
                    <a:pt x="30289" y="22516"/>
                  </a:cubicBezTo>
                  <a:lnTo>
                    <a:pt x="30289" y="22516"/>
                  </a:lnTo>
                  <a:cubicBezTo>
                    <a:pt x="29147" y="23074"/>
                    <a:pt x="27900" y="23378"/>
                    <a:pt x="26615" y="23378"/>
                  </a:cubicBezTo>
                  <a:cubicBezTo>
                    <a:pt x="26285" y="23378"/>
                    <a:pt x="25952" y="23358"/>
                    <a:pt x="25619" y="23317"/>
                  </a:cubicBezTo>
                  <a:cubicBezTo>
                    <a:pt x="24615" y="23220"/>
                    <a:pt x="24586" y="21678"/>
                    <a:pt x="25529" y="21678"/>
                  </a:cubicBezTo>
                  <a:cubicBezTo>
                    <a:pt x="25558" y="21678"/>
                    <a:pt x="25588" y="21679"/>
                    <a:pt x="25619" y="21682"/>
                  </a:cubicBezTo>
                  <a:cubicBezTo>
                    <a:pt x="25913" y="21716"/>
                    <a:pt x="26207" y="21733"/>
                    <a:pt x="26499" y="21733"/>
                  </a:cubicBezTo>
                  <a:cubicBezTo>
                    <a:pt x="28782" y="21733"/>
                    <a:pt x="30930" y="20699"/>
                    <a:pt x="32290" y="18747"/>
                  </a:cubicBezTo>
                  <a:cubicBezTo>
                    <a:pt x="32357" y="18647"/>
                    <a:pt x="32457" y="18580"/>
                    <a:pt x="32524" y="18513"/>
                  </a:cubicBezTo>
                  <a:cubicBezTo>
                    <a:pt x="32924" y="17513"/>
                    <a:pt x="33191" y="16512"/>
                    <a:pt x="33358" y="15445"/>
                  </a:cubicBezTo>
                  <a:lnTo>
                    <a:pt x="33358" y="7205"/>
                  </a:lnTo>
                  <a:cubicBezTo>
                    <a:pt x="33358" y="3236"/>
                    <a:pt x="30155" y="0"/>
                    <a:pt x="26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57"/>
            <p:cNvSpPr/>
            <p:nvPr/>
          </p:nvSpPr>
          <p:spPr>
            <a:xfrm>
              <a:off x="3043360" y="2812657"/>
              <a:ext cx="647920" cy="295495"/>
            </a:xfrm>
            <a:custGeom>
              <a:rect b="b" l="l" r="r" t="t"/>
              <a:pathLst>
                <a:path extrusionOk="0" h="12810" w="28088">
                  <a:moveTo>
                    <a:pt x="7573" y="0"/>
                  </a:moveTo>
                  <a:lnTo>
                    <a:pt x="1" y="6405"/>
                  </a:lnTo>
                  <a:lnTo>
                    <a:pt x="7573" y="12810"/>
                  </a:lnTo>
                  <a:lnTo>
                    <a:pt x="7573" y="8773"/>
                  </a:lnTo>
                  <a:lnTo>
                    <a:pt x="28087" y="6405"/>
                  </a:lnTo>
                  <a:lnTo>
                    <a:pt x="7573" y="4037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57"/>
            <p:cNvSpPr/>
            <p:nvPr/>
          </p:nvSpPr>
          <p:spPr>
            <a:xfrm>
              <a:off x="3359730" y="1948964"/>
              <a:ext cx="554035" cy="370902"/>
            </a:xfrm>
            <a:custGeom>
              <a:rect b="b" l="l" r="r" t="t"/>
              <a:pathLst>
                <a:path extrusionOk="0" h="16079" w="24018">
                  <a:moveTo>
                    <a:pt x="9774" y="0"/>
                  </a:moveTo>
                  <a:lnTo>
                    <a:pt x="1" y="1568"/>
                  </a:lnTo>
                  <a:lnTo>
                    <a:pt x="3136" y="10975"/>
                  </a:lnTo>
                  <a:lnTo>
                    <a:pt x="5238" y="7506"/>
                  </a:lnTo>
                  <a:lnTo>
                    <a:pt x="24018" y="16078"/>
                  </a:lnTo>
                  <a:lnTo>
                    <a:pt x="7673" y="3469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57"/>
            <p:cNvSpPr/>
            <p:nvPr/>
          </p:nvSpPr>
          <p:spPr>
            <a:xfrm rot="-4752750">
              <a:off x="4259988" y="3678948"/>
              <a:ext cx="78061" cy="304262"/>
            </a:xfrm>
            <a:custGeom>
              <a:rect b="b" l="l" r="r" t="t"/>
              <a:pathLst>
                <a:path extrusionOk="0" h="13190" w="3384">
                  <a:moveTo>
                    <a:pt x="1096" y="1"/>
                  </a:moveTo>
                  <a:cubicBezTo>
                    <a:pt x="857" y="1"/>
                    <a:pt x="641" y="139"/>
                    <a:pt x="601" y="460"/>
                  </a:cubicBezTo>
                  <a:cubicBezTo>
                    <a:pt x="1" y="4663"/>
                    <a:pt x="434" y="8799"/>
                    <a:pt x="2002" y="12769"/>
                  </a:cubicBezTo>
                  <a:cubicBezTo>
                    <a:pt x="2108" y="13061"/>
                    <a:pt x="2368" y="13189"/>
                    <a:pt x="2623" y="13189"/>
                  </a:cubicBezTo>
                  <a:cubicBezTo>
                    <a:pt x="3009" y="13189"/>
                    <a:pt x="3383" y="12897"/>
                    <a:pt x="3203" y="12435"/>
                  </a:cubicBezTo>
                  <a:cubicBezTo>
                    <a:pt x="1735" y="8699"/>
                    <a:pt x="1235" y="4763"/>
                    <a:pt x="1802" y="793"/>
                  </a:cubicBezTo>
                  <a:cubicBezTo>
                    <a:pt x="1862" y="313"/>
                    <a:pt x="1454" y="1"/>
                    <a:pt x="1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57"/>
            <p:cNvSpPr/>
            <p:nvPr/>
          </p:nvSpPr>
          <p:spPr>
            <a:xfrm rot="-4752750">
              <a:off x="4229267" y="3684700"/>
              <a:ext cx="138752" cy="503405"/>
            </a:xfrm>
            <a:custGeom>
              <a:rect b="b" l="l" r="r" t="t"/>
              <a:pathLst>
                <a:path extrusionOk="0" h="21823" w="6015">
                  <a:moveTo>
                    <a:pt x="2795" y="0"/>
                  </a:moveTo>
                  <a:cubicBezTo>
                    <a:pt x="2544" y="0"/>
                    <a:pt x="2294" y="131"/>
                    <a:pt x="2202" y="435"/>
                  </a:cubicBezTo>
                  <a:cubicBezTo>
                    <a:pt x="0" y="7507"/>
                    <a:pt x="901" y="15146"/>
                    <a:pt x="4670" y="21517"/>
                  </a:cubicBezTo>
                  <a:cubicBezTo>
                    <a:pt x="4794" y="21733"/>
                    <a:pt x="4982" y="21823"/>
                    <a:pt x="5170" y="21823"/>
                  </a:cubicBezTo>
                  <a:cubicBezTo>
                    <a:pt x="5590" y="21823"/>
                    <a:pt x="6014" y="21377"/>
                    <a:pt x="5738" y="20917"/>
                  </a:cubicBezTo>
                  <a:cubicBezTo>
                    <a:pt x="2135" y="14779"/>
                    <a:pt x="1301" y="7540"/>
                    <a:pt x="3403" y="769"/>
                  </a:cubicBezTo>
                  <a:cubicBezTo>
                    <a:pt x="3564" y="305"/>
                    <a:pt x="3178" y="0"/>
                    <a:pt x="27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57"/>
            <p:cNvSpPr/>
            <p:nvPr/>
          </p:nvSpPr>
          <p:spPr>
            <a:xfrm rot="-4752750">
              <a:off x="4299361" y="3956642"/>
              <a:ext cx="152223" cy="228139"/>
            </a:xfrm>
            <a:custGeom>
              <a:rect b="b" l="l" r="r" t="t"/>
              <a:pathLst>
                <a:path extrusionOk="0" h="9890" w="6599">
                  <a:moveTo>
                    <a:pt x="777" y="1"/>
                  </a:moveTo>
                  <a:cubicBezTo>
                    <a:pt x="402" y="1"/>
                    <a:pt x="0" y="306"/>
                    <a:pt x="121" y="769"/>
                  </a:cubicBezTo>
                  <a:cubicBezTo>
                    <a:pt x="922" y="4238"/>
                    <a:pt x="2689" y="7274"/>
                    <a:pt x="5258" y="9709"/>
                  </a:cubicBezTo>
                  <a:cubicBezTo>
                    <a:pt x="5393" y="9836"/>
                    <a:pt x="5541" y="9890"/>
                    <a:pt x="5684" y="9890"/>
                  </a:cubicBezTo>
                  <a:cubicBezTo>
                    <a:pt x="6176" y="9890"/>
                    <a:pt x="6598" y="9256"/>
                    <a:pt x="6159" y="8842"/>
                  </a:cubicBezTo>
                  <a:cubicBezTo>
                    <a:pt x="3724" y="6540"/>
                    <a:pt x="2089" y="3705"/>
                    <a:pt x="1322" y="436"/>
                  </a:cubicBezTo>
                  <a:cubicBezTo>
                    <a:pt x="1256" y="132"/>
                    <a:pt x="1022" y="1"/>
                    <a:pt x="7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57"/>
            <p:cNvSpPr/>
            <p:nvPr/>
          </p:nvSpPr>
          <p:spPr>
            <a:xfrm rot="-3599873">
              <a:off x="3381833" y="3600206"/>
              <a:ext cx="554060" cy="370919"/>
            </a:xfrm>
            <a:custGeom>
              <a:rect b="b" l="l" r="r" t="t"/>
              <a:pathLst>
                <a:path extrusionOk="0" h="16079" w="24018">
                  <a:moveTo>
                    <a:pt x="9774" y="0"/>
                  </a:moveTo>
                  <a:lnTo>
                    <a:pt x="1" y="1568"/>
                  </a:lnTo>
                  <a:lnTo>
                    <a:pt x="3136" y="10975"/>
                  </a:lnTo>
                  <a:lnTo>
                    <a:pt x="5238" y="7506"/>
                  </a:lnTo>
                  <a:lnTo>
                    <a:pt x="24018" y="16078"/>
                  </a:lnTo>
                  <a:lnTo>
                    <a:pt x="7673" y="3469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1" name="Google Shape;2171;p57"/>
          <p:cNvSpPr txBox="1"/>
          <p:nvPr/>
        </p:nvSpPr>
        <p:spPr>
          <a:xfrm>
            <a:off x="638500" y="1654587"/>
            <a:ext cx="1705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2" name="Google Shape;2172;p57"/>
          <p:cNvSpPr txBox="1"/>
          <p:nvPr/>
        </p:nvSpPr>
        <p:spPr>
          <a:xfrm>
            <a:off x="638500" y="2729886"/>
            <a:ext cx="1705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3" name="Google Shape;2173;p57"/>
          <p:cNvSpPr txBox="1"/>
          <p:nvPr/>
        </p:nvSpPr>
        <p:spPr>
          <a:xfrm>
            <a:off x="6781551" y="1654587"/>
            <a:ext cx="1703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4" name="Google Shape;2174;p57"/>
          <p:cNvSpPr txBox="1"/>
          <p:nvPr/>
        </p:nvSpPr>
        <p:spPr>
          <a:xfrm>
            <a:off x="6779575" y="2729886"/>
            <a:ext cx="1703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very far away from Earth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5" name="Google Shape;2175;p57"/>
          <p:cNvSpPr txBox="1"/>
          <p:nvPr/>
        </p:nvSpPr>
        <p:spPr>
          <a:xfrm>
            <a:off x="6779575" y="3868775"/>
            <a:ext cx="1703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6" name="Google Shape;2176;p57"/>
          <p:cNvSpPr txBox="1"/>
          <p:nvPr/>
        </p:nvSpPr>
        <p:spPr>
          <a:xfrm>
            <a:off x="638500" y="3865875"/>
            <a:ext cx="1705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7" name="Google Shape;2177;p57"/>
          <p:cNvSpPr txBox="1"/>
          <p:nvPr/>
        </p:nvSpPr>
        <p:spPr>
          <a:xfrm>
            <a:off x="6779575" y="2433801"/>
            <a:ext cx="17034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Neptune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8" name="Google Shape;2178;p57"/>
          <p:cNvSpPr txBox="1"/>
          <p:nvPr/>
        </p:nvSpPr>
        <p:spPr>
          <a:xfrm>
            <a:off x="6779575" y="1365476"/>
            <a:ext cx="17034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Saturn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9" name="Google Shape;2179;p57"/>
          <p:cNvSpPr txBox="1"/>
          <p:nvPr/>
        </p:nvSpPr>
        <p:spPr>
          <a:xfrm>
            <a:off x="6779575" y="3572851"/>
            <a:ext cx="17034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0" name="Google Shape;2180;p57"/>
          <p:cNvSpPr txBox="1"/>
          <p:nvPr/>
        </p:nvSpPr>
        <p:spPr>
          <a:xfrm>
            <a:off x="638500" y="3572851"/>
            <a:ext cx="17034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1" name="Google Shape;2181;p57"/>
          <p:cNvSpPr txBox="1"/>
          <p:nvPr/>
        </p:nvSpPr>
        <p:spPr>
          <a:xfrm>
            <a:off x="638500" y="2433801"/>
            <a:ext cx="17034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2" name="Google Shape;2182;p57"/>
          <p:cNvSpPr txBox="1"/>
          <p:nvPr/>
        </p:nvSpPr>
        <p:spPr>
          <a:xfrm>
            <a:off x="638500" y="1365476"/>
            <a:ext cx="17034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58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Infographics</a:t>
            </a:r>
            <a:endParaRPr/>
          </a:p>
        </p:txBody>
      </p:sp>
      <p:grpSp>
        <p:nvGrpSpPr>
          <p:cNvPr id="2188" name="Google Shape;2188;p58"/>
          <p:cNvGrpSpPr/>
          <p:nvPr/>
        </p:nvGrpSpPr>
        <p:grpSpPr>
          <a:xfrm>
            <a:off x="1274263" y="985950"/>
            <a:ext cx="1414375" cy="2533500"/>
            <a:chOff x="1973488" y="658800"/>
            <a:chExt cx="1414375" cy="2533500"/>
          </a:xfrm>
        </p:grpSpPr>
        <p:sp>
          <p:nvSpPr>
            <p:cNvPr id="2189" name="Google Shape;2189;p58"/>
            <p:cNvSpPr/>
            <p:nvPr/>
          </p:nvSpPr>
          <p:spPr>
            <a:xfrm>
              <a:off x="2665638" y="658800"/>
              <a:ext cx="24225" cy="934025"/>
            </a:xfrm>
            <a:custGeom>
              <a:rect b="b" l="l" r="r" t="t"/>
              <a:pathLst>
                <a:path extrusionOk="0" h="37361" w="969">
                  <a:moveTo>
                    <a:pt x="968" y="20882"/>
                  </a:moveTo>
                  <a:cubicBezTo>
                    <a:pt x="968" y="25452"/>
                    <a:pt x="968" y="29988"/>
                    <a:pt x="968" y="34558"/>
                  </a:cubicBezTo>
                  <a:cubicBezTo>
                    <a:pt x="968" y="35159"/>
                    <a:pt x="935" y="35759"/>
                    <a:pt x="868" y="36359"/>
                  </a:cubicBezTo>
                  <a:cubicBezTo>
                    <a:pt x="835" y="36626"/>
                    <a:pt x="735" y="36927"/>
                    <a:pt x="668" y="37193"/>
                  </a:cubicBezTo>
                  <a:cubicBezTo>
                    <a:pt x="635" y="37293"/>
                    <a:pt x="568" y="37360"/>
                    <a:pt x="468" y="37327"/>
                  </a:cubicBezTo>
                  <a:cubicBezTo>
                    <a:pt x="401" y="37327"/>
                    <a:pt x="301" y="37260"/>
                    <a:pt x="301" y="37193"/>
                  </a:cubicBezTo>
                  <a:cubicBezTo>
                    <a:pt x="201" y="36893"/>
                    <a:pt x="101" y="36626"/>
                    <a:pt x="101" y="36293"/>
                  </a:cubicBezTo>
                  <a:cubicBezTo>
                    <a:pt x="34" y="35559"/>
                    <a:pt x="1" y="34825"/>
                    <a:pt x="1" y="34058"/>
                  </a:cubicBezTo>
                  <a:cubicBezTo>
                    <a:pt x="1" y="28587"/>
                    <a:pt x="1" y="19981"/>
                    <a:pt x="34" y="14511"/>
                  </a:cubicBezTo>
                  <a:cubicBezTo>
                    <a:pt x="34" y="10875"/>
                    <a:pt x="68" y="4337"/>
                    <a:pt x="101" y="701"/>
                  </a:cubicBezTo>
                  <a:cubicBezTo>
                    <a:pt x="101" y="367"/>
                    <a:pt x="134" y="1068"/>
                    <a:pt x="134" y="701"/>
                  </a:cubicBezTo>
                  <a:cubicBezTo>
                    <a:pt x="134" y="567"/>
                    <a:pt x="168" y="834"/>
                    <a:pt x="168" y="701"/>
                  </a:cubicBezTo>
                  <a:cubicBezTo>
                    <a:pt x="201" y="500"/>
                    <a:pt x="334" y="701"/>
                    <a:pt x="468" y="701"/>
                  </a:cubicBezTo>
                  <a:cubicBezTo>
                    <a:pt x="601" y="701"/>
                    <a:pt x="735" y="500"/>
                    <a:pt x="768" y="701"/>
                  </a:cubicBezTo>
                  <a:cubicBezTo>
                    <a:pt x="768" y="834"/>
                    <a:pt x="801" y="567"/>
                    <a:pt x="801" y="701"/>
                  </a:cubicBezTo>
                  <a:cubicBezTo>
                    <a:pt x="801" y="1401"/>
                    <a:pt x="868" y="0"/>
                    <a:pt x="868" y="701"/>
                  </a:cubicBezTo>
                  <a:cubicBezTo>
                    <a:pt x="902" y="5104"/>
                    <a:pt x="902" y="16512"/>
                    <a:pt x="935" y="20882"/>
                  </a:cubicBezTo>
                  <a:cubicBezTo>
                    <a:pt x="935" y="20882"/>
                    <a:pt x="968" y="20882"/>
                    <a:pt x="968" y="208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58"/>
            <p:cNvSpPr/>
            <p:nvPr/>
          </p:nvSpPr>
          <p:spPr>
            <a:xfrm>
              <a:off x="2588938" y="3007150"/>
              <a:ext cx="30875" cy="185150"/>
            </a:xfrm>
            <a:custGeom>
              <a:rect b="b" l="l" r="r" t="t"/>
              <a:pathLst>
                <a:path extrusionOk="0" h="7406" w="1235">
                  <a:moveTo>
                    <a:pt x="33" y="5437"/>
                  </a:moveTo>
                  <a:lnTo>
                    <a:pt x="33" y="4570"/>
                  </a:lnTo>
                  <a:cubicBezTo>
                    <a:pt x="33" y="4136"/>
                    <a:pt x="67" y="3736"/>
                    <a:pt x="200" y="3336"/>
                  </a:cubicBezTo>
                  <a:cubicBezTo>
                    <a:pt x="434" y="2602"/>
                    <a:pt x="467" y="1868"/>
                    <a:pt x="567" y="1134"/>
                  </a:cubicBezTo>
                  <a:cubicBezTo>
                    <a:pt x="600" y="867"/>
                    <a:pt x="634" y="634"/>
                    <a:pt x="667" y="367"/>
                  </a:cubicBezTo>
                  <a:cubicBezTo>
                    <a:pt x="667" y="300"/>
                    <a:pt x="667" y="234"/>
                    <a:pt x="701" y="167"/>
                  </a:cubicBezTo>
                  <a:cubicBezTo>
                    <a:pt x="734" y="67"/>
                    <a:pt x="867" y="0"/>
                    <a:pt x="967" y="33"/>
                  </a:cubicBezTo>
                  <a:cubicBezTo>
                    <a:pt x="1034" y="67"/>
                    <a:pt x="1134" y="133"/>
                    <a:pt x="1168" y="200"/>
                  </a:cubicBezTo>
                  <a:cubicBezTo>
                    <a:pt x="1201" y="300"/>
                    <a:pt x="1168" y="400"/>
                    <a:pt x="1168" y="534"/>
                  </a:cubicBezTo>
                  <a:cubicBezTo>
                    <a:pt x="1101" y="1101"/>
                    <a:pt x="1034" y="1668"/>
                    <a:pt x="967" y="2268"/>
                  </a:cubicBezTo>
                  <a:cubicBezTo>
                    <a:pt x="934" y="2435"/>
                    <a:pt x="934" y="2669"/>
                    <a:pt x="967" y="2835"/>
                  </a:cubicBezTo>
                  <a:cubicBezTo>
                    <a:pt x="1234" y="4003"/>
                    <a:pt x="1201" y="5204"/>
                    <a:pt x="1201" y="6371"/>
                  </a:cubicBezTo>
                  <a:cubicBezTo>
                    <a:pt x="1201" y="6538"/>
                    <a:pt x="1168" y="6705"/>
                    <a:pt x="1134" y="6872"/>
                  </a:cubicBezTo>
                  <a:cubicBezTo>
                    <a:pt x="1067" y="7172"/>
                    <a:pt x="801" y="7405"/>
                    <a:pt x="500" y="7372"/>
                  </a:cubicBezTo>
                  <a:cubicBezTo>
                    <a:pt x="200" y="7339"/>
                    <a:pt x="0" y="7038"/>
                    <a:pt x="0" y="6738"/>
                  </a:cubicBezTo>
                  <a:cubicBezTo>
                    <a:pt x="33" y="6305"/>
                    <a:pt x="0" y="5871"/>
                    <a:pt x="0" y="54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58"/>
            <p:cNvSpPr/>
            <p:nvPr/>
          </p:nvSpPr>
          <p:spPr>
            <a:xfrm>
              <a:off x="2855788" y="3003800"/>
              <a:ext cx="65075" cy="137625"/>
            </a:xfrm>
            <a:custGeom>
              <a:rect b="b" l="l" r="r" t="t"/>
              <a:pathLst>
                <a:path extrusionOk="0" h="5505" w="2603">
                  <a:moveTo>
                    <a:pt x="100" y="1"/>
                  </a:moveTo>
                  <a:cubicBezTo>
                    <a:pt x="200" y="101"/>
                    <a:pt x="301" y="134"/>
                    <a:pt x="334" y="201"/>
                  </a:cubicBezTo>
                  <a:cubicBezTo>
                    <a:pt x="868" y="768"/>
                    <a:pt x="1368" y="1368"/>
                    <a:pt x="1635" y="2135"/>
                  </a:cubicBezTo>
                  <a:cubicBezTo>
                    <a:pt x="1802" y="2569"/>
                    <a:pt x="2002" y="2969"/>
                    <a:pt x="2202" y="3370"/>
                  </a:cubicBezTo>
                  <a:cubicBezTo>
                    <a:pt x="2369" y="3737"/>
                    <a:pt x="2502" y="4104"/>
                    <a:pt x="2569" y="4504"/>
                  </a:cubicBezTo>
                  <a:cubicBezTo>
                    <a:pt x="2602" y="4737"/>
                    <a:pt x="2602" y="4971"/>
                    <a:pt x="2469" y="5204"/>
                  </a:cubicBezTo>
                  <a:cubicBezTo>
                    <a:pt x="2402" y="5371"/>
                    <a:pt x="2269" y="5471"/>
                    <a:pt x="2068" y="5505"/>
                  </a:cubicBezTo>
                  <a:cubicBezTo>
                    <a:pt x="1868" y="5505"/>
                    <a:pt x="1702" y="5404"/>
                    <a:pt x="1635" y="5204"/>
                  </a:cubicBezTo>
                  <a:cubicBezTo>
                    <a:pt x="1568" y="5104"/>
                    <a:pt x="1501" y="5004"/>
                    <a:pt x="1468" y="4871"/>
                  </a:cubicBezTo>
                  <a:cubicBezTo>
                    <a:pt x="1168" y="3637"/>
                    <a:pt x="701" y="2436"/>
                    <a:pt x="200" y="1268"/>
                  </a:cubicBezTo>
                  <a:cubicBezTo>
                    <a:pt x="0" y="835"/>
                    <a:pt x="0" y="668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58"/>
            <p:cNvSpPr/>
            <p:nvPr/>
          </p:nvSpPr>
          <p:spPr>
            <a:xfrm>
              <a:off x="1973488" y="2414225"/>
              <a:ext cx="131775" cy="46700"/>
            </a:xfrm>
            <a:custGeom>
              <a:rect b="b" l="l" r="r" t="t"/>
              <a:pathLst>
                <a:path extrusionOk="0" h="1868" w="5271">
                  <a:moveTo>
                    <a:pt x="5271" y="1501"/>
                  </a:moveTo>
                  <a:cubicBezTo>
                    <a:pt x="5004" y="1868"/>
                    <a:pt x="4670" y="1868"/>
                    <a:pt x="4304" y="1801"/>
                  </a:cubicBezTo>
                  <a:cubicBezTo>
                    <a:pt x="3503" y="1668"/>
                    <a:pt x="2669" y="1534"/>
                    <a:pt x="1868" y="1301"/>
                  </a:cubicBezTo>
                  <a:cubicBezTo>
                    <a:pt x="1435" y="1168"/>
                    <a:pt x="968" y="1001"/>
                    <a:pt x="501" y="1034"/>
                  </a:cubicBezTo>
                  <a:cubicBezTo>
                    <a:pt x="167" y="1067"/>
                    <a:pt x="0" y="701"/>
                    <a:pt x="134" y="400"/>
                  </a:cubicBezTo>
                  <a:cubicBezTo>
                    <a:pt x="234" y="234"/>
                    <a:pt x="367" y="67"/>
                    <a:pt x="568" y="33"/>
                  </a:cubicBezTo>
                  <a:cubicBezTo>
                    <a:pt x="734" y="33"/>
                    <a:pt x="934" y="0"/>
                    <a:pt x="1101" y="33"/>
                  </a:cubicBezTo>
                  <a:cubicBezTo>
                    <a:pt x="1401" y="67"/>
                    <a:pt x="1702" y="133"/>
                    <a:pt x="2002" y="200"/>
                  </a:cubicBezTo>
                  <a:cubicBezTo>
                    <a:pt x="2602" y="334"/>
                    <a:pt x="3203" y="467"/>
                    <a:pt x="3803" y="600"/>
                  </a:cubicBezTo>
                  <a:cubicBezTo>
                    <a:pt x="4037" y="667"/>
                    <a:pt x="4270" y="734"/>
                    <a:pt x="4504" y="801"/>
                  </a:cubicBezTo>
                  <a:cubicBezTo>
                    <a:pt x="4837" y="934"/>
                    <a:pt x="5104" y="1134"/>
                    <a:pt x="5271" y="15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58"/>
            <p:cNvSpPr/>
            <p:nvPr/>
          </p:nvSpPr>
          <p:spPr>
            <a:xfrm>
              <a:off x="2249513" y="2946250"/>
              <a:ext cx="129275" cy="103450"/>
            </a:xfrm>
            <a:custGeom>
              <a:rect b="b" l="l" r="r" t="t"/>
              <a:pathLst>
                <a:path extrusionOk="0" h="4138" w="5171">
                  <a:moveTo>
                    <a:pt x="468" y="4137"/>
                  </a:moveTo>
                  <a:cubicBezTo>
                    <a:pt x="201" y="4137"/>
                    <a:pt x="1" y="3904"/>
                    <a:pt x="67" y="3670"/>
                  </a:cubicBezTo>
                  <a:cubicBezTo>
                    <a:pt x="101" y="3503"/>
                    <a:pt x="201" y="3370"/>
                    <a:pt x="301" y="3237"/>
                  </a:cubicBezTo>
                  <a:cubicBezTo>
                    <a:pt x="334" y="3170"/>
                    <a:pt x="434" y="3137"/>
                    <a:pt x="501" y="3070"/>
                  </a:cubicBezTo>
                  <a:cubicBezTo>
                    <a:pt x="1669" y="2269"/>
                    <a:pt x="2836" y="1402"/>
                    <a:pt x="4037" y="635"/>
                  </a:cubicBezTo>
                  <a:cubicBezTo>
                    <a:pt x="4304" y="501"/>
                    <a:pt x="4504" y="301"/>
                    <a:pt x="4737" y="101"/>
                  </a:cubicBezTo>
                  <a:cubicBezTo>
                    <a:pt x="4904" y="1"/>
                    <a:pt x="5071" y="1"/>
                    <a:pt x="5138" y="101"/>
                  </a:cubicBezTo>
                  <a:cubicBezTo>
                    <a:pt x="5171" y="201"/>
                    <a:pt x="5171" y="335"/>
                    <a:pt x="5004" y="435"/>
                  </a:cubicBezTo>
                  <a:cubicBezTo>
                    <a:pt x="4437" y="835"/>
                    <a:pt x="4037" y="1369"/>
                    <a:pt x="3603" y="1869"/>
                  </a:cubicBezTo>
                  <a:cubicBezTo>
                    <a:pt x="3370" y="2203"/>
                    <a:pt x="3070" y="2469"/>
                    <a:pt x="2736" y="2703"/>
                  </a:cubicBezTo>
                  <a:cubicBezTo>
                    <a:pt x="2169" y="3103"/>
                    <a:pt x="1635" y="3503"/>
                    <a:pt x="1068" y="3904"/>
                  </a:cubicBezTo>
                  <a:cubicBezTo>
                    <a:pt x="868" y="4037"/>
                    <a:pt x="701" y="4137"/>
                    <a:pt x="468" y="4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58"/>
            <p:cNvSpPr/>
            <p:nvPr/>
          </p:nvSpPr>
          <p:spPr>
            <a:xfrm>
              <a:off x="3237713" y="2466750"/>
              <a:ext cx="150150" cy="55075"/>
            </a:xfrm>
            <a:custGeom>
              <a:rect b="b" l="l" r="r" t="t"/>
              <a:pathLst>
                <a:path extrusionOk="0" h="2203" w="6006">
                  <a:moveTo>
                    <a:pt x="1" y="2202"/>
                  </a:moveTo>
                  <a:cubicBezTo>
                    <a:pt x="68" y="2135"/>
                    <a:pt x="101" y="2069"/>
                    <a:pt x="134" y="2035"/>
                  </a:cubicBezTo>
                  <a:cubicBezTo>
                    <a:pt x="234" y="2002"/>
                    <a:pt x="368" y="1969"/>
                    <a:pt x="501" y="1969"/>
                  </a:cubicBezTo>
                  <a:cubicBezTo>
                    <a:pt x="735" y="1902"/>
                    <a:pt x="902" y="1835"/>
                    <a:pt x="1068" y="1668"/>
                  </a:cubicBezTo>
                  <a:cubicBezTo>
                    <a:pt x="1335" y="1402"/>
                    <a:pt x="1669" y="1235"/>
                    <a:pt x="2002" y="1135"/>
                  </a:cubicBezTo>
                  <a:cubicBezTo>
                    <a:pt x="2669" y="901"/>
                    <a:pt x="3337" y="668"/>
                    <a:pt x="4004" y="434"/>
                  </a:cubicBezTo>
                  <a:cubicBezTo>
                    <a:pt x="4371" y="301"/>
                    <a:pt x="4704" y="201"/>
                    <a:pt x="5071" y="101"/>
                  </a:cubicBezTo>
                  <a:cubicBezTo>
                    <a:pt x="5305" y="1"/>
                    <a:pt x="5538" y="67"/>
                    <a:pt x="5738" y="201"/>
                  </a:cubicBezTo>
                  <a:cubicBezTo>
                    <a:pt x="6005" y="334"/>
                    <a:pt x="6005" y="668"/>
                    <a:pt x="5738" y="801"/>
                  </a:cubicBezTo>
                  <a:cubicBezTo>
                    <a:pt x="5538" y="935"/>
                    <a:pt x="5305" y="1068"/>
                    <a:pt x="5071" y="1135"/>
                  </a:cubicBezTo>
                  <a:cubicBezTo>
                    <a:pt x="4437" y="1368"/>
                    <a:pt x="3837" y="1602"/>
                    <a:pt x="3203" y="1802"/>
                  </a:cubicBezTo>
                  <a:cubicBezTo>
                    <a:pt x="2569" y="2035"/>
                    <a:pt x="1902" y="2135"/>
                    <a:pt x="1235" y="2102"/>
                  </a:cubicBezTo>
                  <a:cubicBezTo>
                    <a:pt x="968" y="2102"/>
                    <a:pt x="701" y="2169"/>
                    <a:pt x="468" y="2169"/>
                  </a:cubicBezTo>
                  <a:cubicBezTo>
                    <a:pt x="334" y="2202"/>
                    <a:pt x="201" y="2202"/>
                    <a:pt x="1" y="22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58"/>
            <p:cNvSpPr/>
            <p:nvPr/>
          </p:nvSpPr>
          <p:spPr>
            <a:xfrm>
              <a:off x="3226888" y="2743625"/>
              <a:ext cx="150950" cy="49225"/>
            </a:xfrm>
            <a:custGeom>
              <a:rect b="b" l="l" r="r" t="t"/>
              <a:pathLst>
                <a:path extrusionOk="0" h="1969" w="6038">
                  <a:moveTo>
                    <a:pt x="0" y="67"/>
                  </a:moveTo>
                  <a:cubicBezTo>
                    <a:pt x="167" y="34"/>
                    <a:pt x="234" y="0"/>
                    <a:pt x="300" y="0"/>
                  </a:cubicBezTo>
                  <a:cubicBezTo>
                    <a:pt x="467" y="0"/>
                    <a:pt x="634" y="0"/>
                    <a:pt x="801" y="34"/>
                  </a:cubicBezTo>
                  <a:cubicBezTo>
                    <a:pt x="1234" y="100"/>
                    <a:pt x="1701" y="134"/>
                    <a:pt x="2135" y="134"/>
                  </a:cubicBezTo>
                  <a:cubicBezTo>
                    <a:pt x="3102" y="67"/>
                    <a:pt x="4070" y="234"/>
                    <a:pt x="4970" y="534"/>
                  </a:cubicBezTo>
                  <a:cubicBezTo>
                    <a:pt x="5237" y="634"/>
                    <a:pt x="5471" y="767"/>
                    <a:pt x="5704" y="901"/>
                  </a:cubicBezTo>
                  <a:cubicBezTo>
                    <a:pt x="5838" y="968"/>
                    <a:pt x="5938" y="1134"/>
                    <a:pt x="5971" y="1301"/>
                  </a:cubicBezTo>
                  <a:cubicBezTo>
                    <a:pt x="6038" y="1668"/>
                    <a:pt x="5704" y="1968"/>
                    <a:pt x="5337" y="1868"/>
                  </a:cubicBezTo>
                  <a:cubicBezTo>
                    <a:pt x="5271" y="1868"/>
                    <a:pt x="5237" y="1868"/>
                    <a:pt x="5171" y="1835"/>
                  </a:cubicBezTo>
                  <a:cubicBezTo>
                    <a:pt x="4737" y="1568"/>
                    <a:pt x="4237" y="1468"/>
                    <a:pt x="3736" y="1368"/>
                  </a:cubicBezTo>
                  <a:cubicBezTo>
                    <a:pt x="3069" y="1201"/>
                    <a:pt x="2402" y="968"/>
                    <a:pt x="1835" y="601"/>
                  </a:cubicBezTo>
                  <a:cubicBezTo>
                    <a:pt x="1535" y="400"/>
                    <a:pt x="1234" y="334"/>
                    <a:pt x="901" y="300"/>
                  </a:cubicBezTo>
                  <a:cubicBezTo>
                    <a:pt x="634" y="300"/>
                    <a:pt x="367" y="267"/>
                    <a:pt x="0" y="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58"/>
            <p:cNvSpPr/>
            <p:nvPr/>
          </p:nvSpPr>
          <p:spPr>
            <a:xfrm>
              <a:off x="3117638" y="2108150"/>
              <a:ext cx="112600" cy="67575"/>
            </a:xfrm>
            <a:custGeom>
              <a:rect b="b" l="l" r="r" t="t"/>
              <a:pathLst>
                <a:path extrusionOk="0" h="2703" w="4504">
                  <a:moveTo>
                    <a:pt x="4504" y="468"/>
                  </a:moveTo>
                  <a:cubicBezTo>
                    <a:pt x="4470" y="535"/>
                    <a:pt x="4437" y="668"/>
                    <a:pt x="4370" y="735"/>
                  </a:cubicBezTo>
                  <a:cubicBezTo>
                    <a:pt x="4270" y="835"/>
                    <a:pt x="4137" y="902"/>
                    <a:pt x="4003" y="968"/>
                  </a:cubicBezTo>
                  <a:cubicBezTo>
                    <a:pt x="2836" y="1569"/>
                    <a:pt x="1668" y="2136"/>
                    <a:pt x="467" y="2636"/>
                  </a:cubicBezTo>
                  <a:cubicBezTo>
                    <a:pt x="434" y="2636"/>
                    <a:pt x="401" y="2670"/>
                    <a:pt x="367" y="2670"/>
                  </a:cubicBezTo>
                  <a:cubicBezTo>
                    <a:pt x="234" y="2703"/>
                    <a:pt x="101" y="2636"/>
                    <a:pt x="34" y="2503"/>
                  </a:cubicBezTo>
                  <a:cubicBezTo>
                    <a:pt x="0" y="2403"/>
                    <a:pt x="0" y="2269"/>
                    <a:pt x="67" y="2203"/>
                  </a:cubicBezTo>
                  <a:cubicBezTo>
                    <a:pt x="501" y="1769"/>
                    <a:pt x="901" y="1335"/>
                    <a:pt x="1435" y="1068"/>
                  </a:cubicBezTo>
                  <a:cubicBezTo>
                    <a:pt x="2135" y="768"/>
                    <a:pt x="2802" y="435"/>
                    <a:pt x="3470" y="134"/>
                  </a:cubicBezTo>
                  <a:cubicBezTo>
                    <a:pt x="3703" y="1"/>
                    <a:pt x="3970" y="1"/>
                    <a:pt x="4203" y="68"/>
                  </a:cubicBezTo>
                  <a:cubicBezTo>
                    <a:pt x="4370" y="134"/>
                    <a:pt x="4504" y="301"/>
                    <a:pt x="4504" y="4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58"/>
            <p:cNvSpPr/>
            <p:nvPr/>
          </p:nvSpPr>
          <p:spPr>
            <a:xfrm>
              <a:off x="3105138" y="2907075"/>
              <a:ext cx="110925" cy="85900"/>
            </a:xfrm>
            <a:custGeom>
              <a:rect b="b" l="l" r="r" t="t"/>
              <a:pathLst>
                <a:path extrusionOk="0" h="3436" w="4437">
                  <a:moveTo>
                    <a:pt x="3803" y="3369"/>
                  </a:moveTo>
                  <a:cubicBezTo>
                    <a:pt x="3669" y="3336"/>
                    <a:pt x="3436" y="3236"/>
                    <a:pt x="3202" y="3102"/>
                  </a:cubicBezTo>
                  <a:cubicBezTo>
                    <a:pt x="2569" y="2702"/>
                    <a:pt x="2002" y="2202"/>
                    <a:pt x="1468" y="1668"/>
                  </a:cubicBezTo>
                  <a:cubicBezTo>
                    <a:pt x="1068" y="1268"/>
                    <a:pt x="634" y="834"/>
                    <a:pt x="200" y="434"/>
                  </a:cubicBezTo>
                  <a:cubicBezTo>
                    <a:pt x="134" y="367"/>
                    <a:pt x="67" y="300"/>
                    <a:pt x="33" y="234"/>
                  </a:cubicBezTo>
                  <a:cubicBezTo>
                    <a:pt x="0" y="167"/>
                    <a:pt x="0" y="100"/>
                    <a:pt x="33" y="34"/>
                  </a:cubicBezTo>
                  <a:cubicBezTo>
                    <a:pt x="67" y="0"/>
                    <a:pt x="134" y="0"/>
                    <a:pt x="200" y="0"/>
                  </a:cubicBezTo>
                  <a:cubicBezTo>
                    <a:pt x="267" y="34"/>
                    <a:pt x="334" y="67"/>
                    <a:pt x="367" y="100"/>
                  </a:cubicBezTo>
                  <a:cubicBezTo>
                    <a:pt x="734" y="501"/>
                    <a:pt x="1168" y="667"/>
                    <a:pt x="1635" y="867"/>
                  </a:cubicBezTo>
                  <a:cubicBezTo>
                    <a:pt x="2402" y="1201"/>
                    <a:pt x="3102" y="1601"/>
                    <a:pt x="3803" y="2102"/>
                  </a:cubicBezTo>
                  <a:cubicBezTo>
                    <a:pt x="4070" y="2302"/>
                    <a:pt x="4270" y="2569"/>
                    <a:pt x="4370" y="2869"/>
                  </a:cubicBezTo>
                  <a:cubicBezTo>
                    <a:pt x="4437" y="3202"/>
                    <a:pt x="4203" y="3436"/>
                    <a:pt x="3803" y="3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58"/>
            <p:cNvSpPr/>
            <p:nvPr/>
          </p:nvSpPr>
          <p:spPr>
            <a:xfrm>
              <a:off x="2044363" y="2736950"/>
              <a:ext cx="100925" cy="55900"/>
            </a:xfrm>
            <a:custGeom>
              <a:rect b="b" l="l" r="r" t="t"/>
              <a:pathLst>
                <a:path extrusionOk="0" h="2236" w="4037">
                  <a:moveTo>
                    <a:pt x="601" y="2235"/>
                  </a:moveTo>
                  <a:cubicBezTo>
                    <a:pt x="301" y="2235"/>
                    <a:pt x="168" y="2169"/>
                    <a:pt x="68" y="2002"/>
                  </a:cubicBezTo>
                  <a:cubicBezTo>
                    <a:pt x="1" y="1802"/>
                    <a:pt x="34" y="1601"/>
                    <a:pt x="201" y="1468"/>
                  </a:cubicBezTo>
                  <a:cubicBezTo>
                    <a:pt x="368" y="1335"/>
                    <a:pt x="568" y="1201"/>
                    <a:pt x="768" y="1101"/>
                  </a:cubicBezTo>
                  <a:cubicBezTo>
                    <a:pt x="1168" y="934"/>
                    <a:pt x="1569" y="734"/>
                    <a:pt x="2002" y="567"/>
                  </a:cubicBezTo>
                  <a:cubicBezTo>
                    <a:pt x="2503" y="401"/>
                    <a:pt x="3036" y="234"/>
                    <a:pt x="3537" y="67"/>
                  </a:cubicBezTo>
                  <a:cubicBezTo>
                    <a:pt x="3737" y="0"/>
                    <a:pt x="3904" y="100"/>
                    <a:pt x="3970" y="234"/>
                  </a:cubicBezTo>
                  <a:cubicBezTo>
                    <a:pt x="4037" y="401"/>
                    <a:pt x="3970" y="601"/>
                    <a:pt x="3804" y="667"/>
                  </a:cubicBezTo>
                  <a:cubicBezTo>
                    <a:pt x="3236" y="901"/>
                    <a:pt x="2836" y="1368"/>
                    <a:pt x="2302" y="1635"/>
                  </a:cubicBezTo>
                  <a:cubicBezTo>
                    <a:pt x="1869" y="1802"/>
                    <a:pt x="1469" y="2002"/>
                    <a:pt x="1035" y="2169"/>
                  </a:cubicBezTo>
                  <a:cubicBezTo>
                    <a:pt x="868" y="2202"/>
                    <a:pt x="701" y="2235"/>
                    <a:pt x="601" y="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58"/>
            <p:cNvSpPr/>
            <p:nvPr/>
          </p:nvSpPr>
          <p:spPr>
            <a:xfrm>
              <a:off x="2136938" y="2110675"/>
              <a:ext cx="86750" cy="78400"/>
            </a:xfrm>
            <a:custGeom>
              <a:rect b="b" l="l" r="r" t="t"/>
              <a:pathLst>
                <a:path extrusionOk="0" h="3136" w="3470">
                  <a:moveTo>
                    <a:pt x="3470" y="2969"/>
                  </a:moveTo>
                  <a:cubicBezTo>
                    <a:pt x="3370" y="3036"/>
                    <a:pt x="3303" y="3102"/>
                    <a:pt x="3236" y="3102"/>
                  </a:cubicBezTo>
                  <a:cubicBezTo>
                    <a:pt x="3169" y="3136"/>
                    <a:pt x="3103" y="3069"/>
                    <a:pt x="3036" y="3069"/>
                  </a:cubicBezTo>
                  <a:cubicBezTo>
                    <a:pt x="2836" y="2969"/>
                    <a:pt x="2602" y="2869"/>
                    <a:pt x="2369" y="2802"/>
                  </a:cubicBezTo>
                  <a:cubicBezTo>
                    <a:pt x="1902" y="2635"/>
                    <a:pt x="1502" y="2368"/>
                    <a:pt x="1168" y="2001"/>
                  </a:cubicBezTo>
                  <a:cubicBezTo>
                    <a:pt x="868" y="1668"/>
                    <a:pt x="568" y="1301"/>
                    <a:pt x="267" y="967"/>
                  </a:cubicBezTo>
                  <a:cubicBezTo>
                    <a:pt x="201" y="901"/>
                    <a:pt x="134" y="834"/>
                    <a:pt x="101" y="767"/>
                  </a:cubicBezTo>
                  <a:cubicBezTo>
                    <a:pt x="0" y="567"/>
                    <a:pt x="34" y="334"/>
                    <a:pt x="167" y="200"/>
                  </a:cubicBezTo>
                  <a:cubicBezTo>
                    <a:pt x="301" y="33"/>
                    <a:pt x="568" y="0"/>
                    <a:pt x="768" y="100"/>
                  </a:cubicBezTo>
                  <a:cubicBezTo>
                    <a:pt x="868" y="167"/>
                    <a:pt x="968" y="267"/>
                    <a:pt x="1068" y="367"/>
                  </a:cubicBezTo>
                  <a:cubicBezTo>
                    <a:pt x="1268" y="567"/>
                    <a:pt x="1468" y="767"/>
                    <a:pt x="1635" y="1001"/>
                  </a:cubicBezTo>
                  <a:cubicBezTo>
                    <a:pt x="2035" y="1434"/>
                    <a:pt x="2402" y="1901"/>
                    <a:pt x="2802" y="2302"/>
                  </a:cubicBezTo>
                  <a:cubicBezTo>
                    <a:pt x="2936" y="2468"/>
                    <a:pt x="3136" y="2602"/>
                    <a:pt x="3303" y="2735"/>
                  </a:cubicBezTo>
                  <a:cubicBezTo>
                    <a:pt x="3336" y="2802"/>
                    <a:pt x="3403" y="2869"/>
                    <a:pt x="3470" y="29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58"/>
            <p:cNvSpPr/>
            <p:nvPr/>
          </p:nvSpPr>
          <p:spPr>
            <a:xfrm>
              <a:off x="2238688" y="1894475"/>
              <a:ext cx="883975" cy="1014275"/>
            </a:xfrm>
            <a:custGeom>
              <a:rect b="b" l="l" r="r" t="t"/>
              <a:pathLst>
                <a:path extrusionOk="0" h="40571" w="35359">
                  <a:moveTo>
                    <a:pt x="14760" y="1"/>
                  </a:moveTo>
                  <a:cubicBezTo>
                    <a:pt x="13936" y="1"/>
                    <a:pt x="13098" y="83"/>
                    <a:pt x="12309" y="309"/>
                  </a:cubicBezTo>
                  <a:cubicBezTo>
                    <a:pt x="11742" y="476"/>
                    <a:pt x="11275" y="742"/>
                    <a:pt x="10841" y="1143"/>
                  </a:cubicBezTo>
                  <a:cubicBezTo>
                    <a:pt x="10741" y="1209"/>
                    <a:pt x="10674" y="1343"/>
                    <a:pt x="10641" y="1443"/>
                  </a:cubicBezTo>
                  <a:cubicBezTo>
                    <a:pt x="10441" y="2077"/>
                    <a:pt x="10241" y="2710"/>
                    <a:pt x="10274" y="3344"/>
                  </a:cubicBezTo>
                  <a:cubicBezTo>
                    <a:pt x="10274" y="3478"/>
                    <a:pt x="10241" y="3578"/>
                    <a:pt x="10207" y="3678"/>
                  </a:cubicBezTo>
                  <a:cubicBezTo>
                    <a:pt x="9974" y="4845"/>
                    <a:pt x="9540" y="5913"/>
                    <a:pt x="8973" y="6947"/>
                  </a:cubicBezTo>
                  <a:cubicBezTo>
                    <a:pt x="8773" y="7314"/>
                    <a:pt x="8573" y="7714"/>
                    <a:pt x="8373" y="8081"/>
                  </a:cubicBezTo>
                  <a:cubicBezTo>
                    <a:pt x="8039" y="8848"/>
                    <a:pt x="7572" y="9515"/>
                    <a:pt x="7072" y="10149"/>
                  </a:cubicBezTo>
                  <a:cubicBezTo>
                    <a:pt x="6138" y="11317"/>
                    <a:pt x="5204" y="12484"/>
                    <a:pt x="4270" y="13652"/>
                  </a:cubicBezTo>
                  <a:cubicBezTo>
                    <a:pt x="4070" y="13885"/>
                    <a:pt x="3869" y="14152"/>
                    <a:pt x="3636" y="14352"/>
                  </a:cubicBezTo>
                  <a:cubicBezTo>
                    <a:pt x="3102" y="14719"/>
                    <a:pt x="2735" y="15219"/>
                    <a:pt x="2302" y="15686"/>
                  </a:cubicBezTo>
                  <a:cubicBezTo>
                    <a:pt x="2068" y="15953"/>
                    <a:pt x="1868" y="16220"/>
                    <a:pt x="1701" y="16554"/>
                  </a:cubicBezTo>
                  <a:cubicBezTo>
                    <a:pt x="1334" y="17254"/>
                    <a:pt x="967" y="17955"/>
                    <a:pt x="634" y="18689"/>
                  </a:cubicBezTo>
                  <a:cubicBezTo>
                    <a:pt x="500" y="18989"/>
                    <a:pt x="400" y="19356"/>
                    <a:pt x="367" y="19689"/>
                  </a:cubicBezTo>
                  <a:cubicBezTo>
                    <a:pt x="267" y="20323"/>
                    <a:pt x="67" y="20923"/>
                    <a:pt x="133" y="21591"/>
                  </a:cubicBezTo>
                  <a:cubicBezTo>
                    <a:pt x="133" y="21624"/>
                    <a:pt x="133" y="21691"/>
                    <a:pt x="100" y="21724"/>
                  </a:cubicBezTo>
                  <a:cubicBezTo>
                    <a:pt x="0" y="22091"/>
                    <a:pt x="0" y="22458"/>
                    <a:pt x="0" y="22825"/>
                  </a:cubicBezTo>
                  <a:lnTo>
                    <a:pt x="33" y="25660"/>
                  </a:lnTo>
                  <a:cubicBezTo>
                    <a:pt x="33" y="25794"/>
                    <a:pt x="33" y="25960"/>
                    <a:pt x="67" y="26094"/>
                  </a:cubicBezTo>
                  <a:cubicBezTo>
                    <a:pt x="200" y="26628"/>
                    <a:pt x="234" y="27161"/>
                    <a:pt x="267" y="27728"/>
                  </a:cubicBezTo>
                  <a:cubicBezTo>
                    <a:pt x="300" y="28129"/>
                    <a:pt x="367" y="28562"/>
                    <a:pt x="600" y="28929"/>
                  </a:cubicBezTo>
                  <a:cubicBezTo>
                    <a:pt x="867" y="29263"/>
                    <a:pt x="967" y="29663"/>
                    <a:pt x="1101" y="30063"/>
                  </a:cubicBezTo>
                  <a:cubicBezTo>
                    <a:pt x="1201" y="30430"/>
                    <a:pt x="1334" y="30797"/>
                    <a:pt x="1434" y="31164"/>
                  </a:cubicBezTo>
                  <a:cubicBezTo>
                    <a:pt x="1534" y="31464"/>
                    <a:pt x="1668" y="31731"/>
                    <a:pt x="1901" y="31965"/>
                  </a:cubicBezTo>
                  <a:cubicBezTo>
                    <a:pt x="2102" y="32165"/>
                    <a:pt x="2202" y="32398"/>
                    <a:pt x="2302" y="32632"/>
                  </a:cubicBezTo>
                  <a:cubicBezTo>
                    <a:pt x="2502" y="33099"/>
                    <a:pt x="2735" y="33533"/>
                    <a:pt x="3002" y="33933"/>
                  </a:cubicBezTo>
                  <a:cubicBezTo>
                    <a:pt x="3469" y="34700"/>
                    <a:pt x="4003" y="35367"/>
                    <a:pt x="4670" y="35934"/>
                  </a:cubicBezTo>
                  <a:cubicBezTo>
                    <a:pt x="5471" y="36535"/>
                    <a:pt x="6305" y="37002"/>
                    <a:pt x="7072" y="37635"/>
                  </a:cubicBezTo>
                  <a:cubicBezTo>
                    <a:pt x="7172" y="37702"/>
                    <a:pt x="7272" y="37736"/>
                    <a:pt x="7372" y="37769"/>
                  </a:cubicBezTo>
                  <a:cubicBezTo>
                    <a:pt x="7972" y="38102"/>
                    <a:pt x="8573" y="38403"/>
                    <a:pt x="9140" y="38736"/>
                  </a:cubicBezTo>
                  <a:cubicBezTo>
                    <a:pt x="10074" y="39270"/>
                    <a:pt x="11075" y="39670"/>
                    <a:pt x="12109" y="39970"/>
                  </a:cubicBezTo>
                  <a:cubicBezTo>
                    <a:pt x="12376" y="40037"/>
                    <a:pt x="12609" y="40037"/>
                    <a:pt x="12876" y="40104"/>
                  </a:cubicBezTo>
                  <a:cubicBezTo>
                    <a:pt x="13476" y="40204"/>
                    <a:pt x="14077" y="40204"/>
                    <a:pt x="14711" y="40204"/>
                  </a:cubicBezTo>
                  <a:cubicBezTo>
                    <a:pt x="15011" y="40204"/>
                    <a:pt x="15344" y="40237"/>
                    <a:pt x="15645" y="40337"/>
                  </a:cubicBezTo>
                  <a:cubicBezTo>
                    <a:pt x="16011" y="40437"/>
                    <a:pt x="16412" y="40437"/>
                    <a:pt x="16812" y="40437"/>
                  </a:cubicBezTo>
                  <a:cubicBezTo>
                    <a:pt x="16957" y="40449"/>
                    <a:pt x="17097" y="40452"/>
                    <a:pt x="17237" y="40452"/>
                  </a:cubicBezTo>
                  <a:cubicBezTo>
                    <a:pt x="17516" y="40452"/>
                    <a:pt x="17791" y="40437"/>
                    <a:pt x="18080" y="40437"/>
                  </a:cubicBezTo>
                  <a:cubicBezTo>
                    <a:pt x="18280" y="40471"/>
                    <a:pt x="18480" y="40471"/>
                    <a:pt x="18680" y="40504"/>
                  </a:cubicBezTo>
                  <a:cubicBezTo>
                    <a:pt x="19097" y="40554"/>
                    <a:pt x="19522" y="40571"/>
                    <a:pt x="19948" y="40571"/>
                  </a:cubicBezTo>
                  <a:cubicBezTo>
                    <a:pt x="20373" y="40571"/>
                    <a:pt x="20798" y="40554"/>
                    <a:pt x="21215" y="40538"/>
                  </a:cubicBezTo>
                  <a:cubicBezTo>
                    <a:pt x="21582" y="40504"/>
                    <a:pt x="21949" y="40437"/>
                    <a:pt x="22249" y="40204"/>
                  </a:cubicBezTo>
                  <a:cubicBezTo>
                    <a:pt x="22383" y="40137"/>
                    <a:pt x="22516" y="40104"/>
                    <a:pt x="22650" y="40071"/>
                  </a:cubicBezTo>
                  <a:cubicBezTo>
                    <a:pt x="22783" y="40071"/>
                    <a:pt x="22916" y="40037"/>
                    <a:pt x="23016" y="40004"/>
                  </a:cubicBezTo>
                  <a:cubicBezTo>
                    <a:pt x="24117" y="39737"/>
                    <a:pt x="25151" y="39337"/>
                    <a:pt x="26119" y="38770"/>
                  </a:cubicBezTo>
                  <a:cubicBezTo>
                    <a:pt x="26219" y="38670"/>
                    <a:pt x="26352" y="38636"/>
                    <a:pt x="26486" y="38569"/>
                  </a:cubicBezTo>
                  <a:cubicBezTo>
                    <a:pt x="27086" y="38236"/>
                    <a:pt x="27720" y="37902"/>
                    <a:pt x="28320" y="37569"/>
                  </a:cubicBezTo>
                  <a:cubicBezTo>
                    <a:pt x="28420" y="37535"/>
                    <a:pt x="28487" y="37469"/>
                    <a:pt x="28587" y="37402"/>
                  </a:cubicBezTo>
                  <a:cubicBezTo>
                    <a:pt x="28887" y="37168"/>
                    <a:pt x="29188" y="36935"/>
                    <a:pt x="29488" y="36668"/>
                  </a:cubicBezTo>
                  <a:cubicBezTo>
                    <a:pt x="29655" y="36535"/>
                    <a:pt x="29821" y="36401"/>
                    <a:pt x="29921" y="36201"/>
                  </a:cubicBezTo>
                  <a:cubicBezTo>
                    <a:pt x="30088" y="35968"/>
                    <a:pt x="30288" y="35801"/>
                    <a:pt x="30522" y="35667"/>
                  </a:cubicBezTo>
                  <a:cubicBezTo>
                    <a:pt x="31056" y="35334"/>
                    <a:pt x="31456" y="34867"/>
                    <a:pt x="31789" y="34333"/>
                  </a:cubicBezTo>
                  <a:cubicBezTo>
                    <a:pt x="31889" y="34166"/>
                    <a:pt x="31990" y="33966"/>
                    <a:pt x="32123" y="33833"/>
                  </a:cubicBezTo>
                  <a:cubicBezTo>
                    <a:pt x="32390" y="33599"/>
                    <a:pt x="32523" y="33332"/>
                    <a:pt x="32690" y="33066"/>
                  </a:cubicBezTo>
                  <a:cubicBezTo>
                    <a:pt x="32890" y="32699"/>
                    <a:pt x="33090" y="32365"/>
                    <a:pt x="33357" y="32065"/>
                  </a:cubicBezTo>
                  <a:cubicBezTo>
                    <a:pt x="33591" y="31731"/>
                    <a:pt x="33791" y="31431"/>
                    <a:pt x="33924" y="31064"/>
                  </a:cubicBezTo>
                  <a:cubicBezTo>
                    <a:pt x="34091" y="30464"/>
                    <a:pt x="34258" y="29863"/>
                    <a:pt x="34458" y="29296"/>
                  </a:cubicBezTo>
                  <a:cubicBezTo>
                    <a:pt x="34491" y="29129"/>
                    <a:pt x="34558" y="28963"/>
                    <a:pt x="34625" y="28829"/>
                  </a:cubicBezTo>
                  <a:cubicBezTo>
                    <a:pt x="34992" y="28329"/>
                    <a:pt x="35125" y="27762"/>
                    <a:pt x="35158" y="27161"/>
                  </a:cubicBezTo>
                  <a:cubicBezTo>
                    <a:pt x="35158" y="27061"/>
                    <a:pt x="35158" y="26994"/>
                    <a:pt x="35192" y="26928"/>
                  </a:cubicBezTo>
                  <a:cubicBezTo>
                    <a:pt x="35359" y="26527"/>
                    <a:pt x="35359" y="26060"/>
                    <a:pt x="35359" y="25627"/>
                  </a:cubicBezTo>
                  <a:cubicBezTo>
                    <a:pt x="35359" y="24860"/>
                    <a:pt x="35292" y="24126"/>
                    <a:pt x="35325" y="23392"/>
                  </a:cubicBezTo>
                  <a:cubicBezTo>
                    <a:pt x="35359" y="22458"/>
                    <a:pt x="35125" y="21524"/>
                    <a:pt x="35125" y="20623"/>
                  </a:cubicBezTo>
                  <a:cubicBezTo>
                    <a:pt x="35125" y="20523"/>
                    <a:pt x="35092" y="20423"/>
                    <a:pt x="35058" y="20356"/>
                  </a:cubicBezTo>
                  <a:cubicBezTo>
                    <a:pt x="35025" y="20223"/>
                    <a:pt x="34992" y="20090"/>
                    <a:pt x="34992" y="19956"/>
                  </a:cubicBezTo>
                  <a:cubicBezTo>
                    <a:pt x="34992" y="19456"/>
                    <a:pt x="34825" y="18955"/>
                    <a:pt x="34591" y="18522"/>
                  </a:cubicBezTo>
                  <a:cubicBezTo>
                    <a:pt x="34358" y="17988"/>
                    <a:pt x="34058" y="17454"/>
                    <a:pt x="33824" y="16954"/>
                  </a:cubicBezTo>
                  <a:cubicBezTo>
                    <a:pt x="33391" y="15987"/>
                    <a:pt x="32657" y="15253"/>
                    <a:pt x="31889" y="14519"/>
                  </a:cubicBezTo>
                  <a:cubicBezTo>
                    <a:pt x="31589" y="14252"/>
                    <a:pt x="31322" y="13985"/>
                    <a:pt x="31056" y="13652"/>
                  </a:cubicBezTo>
                  <a:cubicBezTo>
                    <a:pt x="30155" y="12551"/>
                    <a:pt x="29254" y="11417"/>
                    <a:pt x="28354" y="10283"/>
                  </a:cubicBezTo>
                  <a:cubicBezTo>
                    <a:pt x="27787" y="9549"/>
                    <a:pt x="27253" y="8781"/>
                    <a:pt x="26853" y="7914"/>
                  </a:cubicBezTo>
                  <a:cubicBezTo>
                    <a:pt x="26752" y="7681"/>
                    <a:pt x="26619" y="7447"/>
                    <a:pt x="26519" y="7214"/>
                  </a:cubicBezTo>
                  <a:cubicBezTo>
                    <a:pt x="26019" y="6380"/>
                    <a:pt x="25618" y="5512"/>
                    <a:pt x="25351" y="4578"/>
                  </a:cubicBezTo>
                  <a:cubicBezTo>
                    <a:pt x="25218" y="4212"/>
                    <a:pt x="25085" y="3811"/>
                    <a:pt x="25085" y="3444"/>
                  </a:cubicBezTo>
                  <a:cubicBezTo>
                    <a:pt x="25051" y="2744"/>
                    <a:pt x="24884" y="2110"/>
                    <a:pt x="24684" y="1476"/>
                  </a:cubicBezTo>
                  <a:cubicBezTo>
                    <a:pt x="24651" y="1343"/>
                    <a:pt x="24584" y="1243"/>
                    <a:pt x="24484" y="1143"/>
                  </a:cubicBezTo>
                  <a:cubicBezTo>
                    <a:pt x="24117" y="809"/>
                    <a:pt x="23684" y="509"/>
                    <a:pt x="23183" y="375"/>
                  </a:cubicBezTo>
                  <a:cubicBezTo>
                    <a:pt x="22916" y="275"/>
                    <a:pt x="22650" y="242"/>
                    <a:pt x="22416" y="175"/>
                  </a:cubicBezTo>
                  <a:cubicBezTo>
                    <a:pt x="21816" y="42"/>
                    <a:pt x="21249" y="9"/>
                    <a:pt x="20681" y="9"/>
                  </a:cubicBezTo>
                  <a:lnTo>
                    <a:pt x="15211" y="9"/>
                  </a:lnTo>
                  <a:cubicBezTo>
                    <a:pt x="15061" y="3"/>
                    <a:pt x="14911" y="1"/>
                    <a:pt x="14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58"/>
            <p:cNvSpPr/>
            <p:nvPr/>
          </p:nvSpPr>
          <p:spPr>
            <a:xfrm>
              <a:off x="2536388" y="1812625"/>
              <a:ext cx="287725" cy="73725"/>
            </a:xfrm>
            <a:custGeom>
              <a:rect b="b" l="l" r="r" t="t"/>
              <a:pathLst>
                <a:path extrusionOk="0" h="2949" w="11509">
                  <a:moveTo>
                    <a:pt x="5463" y="0"/>
                  </a:moveTo>
                  <a:cubicBezTo>
                    <a:pt x="4894" y="0"/>
                    <a:pt x="4320" y="29"/>
                    <a:pt x="3737" y="47"/>
                  </a:cubicBezTo>
                  <a:cubicBezTo>
                    <a:pt x="3570" y="64"/>
                    <a:pt x="3395" y="72"/>
                    <a:pt x="3215" y="72"/>
                  </a:cubicBezTo>
                  <a:cubicBezTo>
                    <a:pt x="3036" y="72"/>
                    <a:pt x="2853" y="64"/>
                    <a:pt x="2669" y="47"/>
                  </a:cubicBezTo>
                  <a:cubicBezTo>
                    <a:pt x="2514" y="26"/>
                    <a:pt x="2362" y="18"/>
                    <a:pt x="2212" y="18"/>
                  </a:cubicBezTo>
                  <a:cubicBezTo>
                    <a:pt x="1879" y="18"/>
                    <a:pt x="1557" y="57"/>
                    <a:pt x="1235" y="80"/>
                  </a:cubicBezTo>
                  <a:cubicBezTo>
                    <a:pt x="935" y="380"/>
                    <a:pt x="634" y="681"/>
                    <a:pt x="367" y="948"/>
                  </a:cubicBezTo>
                  <a:cubicBezTo>
                    <a:pt x="201" y="1114"/>
                    <a:pt x="67" y="1281"/>
                    <a:pt x="34" y="1515"/>
                  </a:cubicBezTo>
                  <a:cubicBezTo>
                    <a:pt x="34" y="1882"/>
                    <a:pt x="1" y="2248"/>
                    <a:pt x="1" y="2615"/>
                  </a:cubicBezTo>
                  <a:cubicBezTo>
                    <a:pt x="1" y="2715"/>
                    <a:pt x="34" y="2816"/>
                    <a:pt x="67" y="2949"/>
                  </a:cubicBezTo>
                  <a:cubicBezTo>
                    <a:pt x="234" y="2916"/>
                    <a:pt x="401" y="2916"/>
                    <a:pt x="534" y="2849"/>
                  </a:cubicBezTo>
                  <a:cubicBezTo>
                    <a:pt x="1201" y="2649"/>
                    <a:pt x="1869" y="2582"/>
                    <a:pt x="2569" y="2582"/>
                  </a:cubicBezTo>
                  <a:cubicBezTo>
                    <a:pt x="3236" y="2593"/>
                    <a:pt x="3907" y="2597"/>
                    <a:pt x="4580" y="2597"/>
                  </a:cubicBezTo>
                  <a:cubicBezTo>
                    <a:pt x="5927" y="2597"/>
                    <a:pt x="7284" y="2582"/>
                    <a:pt x="8640" y="2582"/>
                  </a:cubicBezTo>
                  <a:cubicBezTo>
                    <a:pt x="9441" y="2582"/>
                    <a:pt x="10275" y="2615"/>
                    <a:pt x="11042" y="2882"/>
                  </a:cubicBezTo>
                  <a:cubicBezTo>
                    <a:pt x="11142" y="2916"/>
                    <a:pt x="11275" y="2916"/>
                    <a:pt x="11442" y="2916"/>
                  </a:cubicBezTo>
                  <a:cubicBezTo>
                    <a:pt x="11475" y="2749"/>
                    <a:pt x="11509" y="2615"/>
                    <a:pt x="11509" y="2482"/>
                  </a:cubicBezTo>
                  <a:cubicBezTo>
                    <a:pt x="11475" y="2182"/>
                    <a:pt x="11442" y="1882"/>
                    <a:pt x="11442" y="1581"/>
                  </a:cubicBezTo>
                  <a:cubicBezTo>
                    <a:pt x="11409" y="1148"/>
                    <a:pt x="11175" y="881"/>
                    <a:pt x="10775" y="747"/>
                  </a:cubicBezTo>
                  <a:cubicBezTo>
                    <a:pt x="10341" y="614"/>
                    <a:pt x="9941" y="481"/>
                    <a:pt x="9507" y="414"/>
                  </a:cubicBezTo>
                  <a:cubicBezTo>
                    <a:pt x="8640" y="280"/>
                    <a:pt x="7739" y="180"/>
                    <a:pt x="6872" y="80"/>
                  </a:cubicBezTo>
                  <a:cubicBezTo>
                    <a:pt x="6404" y="20"/>
                    <a:pt x="5935" y="0"/>
                    <a:pt x="54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58"/>
            <p:cNvSpPr/>
            <p:nvPr/>
          </p:nvSpPr>
          <p:spPr>
            <a:xfrm>
              <a:off x="2561413" y="1736350"/>
              <a:ext cx="236850" cy="74950"/>
            </a:xfrm>
            <a:custGeom>
              <a:rect b="b" l="l" r="r" t="t"/>
              <a:pathLst>
                <a:path extrusionOk="0" h="2998" w="9474">
                  <a:moveTo>
                    <a:pt x="2822" y="0"/>
                  </a:moveTo>
                  <a:cubicBezTo>
                    <a:pt x="2293" y="0"/>
                    <a:pt x="1764" y="39"/>
                    <a:pt x="1234" y="62"/>
                  </a:cubicBezTo>
                  <a:cubicBezTo>
                    <a:pt x="667" y="96"/>
                    <a:pt x="434" y="529"/>
                    <a:pt x="100" y="796"/>
                  </a:cubicBezTo>
                  <a:cubicBezTo>
                    <a:pt x="67" y="830"/>
                    <a:pt x="67" y="863"/>
                    <a:pt x="67" y="896"/>
                  </a:cubicBezTo>
                  <a:cubicBezTo>
                    <a:pt x="67" y="1230"/>
                    <a:pt x="0" y="1563"/>
                    <a:pt x="100" y="1897"/>
                  </a:cubicBezTo>
                  <a:cubicBezTo>
                    <a:pt x="200" y="2231"/>
                    <a:pt x="300" y="2564"/>
                    <a:pt x="267" y="2998"/>
                  </a:cubicBezTo>
                  <a:cubicBezTo>
                    <a:pt x="501" y="2931"/>
                    <a:pt x="701" y="2898"/>
                    <a:pt x="901" y="2831"/>
                  </a:cubicBezTo>
                  <a:cubicBezTo>
                    <a:pt x="1468" y="2731"/>
                    <a:pt x="2035" y="2564"/>
                    <a:pt x="2602" y="2464"/>
                  </a:cubicBezTo>
                  <a:cubicBezTo>
                    <a:pt x="3236" y="2394"/>
                    <a:pt x="3869" y="2351"/>
                    <a:pt x="4498" y="2351"/>
                  </a:cubicBezTo>
                  <a:cubicBezTo>
                    <a:pt x="5061" y="2351"/>
                    <a:pt x="5620" y="2385"/>
                    <a:pt x="6171" y="2464"/>
                  </a:cubicBezTo>
                  <a:cubicBezTo>
                    <a:pt x="7105" y="2598"/>
                    <a:pt x="8073" y="2664"/>
                    <a:pt x="9007" y="2898"/>
                  </a:cubicBezTo>
                  <a:lnTo>
                    <a:pt x="9140" y="2898"/>
                  </a:lnTo>
                  <a:cubicBezTo>
                    <a:pt x="9207" y="2631"/>
                    <a:pt x="9207" y="2397"/>
                    <a:pt x="9307" y="2197"/>
                  </a:cubicBezTo>
                  <a:cubicBezTo>
                    <a:pt x="9474" y="1797"/>
                    <a:pt x="9440" y="1363"/>
                    <a:pt x="9407" y="963"/>
                  </a:cubicBezTo>
                  <a:cubicBezTo>
                    <a:pt x="9340" y="930"/>
                    <a:pt x="9274" y="863"/>
                    <a:pt x="9207" y="830"/>
                  </a:cubicBezTo>
                  <a:cubicBezTo>
                    <a:pt x="9007" y="763"/>
                    <a:pt x="8773" y="663"/>
                    <a:pt x="8540" y="596"/>
                  </a:cubicBezTo>
                  <a:cubicBezTo>
                    <a:pt x="7139" y="229"/>
                    <a:pt x="5738" y="29"/>
                    <a:pt x="4303" y="29"/>
                  </a:cubicBezTo>
                  <a:lnTo>
                    <a:pt x="3536" y="29"/>
                  </a:lnTo>
                  <a:cubicBezTo>
                    <a:pt x="3298" y="8"/>
                    <a:pt x="3060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58"/>
            <p:cNvSpPr/>
            <p:nvPr/>
          </p:nvSpPr>
          <p:spPr>
            <a:xfrm>
              <a:off x="2582263" y="1635275"/>
              <a:ext cx="195150" cy="101800"/>
            </a:xfrm>
            <a:custGeom>
              <a:rect b="b" l="l" r="r" t="t"/>
              <a:pathLst>
                <a:path extrusionOk="0" h="4072" w="7806">
                  <a:moveTo>
                    <a:pt x="3759" y="0"/>
                  </a:moveTo>
                  <a:cubicBezTo>
                    <a:pt x="3419" y="0"/>
                    <a:pt x="3094" y="19"/>
                    <a:pt x="2769" y="169"/>
                  </a:cubicBezTo>
                  <a:cubicBezTo>
                    <a:pt x="2719" y="186"/>
                    <a:pt x="2669" y="186"/>
                    <a:pt x="2623" y="186"/>
                  </a:cubicBezTo>
                  <a:cubicBezTo>
                    <a:pt x="2577" y="186"/>
                    <a:pt x="2535" y="186"/>
                    <a:pt x="2502" y="203"/>
                  </a:cubicBezTo>
                  <a:cubicBezTo>
                    <a:pt x="1968" y="336"/>
                    <a:pt x="1468" y="436"/>
                    <a:pt x="1068" y="836"/>
                  </a:cubicBezTo>
                  <a:cubicBezTo>
                    <a:pt x="901" y="1036"/>
                    <a:pt x="701" y="1203"/>
                    <a:pt x="501" y="1337"/>
                  </a:cubicBezTo>
                  <a:cubicBezTo>
                    <a:pt x="200" y="1570"/>
                    <a:pt x="67" y="1870"/>
                    <a:pt x="67" y="2237"/>
                  </a:cubicBezTo>
                  <a:cubicBezTo>
                    <a:pt x="67" y="2671"/>
                    <a:pt x="67" y="3105"/>
                    <a:pt x="67" y="3538"/>
                  </a:cubicBezTo>
                  <a:cubicBezTo>
                    <a:pt x="67" y="3638"/>
                    <a:pt x="0" y="3772"/>
                    <a:pt x="134" y="3838"/>
                  </a:cubicBezTo>
                  <a:cubicBezTo>
                    <a:pt x="234" y="3838"/>
                    <a:pt x="300" y="3805"/>
                    <a:pt x="400" y="3772"/>
                  </a:cubicBezTo>
                  <a:cubicBezTo>
                    <a:pt x="901" y="3605"/>
                    <a:pt x="1435" y="3572"/>
                    <a:pt x="1968" y="3572"/>
                  </a:cubicBezTo>
                  <a:cubicBezTo>
                    <a:pt x="2435" y="3538"/>
                    <a:pt x="2936" y="3538"/>
                    <a:pt x="3436" y="3538"/>
                  </a:cubicBezTo>
                  <a:cubicBezTo>
                    <a:pt x="3559" y="3534"/>
                    <a:pt x="3681" y="3532"/>
                    <a:pt x="3803" y="3532"/>
                  </a:cubicBezTo>
                  <a:cubicBezTo>
                    <a:pt x="4607" y="3532"/>
                    <a:pt x="5393" y="3623"/>
                    <a:pt x="6205" y="3738"/>
                  </a:cubicBezTo>
                  <a:cubicBezTo>
                    <a:pt x="6738" y="3838"/>
                    <a:pt x="7239" y="3972"/>
                    <a:pt x="7806" y="4072"/>
                  </a:cubicBezTo>
                  <a:cubicBezTo>
                    <a:pt x="7806" y="3872"/>
                    <a:pt x="7739" y="3672"/>
                    <a:pt x="7739" y="3505"/>
                  </a:cubicBezTo>
                  <a:cubicBezTo>
                    <a:pt x="7772" y="3105"/>
                    <a:pt x="7572" y="2938"/>
                    <a:pt x="7239" y="2804"/>
                  </a:cubicBezTo>
                  <a:cubicBezTo>
                    <a:pt x="7139" y="2771"/>
                    <a:pt x="7005" y="2738"/>
                    <a:pt x="6905" y="2704"/>
                  </a:cubicBezTo>
                  <a:cubicBezTo>
                    <a:pt x="6171" y="2504"/>
                    <a:pt x="5437" y="2337"/>
                    <a:pt x="4670" y="2337"/>
                  </a:cubicBezTo>
                  <a:cubicBezTo>
                    <a:pt x="4437" y="2337"/>
                    <a:pt x="4203" y="2346"/>
                    <a:pt x="3970" y="2346"/>
                  </a:cubicBezTo>
                  <a:cubicBezTo>
                    <a:pt x="3736" y="2346"/>
                    <a:pt x="3503" y="2337"/>
                    <a:pt x="3269" y="2304"/>
                  </a:cubicBezTo>
                  <a:cubicBezTo>
                    <a:pt x="2878" y="2239"/>
                    <a:pt x="2487" y="2188"/>
                    <a:pt x="2096" y="2188"/>
                  </a:cubicBezTo>
                  <a:cubicBezTo>
                    <a:pt x="1887" y="2188"/>
                    <a:pt x="1677" y="2202"/>
                    <a:pt x="1468" y="2237"/>
                  </a:cubicBezTo>
                  <a:cubicBezTo>
                    <a:pt x="1438" y="2252"/>
                    <a:pt x="1395" y="2267"/>
                    <a:pt x="1350" y="2267"/>
                  </a:cubicBezTo>
                  <a:cubicBezTo>
                    <a:pt x="1295" y="2267"/>
                    <a:pt x="1238" y="2244"/>
                    <a:pt x="1201" y="2171"/>
                  </a:cubicBezTo>
                  <a:cubicBezTo>
                    <a:pt x="1234" y="2037"/>
                    <a:pt x="1368" y="2037"/>
                    <a:pt x="1468" y="2037"/>
                  </a:cubicBezTo>
                  <a:cubicBezTo>
                    <a:pt x="1868" y="1970"/>
                    <a:pt x="2302" y="1904"/>
                    <a:pt x="2702" y="1804"/>
                  </a:cubicBezTo>
                  <a:cubicBezTo>
                    <a:pt x="3002" y="1737"/>
                    <a:pt x="3303" y="1704"/>
                    <a:pt x="3603" y="1704"/>
                  </a:cubicBezTo>
                  <a:cubicBezTo>
                    <a:pt x="3903" y="1704"/>
                    <a:pt x="4203" y="1670"/>
                    <a:pt x="4470" y="1670"/>
                  </a:cubicBezTo>
                  <a:cubicBezTo>
                    <a:pt x="4559" y="1667"/>
                    <a:pt x="4647" y="1666"/>
                    <a:pt x="4736" y="1666"/>
                  </a:cubicBezTo>
                  <a:cubicBezTo>
                    <a:pt x="5704" y="1666"/>
                    <a:pt x="6622" y="1834"/>
                    <a:pt x="7539" y="2171"/>
                  </a:cubicBezTo>
                  <a:cubicBezTo>
                    <a:pt x="7572" y="2204"/>
                    <a:pt x="7639" y="2204"/>
                    <a:pt x="7706" y="2204"/>
                  </a:cubicBezTo>
                  <a:cubicBezTo>
                    <a:pt x="7739" y="2004"/>
                    <a:pt x="7739" y="1804"/>
                    <a:pt x="7606" y="1670"/>
                  </a:cubicBezTo>
                  <a:cubicBezTo>
                    <a:pt x="7172" y="1203"/>
                    <a:pt x="6705" y="736"/>
                    <a:pt x="6105" y="436"/>
                  </a:cubicBezTo>
                  <a:cubicBezTo>
                    <a:pt x="6071" y="403"/>
                    <a:pt x="6004" y="403"/>
                    <a:pt x="5971" y="369"/>
                  </a:cubicBezTo>
                  <a:cubicBezTo>
                    <a:pt x="5604" y="303"/>
                    <a:pt x="5271" y="236"/>
                    <a:pt x="4904" y="102"/>
                  </a:cubicBezTo>
                  <a:cubicBezTo>
                    <a:pt x="4637" y="36"/>
                    <a:pt x="4370" y="2"/>
                    <a:pt x="4103" y="2"/>
                  </a:cubicBezTo>
                  <a:cubicBezTo>
                    <a:pt x="3986" y="2"/>
                    <a:pt x="3872" y="0"/>
                    <a:pt x="3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58"/>
            <p:cNvSpPr/>
            <p:nvPr/>
          </p:nvSpPr>
          <p:spPr>
            <a:xfrm>
              <a:off x="2621438" y="1589450"/>
              <a:ext cx="117625" cy="40900"/>
            </a:xfrm>
            <a:custGeom>
              <a:rect b="b" l="l" r="r" t="t"/>
              <a:pathLst>
                <a:path extrusionOk="0" h="1636" w="4705">
                  <a:moveTo>
                    <a:pt x="2436" y="1"/>
                  </a:moveTo>
                  <a:cubicBezTo>
                    <a:pt x="2102" y="1"/>
                    <a:pt x="1769" y="67"/>
                    <a:pt x="1435" y="101"/>
                  </a:cubicBezTo>
                  <a:cubicBezTo>
                    <a:pt x="1385" y="118"/>
                    <a:pt x="1335" y="118"/>
                    <a:pt x="1285" y="118"/>
                  </a:cubicBezTo>
                  <a:cubicBezTo>
                    <a:pt x="1235" y="118"/>
                    <a:pt x="1185" y="118"/>
                    <a:pt x="1135" y="134"/>
                  </a:cubicBezTo>
                  <a:cubicBezTo>
                    <a:pt x="1035" y="168"/>
                    <a:pt x="902" y="201"/>
                    <a:pt x="835" y="268"/>
                  </a:cubicBezTo>
                  <a:cubicBezTo>
                    <a:pt x="368" y="601"/>
                    <a:pt x="68" y="1001"/>
                    <a:pt x="1" y="1635"/>
                  </a:cubicBezTo>
                  <a:cubicBezTo>
                    <a:pt x="501" y="1502"/>
                    <a:pt x="968" y="1402"/>
                    <a:pt x="1435" y="1268"/>
                  </a:cubicBezTo>
                  <a:cubicBezTo>
                    <a:pt x="1535" y="1235"/>
                    <a:pt x="1669" y="1235"/>
                    <a:pt x="1802" y="1235"/>
                  </a:cubicBezTo>
                  <a:lnTo>
                    <a:pt x="2903" y="1235"/>
                  </a:lnTo>
                  <a:cubicBezTo>
                    <a:pt x="3003" y="1235"/>
                    <a:pt x="3137" y="1235"/>
                    <a:pt x="3237" y="1268"/>
                  </a:cubicBezTo>
                  <a:cubicBezTo>
                    <a:pt x="3670" y="1368"/>
                    <a:pt x="4104" y="1502"/>
                    <a:pt x="4538" y="1602"/>
                  </a:cubicBezTo>
                  <a:cubicBezTo>
                    <a:pt x="4560" y="1613"/>
                    <a:pt x="4578" y="1617"/>
                    <a:pt x="4596" y="1617"/>
                  </a:cubicBezTo>
                  <a:cubicBezTo>
                    <a:pt x="4630" y="1617"/>
                    <a:pt x="4660" y="1602"/>
                    <a:pt x="4704" y="1602"/>
                  </a:cubicBezTo>
                  <a:cubicBezTo>
                    <a:pt x="4638" y="1102"/>
                    <a:pt x="4404" y="735"/>
                    <a:pt x="4071" y="434"/>
                  </a:cubicBezTo>
                  <a:cubicBezTo>
                    <a:pt x="3870" y="234"/>
                    <a:pt x="3670" y="134"/>
                    <a:pt x="3403" y="101"/>
                  </a:cubicBezTo>
                  <a:cubicBezTo>
                    <a:pt x="3070" y="67"/>
                    <a:pt x="2736" y="1"/>
                    <a:pt x="2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58"/>
            <p:cNvSpPr/>
            <p:nvPr/>
          </p:nvSpPr>
          <p:spPr>
            <a:xfrm>
              <a:off x="2266188" y="1912175"/>
              <a:ext cx="850650" cy="979200"/>
            </a:xfrm>
            <a:custGeom>
              <a:rect b="b" l="l" r="r" t="t"/>
              <a:pathLst>
                <a:path extrusionOk="0" h="39168" w="34026">
                  <a:moveTo>
                    <a:pt x="12396" y="0"/>
                  </a:moveTo>
                  <a:cubicBezTo>
                    <a:pt x="11656" y="0"/>
                    <a:pt x="10980" y="233"/>
                    <a:pt x="10408" y="1002"/>
                  </a:cubicBezTo>
                  <a:cubicBezTo>
                    <a:pt x="9207" y="2570"/>
                    <a:pt x="8874" y="4638"/>
                    <a:pt x="8240" y="6439"/>
                  </a:cubicBezTo>
                  <a:cubicBezTo>
                    <a:pt x="7339" y="9041"/>
                    <a:pt x="5538" y="11109"/>
                    <a:pt x="3770" y="13177"/>
                  </a:cubicBezTo>
                  <a:cubicBezTo>
                    <a:pt x="2302" y="14912"/>
                    <a:pt x="1635" y="16379"/>
                    <a:pt x="1035" y="18548"/>
                  </a:cubicBezTo>
                  <a:cubicBezTo>
                    <a:pt x="401" y="20849"/>
                    <a:pt x="1" y="22817"/>
                    <a:pt x="1" y="25219"/>
                  </a:cubicBezTo>
                  <a:cubicBezTo>
                    <a:pt x="1" y="27487"/>
                    <a:pt x="635" y="29189"/>
                    <a:pt x="1702" y="31190"/>
                  </a:cubicBezTo>
                  <a:cubicBezTo>
                    <a:pt x="2803" y="33225"/>
                    <a:pt x="4237" y="34726"/>
                    <a:pt x="6038" y="36194"/>
                  </a:cubicBezTo>
                  <a:cubicBezTo>
                    <a:pt x="7740" y="37595"/>
                    <a:pt x="9541" y="38929"/>
                    <a:pt x="11809" y="39096"/>
                  </a:cubicBezTo>
                  <a:cubicBezTo>
                    <a:pt x="12391" y="39144"/>
                    <a:pt x="12962" y="39167"/>
                    <a:pt x="13528" y="39167"/>
                  </a:cubicBezTo>
                  <a:cubicBezTo>
                    <a:pt x="15301" y="39167"/>
                    <a:pt x="17019" y="38941"/>
                    <a:pt x="18814" y="38562"/>
                  </a:cubicBezTo>
                  <a:cubicBezTo>
                    <a:pt x="21283" y="38028"/>
                    <a:pt x="23484" y="37761"/>
                    <a:pt x="25586" y="36260"/>
                  </a:cubicBezTo>
                  <a:cubicBezTo>
                    <a:pt x="29155" y="33725"/>
                    <a:pt x="31290" y="29789"/>
                    <a:pt x="32958" y="25853"/>
                  </a:cubicBezTo>
                  <a:cubicBezTo>
                    <a:pt x="33725" y="24052"/>
                    <a:pt x="34025" y="21683"/>
                    <a:pt x="33692" y="19748"/>
                  </a:cubicBezTo>
                  <a:cubicBezTo>
                    <a:pt x="33325" y="17780"/>
                    <a:pt x="32090" y="16613"/>
                    <a:pt x="30723" y="15279"/>
                  </a:cubicBezTo>
                  <a:cubicBezTo>
                    <a:pt x="28988" y="13577"/>
                    <a:pt x="26853" y="11843"/>
                    <a:pt x="25986" y="9474"/>
                  </a:cubicBezTo>
                  <a:cubicBezTo>
                    <a:pt x="25152" y="7173"/>
                    <a:pt x="24885" y="4771"/>
                    <a:pt x="23518" y="2670"/>
                  </a:cubicBezTo>
                  <a:cubicBezTo>
                    <a:pt x="22183" y="668"/>
                    <a:pt x="20149" y="201"/>
                    <a:pt x="17880" y="101"/>
                  </a:cubicBezTo>
                  <a:cubicBezTo>
                    <a:pt x="17749" y="94"/>
                    <a:pt x="17613" y="90"/>
                    <a:pt x="17475" y="90"/>
                  </a:cubicBezTo>
                  <a:cubicBezTo>
                    <a:pt x="16523" y="90"/>
                    <a:pt x="15428" y="245"/>
                    <a:pt x="14436" y="245"/>
                  </a:cubicBezTo>
                  <a:cubicBezTo>
                    <a:pt x="14292" y="245"/>
                    <a:pt x="14150" y="242"/>
                    <a:pt x="14011" y="235"/>
                  </a:cubicBezTo>
                  <a:cubicBezTo>
                    <a:pt x="13451" y="112"/>
                    <a:pt x="12909" y="0"/>
                    <a:pt x="12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58"/>
            <p:cNvSpPr/>
            <p:nvPr/>
          </p:nvSpPr>
          <p:spPr>
            <a:xfrm>
              <a:off x="2616213" y="1596050"/>
              <a:ext cx="117725" cy="45075"/>
            </a:xfrm>
            <a:custGeom>
              <a:rect b="b" l="l" r="r" t="t"/>
              <a:pathLst>
                <a:path extrusionOk="0" h="1803" w="4709">
                  <a:moveTo>
                    <a:pt x="2727" y="1"/>
                  </a:moveTo>
                  <a:cubicBezTo>
                    <a:pt x="2549" y="1"/>
                    <a:pt x="2364" y="29"/>
                    <a:pt x="2178" y="70"/>
                  </a:cubicBezTo>
                  <a:cubicBezTo>
                    <a:pt x="1578" y="170"/>
                    <a:pt x="977" y="404"/>
                    <a:pt x="443" y="771"/>
                  </a:cubicBezTo>
                  <a:cubicBezTo>
                    <a:pt x="1" y="1103"/>
                    <a:pt x="293" y="1802"/>
                    <a:pt x="710" y="1802"/>
                  </a:cubicBezTo>
                  <a:cubicBezTo>
                    <a:pt x="795" y="1802"/>
                    <a:pt x="886" y="1773"/>
                    <a:pt x="977" y="1705"/>
                  </a:cubicBezTo>
                  <a:cubicBezTo>
                    <a:pt x="1444" y="1371"/>
                    <a:pt x="1978" y="1138"/>
                    <a:pt x="2512" y="1071"/>
                  </a:cubicBezTo>
                  <a:cubicBezTo>
                    <a:pt x="2553" y="1066"/>
                    <a:pt x="2595" y="1063"/>
                    <a:pt x="2636" y="1063"/>
                  </a:cubicBezTo>
                  <a:cubicBezTo>
                    <a:pt x="3095" y="1063"/>
                    <a:pt x="3554" y="1374"/>
                    <a:pt x="4013" y="1405"/>
                  </a:cubicBezTo>
                  <a:cubicBezTo>
                    <a:pt x="4044" y="1409"/>
                    <a:pt x="4074" y="1411"/>
                    <a:pt x="4102" y="1411"/>
                  </a:cubicBezTo>
                  <a:cubicBezTo>
                    <a:pt x="4709" y="1411"/>
                    <a:pt x="4650" y="434"/>
                    <a:pt x="4013" y="371"/>
                  </a:cubicBezTo>
                  <a:cubicBezTo>
                    <a:pt x="3679" y="337"/>
                    <a:pt x="3379" y="137"/>
                    <a:pt x="3045" y="37"/>
                  </a:cubicBezTo>
                  <a:cubicBezTo>
                    <a:pt x="2943" y="12"/>
                    <a:pt x="2837" y="1"/>
                    <a:pt x="2727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58"/>
            <p:cNvSpPr/>
            <p:nvPr/>
          </p:nvSpPr>
          <p:spPr>
            <a:xfrm>
              <a:off x="2589763" y="1646650"/>
              <a:ext cx="181425" cy="52825"/>
            </a:xfrm>
            <a:custGeom>
              <a:rect b="b" l="l" r="r" t="t"/>
              <a:pathLst>
                <a:path extrusionOk="0" h="2113" w="7257">
                  <a:moveTo>
                    <a:pt x="3004" y="0"/>
                  </a:moveTo>
                  <a:cubicBezTo>
                    <a:pt x="2081" y="0"/>
                    <a:pt x="463" y="424"/>
                    <a:pt x="100" y="1149"/>
                  </a:cubicBezTo>
                  <a:cubicBezTo>
                    <a:pt x="0" y="1349"/>
                    <a:pt x="0" y="1649"/>
                    <a:pt x="201" y="1816"/>
                  </a:cubicBezTo>
                  <a:cubicBezTo>
                    <a:pt x="201" y="1816"/>
                    <a:pt x="201" y="1816"/>
                    <a:pt x="234" y="1849"/>
                  </a:cubicBezTo>
                  <a:cubicBezTo>
                    <a:pt x="337" y="1931"/>
                    <a:pt x="452" y="1966"/>
                    <a:pt x="565" y="1966"/>
                  </a:cubicBezTo>
                  <a:cubicBezTo>
                    <a:pt x="820" y="1966"/>
                    <a:pt x="1065" y="1790"/>
                    <a:pt x="1135" y="1582"/>
                  </a:cubicBezTo>
                  <a:cubicBezTo>
                    <a:pt x="1506" y="1273"/>
                    <a:pt x="2652" y="1078"/>
                    <a:pt x="3162" y="1078"/>
                  </a:cubicBezTo>
                  <a:cubicBezTo>
                    <a:pt x="3202" y="1078"/>
                    <a:pt x="3238" y="1079"/>
                    <a:pt x="3269" y="1082"/>
                  </a:cubicBezTo>
                  <a:cubicBezTo>
                    <a:pt x="3803" y="1149"/>
                    <a:pt x="5905" y="1282"/>
                    <a:pt x="6138" y="1849"/>
                  </a:cubicBezTo>
                  <a:cubicBezTo>
                    <a:pt x="6231" y="2035"/>
                    <a:pt x="6382" y="2112"/>
                    <a:pt x="6538" y="2112"/>
                  </a:cubicBezTo>
                  <a:cubicBezTo>
                    <a:pt x="6884" y="2112"/>
                    <a:pt x="7256" y="1730"/>
                    <a:pt x="7072" y="1315"/>
                  </a:cubicBezTo>
                  <a:cubicBezTo>
                    <a:pt x="6572" y="215"/>
                    <a:pt x="4237" y="148"/>
                    <a:pt x="3269" y="14"/>
                  </a:cubicBezTo>
                  <a:cubicBezTo>
                    <a:pt x="3190" y="5"/>
                    <a:pt x="3101" y="0"/>
                    <a:pt x="3004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58"/>
            <p:cNvSpPr/>
            <p:nvPr/>
          </p:nvSpPr>
          <p:spPr>
            <a:xfrm>
              <a:off x="2575588" y="1694150"/>
              <a:ext cx="191000" cy="40075"/>
            </a:xfrm>
            <a:custGeom>
              <a:rect b="b" l="l" r="r" t="t"/>
              <a:pathLst>
                <a:path extrusionOk="0" h="1603" w="7640">
                  <a:moveTo>
                    <a:pt x="3411" y="1"/>
                  </a:moveTo>
                  <a:cubicBezTo>
                    <a:pt x="2414" y="1"/>
                    <a:pt x="1440" y="140"/>
                    <a:pt x="434" y="483"/>
                  </a:cubicBezTo>
                  <a:cubicBezTo>
                    <a:pt x="234" y="549"/>
                    <a:pt x="0" y="750"/>
                    <a:pt x="34" y="983"/>
                  </a:cubicBezTo>
                  <a:cubicBezTo>
                    <a:pt x="34" y="1016"/>
                    <a:pt x="34" y="1050"/>
                    <a:pt x="34" y="1083"/>
                  </a:cubicBezTo>
                  <a:cubicBezTo>
                    <a:pt x="76" y="1421"/>
                    <a:pt x="372" y="1599"/>
                    <a:pt x="643" y="1599"/>
                  </a:cubicBezTo>
                  <a:cubicBezTo>
                    <a:pt x="800" y="1599"/>
                    <a:pt x="949" y="1539"/>
                    <a:pt x="1034" y="1417"/>
                  </a:cubicBezTo>
                  <a:cubicBezTo>
                    <a:pt x="1814" y="1183"/>
                    <a:pt x="2593" y="1050"/>
                    <a:pt x="3404" y="1050"/>
                  </a:cubicBezTo>
                  <a:cubicBezTo>
                    <a:pt x="3634" y="1050"/>
                    <a:pt x="3867" y="1061"/>
                    <a:pt x="4103" y="1083"/>
                  </a:cubicBezTo>
                  <a:cubicBezTo>
                    <a:pt x="4637" y="1117"/>
                    <a:pt x="6138" y="1083"/>
                    <a:pt x="6605" y="1383"/>
                  </a:cubicBezTo>
                  <a:cubicBezTo>
                    <a:pt x="6712" y="1521"/>
                    <a:pt x="6896" y="1602"/>
                    <a:pt x="7076" y="1602"/>
                  </a:cubicBezTo>
                  <a:cubicBezTo>
                    <a:pt x="7290" y="1602"/>
                    <a:pt x="7500" y="1488"/>
                    <a:pt x="7572" y="1217"/>
                  </a:cubicBezTo>
                  <a:cubicBezTo>
                    <a:pt x="7572" y="1217"/>
                    <a:pt x="7572" y="1217"/>
                    <a:pt x="7572" y="1183"/>
                  </a:cubicBezTo>
                  <a:cubicBezTo>
                    <a:pt x="7639" y="1016"/>
                    <a:pt x="7572" y="816"/>
                    <a:pt x="7439" y="683"/>
                  </a:cubicBezTo>
                  <a:cubicBezTo>
                    <a:pt x="6872" y="116"/>
                    <a:pt x="5571" y="183"/>
                    <a:pt x="4804" y="82"/>
                  </a:cubicBezTo>
                  <a:cubicBezTo>
                    <a:pt x="4331" y="30"/>
                    <a:pt x="3869" y="1"/>
                    <a:pt x="3411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58"/>
            <p:cNvSpPr/>
            <p:nvPr/>
          </p:nvSpPr>
          <p:spPr>
            <a:xfrm>
              <a:off x="2564738" y="1760275"/>
              <a:ext cx="224575" cy="59825"/>
            </a:xfrm>
            <a:custGeom>
              <a:rect b="b" l="l" r="r" t="t"/>
              <a:pathLst>
                <a:path extrusionOk="0" h="2393" w="8983">
                  <a:moveTo>
                    <a:pt x="4744" y="1"/>
                  </a:moveTo>
                  <a:cubicBezTo>
                    <a:pt x="3499" y="1"/>
                    <a:pt x="2267" y="100"/>
                    <a:pt x="1035" y="273"/>
                  </a:cubicBezTo>
                  <a:lnTo>
                    <a:pt x="868" y="273"/>
                  </a:lnTo>
                  <a:cubicBezTo>
                    <a:pt x="601" y="340"/>
                    <a:pt x="501" y="540"/>
                    <a:pt x="501" y="773"/>
                  </a:cubicBezTo>
                  <a:cubicBezTo>
                    <a:pt x="1" y="940"/>
                    <a:pt x="34" y="1807"/>
                    <a:pt x="668" y="1807"/>
                  </a:cubicBezTo>
                  <a:cubicBezTo>
                    <a:pt x="1969" y="1774"/>
                    <a:pt x="3236" y="1674"/>
                    <a:pt x="4537" y="1674"/>
                  </a:cubicBezTo>
                  <a:cubicBezTo>
                    <a:pt x="5805" y="1674"/>
                    <a:pt x="6972" y="2041"/>
                    <a:pt x="8173" y="2374"/>
                  </a:cubicBezTo>
                  <a:cubicBezTo>
                    <a:pt x="8220" y="2387"/>
                    <a:pt x="8265" y="2393"/>
                    <a:pt x="8308" y="2393"/>
                  </a:cubicBezTo>
                  <a:cubicBezTo>
                    <a:pt x="8730" y="2393"/>
                    <a:pt x="8982" y="1843"/>
                    <a:pt x="8740" y="1540"/>
                  </a:cubicBezTo>
                  <a:cubicBezTo>
                    <a:pt x="8874" y="1340"/>
                    <a:pt x="8874" y="1107"/>
                    <a:pt x="8707" y="907"/>
                  </a:cubicBezTo>
                  <a:cubicBezTo>
                    <a:pt x="8040" y="206"/>
                    <a:pt x="6972" y="73"/>
                    <a:pt x="6072" y="39"/>
                  </a:cubicBezTo>
                  <a:cubicBezTo>
                    <a:pt x="5627" y="13"/>
                    <a:pt x="5185" y="1"/>
                    <a:pt x="4744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58"/>
            <p:cNvSpPr/>
            <p:nvPr/>
          </p:nvSpPr>
          <p:spPr>
            <a:xfrm>
              <a:off x="2548063" y="1817125"/>
              <a:ext cx="275825" cy="71525"/>
            </a:xfrm>
            <a:custGeom>
              <a:rect b="b" l="l" r="r" t="t"/>
              <a:pathLst>
                <a:path extrusionOk="0" h="2861" w="11033">
                  <a:moveTo>
                    <a:pt x="6602" y="46"/>
                  </a:moveTo>
                  <a:cubicBezTo>
                    <a:pt x="5800" y="46"/>
                    <a:pt x="5039" y="100"/>
                    <a:pt x="4504" y="100"/>
                  </a:cubicBezTo>
                  <a:cubicBezTo>
                    <a:pt x="3837" y="134"/>
                    <a:pt x="134" y="0"/>
                    <a:pt x="568" y="1368"/>
                  </a:cubicBezTo>
                  <a:cubicBezTo>
                    <a:pt x="501" y="1401"/>
                    <a:pt x="434" y="1435"/>
                    <a:pt x="367" y="1468"/>
                  </a:cubicBezTo>
                  <a:cubicBezTo>
                    <a:pt x="1" y="1702"/>
                    <a:pt x="1" y="2369"/>
                    <a:pt x="468" y="2469"/>
                  </a:cubicBezTo>
                  <a:cubicBezTo>
                    <a:pt x="2436" y="2736"/>
                    <a:pt x="4337" y="2802"/>
                    <a:pt x="6305" y="2836"/>
                  </a:cubicBezTo>
                  <a:cubicBezTo>
                    <a:pt x="6620" y="2848"/>
                    <a:pt x="6950" y="2861"/>
                    <a:pt x="7283" y="2861"/>
                  </a:cubicBezTo>
                  <a:cubicBezTo>
                    <a:pt x="7831" y="2861"/>
                    <a:pt x="8388" y="2827"/>
                    <a:pt x="8907" y="2702"/>
                  </a:cubicBezTo>
                  <a:lnTo>
                    <a:pt x="9574" y="2702"/>
                  </a:lnTo>
                  <a:cubicBezTo>
                    <a:pt x="9674" y="2702"/>
                    <a:pt x="9774" y="2669"/>
                    <a:pt x="9841" y="2636"/>
                  </a:cubicBezTo>
                  <a:cubicBezTo>
                    <a:pt x="9841" y="2636"/>
                    <a:pt x="9874" y="2669"/>
                    <a:pt x="9908" y="2669"/>
                  </a:cubicBezTo>
                  <a:cubicBezTo>
                    <a:pt x="10017" y="2771"/>
                    <a:pt x="10138" y="2814"/>
                    <a:pt x="10255" y="2814"/>
                  </a:cubicBezTo>
                  <a:cubicBezTo>
                    <a:pt x="10670" y="2814"/>
                    <a:pt x="11032" y="2266"/>
                    <a:pt x="10641" y="1902"/>
                  </a:cubicBezTo>
                  <a:cubicBezTo>
                    <a:pt x="10575" y="1868"/>
                    <a:pt x="10508" y="1802"/>
                    <a:pt x="10441" y="1735"/>
                  </a:cubicBezTo>
                  <a:cubicBezTo>
                    <a:pt x="10441" y="1668"/>
                    <a:pt x="10441" y="1535"/>
                    <a:pt x="10375" y="1435"/>
                  </a:cubicBezTo>
                  <a:cubicBezTo>
                    <a:pt x="9847" y="248"/>
                    <a:pt x="8148" y="46"/>
                    <a:pt x="6602" y="46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58"/>
            <p:cNvSpPr/>
            <p:nvPr/>
          </p:nvSpPr>
          <p:spPr>
            <a:xfrm>
              <a:off x="2217838" y="1571100"/>
              <a:ext cx="924000" cy="1356000"/>
            </a:xfrm>
            <a:custGeom>
              <a:rect b="b" l="l" r="r" t="t"/>
              <a:pathLst>
                <a:path extrusionOk="0" h="54240" w="36960">
                  <a:moveTo>
                    <a:pt x="24818" y="12843"/>
                  </a:moveTo>
                  <a:cubicBezTo>
                    <a:pt x="25118" y="12944"/>
                    <a:pt x="25385" y="13177"/>
                    <a:pt x="25752" y="13210"/>
                  </a:cubicBezTo>
                  <a:cubicBezTo>
                    <a:pt x="25852" y="13210"/>
                    <a:pt x="26019" y="13277"/>
                    <a:pt x="26085" y="13377"/>
                  </a:cubicBezTo>
                  <a:cubicBezTo>
                    <a:pt x="26286" y="13711"/>
                    <a:pt x="26552" y="14011"/>
                    <a:pt x="26586" y="14445"/>
                  </a:cubicBezTo>
                  <a:cubicBezTo>
                    <a:pt x="26586" y="14578"/>
                    <a:pt x="26586" y="14745"/>
                    <a:pt x="26586" y="14878"/>
                  </a:cubicBezTo>
                  <a:cubicBezTo>
                    <a:pt x="26586" y="15145"/>
                    <a:pt x="26586" y="15379"/>
                    <a:pt x="26753" y="15612"/>
                  </a:cubicBezTo>
                  <a:cubicBezTo>
                    <a:pt x="26819" y="15746"/>
                    <a:pt x="26853" y="15912"/>
                    <a:pt x="26853" y="16079"/>
                  </a:cubicBezTo>
                  <a:cubicBezTo>
                    <a:pt x="26886" y="16213"/>
                    <a:pt x="26886" y="16346"/>
                    <a:pt x="26886" y="16479"/>
                  </a:cubicBezTo>
                  <a:cubicBezTo>
                    <a:pt x="26786" y="17080"/>
                    <a:pt x="27053" y="17647"/>
                    <a:pt x="27286" y="18181"/>
                  </a:cubicBezTo>
                  <a:cubicBezTo>
                    <a:pt x="27353" y="18314"/>
                    <a:pt x="27386" y="18447"/>
                    <a:pt x="27453" y="18581"/>
                  </a:cubicBezTo>
                  <a:cubicBezTo>
                    <a:pt x="27586" y="18881"/>
                    <a:pt x="27687" y="19181"/>
                    <a:pt x="27853" y="19482"/>
                  </a:cubicBezTo>
                  <a:cubicBezTo>
                    <a:pt x="27920" y="19648"/>
                    <a:pt x="27987" y="19815"/>
                    <a:pt x="28120" y="19882"/>
                  </a:cubicBezTo>
                  <a:cubicBezTo>
                    <a:pt x="28420" y="20115"/>
                    <a:pt x="28587" y="20449"/>
                    <a:pt x="28721" y="20782"/>
                  </a:cubicBezTo>
                  <a:cubicBezTo>
                    <a:pt x="28754" y="20949"/>
                    <a:pt x="28854" y="21083"/>
                    <a:pt x="28954" y="21216"/>
                  </a:cubicBezTo>
                  <a:cubicBezTo>
                    <a:pt x="29021" y="21316"/>
                    <a:pt x="29088" y="21383"/>
                    <a:pt x="29154" y="21483"/>
                  </a:cubicBezTo>
                  <a:cubicBezTo>
                    <a:pt x="29388" y="21983"/>
                    <a:pt x="29788" y="22350"/>
                    <a:pt x="30188" y="22751"/>
                  </a:cubicBezTo>
                  <a:cubicBezTo>
                    <a:pt x="30288" y="22851"/>
                    <a:pt x="30388" y="22984"/>
                    <a:pt x="30455" y="23117"/>
                  </a:cubicBezTo>
                  <a:cubicBezTo>
                    <a:pt x="30622" y="23384"/>
                    <a:pt x="30755" y="23651"/>
                    <a:pt x="30922" y="23918"/>
                  </a:cubicBezTo>
                  <a:cubicBezTo>
                    <a:pt x="31189" y="24385"/>
                    <a:pt x="31489" y="24752"/>
                    <a:pt x="31856" y="25119"/>
                  </a:cubicBezTo>
                  <a:cubicBezTo>
                    <a:pt x="32623" y="25886"/>
                    <a:pt x="33391" y="26653"/>
                    <a:pt x="34091" y="27521"/>
                  </a:cubicBezTo>
                  <a:cubicBezTo>
                    <a:pt x="34625" y="28154"/>
                    <a:pt x="35092" y="28888"/>
                    <a:pt x="35525" y="29622"/>
                  </a:cubicBezTo>
                  <a:cubicBezTo>
                    <a:pt x="35792" y="30122"/>
                    <a:pt x="35959" y="30690"/>
                    <a:pt x="36159" y="31190"/>
                  </a:cubicBezTo>
                  <a:cubicBezTo>
                    <a:pt x="36326" y="31624"/>
                    <a:pt x="36459" y="32024"/>
                    <a:pt x="36593" y="32424"/>
                  </a:cubicBezTo>
                  <a:cubicBezTo>
                    <a:pt x="36726" y="32791"/>
                    <a:pt x="36826" y="33158"/>
                    <a:pt x="36826" y="33558"/>
                  </a:cubicBezTo>
                  <a:cubicBezTo>
                    <a:pt x="36793" y="34059"/>
                    <a:pt x="36793" y="34559"/>
                    <a:pt x="36793" y="35093"/>
                  </a:cubicBezTo>
                  <a:cubicBezTo>
                    <a:pt x="36793" y="35493"/>
                    <a:pt x="36793" y="35893"/>
                    <a:pt x="36826" y="36294"/>
                  </a:cubicBezTo>
                  <a:cubicBezTo>
                    <a:pt x="36960" y="37294"/>
                    <a:pt x="36926" y="38262"/>
                    <a:pt x="36860" y="39262"/>
                  </a:cubicBezTo>
                  <a:cubicBezTo>
                    <a:pt x="36793" y="40063"/>
                    <a:pt x="36626" y="40830"/>
                    <a:pt x="36393" y="41564"/>
                  </a:cubicBezTo>
                  <a:cubicBezTo>
                    <a:pt x="36193" y="42231"/>
                    <a:pt x="35926" y="42865"/>
                    <a:pt x="35626" y="43499"/>
                  </a:cubicBezTo>
                  <a:cubicBezTo>
                    <a:pt x="35259" y="44233"/>
                    <a:pt x="34792" y="44933"/>
                    <a:pt x="34525" y="45734"/>
                  </a:cubicBezTo>
                  <a:cubicBezTo>
                    <a:pt x="34491" y="45767"/>
                    <a:pt x="34491" y="45800"/>
                    <a:pt x="34458" y="45834"/>
                  </a:cubicBezTo>
                  <a:cubicBezTo>
                    <a:pt x="34124" y="46334"/>
                    <a:pt x="33791" y="46834"/>
                    <a:pt x="33457" y="47335"/>
                  </a:cubicBezTo>
                  <a:cubicBezTo>
                    <a:pt x="33391" y="47402"/>
                    <a:pt x="33324" y="47502"/>
                    <a:pt x="33257" y="47602"/>
                  </a:cubicBezTo>
                  <a:cubicBezTo>
                    <a:pt x="32657" y="48636"/>
                    <a:pt x="31789" y="49470"/>
                    <a:pt x="30822" y="50237"/>
                  </a:cubicBezTo>
                  <a:cubicBezTo>
                    <a:pt x="30555" y="50437"/>
                    <a:pt x="30255" y="50671"/>
                    <a:pt x="29988" y="50904"/>
                  </a:cubicBezTo>
                  <a:cubicBezTo>
                    <a:pt x="29855" y="51004"/>
                    <a:pt x="29721" y="51104"/>
                    <a:pt x="29588" y="51171"/>
                  </a:cubicBezTo>
                  <a:cubicBezTo>
                    <a:pt x="28954" y="51538"/>
                    <a:pt x="28287" y="51871"/>
                    <a:pt x="27653" y="52205"/>
                  </a:cubicBezTo>
                  <a:cubicBezTo>
                    <a:pt x="27286" y="52438"/>
                    <a:pt x="26886" y="52639"/>
                    <a:pt x="26486" y="52839"/>
                  </a:cubicBezTo>
                  <a:cubicBezTo>
                    <a:pt x="25685" y="53272"/>
                    <a:pt x="24818" y="53506"/>
                    <a:pt x="23951" y="53739"/>
                  </a:cubicBezTo>
                  <a:cubicBezTo>
                    <a:pt x="23817" y="53773"/>
                    <a:pt x="23684" y="53773"/>
                    <a:pt x="23550" y="53806"/>
                  </a:cubicBezTo>
                  <a:cubicBezTo>
                    <a:pt x="23484" y="53806"/>
                    <a:pt x="23417" y="53806"/>
                    <a:pt x="23350" y="53839"/>
                  </a:cubicBezTo>
                  <a:cubicBezTo>
                    <a:pt x="22783" y="54173"/>
                    <a:pt x="22183" y="54206"/>
                    <a:pt x="21549" y="54206"/>
                  </a:cubicBezTo>
                  <a:cubicBezTo>
                    <a:pt x="20014" y="54240"/>
                    <a:pt x="18480" y="54206"/>
                    <a:pt x="16979" y="54206"/>
                  </a:cubicBezTo>
                  <a:cubicBezTo>
                    <a:pt x="16645" y="54206"/>
                    <a:pt x="16312" y="54173"/>
                    <a:pt x="16012" y="54073"/>
                  </a:cubicBezTo>
                  <a:cubicBezTo>
                    <a:pt x="15645" y="53940"/>
                    <a:pt x="15244" y="53873"/>
                    <a:pt x="14877" y="53873"/>
                  </a:cubicBezTo>
                  <a:cubicBezTo>
                    <a:pt x="14644" y="53873"/>
                    <a:pt x="14444" y="53839"/>
                    <a:pt x="14210" y="53806"/>
                  </a:cubicBezTo>
                  <a:cubicBezTo>
                    <a:pt x="14043" y="53806"/>
                    <a:pt x="13877" y="53773"/>
                    <a:pt x="13743" y="53806"/>
                  </a:cubicBezTo>
                  <a:cubicBezTo>
                    <a:pt x="13376" y="53839"/>
                    <a:pt x="13009" y="53739"/>
                    <a:pt x="12642" y="53639"/>
                  </a:cubicBezTo>
                  <a:cubicBezTo>
                    <a:pt x="11608" y="53372"/>
                    <a:pt x="10641" y="52972"/>
                    <a:pt x="9674" y="52438"/>
                  </a:cubicBezTo>
                  <a:cubicBezTo>
                    <a:pt x="9073" y="52072"/>
                    <a:pt x="8439" y="51738"/>
                    <a:pt x="7806" y="51438"/>
                  </a:cubicBezTo>
                  <a:cubicBezTo>
                    <a:pt x="7472" y="51271"/>
                    <a:pt x="7172" y="51071"/>
                    <a:pt x="6905" y="50837"/>
                  </a:cubicBezTo>
                  <a:cubicBezTo>
                    <a:pt x="6672" y="50637"/>
                    <a:pt x="6405" y="50437"/>
                    <a:pt x="6171" y="50270"/>
                  </a:cubicBezTo>
                  <a:cubicBezTo>
                    <a:pt x="5404" y="49703"/>
                    <a:pt x="4737" y="49003"/>
                    <a:pt x="4136" y="48269"/>
                  </a:cubicBezTo>
                  <a:cubicBezTo>
                    <a:pt x="4003" y="48102"/>
                    <a:pt x="3870" y="47902"/>
                    <a:pt x="3769" y="47702"/>
                  </a:cubicBezTo>
                  <a:cubicBezTo>
                    <a:pt x="3736" y="47635"/>
                    <a:pt x="3703" y="47568"/>
                    <a:pt x="3669" y="47535"/>
                  </a:cubicBezTo>
                  <a:cubicBezTo>
                    <a:pt x="3269" y="47168"/>
                    <a:pt x="3036" y="46634"/>
                    <a:pt x="2702" y="46167"/>
                  </a:cubicBezTo>
                  <a:cubicBezTo>
                    <a:pt x="2602" y="46001"/>
                    <a:pt x="2469" y="45834"/>
                    <a:pt x="2402" y="45634"/>
                  </a:cubicBezTo>
                  <a:cubicBezTo>
                    <a:pt x="2268" y="45267"/>
                    <a:pt x="2068" y="44933"/>
                    <a:pt x="1868" y="44566"/>
                  </a:cubicBezTo>
                  <a:cubicBezTo>
                    <a:pt x="1201" y="43265"/>
                    <a:pt x="567" y="41931"/>
                    <a:pt x="267" y="40463"/>
                  </a:cubicBezTo>
                  <a:cubicBezTo>
                    <a:pt x="100" y="39496"/>
                    <a:pt x="0" y="38528"/>
                    <a:pt x="33" y="37528"/>
                  </a:cubicBezTo>
                  <a:cubicBezTo>
                    <a:pt x="67" y="37061"/>
                    <a:pt x="134" y="36560"/>
                    <a:pt x="167" y="36060"/>
                  </a:cubicBezTo>
                  <a:cubicBezTo>
                    <a:pt x="200" y="35793"/>
                    <a:pt x="200" y="35526"/>
                    <a:pt x="200" y="35259"/>
                  </a:cubicBezTo>
                  <a:cubicBezTo>
                    <a:pt x="200" y="34759"/>
                    <a:pt x="167" y="34225"/>
                    <a:pt x="167" y="33725"/>
                  </a:cubicBezTo>
                  <a:cubicBezTo>
                    <a:pt x="134" y="33225"/>
                    <a:pt x="234" y="32758"/>
                    <a:pt x="434" y="32291"/>
                  </a:cubicBezTo>
                  <a:cubicBezTo>
                    <a:pt x="701" y="31590"/>
                    <a:pt x="934" y="30890"/>
                    <a:pt x="1201" y="30189"/>
                  </a:cubicBezTo>
                  <a:cubicBezTo>
                    <a:pt x="1268" y="30022"/>
                    <a:pt x="1301" y="29889"/>
                    <a:pt x="1401" y="29722"/>
                  </a:cubicBezTo>
                  <a:cubicBezTo>
                    <a:pt x="1868" y="28922"/>
                    <a:pt x="2335" y="28088"/>
                    <a:pt x="2969" y="27387"/>
                  </a:cubicBezTo>
                  <a:cubicBezTo>
                    <a:pt x="3603" y="26653"/>
                    <a:pt x="4303" y="25986"/>
                    <a:pt x="4937" y="25286"/>
                  </a:cubicBezTo>
                  <a:cubicBezTo>
                    <a:pt x="5004" y="25219"/>
                    <a:pt x="5070" y="25119"/>
                    <a:pt x="5137" y="25086"/>
                  </a:cubicBezTo>
                  <a:cubicBezTo>
                    <a:pt x="5504" y="24852"/>
                    <a:pt x="5704" y="24485"/>
                    <a:pt x="5938" y="24118"/>
                  </a:cubicBezTo>
                  <a:cubicBezTo>
                    <a:pt x="6138" y="23818"/>
                    <a:pt x="6305" y="23451"/>
                    <a:pt x="6505" y="23151"/>
                  </a:cubicBezTo>
                  <a:cubicBezTo>
                    <a:pt x="6605" y="22951"/>
                    <a:pt x="6772" y="22784"/>
                    <a:pt x="6905" y="22650"/>
                  </a:cubicBezTo>
                  <a:cubicBezTo>
                    <a:pt x="7572" y="22017"/>
                    <a:pt x="8073" y="21283"/>
                    <a:pt x="8406" y="20449"/>
                  </a:cubicBezTo>
                  <a:cubicBezTo>
                    <a:pt x="8473" y="20349"/>
                    <a:pt x="8506" y="20215"/>
                    <a:pt x="8606" y="20149"/>
                  </a:cubicBezTo>
                  <a:cubicBezTo>
                    <a:pt x="9073" y="19815"/>
                    <a:pt x="9240" y="19281"/>
                    <a:pt x="9440" y="18814"/>
                  </a:cubicBezTo>
                  <a:cubicBezTo>
                    <a:pt x="9640" y="18347"/>
                    <a:pt x="9774" y="17880"/>
                    <a:pt x="9974" y="17447"/>
                  </a:cubicBezTo>
                  <a:cubicBezTo>
                    <a:pt x="10074" y="17247"/>
                    <a:pt x="10107" y="17080"/>
                    <a:pt x="10107" y="16880"/>
                  </a:cubicBezTo>
                  <a:cubicBezTo>
                    <a:pt x="10074" y="16613"/>
                    <a:pt x="10074" y="16379"/>
                    <a:pt x="10107" y="16146"/>
                  </a:cubicBezTo>
                  <a:cubicBezTo>
                    <a:pt x="10107" y="15979"/>
                    <a:pt x="10141" y="15779"/>
                    <a:pt x="10207" y="15645"/>
                  </a:cubicBezTo>
                  <a:cubicBezTo>
                    <a:pt x="10374" y="15412"/>
                    <a:pt x="10408" y="15145"/>
                    <a:pt x="10374" y="14912"/>
                  </a:cubicBezTo>
                  <a:cubicBezTo>
                    <a:pt x="10307" y="14378"/>
                    <a:pt x="10541" y="13944"/>
                    <a:pt x="10774" y="13511"/>
                  </a:cubicBezTo>
                  <a:cubicBezTo>
                    <a:pt x="10875" y="13344"/>
                    <a:pt x="11041" y="13244"/>
                    <a:pt x="11208" y="13210"/>
                  </a:cubicBezTo>
                  <a:cubicBezTo>
                    <a:pt x="11575" y="13210"/>
                    <a:pt x="11842" y="12944"/>
                    <a:pt x="12209" y="12877"/>
                  </a:cubicBezTo>
                  <a:cubicBezTo>
                    <a:pt x="12042" y="12276"/>
                    <a:pt x="12042" y="11743"/>
                    <a:pt x="11975" y="11176"/>
                  </a:cubicBezTo>
                  <a:cubicBezTo>
                    <a:pt x="11942" y="10709"/>
                    <a:pt x="12075" y="10308"/>
                    <a:pt x="12409" y="9975"/>
                  </a:cubicBezTo>
                  <a:cubicBezTo>
                    <a:pt x="12609" y="9775"/>
                    <a:pt x="12843" y="9608"/>
                    <a:pt x="12976" y="9341"/>
                  </a:cubicBezTo>
                  <a:cubicBezTo>
                    <a:pt x="12976" y="9274"/>
                    <a:pt x="12976" y="9241"/>
                    <a:pt x="12943" y="9208"/>
                  </a:cubicBezTo>
                  <a:cubicBezTo>
                    <a:pt x="12609" y="8607"/>
                    <a:pt x="12676" y="7940"/>
                    <a:pt x="12676" y="7306"/>
                  </a:cubicBezTo>
                  <a:cubicBezTo>
                    <a:pt x="12709" y="7006"/>
                    <a:pt x="12843" y="6739"/>
                    <a:pt x="13109" y="6572"/>
                  </a:cubicBezTo>
                  <a:cubicBezTo>
                    <a:pt x="13176" y="6539"/>
                    <a:pt x="13243" y="6472"/>
                    <a:pt x="13276" y="6439"/>
                  </a:cubicBezTo>
                  <a:cubicBezTo>
                    <a:pt x="13443" y="6339"/>
                    <a:pt x="13543" y="6172"/>
                    <a:pt x="13510" y="5972"/>
                  </a:cubicBezTo>
                  <a:cubicBezTo>
                    <a:pt x="13510" y="5705"/>
                    <a:pt x="13510" y="5438"/>
                    <a:pt x="13510" y="5171"/>
                  </a:cubicBezTo>
                  <a:cubicBezTo>
                    <a:pt x="13510" y="4904"/>
                    <a:pt x="13510" y="4671"/>
                    <a:pt x="13543" y="4437"/>
                  </a:cubicBezTo>
                  <a:cubicBezTo>
                    <a:pt x="13610" y="3870"/>
                    <a:pt x="13843" y="3403"/>
                    <a:pt x="14344" y="3103"/>
                  </a:cubicBezTo>
                  <a:cubicBezTo>
                    <a:pt x="14711" y="2903"/>
                    <a:pt x="15078" y="2703"/>
                    <a:pt x="15444" y="2469"/>
                  </a:cubicBezTo>
                  <a:cubicBezTo>
                    <a:pt x="15478" y="2269"/>
                    <a:pt x="15545" y="2069"/>
                    <a:pt x="15578" y="1836"/>
                  </a:cubicBezTo>
                  <a:cubicBezTo>
                    <a:pt x="15745" y="1102"/>
                    <a:pt x="16178" y="601"/>
                    <a:pt x="16812" y="234"/>
                  </a:cubicBezTo>
                  <a:cubicBezTo>
                    <a:pt x="17046" y="101"/>
                    <a:pt x="17312" y="34"/>
                    <a:pt x="17579" y="34"/>
                  </a:cubicBezTo>
                  <a:cubicBezTo>
                    <a:pt x="17880" y="34"/>
                    <a:pt x="18180" y="68"/>
                    <a:pt x="18480" y="34"/>
                  </a:cubicBezTo>
                  <a:cubicBezTo>
                    <a:pt x="18980" y="1"/>
                    <a:pt x="19481" y="101"/>
                    <a:pt x="19981" y="268"/>
                  </a:cubicBezTo>
                  <a:cubicBezTo>
                    <a:pt x="20682" y="468"/>
                    <a:pt x="21082" y="968"/>
                    <a:pt x="21315" y="1635"/>
                  </a:cubicBezTo>
                  <a:cubicBezTo>
                    <a:pt x="21415" y="1902"/>
                    <a:pt x="21449" y="2202"/>
                    <a:pt x="21515" y="2503"/>
                  </a:cubicBezTo>
                  <a:cubicBezTo>
                    <a:pt x="21849" y="2669"/>
                    <a:pt x="22183" y="2836"/>
                    <a:pt x="22516" y="3036"/>
                  </a:cubicBezTo>
                  <a:cubicBezTo>
                    <a:pt x="23150" y="3370"/>
                    <a:pt x="23417" y="3937"/>
                    <a:pt x="23450" y="4638"/>
                  </a:cubicBezTo>
                  <a:cubicBezTo>
                    <a:pt x="23450" y="4904"/>
                    <a:pt x="23450" y="5205"/>
                    <a:pt x="23450" y="5471"/>
                  </a:cubicBezTo>
                  <a:cubicBezTo>
                    <a:pt x="23450" y="5605"/>
                    <a:pt x="23450" y="5705"/>
                    <a:pt x="23417" y="5838"/>
                  </a:cubicBezTo>
                  <a:cubicBezTo>
                    <a:pt x="23417" y="6139"/>
                    <a:pt x="23517" y="6372"/>
                    <a:pt x="23784" y="6539"/>
                  </a:cubicBezTo>
                  <a:cubicBezTo>
                    <a:pt x="24151" y="6739"/>
                    <a:pt x="24284" y="7039"/>
                    <a:pt x="24251" y="7440"/>
                  </a:cubicBezTo>
                  <a:cubicBezTo>
                    <a:pt x="24251" y="7673"/>
                    <a:pt x="24251" y="7873"/>
                    <a:pt x="24251" y="8107"/>
                  </a:cubicBezTo>
                  <a:cubicBezTo>
                    <a:pt x="24284" y="8440"/>
                    <a:pt x="24217" y="8740"/>
                    <a:pt x="24051" y="9041"/>
                  </a:cubicBezTo>
                  <a:cubicBezTo>
                    <a:pt x="23951" y="9274"/>
                    <a:pt x="23984" y="9441"/>
                    <a:pt x="24151" y="9608"/>
                  </a:cubicBezTo>
                  <a:cubicBezTo>
                    <a:pt x="24317" y="9741"/>
                    <a:pt x="24451" y="9908"/>
                    <a:pt x="24618" y="10075"/>
                  </a:cubicBezTo>
                  <a:cubicBezTo>
                    <a:pt x="24918" y="10375"/>
                    <a:pt x="25018" y="10742"/>
                    <a:pt x="24985" y="11176"/>
                  </a:cubicBezTo>
                  <a:cubicBezTo>
                    <a:pt x="24918" y="11709"/>
                    <a:pt x="24885" y="12243"/>
                    <a:pt x="24818" y="12843"/>
                  </a:cubicBezTo>
                  <a:close/>
                  <a:moveTo>
                    <a:pt x="18480" y="12944"/>
                  </a:moveTo>
                  <a:cubicBezTo>
                    <a:pt x="18480" y="12944"/>
                    <a:pt x="18480" y="12944"/>
                    <a:pt x="18480" y="12944"/>
                  </a:cubicBezTo>
                  <a:cubicBezTo>
                    <a:pt x="17679" y="12944"/>
                    <a:pt x="16845" y="12944"/>
                    <a:pt x="16045" y="12944"/>
                  </a:cubicBezTo>
                  <a:cubicBezTo>
                    <a:pt x="15044" y="12910"/>
                    <a:pt x="14077" y="13010"/>
                    <a:pt x="13109" y="13244"/>
                  </a:cubicBezTo>
                  <a:cubicBezTo>
                    <a:pt x="12576" y="13411"/>
                    <a:pt x="12109" y="13711"/>
                    <a:pt x="11675" y="14078"/>
                  </a:cubicBezTo>
                  <a:cubicBezTo>
                    <a:pt x="11575" y="14144"/>
                    <a:pt x="11508" y="14278"/>
                    <a:pt x="11475" y="14378"/>
                  </a:cubicBezTo>
                  <a:cubicBezTo>
                    <a:pt x="11275" y="15012"/>
                    <a:pt x="11075" y="15645"/>
                    <a:pt x="11075" y="16313"/>
                  </a:cubicBezTo>
                  <a:cubicBezTo>
                    <a:pt x="11075" y="16413"/>
                    <a:pt x="11075" y="16513"/>
                    <a:pt x="11041" y="16613"/>
                  </a:cubicBezTo>
                  <a:cubicBezTo>
                    <a:pt x="10808" y="17780"/>
                    <a:pt x="10341" y="18848"/>
                    <a:pt x="9807" y="19882"/>
                  </a:cubicBezTo>
                  <a:cubicBezTo>
                    <a:pt x="9607" y="20249"/>
                    <a:pt x="9373" y="20649"/>
                    <a:pt x="9207" y="21016"/>
                  </a:cubicBezTo>
                  <a:cubicBezTo>
                    <a:pt x="8840" y="21783"/>
                    <a:pt x="8373" y="22450"/>
                    <a:pt x="7872" y="23084"/>
                  </a:cubicBezTo>
                  <a:cubicBezTo>
                    <a:pt x="6938" y="24252"/>
                    <a:pt x="6004" y="25419"/>
                    <a:pt x="5070" y="26587"/>
                  </a:cubicBezTo>
                  <a:cubicBezTo>
                    <a:pt x="4904" y="26820"/>
                    <a:pt x="4703" y="27087"/>
                    <a:pt x="4470" y="27287"/>
                  </a:cubicBezTo>
                  <a:cubicBezTo>
                    <a:pt x="3936" y="27654"/>
                    <a:pt x="3536" y="28154"/>
                    <a:pt x="3136" y="28621"/>
                  </a:cubicBezTo>
                  <a:cubicBezTo>
                    <a:pt x="2902" y="28888"/>
                    <a:pt x="2669" y="29188"/>
                    <a:pt x="2535" y="29489"/>
                  </a:cubicBezTo>
                  <a:cubicBezTo>
                    <a:pt x="2135" y="30189"/>
                    <a:pt x="1801" y="30890"/>
                    <a:pt x="1468" y="31624"/>
                  </a:cubicBezTo>
                  <a:cubicBezTo>
                    <a:pt x="1301" y="31924"/>
                    <a:pt x="1234" y="32291"/>
                    <a:pt x="1168" y="32624"/>
                  </a:cubicBezTo>
                  <a:cubicBezTo>
                    <a:pt x="1068" y="33258"/>
                    <a:pt x="901" y="33858"/>
                    <a:pt x="967" y="34526"/>
                  </a:cubicBezTo>
                  <a:cubicBezTo>
                    <a:pt x="967" y="34559"/>
                    <a:pt x="934" y="34626"/>
                    <a:pt x="934" y="34692"/>
                  </a:cubicBezTo>
                  <a:cubicBezTo>
                    <a:pt x="834" y="35026"/>
                    <a:pt x="834" y="35393"/>
                    <a:pt x="834" y="35760"/>
                  </a:cubicBezTo>
                  <a:lnTo>
                    <a:pt x="867" y="38595"/>
                  </a:lnTo>
                  <a:cubicBezTo>
                    <a:pt x="867" y="38762"/>
                    <a:pt x="867" y="38895"/>
                    <a:pt x="901" y="39029"/>
                  </a:cubicBezTo>
                  <a:cubicBezTo>
                    <a:pt x="1034" y="39563"/>
                    <a:pt x="1068" y="40096"/>
                    <a:pt x="1101" y="40663"/>
                  </a:cubicBezTo>
                  <a:cubicBezTo>
                    <a:pt x="1101" y="41064"/>
                    <a:pt x="1168" y="41497"/>
                    <a:pt x="1434" y="41864"/>
                  </a:cubicBezTo>
                  <a:cubicBezTo>
                    <a:pt x="1668" y="42198"/>
                    <a:pt x="1801" y="42598"/>
                    <a:pt x="1901" y="42998"/>
                  </a:cubicBezTo>
                  <a:cubicBezTo>
                    <a:pt x="2035" y="43365"/>
                    <a:pt x="2135" y="43732"/>
                    <a:pt x="2268" y="44099"/>
                  </a:cubicBezTo>
                  <a:cubicBezTo>
                    <a:pt x="2335" y="44399"/>
                    <a:pt x="2502" y="44666"/>
                    <a:pt x="2702" y="44900"/>
                  </a:cubicBezTo>
                  <a:cubicBezTo>
                    <a:pt x="2902" y="45100"/>
                    <a:pt x="3036" y="45333"/>
                    <a:pt x="3136" y="45567"/>
                  </a:cubicBezTo>
                  <a:cubicBezTo>
                    <a:pt x="3302" y="46034"/>
                    <a:pt x="3569" y="46468"/>
                    <a:pt x="3803" y="46868"/>
                  </a:cubicBezTo>
                  <a:cubicBezTo>
                    <a:pt x="4270" y="47635"/>
                    <a:pt x="4804" y="48302"/>
                    <a:pt x="5504" y="48869"/>
                  </a:cubicBezTo>
                  <a:cubicBezTo>
                    <a:pt x="6271" y="49470"/>
                    <a:pt x="7139" y="49937"/>
                    <a:pt x="7906" y="50570"/>
                  </a:cubicBezTo>
                  <a:cubicBezTo>
                    <a:pt x="7972" y="50637"/>
                    <a:pt x="8106" y="50671"/>
                    <a:pt x="8206" y="50737"/>
                  </a:cubicBezTo>
                  <a:cubicBezTo>
                    <a:pt x="8773" y="51037"/>
                    <a:pt x="9407" y="51338"/>
                    <a:pt x="9974" y="51671"/>
                  </a:cubicBezTo>
                  <a:cubicBezTo>
                    <a:pt x="10908" y="52205"/>
                    <a:pt x="11909" y="52605"/>
                    <a:pt x="12943" y="52905"/>
                  </a:cubicBezTo>
                  <a:cubicBezTo>
                    <a:pt x="13176" y="52972"/>
                    <a:pt x="13443" y="52972"/>
                    <a:pt x="13677" y="53039"/>
                  </a:cubicBezTo>
                  <a:cubicBezTo>
                    <a:pt x="14310" y="53139"/>
                    <a:pt x="14911" y="53139"/>
                    <a:pt x="15545" y="53139"/>
                  </a:cubicBezTo>
                  <a:cubicBezTo>
                    <a:pt x="15845" y="53172"/>
                    <a:pt x="16145" y="53206"/>
                    <a:pt x="16445" y="53272"/>
                  </a:cubicBezTo>
                  <a:cubicBezTo>
                    <a:pt x="16845" y="53372"/>
                    <a:pt x="17246" y="53372"/>
                    <a:pt x="17646" y="53406"/>
                  </a:cubicBezTo>
                  <a:cubicBezTo>
                    <a:pt x="18046" y="53406"/>
                    <a:pt x="18480" y="53372"/>
                    <a:pt x="18880" y="53406"/>
                  </a:cubicBezTo>
                  <a:cubicBezTo>
                    <a:pt x="19080" y="53406"/>
                    <a:pt x="19281" y="53406"/>
                    <a:pt x="19481" y="53439"/>
                  </a:cubicBezTo>
                  <a:cubicBezTo>
                    <a:pt x="20348" y="53539"/>
                    <a:pt x="21215" y="53506"/>
                    <a:pt x="22049" y="53473"/>
                  </a:cubicBezTo>
                  <a:cubicBezTo>
                    <a:pt x="22416" y="53439"/>
                    <a:pt x="22783" y="53372"/>
                    <a:pt x="23083" y="53139"/>
                  </a:cubicBezTo>
                  <a:cubicBezTo>
                    <a:pt x="23217" y="53072"/>
                    <a:pt x="23317" y="53039"/>
                    <a:pt x="23484" y="53006"/>
                  </a:cubicBezTo>
                  <a:cubicBezTo>
                    <a:pt x="23617" y="53006"/>
                    <a:pt x="23717" y="52972"/>
                    <a:pt x="23850" y="52939"/>
                  </a:cubicBezTo>
                  <a:cubicBezTo>
                    <a:pt x="24918" y="52672"/>
                    <a:pt x="25952" y="52272"/>
                    <a:pt x="26919" y="51705"/>
                  </a:cubicBezTo>
                  <a:cubicBezTo>
                    <a:pt x="27053" y="51605"/>
                    <a:pt x="27186" y="51571"/>
                    <a:pt x="27320" y="51504"/>
                  </a:cubicBezTo>
                  <a:cubicBezTo>
                    <a:pt x="27920" y="51171"/>
                    <a:pt x="28520" y="50837"/>
                    <a:pt x="29154" y="50504"/>
                  </a:cubicBezTo>
                  <a:cubicBezTo>
                    <a:pt x="29221" y="50470"/>
                    <a:pt x="29321" y="50404"/>
                    <a:pt x="29421" y="50337"/>
                  </a:cubicBezTo>
                  <a:cubicBezTo>
                    <a:pt x="29721" y="50103"/>
                    <a:pt x="30022" y="49870"/>
                    <a:pt x="30322" y="49636"/>
                  </a:cubicBezTo>
                  <a:cubicBezTo>
                    <a:pt x="30489" y="49470"/>
                    <a:pt x="30655" y="49336"/>
                    <a:pt x="30755" y="49136"/>
                  </a:cubicBezTo>
                  <a:cubicBezTo>
                    <a:pt x="30889" y="48903"/>
                    <a:pt x="31089" y="48736"/>
                    <a:pt x="31356" y="48602"/>
                  </a:cubicBezTo>
                  <a:cubicBezTo>
                    <a:pt x="31890" y="48269"/>
                    <a:pt x="32290" y="47802"/>
                    <a:pt x="32590" y="47268"/>
                  </a:cubicBezTo>
                  <a:cubicBezTo>
                    <a:pt x="32690" y="47101"/>
                    <a:pt x="32824" y="46901"/>
                    <a:pt x="32957" y="46768"/>
                  </a:cubicBezTo>
                  <a:cubicBezTo>
                    <a:pt x="33190" y="46534"/>
                    <a:pt x="33357" y="46267"/>
                    <a:pt x="33524" y="46001"/>
                  </a:cubicBezTo>
                  <a:cubicBezTo>
                    <a:pt x="33724" y="45634"/>
                    <a:pt x="33924" y="45300"/>
                    <a:pt x="34158" y="45000"/>
                  </a:cubicBezTo>
                  <a:cubicBezTo>
                    <a:pt x="34425" y="44666"/>
                    <a:pt x="34625" y="44366"/>
                    <a:pt x="34725" y="43999"/>
                  </a:cubicBezTo>
                  <a:cubicBezTo>
                    <a:pt x="34925" y="43399"/>
                    <a:pt x="35092" y="42798"/>
                    <a:pt x="35292" y="42231"/>
                  </a:cubicBezTo>
                  <a:cubicBezTo>
                    <a:pt x="35325" y="42064"/>
                    <a:pt x="35359" y="41898"/>
                    <a:pt x="35459" y="41764"/>
                  </a:cubicBezTo>
                  <a:cubicBezTo>
                    <a:pt x="35792" y="41264"/>
                    <a:pt x="35959" y="40697"/>
                    <a:pt x="35992" y="40096"/>
                  </a:cubicBezTo>
                  <a:cubicBezTo>
                    <a:pt x="35992" y="39996"/>
                    <a:pt x="35992" y="39929"/>
                    <a:pt x="36026" y="39863"/>
                  </a:cubicBezTo>
                  <a:cubicBezTo>
                    <a:pt x="36193" y="39462"/>
                    <a:pt x="36159" y="38995"/>
                    <a:pt x="36159" y="38562"/>
                  </a:cubicBezTo>
                  <a:cubicBezTo>
                    <a:pt x="36159" y="37828"/>
                    <a:pt x="36093" y="37094"/>
                    <a:pt x="36126" y="36327"/>
                  </a:cubicBezTo>
                  <a:cubicBezTo>
                    <a:pt x="36193" y="35393"/>
                    <a:pt x="35959" y="34492"/>
                    <a:pt x="35926" y="33558"/>
                  </a:cubicBezTo>
                  <a:cubicBezTo>
                    <a:pt x="35926" y="33492"/>
                    <a:pt x="35892" y="33391"/>
                    <a:pt x="35892" y="33291"/>
                  </a:cubicBezTo>
                  <a:cubicBezTo>
                    <a:pt x="35859" y="33158"/>
                    <a:pt x="35826" y="33058"/>
                    <a:pt x="35826" y="32924"/>
                  </a:cubicBezTo>
                  <a:cubicBezTo>
                    <a:pt x="35792" y="32391"/>
                    <a:pt x="35626" y="31924"/>
                    <a:pt x="35425" y="31457"/>
                  </a:cubicBezTo>
                  <a:cubicBezTo>
                    <a:pt x="35159" y="30923"/>
                    <a:pt x="34892" y="30423"/>
                    <a:pt x="34658" y="29889"/>
                  </a:cubicBezTo>
                  <a:cubicBezTo>
                    <a:pt x="34191" y="28922"/>
                    <a:pt x="33457" y="28188"/>
                    <a:pt x="32723" y="27487"/>
                  </a:cubicBezTo>
                  <a:cubicBezTo>
                    <a:pt x="32423" y="27220"/>
                    <a:pt x="32123" y="26920"/>
                    <a:pt x="31890" y="26620"/>
                  </a:cubicBezTo>
                  <a:cubicBezTo>
                    <a:pt x="30989" y="25519"/>
                    <a:pt x="30088" y="24385"/>
                    <a:pt x="29188" y="23251"/>
                  </a:cubicBezTo>
                  <a:cubicBezTo>
                    <a:pt x="28587" y="22517"/>
                    <a:pt x="28053" y="21750"/>
                    <a:pt x="27687" y="20883"/>
                  </a:cubicBezTo>
                  <a:cubicBezTo>
                    <a:pt x="27586" y="20649"/>
                    <a:pt x="27453" y="20416"/>
                    <a:pt x="27320" y="20182"/>
                  </a:cubicBezTo>
                  <a:cubicBezTo>
                    <a:pt x="26853" y="19348"/>
                    <a:pt x="26452" y="18481"/>
                    <a:pt x="26152" y="17547"/>
                  </a:cubicBezTo>
                  <a:cubicBezTo>
                    <a:pt x="26052" y="17180"/>
                    <a:pt x="25919" y="16780"/>
                    <a:pt x="25885" y="16379"/>
                  </a:cubicBezTo>
                  <a:cubicBezTo>
                    <a:pt x="25885" y="15712"/>
                    <a:pt x="25685" y="15078"/>
                    <a:pt x="25518" y="14411"/>
                  </a:cubicBezTo>
                  <a:cubicBezTo>
                    <a:pt x="25485" y="14311"/>
                    <a:pt x="25418" y="14178"/>
                    <a:pt x="25318" y="14111"/>
                  </a:cubicBezTo>
                  <a:cubicBezTo>
                    <a:pt x="24918" y="13744"/>
                    <a:pt x="24518" y="13477"/>
                    <a:pt x="24017" y="13310"/>
                  </a:cubicBezTo>
                  <a:cubicBezTo>
                    <a:pt x="23750" y="13244"/>
                    <a:pt x="23484" y="13210"/>
                    <a:pt x="23217" y="13144"/>
                  </a:cubicBezTo>
                  <a:cubicBezTo>
                    <a:pt x="22650" y="13010"/>
                    <a:pt x="22083" y="12977"/>
                    <a:pt x="21482" y="12977"/>
                  </a:cubicBezTo>
                  <a:cubicBezTo>
                    <a:pt x="20515" y="12944"/>
                    <a:pt x="19481" y="12944"/>
                    <a:pt x="18480" y="12944"/>
                  </a:cubicBezTo>
                  <a:close/>
                  <a:moveTo>
                    <a:pt x="13977" y="9741"/>
                  </a:moveTo>
                  <a:cubicBezTo>
                    <a:pt x="13677" y="10041"/>
                    <a:pt x="13376" y="10342"/>
                    <a:pt x="13109" y="10609"/>
                  </a:cubicBezTo>
                  <a:cubicBezTo>
                    <a:pt x="12943" y="10775"/>
                    <a:pt x="12809" y="10942"/>
                    <a:pt x="12809" y="11176"/>
                  </a:cubicBezTo>
                  <a:cubicBezTo>
                    <a:pt x="12776" y="11543"/>
                    <a:pt x="12743" y="11909"/>
                    <a:pt x="12743" y="12276"/>
                  </a:cubicBezTo>
                  <a:cubicBezTo>
                    <a:pt x="12743" y="12376"/>
                    <a:pt x="12809" y="12477"/>
                    <a:pt x="12843" y="12610"/>
                  </a:cubicBezTo>
                  <a:cubicBezTo>
                    <a:pt x="12976" y="12577"/>
                    <a:pt x="13143" y="12577"/>
                    <a:pt x="13276" y="12510"/>
                  </a:cubicBezTo>
                  <a:cubicBezTo>
                    <a:pt x="13943" y="12310"/>
                    <a:pt x="14611" y="12243"/>
                    <a:pt x="15311" y="12243"/>
                  </a:cubicBezTo>
                  <a:cubicBezTo>
                    <a:pt x="17312" y="12243"/>
                    <a:pt x="19347" y="12243"/>
                    <a:pt x="21382" y="12243"/>
                  </a:cubicBezTo>
                  <a:cubicBezTo>
                    <a:pt x="22183" y="12243"/>
                    <a:pt x="23017" y="12243"/>
                    <a:pt x="23784" y="12543"/>
                  </a:cubicBezTo>
                  <a:cubicBezTo>
                    <a:pt x="23884" y="12577"/>
                    <a:pt x="24017" y="12577"/>
                    <a:pt x="24184" y="12577"/>
                  </a:cubicBezTo>
                  <a:cubicBezTo>
                    <a:pt x="24217" y="12410"/>
                    <a:pt x="24251" y="12276"/>
                    <a:pt x="24251" y="12143"/>
                  </a:cubicBezTo>
                  <a:cubicBezTo>
                    <a:pt x="24217" y="11843"/>
                    <a:pt x="24184" y="11543"/>
                    <a:pt x="24184" y="11242"/>
                  </a:cubicBezTo>
                  <a:cubicBezTo>
                    <a:pt x="24151" y="10809"/>
                    <a:pt x="23917" y="10542"/>
                    <a:pt x="23517" y="10408"/>
                  </a:cubicBezTo>
                  <a:cubicBezTo>
                    <a:pt x="23083" y="10275"/>
                    <a:pt x="22683" y="10142"/>
                    <a:pt x="22249" y="10075"/>
                  </a:cubicBezTo>
                  <a:cubicBezTo>
                    <a:pt x="21382" y="9941"/>
                    <a:pt x="20481" y="9841"/>
                    <a:pt x="19614" y="9741"/>
                  </a:cubicBezTo>
                  <a:cubicBezTo>
                    <a:pt x="18580" y="9608"/>
                    <a:pt x="17546" y="9675"/>
                    <a:pt x="16479" y="9708"/>
                  </a:cubicBezTo>
                  <a:cubicBezTo>
                    <a:pt x="16145" y="9741"/>
                    <a:pt x="15778" y="9741"/>
                    <a:pt x="15411" y="9708"/>
                  </a:cubicBezTo>
                  <a:cubicBezTo>
                    <a:pt x="14911" y="9641"/>
                    <a:pt x="14444" y="9708"/>
                    <a:pt x="13977" y="9741"/>
                  </a:cubicBezTo>
                  <a:close/>
                  <a:moveTo>
                    <a:pt x="23150" y="7573"/>
                  </a:moveTo>
                  <a:cubicBezTo>
                    <a:pt x="23083" y="7540"/>
                    <a:pt x="23017" y="7473"/>
                    <a:pt x="22950" y="7440"/>
                  </a:cubicBezTo>
                  <a:cubicBezTo>
                    <a:pt x="22750" y="7373"/>
                    <a:pt x="22516" y="7273"/>
                    <a:pt x="22283" y="7206"/>
                  </a:cubicBezTo>
                  <a:cubicBezTo>
                    <a:pt x="20915" y="6839"/>
                    <a:pt x="19481" y="6639"/>
                    <a:pt x="18046" y="6639"/>
                  </a:cubicBezTo>
                  <a:cubicBezTo>
                    <a:pt x="17779" y="6639"/>
                    <a:pt x="17513" y="6639"/>
                    <a:pt x="17279" y="6639"/>
                  </a:cubicBezTo>
                  <a:cubicBezTo>
                    <a:pt x="16512" y="6572"/>
                    <a:pt x="15745" y="6639"/>
                    <a:pt x="14977" y="6672"/>
                  </a:cubicBezTo>
                  <a:cubicBezTo>
                    <a:pt x="14410" y="6706"/>
                    <a:pt x="14210" y="7139"/>
                    <a:pt x="13843" y="7440"/>
                  </a:cubicBezTo>
                  <a:cubicBezTo>
                    <a:pt x="13810" y="7440"/>
                    <a:pt x="13810" y="7506"/>
                    <a:pt x="13810" y="7540"/>
                  </a:cubicBezTo>
                  <a:cubicBezTo>
                    <a:pt x="13810" y="7840"/>
                    <a:pt x="13743" y="8207"/>
                    <a:pt x="13843" y="8507"/>
                  </a:cubicBezTo>
                  <a:cubicBezTo>
                    <a:pt x="13943" y="8841"/>
                    <a:pt x="14043" y="9208"/>
                    <a:pt x="14010" y="9608"/>
                  </a:cubicBezTo>
                  <a:cubicBezTo>
                    <a:pt x="14244" y="9541"/>
                    <a:pt x="14444" y="9508"/>
                    <a:pt x="14644" y="9474"/>
                  </a:cubicBezTo>
                  <a:cubicBezTo>
                    <a:pt x="15211" y="9341"/>
                    <a:pt x="15778" y="9174"/>
                    <a:pt x="16345" y="9107"/>
                  </a:cubicBezTo>
                  <a:cubicBezTo>
                    <a:pt x="17546" y="8941"/>
                    <a:pt x="18747" y="8907"/>
                    <a:pt x="19948" y="9074"/>
                  </a:cubicBezTo>
                  <a:cubicBezTo>
                    <a:pt x="20882" y="9208"/>
                    <a:pt x="21816" y="9274"/>
                    <a:pt x="22750" y="9508"/>
                  </a:cubicBezTo>
                  <a:cubicBezTo>
                    <a:pt x="22783" y="9508"/>
                    <a:pt x="22850" y="9508"/>
                    <a:pt x="22883" y="9508"/>
                  </a:cubicBezTo>
                  <a:cubicBezTo>
                    <a:pt x="22950" y="9241"/>
                    <a:pt x="22950" y="9007"/>
                    <a:pt x="23050" y="8807"/>
                  </a:cubicBezTo>
                  <a:cubicBezTo>
                    <a:pt x="23217" y="8407"/>
                    <a:pt x="23183" y="7973"/>
                    <a:pt x="23150" y="7573"/>
                  </a:cubicBezTo>
                  <a:close/>
                  <a:moveTo>
                    <a:pt x="22383" y="6639"/>
                  </a:moveTo>
                  <a:cubicBezTo>
                    <a:pt x="22383" y="6405"/>
                    <a:pt x="22316" y="6239"/>
                    <a:pt x="22316" y="6072"/>
                  </a:cubicBezTo>
                  <a:cubicBezTo>
                    <a:pt x="22349" y="5672"/>
                    <a:pt x="22116" y="5505"/>
                    <a:pt x="21816" y="5371"/>
                  </a:cubicBezTo>
                  <a:cubicBezTo>
                    <a:pt x="21716" y="5338"/>
                    <a:pt x="21582" y="5271"/>
                    <a:pt x="21482" y="5238"/>
                  </a:cubicBezTo>
                  <a:cubicBezTo>
                    <a:pt x="20748" y="5071"/>
                    <a:pt x="20014" y="4904"/>
                    <a:pt x="19247" y="4904"/>
                  </a:cubicBezTo>
                  <a:cubicBezTo>
                    <a:pt x="18780" y="4904"/>
                    <a:pt x="18313" y="4938"/>
                    <a:pt x="17846" y="4871"/>
                  </a:cubicBezTo>
                  <a:cubicBezTo>
                    <a:pt x="17246" y="4771"/>
                    <a:pt x="16645" y="4704"/>
                    <a:pt x="16045" y="4804"/>
                  </a:cubicBezTo>
                  <a:cubicBezTo>
                    <a:pt x="15945" y="4838"/>
                    <a:pt x="15845" y="4871"/>
                    <a:pt x="15778" y="4738"/>
                  </a:cubicBezTo>
                  <a:cubicBezTo>
                    <a:pt x="15811" y="4571"/>
                    <a:pt x="15945" y="4604"/>
                    <a:pt x="16045" y="4604"/>
                  </a:cubicBezTo>
                  <a:cubicBezTo>
                    <a:pt x="16445" y="4537"/>
                    <a:pt x="16879" y="4471"/>
                    <a:pt x="17279" y="4371"/>
                  </a:cubicBezTo>
                  <a:cubicBezTo>
                    <a:pt x="17579" y="4304"/>
                    <a:pt x="17880" y="4237"/>
                    <a:pt x="18180" y="4237"/>
                  </a:cubicBezTo>
                  <a:cubicBezTo>
                    <a:pt x="18480" y="4237"/>
                    <a:pt x="18780" y="4237"/>
                    <a:pt x="19047" y="4237"/>
                  </a:cubicBezTo>
                  <a:cubicBezTo>
                    <a:pt x="20114" y="4204"/>
                    <a:pt x="21115" y="4371"/>
                    <a:pt x="22116" y="4738"/>
                  </a:cubicBezTo>
                  <a:cubicBezTo>
                    <a:pt x="22149" y="4771"/>
                    <a:pt x="22216" y="4738"/>
                    <a:pt x="22283" y="4771"/>
                  </a:cubicBezTo>
                  <a:cubicBezTo>
                    <a:pt x="22316" y="4571"/>
                    <a:pt x="22316" y="4371"/>
                    <a:pt x="22183" y="4237"/>
                  </a:cubicBezTo>
                  <a:cubicBezTo>
                    <a:pt x="21749" y="3770"/>
                    <a:pt x="21282" y="3303"/>
                    <a:pt x="20682" y="3003"/>
                  </a:cubicBezTo>
                  <a:cubicBezTo>
                    <a:pt x="20648" y="2970"/>
                    <a:pt x="20581" y="2936"/>
                    <a:pt x="20548" y="2936"/>
                  </a:cubicBezTo>
                  <a:cubicBezTo>
                    <a:pt x="20181" y="2836"/>
                    <a:pt x="19814" y="2770"/>
                    <a:pt x="19481" y="2669"/>
                  </a:cubicBezTo>
                  <a:cubicBezTo>
                    <a:pt x="19214" y="2603"/>
                    <a:pt x="18947" y="2569"/>
                    <a:pt x="18680" y="2569"/>
                  </a:cubicBezTo>
                  <a:cubicBezTo>
                    <a:pt x="18213" y="2569"/>
                    <a:pt x="17779" y="2536"/>
                    <a:pt x="17346" y="2736"/>
                  </a:cubicBezTo>
                  <a:cubicBezTo>
                    <a:pt x="17246" y="2770"/>
                    <a:pt x="17146" y="2736"/>
                    <a:pt x="17046" y="2770"/>
                  </a:cubicBezTo>
                  <a:cubicBezTo>
                    <a:pt x="16545" y="2903"/>
                    <a:pt x="16045" y="3003"/>
                    <a:pt x="15645" y="3403"/>
                  </a:cubicBezTo>
                  <a:cubicBezTo>
                    <a:pt x="15478" y="3603"/>
                    <a:pt x="15278" y="3770"/>
                    <a:pt x="15078" y="3904"/>
                  </a:cubicBezTo>
                  <a:cubicBezTo>
                    <a:pt x="14777" y="4137"/>
                    <a:pt x="14644" y="4437"/>
                    <a:pt x="14644" y="4804"/>
                  </a:cubicBezTo>
                  <a:cubicBezTo>
                    <a:pt x="14644" y="5238"/>
                    <a:pt x="14644" y="5672"/>
                    <a:pt x="14644" y="6105"/>
                  </a:cubicBezTo>
                  <a:cubicBezTo>
                    <a:pt x="14644" y="6205"/>
                    <a:pt x="14577" y="6339"/>
                    <a:pt x="14711" y="6405"/>
                  </a:cubicBezTo>
                  <a:cubicBezTo>
                    <a:pt x="14811" y="6405"/>
                    <a:pt x="14877" y="6372"/>
                    <a:pt x="14977" y="6372"/>
                  </a:cubicBezTo>
                  <a:cubicBezTo>
                    <a:pt x="15478" y="6172"/>
                    <a:pt x="16012" y="6139"/>
                    <a:pt x="16545" y="6139"/>
                  </a:cubicBezTo>
                  <a:cubicBezTo>
                    <a:pt x="17012" y="6139"/>
                    <a:pt x="17513" y="6105"/>
                    <a:pt x="18013" y="6105"/>
                  </a:cubicBezTo>
                  <a:cubicBezTo>
                    <a:pt x="18947" y="6072"/>
                    <a:pt x="19848" y="6172"/>
                    <a:pt x="20782" y="6305"/>
                  </a:cubicBezTo>
                  <a:cubicBezTo>
                    <a:pt x="21315" y="6405"/>
                    <a:pt x="21816" y="6539"/>
                    <a:pt x="22383" y="6639"/>
                  </a:cubicBezTo>
                  <a:close/>
                  <a:moveTo>
                    <a:pt x="16145" y="2369"/>
                  </a:moveTo>
                  <a:cubicBezTo>
                    <a:pt x="16645" y="2236"/>
                    <a:pt x="17112" y="2136"/>
                    <a:pt x="17579" y="2002"/>
                  </a:cubicBezTo>
                  <a:cubicBezTo>
                    <a:pt x="17679" y="1969"/>
                    <a:pt x="17813" y="1969"/>
                    <a:pt x="17946" y="1969"/>
                  </a:cubicBezTo>
                  <a:cubicBezTo>
                    <a:pt x="18313" y="1969"/>
                    <a:pt x="18680" y="1969"/>
                    <a:pt x="19047" y="1969"/>
                  </a:cubicBezTo>
                  <a:cubicBezTo>
                    <a:pt x="19147" y="1969"/>
                    <a:pt x="19281" y="1969"/>
                    <a:pt x="19381" y="2002"/>
                  </a:cubicBezTo>
                  <a:cubicBezTo>
                    <a:pt x="19814" y="2102"/>
                    <a:pt x="20248" y="2236"/>
                    <a:pt x="20682" y="2336"/>
                  </a:cubicBezTo>
                  <a:cubicBezTo>
                    <a:pt x="20748" y="2369"/>
                    <a:pt x="20782" y="2336"/>
                    <a:pt x="20848" y="2336"/>
                  </a:cubicBezTo>
                  <a:cubicBezTo>
                    <a:pt x="20782" y="1836"/>
                    <a:pt x="20548" y="1469"/>
                    <a:pt x="20215" y="1168"/>
                  </a:cubicBezTo>
                  <a:cubicBezTo>
                    <a:pt x="20014" y="968"/>
                    <a:pt x="19814" y="868"/>
                    <a:pt x="19547" y="835"/>
                  </a:cubicBezTo>
                  <a:cubicBezTo>
                    <a:pt x="19214" y="801"/>
                    <a:pt x="18880" y="735"/>
                    <a:pt x="18580" y="735"/>
                  </a:cubicBezTo>
                  <a:cubicBezTo>
                    <a:pt x="18246" y="735"/>
                    <a:pt x="17913" y="801"/>
                    <a:pt x="17579" y="835"/>
                  </a:cubicBezTo>
                  <a:cubicBezTo>
                    <a:pt x="17479" y="868"/>
                    <a:pt x="17379" y="835"/>
                    <a:pt x="17279" y="868"/>
                  </a:cubicBezTo>
                  <a:cubicBezTo>
                    <a:pt x="17179" y="902"/>
                    <a:pt x="17046" y="935"/>
                    <a:pt x="16979" y="1002"/>
                  </a:cubicBezTo>
                  <a:cubicBezTo>
                    <a:pt x="16512" y="1335"/>
                    <a:pt x="16212" y="1735"/>
                    <a:pt x="16145" y="2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58"/>
            <p:cNvSpPr/>
            <p:nvPr/>
          </p:nvSpPr>
          <p:spPr>
            <a:xfrm>
              <a:off x="2439913" y="1982050"/>
              <a:ext cx="463425" cy="626700"/>
            </a:xfrm>
            <a:custGeom>
              <a:rect b="b" l="l" r="r" t="t"/>
              <a:pathLst>
                <a:path extrusionOk="0" h="25068" w="18537">
                  <a:moveTo>
                    <a:pt x="6264" y="16706"/>
                  </a:moveTo>
                  <a:cubicBezTo>
                    <a:pt x="6561" y="16706"/>
                    <a:pt x="6927" y="16992"/>
                    <a:pt x="7362" y="17554"/>
                  </a:cubicBezTo>
                  <a:cubicBezTo>
                    <a:pt x="7362" y="17854"/>
                    <a:pt x="7329" y="18121"/>
                    <a:pt x="7295" y="18388"/>
                  </a:cubicBezTo>
                  <a:cubicBezTo>
                    <a:pt x="7195" y="19389"/>
                    <a:pt x="6928" y="20156"/>
                    <a:pt x="6295" y="20923"/>
                  </a:cubicBezTo>
                  <a:cubicBezTo>
                    <a:pt x="6195" y="21056"/>
                    <a:pt x="6061" y="21156"/>
                    <a:pt x="5928" y="21290"/>
                  </a:cubicBezTo>
                  <a:cubicBezTo>
                    <a:pt x="5327" y="20022"/>
                    <a:pt x="5160" y="18521"/>
                    <a:pt x="5661" y="17320"/>
                  </a:cubicBezTo>
                  <a:cubicBezTo>
                    <a:pt x="5813" y="16909"/>
                    <a:pt x="6014" y="16706"/>
                    <a:pt x="6264" y="16706"/>
                  </a:cubicBezTo>
                  <a:close/>
                  <a:moveTo>
                    <a:pt x="11693" y="17690"/>
                  </a:moveTo>
                  <a:cubicBezTo>
                    <a:pt x="11900" y="17690"/>
                    <a:pt x="12054" y="17867"/>
                    <a:pt x="12165" y="18221"/>
                  </a:cubicBezTo>
                  <a:cubicBezTo>
                    <a:pt x="12466" y="18721"/>
                    <a:pt x="12566" y="19255"/>
                    <a:pt x="12566" y="19822"/>
                  </a:cubicBezTo>
                  <a:cubicBezTo>
                    <a:pt x="12566" y="20556"/>
                    <a:pt x="12266" y="21357"/>
                    <a:pt x="11865" y="22024"/>
                  </a:cubicBezTo>
                  <a:cubicBezTo>
                    <a:pt x="11432" y="21323"/>
                    <a:pt x="11131" y="20456"/>
                    <a:pt x="11065" y="19755"/>
                  </a:cubicBezTo>
                  <a:cubicBezTo>
                    <a:pt x="10998" y="19188"/>
                    <a:pt x="10998" y="18588"/>
                    <a:pt x="11098" y="18021"/>
                  </a:cubicBezTo>
                  <a:cubicBezTo>
                    <a:pt x="11334" y="17800"/>
                    <a:pt x="11530" y="17690"/>
                    <a:pt x="11693" y="17690"/>
                  </a:cubicBezTo>
                  <a:close/>
                  <a:moveTo>
                    <a:pt x="12438" y="0"/>
                  </a:moveTo>
                  <a:cubicBezTo>
                    <a:pt x="12230" y="0"/>
                    <a:pt x="12031" y="113"/>
                    <a:pt x="11965" y="375"/>
                  </a:cubicBezTo>
                  <a:cubicBezTo>
                    <a:pt x="11665" y="1676"/>
                    <a:pt x="11865" y="2910"/>
                    <a:pt x="12065" y="4178"/>
                  </a:cubicBezTo>
                  <a:cubicBezTo>
                    <a:pt x="12299" y="5745"/>
                    <a:pt x="12399" y="7347"/>
                    <a:pt x="12599" y="8881"/>
                  </a:cubicBezTo>
                  <a:cubicBezTo>
                    <a:pt x="12999" y="11550"/>
                    <a:pt x="13833" y="13985"/>
                    <a:pt x="15535" y="16053"/>
                  </a:cubicBezTo>
                  <a:cubicBezTo>
                    <a:pt x="16702" y="17454"/>
                    <a:pt x="17536" y="18421"/>
                    <a:pt x="17102" y="20323"/>
                  </a:cubicBezTo>
                  <a:cubicBezTo>
                    <a:pt x="16769" y="21724"/>
                    <a:pt x="15701" y="23225"/>
                    <a:pt x="14167" y="23358"/>
                  </a:cubicBezTo>
                  <a:cubicBezTo>
                    <a:pt x="14123" y="23360"/>
                    <a:pt x="14080" y="23362"/>
                    <a:pt x="14037" y="23362"/>
                  </a:cubicBezTo>
                  <a:cubicBezTo>
                    <a:pt x="13490" y="23362"/>
                    <a:pt x="13001" y="23167"/>
                    <a:pt x="12599" y="22858"/>
                  </a:cubicBezTo>
                  <a:cubicBezTo>
                    <a:pt x="13333" y="21657"/>
                    <a:pt x="13800" y="20222"/>
                    <a:pt x="13533" y="18821"/>
                  </a:cubicBezTo>
                  <a:cubicBezTo>
                    <a:pt x="13300" y="17754"/>
                    <a:pt x="12599" y="16486"/>
                    <a:pt x="11398" y="16453"/>
                  </a:cubicBezTo>
                  <a:cubicBezTo>
                    <a:pt x="11390" y="16453"/>
                    <a:pt x="11382" y="16453"/>
                    <a:pt x="11374" y="16453"/>
                  </a:cubicBezTo>
                  <a:cubicBezTo>
                    <a:pt x="8739" y="16453"/>
                    <a:pt x="10300" y="21860"/>
                    <a:pt x="11131" y="22824"/>
                  </a:cubicBezTo>
                  <a:cubicBezTo>
                    <a:pt x="11198" y="22891"/>
                    <a:pt x="11231" y="22924"/>
                    <a:pt x="11265" y="22958"/>
                  </a:cubicBezTo>
                  <a:cubicBezTo>
                    <a:pt x="10716" y="23663"/>
                    <a:pt x="10099" y="23989"/>
                    <a:pt x="9419" y="23989"/>
                  </a:cubicBezTo>
                  <a:cubicBezTo>
                    <a:pt x="8941" y="23989"/>
                    <a:pt x="8433" y="23828"/>
                    <a:pt x="7896" y="23525"/>
                  </a:cubicBezTo>
                  <a:cubicBezTo>
                    <a:pt x="7362" y="23191"/>
                    <a:pt x="6895" y="22758"/>
                    <a:pt x="6495" y="22224"/>
                  </a:cubicBezTo>
                  <a:cubicBezTo>
                    <a:pt x="7129" y="21657"/>
                    <a:pt x="7696" y="20956"/>
                    <a:pt x="7962" y="20256"/>
                  </a:cubicBezTo>
                  <a:cubicBezTo>
                    <a:pt x="8329" y="19188"/>
                    <a:pt x="8863" y="17020"/>
                    <a:pt x="8029" y="16019"/>
                  </a:cubicBezTo>
                  <a:cubicBezTo>
                    <a:pt x="7633" y="15575"/>
                    <a:pt x="7191" y="15380"/>
                    <a:pt x="6743" y="15380"/>
                  </a:cubicBezTo>
                  <a:cubicBezTo>
                    <a:pt x="6249" y="15380"/>
                    <a:pt x="5749" y="15617"/>
                    <a:pt x="5294" y="16019"/>
                  </a:cubicBezTo>
                  <a:cubicBezTo>
                    <a:pt x="3926" y="17220"/>
                    <a:pt x="4260" y="19622"/>
                    <a:pt x="4727" y="21123"/>
                  </a:cubicBezTo>
                  <a:cubicBezTo>
                    <a:pt x="4827" y="21390"/>
                    <a:pt x="4927" y="21657"/>
                    <a:pt x="5060" y="21924"/>
                  </a:cubicBezTo>
                  <a:cubicBezTo>
                    <a:pt x="4512" y="22257"/>
                    <a:pt x="3882" y="22498"/>
                    <a:pt x="3287" y="22498"/>
                  </a:cubicBezTo>
                  <a:cubicBezTo>
                    <a:pt x="2869" y="22498"/>
                    <a:pt x="2469" y="22379"/>
                    <a:pt x="2125" y="22090"/>
                  </a:cubicBezTo>
                  <a:cubicBezTo>
                    <a:pt x="1424" y="21523"/>
                    <a:pt x="1291" y="20423"/>
                    <a:pt x="1258" y="19555"/>
                  </a:cubicBezTo>
                  <a:cubicBezTo>
                    <a:pt x="1124" y="17787"/>
                    <a:pt x="1424" y="15953"/>
                    <a:pt x="1858" y="14218"/>
                  </a:cubicBezTo>
                  <a:cubicBezTo>
                    <a:pt x="2258" y="12617"/>
                    <a:pt x="3292" y="11316"/>
                    <a:pt x="3993" y="9848"/>
                  </a:cubicBezTo>
                  <a:cubicBezTo>
                    <a:pt x="5127" y="7513"/>
                    <a:pt x="5994" y="4178"/>
                    <a:pt x="5461" y="1576"/>
                  </a:cubicBezTo>
                  <a:cubicBezTo>
                    <a:pt x="5407" y="1295"/>
                    <a:pt x="5209" y="1175"/>
                    <a:pt x="4999" y="1175"/>
                  </a:cubicBezTo>
                  <a:cubicBezTo>
                    <a:pt x="4686" y="1175"/>
                    <a:pt x="4347" y="1443"/>
                    <a:pt x="4427" y="1843"/>
                  </a:cubicBezTo>
                  <a:cubicBezTo>
                    <a:pt x="4927" y="4378"/>
                    <a:pt x="3960" y="7547"/>
                    <a:pt x="2825" y="9815"/>
                  </a:cubicBezTo>
                  <a:cubicBezTo>
                    <a:pt x="1725" y="12117"/>
                    <a:pt x="691" y="13851"/>
                    <a:pt x="357" y="16453"/>
                  </a:cubicBezTo>
                  <a:cubicBezTo>
                    <a:pt x="1" y="18977"/>
                    <a:pt x="120" y="23616"/>
                    <a:pt x="3233" y="23616"/>
                  </a:cubicBezTo>
                  <a:cubicBezTo>
                    <a:pt x="3617" y="23616"/>
                    <a:pt x="4047" y="23545"/>
                    <a:pt x="4527" y="23391"/>
                  </a:cubicBezTo>
                  <a:cubicBezTo>
                    <a:pt x="4894" y="23291"/>
                    <a:pt x="5294" y="23091"/>
                    <a:pt x="5661" y="22858"/>
                  </a:cubicBezTo>
                  <a:cubicBezTo>
                    <a:pt x="6636" y="24118"/>
                    <a:pt x="8082" y="25068"/>
                    <a:pt x="9485" y="25068"/>
                  </a:cubicBezTo>
                  <a:cubicBezTo>
                    <a:pt x="10386" y="25068"/>
                    <a:pt x="11269" y="24677"/>
                    <a:pt x="11999" y="23725"/>
                  </a:cubicBezTo>
                  <a:cubicBezTo>
                    <a:pt x="12032" y="23692"/>
                    <a:pt x="12032" y="23692"/>
                    <a:pt x="12065" y="23658"/>
                  </a:cubicBezTo>
                  <a:cubicBezTo>
                    <a:pt x="12711" y="24109"/>
                    <a:pt x="13391" y="24318"/>
                    <a:pt x="14057" y="24318"/>
                  </a:cubicBezTo>
                  <a:cubicBezTo>
                    <a:pt x="15561" y="24318"/>
                    <a:pt x="16994" y="23257"/>
                    <a:pt x="17803" y="21523"/>
                  </a:cubicBezTo>
                  <a:cubicBezTo>
                    <a:pt x="18203" y="20623"/>
                    <a:pt x="18537" y="19288"/>
                    <a:pt x="18270" y="18288"/>
                  </a:cubicBezTo>
                  <a:cubicBezTo>
                    <a:pt x="17803" y="16653"/>
                    <a:pt x="16435" y="15619"/>
                    <a:pt x="15535" y="14285"/>
                  </a:cubicBezTo>
                  <a:cubicBezTo>
                    <a:pt x="14167" y="12350"/>
                    <a:pt x="13767" y="9848"/>
                    <a:pt x="13500" y="7580"/>
                  </a:cubicBezTo>
                  <a:cubicBezTo>
                    <a:pt x="13233" y="5479"/>
                    <a:pt x="12499" y="2710"/>
                    <a:pt x="12999" y="675"/>
                  </a:cubicBezTo>
                  <a:cubicBezTo>
                    <a:pt x="13101" y="270"/>
                    <a:pt x="12759" y="0"/>
                    <a:pt x="12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3" name="Google Shape;2213;p58"/>
          <p:cNvSpPr/>
          <p:nvPr/>
        </p:nvSpPr>
        <p:spPr>
          <a:xfrm>
            <a:off x="2125925" y="1540000"/>
            <a:ext cx="239375" cy="235350"/>
          </a:xfrm>
          <a:custGeom>
            <a:rect b="b" l="l" r="r" t="t"/>
            <a:pathLst>
              <a:path extrusionOk="0" h="9414" w="9575">
                <a:moveTo>
                  <a:pt x="4218" y="0"/>
                </a:moveTo>
                <a:cubicBezTo>
                  <a:pt x="4039" y="0"/>
                  <a:pt x="3842" y="78"/>
                  <a:pt x="3670" y="107"/>
                </a:cubicBezTo>
                <a:cubicBezTo>
                  <a:pt x="3570" y="141"/>
                  <a:pt x="3503" y="174"/>
                  <a:pt x="3403" y="207"/>
                </a:cubicBezTo>
                <a:cubicBezTo>
                  <a:pt x="2803" y="307"/>
                  <a:pt x="2302" y="641"/>
                  <a:pt x="1902" y="1041"/>
                </a:cubicBezTo>
                <a:cubicBezTo>
                  <a:pt x="1402" y="1508"/>
                  <a:pt x="968" y="2042"/>
                  <a:pt x="568" y="2576"/>
                </a:cubicBezTo>
                <a:cubicBezTo>
                  <a:pt x="268" y="3009"/>
                  <a:pt x="101" y="3476"/>
                  <a:pt x="101" y="4010"/>
                </a:cubicBezTo>
                <a:cubicBezTo>
                  <a:pt x="1" y="5211"/>
                  <a:pt x="334" y="6312"/>
                  <a:pt x="901" y="7346"/>
                </a:cubicBezTo>
                <a:cubicBezTo>
                  <a:pt x="1068" y="7613"/>
                  <a:pt x="1268" y="7879"/>
                  <a:pt x="1502" y="8113"/>
                </a:cubicBezTo>
                <a:cubicBezTo>
                  <a:pt x="1769" y="8380"/>
                  <a:pt x="2069" y="8580"/>
                  <a:pt x="2369" y="8813"/>
                </a:cubicBezTo>
                <a:cubicBezTo>
                  <a:pt x="2903" y="9180"/>
                  <a:pt x="3437" y="9414"/>
                  <a:pt x="4104" y="9414"/>
                </a:cubicBezTo>
                <a:lnTo>
                  <a:pt x="4871" y="9414"/>
                </a:lnTo>
                <a:cubicBezTo>
                  <a:pt x="5171" y="9414"/>
                  <a:pt x="5471" y="9414"/>
                  <a:pt x="5805" y="9380"/>
                </a:cubicBezTo>
                <a:cubicBezTo>
                  <a:pt x="6639" y="9314"/>
                  <a:pt x="7406" y="9080"/>
                  <a:pt x="8140" y="8580"/>
                </a:cubicBezTo>
                <a:cubicBezTo>
                  <a:pt x="8840" y="8113"/>
                  <a:pt x="9241" y="7479"/>
                  <a:pt x="9374" y="6645"/>
                </a:cubicBezTo>
                <a:cubicBezTo>
                  <a:pt x="9408" y="6545"/>
                  <a:pt x="9408" y="6412"/>
                  <a:pt x="9441" y="6312"/>
                </a:cubicBezTo>
                <a:cubicBezTo>
                  <a:pt x="9574" y="5177"/>
                  <a:pt x="9508" y="4077"/>
                  <a:pt x="9141" y="2976"/>
                </a:cubicBezTo>
                <a:cubicBezTo>
                  <a:pt x="8941" y="2409"/>
                  <a:pt x="8640" y="1908"/>
                  <a:pt x="8240" y="1508"/>
                </a:cubicBezTo>
                <a:cubicBezTo>
                  <a:pt x="8107" y="1375"/>
                  <a:pt x="7973" y="1275"/>
                  <a:pt x="7840" y="1141"/>
                </a:cubicBezTo>
                <a:cubicBezTo>
                  <a:pt x="7473" y="708"/>
                  <a:pt x="6972" y="441"/>
                  <a:pt x="6439" y="274"/>
                </a:cubicBezTo>
                <a:cubicBezTo>
                  <a:pt x="5738" y="107"/>
                  <a:pt x="5004" y="74"/>
                  <a:pt x="4304" y="7"/>
                </a:cubicBezTo>
                <a:cubicBezTo>
                  <a:pt x="4276" y="2"/>
                  <a:pt x="4247" y="0"/>
                  <a:pt x="42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58"/>
          <p:cNvSpPr/>
          <p:nvPr/>
        </p:nvSpPr>
        <p:spPr>
          <a:xfrm>
            <a:off x="2140125" y="1557425"/>
            <a:ext cx="211000" cy="225150"/>
          </a:xfrm>
          <a:custGeom>
            <a:rect b="b" l="l" r="r" t="t"/>
            <a:pathLst>
              <a:path extrusionOk="0" h="9006" w="8440">
                <a:moveTo>
                  <a:pt x="4091" y="1"/>
                </a:moveTo>
                <a:cubicBezTo>
                  <a:pt x="1942" y="1"/>
                  <a:pt x="1" y="2138"/>
                  <a:pt x="200" y="4480"/>
                </a:cubicBezTo>
                <a:cubicBezTo>
                  <a:pt x="391" y="6650"/>
                  <a:pt x="2642" y="9006"/>
                  <a:pt x="4776" y="9006"/>
                </a:cubicBezTo>
                <a:cubicBezTo>
                  <a:pt x="5629" y="9006"/>
                  <a:pt x="6462" y="8630"/>
                  <a:pt x="7138" y="7716"/>
                </a:cubicBezTo>
                <a:cubicBezTo>
                  <a:pt x="7272" y="7516"/>
                  <a:pt x="7405" y="7316"/>
                  <a:pt x="7505" y="7116"/>
                </a:cubicBezTo>
                <a:cubicBezTo>
                  <a:pt x="8272" y="6382"/>
                  <a:pt x="8439" y="5414"/>
                  <a:pt x="8239" y="4480"/>
                </a:cubicBezTo>
                <a:cubicBezTo>
                  <a:pt x="8139" y="3079"/>
                  <a:pt x="7272" y="1612"/>
                  <a:pt x="6271" y="811"/>
                </a:cubicBezTo>
                <a:cubicBezTo>
                  <a:pt x="5571" y="246"/>
                  <a:pt x="4819" y="1"/>
                  <a:pt x="409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5" name="Google Shape;2215;p58"/>
          <p:cNvSpPr/>
          <p:nvPr/>
        </p:nvSpPr>
        <p:spPr>
          <a:xfrm>
            <a:off x="2125563" y="1523475"/>
            <a:ext cx="283550" cy="277725"/>
          </a:xfrm>
          <a:custGeom>
            <a:rect b="b" l="l" r="r" t="t"/>
            <a:pathLst>
              <a:path extrusionOk="0" h="11109" w="11342">
                <a:moveTo>
                  <a:pt x="5805" y="11042"/>
                </a:moveTo>
                <a:cubicBezTo>
                  <a:pt x="5004" y="11109"/>
                  <a:pt x="4170" y="11042"/>
                  <a:pt x="3403" y="10642"/>
                </a:cubicBezTo>
                <a:cubicBezTo>
                  <a:pt x="2135" y="9941"/>
                  <a:pt x="1068" y="9007"/>
                  <a:pt x="568" y="7573"/>
                </a:cubicBezTo>
                <a:cubicBezTo>
                  <a:pt x="201" y="6539"/>
                  <a:pt x="0" y="5472"/>
                  <a:pt x="101" y="4371"/>
                </a:cubicBezTo>
                <a:cubicBezTo>
                  <a:pt x="167" y="3804"/>
                  <a:pt x="334" y="3270"/>
                  <a:pt x="668" y="2803"/>
                </a:cubicBezTo>
                <a:cubicBezTo>
                  <a:pt x="1201" y="2069"/>
                  <a:pt x="1802" y="1402"/>
                  <a:pt x="2536" y="902"/>
                </a:cubicBezTo>
                <a:cubicBezTo>
                  <a:pt x="3169" y="435"/>
                  <a:pt x="3870" y="134"/>
                  <a:pt x="4670" y="201"/>
                </a:cubicBezTo>
                <a:cubicBezTo>
                  <a:pt x="4737" y="201"/>
                  <a:pt x="4804" y="201"/>
                  <a:pt x="4871" y="201"/>
                </a:cubicBezTo>
                <a:cubicBezTo>
                  <a:pt x="5571" y="1"/>
                  <a:pt x="6272" y="34"/>
                  <a:pt x="6972" y="101"/>
                </a:cubicBezTo>
                <a:cubicBezTo>
                  <a:pt x="7873" y="201"/>
                  <a:pt x="8707" y="535"/>
                  <a:pt x="9340" y="1235"/>
                </a:cubicBezTo>
                <a:cubicBezTo>
                  <a:pt x="9340" y="1235"/>
                  <a:pt x="9374" y="1269"/>
                  <a:pt x="9374" y="1269"/>
                </a:cubicBezTo>
                <a:cubicBezTo>
                  <a:pt x="10808" y="2436"/>
                  <a:pt x="11242" y="4037"/>
                  <a:pt x="11309" y="5805"/>
                </a:cubicBezTo>
                <a:cubicBezTo>
                  <a:pt x="11342" y="6506"/>
                  <a:pt x="11275" y="7239"/>
                  <a:pt x="11075" y="7940"/>
                </a:cubicBezTo>
                <a:cubicBezTo>
                  <a:pt x="10908" y="8674"/>
                  <a:pt x="10508" y="9274"/>
                  <a:pt x="9908" y="9741"/>
                </a:cubicBezTo>
                <a:cubicBezTo>
                  <a:pt x="8940" y="10542"/>
                  <a:pt x="7873" y="10942"/>
                  <a:pt x="6639" y="11009"/>
                </a:cubicBezTo>
                <a:cubicBezTo>
                  <a:pt x="6372" y="11009"/>
                  <a:pt x="6105" y="11042"/>
                  <a:pt x="5805" y="11042"/>
                </a:cubicBezTo>
                <a:close/>
                <a:moveTo>
                  <a:pt x="5838" y="10075"/>
                </a:moveTo>
                <a:lnTo>
                  <a:pt x="5838" y="10108"/>
                </a:lnTo>
                <a:cubicBezTo>
                  <a:pt x="6138" y="10075"/>
                  <a:pt x="6438" y="10075"/>
                  <a:pt x="6739" y="10041"/>
                </a:cubicBezTo>
                <a:cubicBezTo>
                  <a:pt x="7606" y="9975"/>
                  <a:pt x="8373" y="9775"/>
                  <a:pt x="9107" y="9241"/>
                </a:cubicBezTo>
                <a:cubicBezTo>
                  <a:pt x="9774" y="8774"/>
                  <a:pt x="10208" y="8140"/>
                  <a:pt x="10341" y="7306"/>
                </a:cubicBezTo>
                <a:cubicBezTo>
                  <a:pt x="10375" y="7206"/>
                  <a:pt x="10375" y="7073"/>
                  <a:pt x="10408" y="6973"/>
                </a:cubicBezTo>
                <a:cubicBezTo>
                  <a:pt x="10541" y="5838"/>
                  <a:pt x="10475" y="4738"/>
                  <a:pt x="10108" y="3637"/>
                </a:cubicBezTo>
                <a:cubicBezTo>
                  <a:pt x="9908" y="3070"/>
                  <a:pt x="9607" y="2569"/>
                  <a:pt x="9207" y="2169"/>
                </a:cubicBezTo>
                <a:cubicBezTo>
                  <a:pt x="9074" y="2036"/>
                  <a:pt x="8940" y="1936"/>
                  <a:pt x="8807" y="1802"/>
                </a:cubicBezTo>
                <a:cubicBezTo>
                  <a:pt x="8440" y="1369"/>
                  <a:pt x="7939" y="1102"/>
                  <a:pt x="7372" y="935"/>
                </a:cubicBezTo>
                <a:cubicBezTo>
                  <a:pt x="6705" y="768"/>
                  <a:pt x="5971" y="735"/>
                  <a:pt x="5271" y="668"/>
                </a:cubicBezTo>
                <a:cubicBezTo>
                  <a:pt x="5071" y="635"/>
                  <a:pt x="4837" y="735"/>
                  <a:pt x="4637" y="768"/>
                </a:cubicBezTo>
                <a:cubicBezTo>
                  <a:pt x="4537" y="802"/>
                  <a:pt x="4470" y="835"/>
                  <a:pt x="4370" y="868"/>
                </a:cubicBezTo>
                <a:cubicBezTo>
                  <a:pt x="3770" y="1002"/>
                  <a:pt x="3269" y="1302"/>
                  <a:pt x="2869" y="1702"/>
                </a:cubicBezTo>
                <a:cubicBezTo>
                  <a:pt x="2369" y="2203"/>
                  <a:pt x="1935" y="2703"/>
                  <a:pt x="1535" y="3237"/>
                </a:cubicBezTo>
                <a:cubicBezTo>
                  <a:pt x="1235" y="3670"/>
                  <a:pt x="1068" y="4137"/>
                  <a:pt x="1035" y="4671"/>
                </a:cubicBezTo>
                <a:cubicBezTo>
                  <a:pt x="968" y="5872"/>
                  <a:pt x="1301" y="6973"/>
                  <a:pt x="1868" y="8007"/>
                </a:cubicBezTo>
                <a:cubicBezTo>
                  <a:pt x="2002" y="8307"/>
                  <a:pt x="2235" y="8540"/>
                  <a:pt x="2469" y="8774"/>
                </a:cubicBezTo>
                <a:cubicBezTo>
                  <a:pt x="2736" y="9041"/>
                  <a:pt x="3036" y="9274"/>
                  <a:pt x="3336" y="9474"/>
                </a:cubicBezTo>
                <a:cubicBezTo>
                  <a:pt x="3837" y="9841"/>
                  <a:pt x="4404" y="10075"/>
                  <a:pt x="5071" y="10075"/>
                </a:cubicBezTo>
                <a:cubicBezTo>
                  <a:pt x="5304" y="10075"/>
                  <a:pt x="5571" y="10075"/>
                  <a:pt x="5838" y="10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6" name="Google Shape;2216;p58"/>
          <p:cNvGrpSpPr/>
          <p:nvPr/>
        </p:nvGrpSpPr>
        <p:grpSpPr>
          <a:xfrm>
            <a:off x="3955850" y="1339100"/>
            <a:ext cx="1234225" cy="2190750"/>
            <a:chOff x="4176738" y="1584450"/>
            <a:chExt cx="1234225" cy="2190750"/>
          </a:xfrm>
        </p:grpSpPr>
        <p:sp>
          <p:nvSpPr>
            <p:cNvPr id="2217" name="Google Shape;2217;p58"/>
            <p:cNvSpPr/>
            <p:nvPr/>
          </p:nvSpPr>
          <p:spPr>
            <a:xfrm>
              <a:off x="4781338" y="1584450"/>
              <a:ext cx="24200" cy="654650"/>
            </a:xfrm>
            <a:custGeom>
              <a:rect b="b" l="l" r="r" t="t"/>
              <a:pathLst>
                <a:path extrusionOk="0" h="26186" w="968">
                  <a:moveTo>
                    <a:pt x="967" y="16779"/>
                  </a:moveTo>
                  <a:lnTo>
                    <a:pt x="934" y="16779"/>
                  </a:lnTo>
                  <a:cubicBezTo>
                    <a:pt x="901" y="12376"/>
                    <a:pt x="901" y="11542"/>
                    <a:pt x="867" y="7139"/>
                  </a:cubicBezTo>
                  <a:cubicBezTo>
                    <a:pt x="867" y="6439"/>
                    <a:pt x="801" y="1402"/>
                    <a:pt x="801" y="701"/>
                  </a:cubicBezTo>
                  <a:cubicBezTo>
                    <a:pt x="767" y="568"/>
                    <a:pt x="767" y="434"/>
                    <a:pt x="767" y="334"/>
                  </a:cubicBezTo>
                  <a:cubicBezTo>
                    <a:pt x="734" y="134"/>
                    <a:pt x="600" y="1"/>
                    <a:pt x="467" y="34"/>
                  </a:cubicBezTo>
                  <a:cubicBezTo>
                    <a:pt x="334" y="34"/>
                    <a:pt x="200" y="134"/>
                    <a:pt x="167" y="334"/>
                  </a:cubicBezTo>
                  <a:cubicBezTo>
                    <a:pt x="167" y="468"/>
                    <a:pt x="133" y="634"/>
                    <a:pt x="133" y="768"/>
                  </a:cubicBezTo>
                  <a:cubicBezTo>
                    <a:pt x="133" y="1135"/>
                    <a:pt x="100" y="5805"/>
                    <a:pt x="100" y="6172"/>
                  </a:cubicBezTo>
                  <a:cubicBezTo>
                    <a:pt x="67" y="9808"/>
                    <a:pt x="33" y="9908"/>
                    <a:pt x="33" y="13544"/>
                  </a:cubicBezTo>
                  <a:cubicBezTo>
                    <a:pt x="0" y="19014"/>
                    <a:pt x="0" y="17413"/>
                    <a:pt x="0" y="22884"/>
                  </a:cubicBezTo>
                  <a:cubicBezTo>
                    <a:pt x="0" y="23618"/>
                    <a:pt x="33" y="24385"/>
                    <a:pt x="100" y="25119"/>
                  </a:cubicBezTo>
                  <a:cubicBezTo>
                    <a:pt x="100" y="25419"/>
                    <a:pt x="200" y="25719"/>
                    <a:pt x="300" y="26019"/>
                  </a:cubicBezTo>
                  <a:cubicBezTo>
                    <a:pt x="300" y="26086"/>
                    <a:pt x="400" y="26119"/>
                    <a:pt x="467" y="26153"/>
                  </a:cubicBezTo>
                  <a:cubicBezTo>
                    <a:pt x="567" y="26186"/>
                    <a:pt x="634" y="26119"/>
                    <a:pt x="667" y="25986"/>
                  </a:cubicBezTo>
                  <a:cubicBezTo>
                    <a:pt x="734" y="25719"/>
                    <a:pt x="834" y="25452"/>
                    <a:pt x="867" y="25152"/>
                  </a:cubicBezTo>
                  <a:cubicBezTo>
                    <a:pt x="934" y="24552"/>
                    <a:pt x="934" y="23951"/>
                    <a:pt x="967" y="23351"/>
                  </a:cubicBezTo>
                  <a:cubicBezTo>
                    <a:pt x="967" y="18814"/>
                    <a:pt x="967" y="21316"/>
                    <a:pt x="967" y="167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58"/>
            <p:cNvSpPr/>
            <p:nvPr/>
          </p:nvSpPr>
          <p:spPr>
            <a:xfrm>
              <a:off x="4354363" y="2540125"/>
              <a:ext cx="883975" cy="1014850"/>
            </a:xfrm>
            <a:custGeom>
              <a:rect b="b" l="l" r="r" t="t"/>
              <a:pathLst>
                <a:path extrusionOk="0" h="40594" w="35359">
                  <a:moveTo>
                    <a:pt x="15211" y="1"/>
                  </a:moveTo>
                  <a:cubicBezTo>
                    <a:pt x="14210" y="1"/>
                    <a:pt x="13243" y="68"/>
                    <a:pt x="12276" y="335"/>
                  </a:cubicBezTo>
                  <a:cubicBezTo>
                    <a:pt x="11709" y="468"/>
                    <a:pt x="11242" y="768"/>
                    <a:pt x="10841" y="1135"/>
                  </a:cubicBezTo>
                  <a:cubicBezTo>
                    <a:pt x="10741" y="1235"/>
                    <a:pt x="10674" y="1335"/>
                    <a:pt x="10641" y="1469"/>
                  </a:cubicBezTo>
                  <a:cubicBezTo>
                    <a:pt x="10441" y="2069"/>
                    <a:pt x="10241" y="2703"/>
                    <a:pt x="10241" y="3370"/>
                  </a:cubicBezTo>
                  <a:cubicBezTo>
                    <a:pt x="10241" y="3470"/>
                    <a:pt x="10241" y="3604"/>
                    <a:pt x="10207" y="3704"/>
                  </a:cubicBezTo>
                  <a:cubicBezTo>
                    <a:pt x="9974" y="4838"/>
                    <a:pt x="9507" y="5905"/>
                    <a:pt x="8973" y="6939"/>
                  </a:cubicBezTo>
                  <a:cubicBezTo>
                    <a:pt x="8773" y="7340"/>
                    <a:pt x="8540" y="7707"/>
                    <a:pt x="8373" y="8107"/>
                  </a:cubicBezTo>
                  <a:cubicBezTo>
                    <a:pt x="8006" y="8841"/>
                    <a:pt x="7572" y="9541"/>
                    <a:pt x="7039" y="10175"/>
                  </a:cubicBezTo>
                  <a:cubicBezTo>
                    <a:pt x="6138" y="11342"/>
                    <a:pt x="5204" y="12510"/>
                    <a:pt x="4270" y="13677"/>
                  </a:cubicBezTo>
                  <a:cubicBezTo>
                    <a:pt x="4070" y="13911"/>
                    <a:pt x="3870" y="14178"/>
                    <a:pt x="3636" y="14345"/>
                  </a:cubicBezTo>
                  <a:cubicBezTo>
                    <a:pt x="3102" y="14745"/>
                    <a:pt x="2735" y="15245"/>
                    <a:pt x="2302" y="15712"/>
                  </a:cubicBezTo>
                  <a:cubicBezTo>
                    <a:pt x="2068" y="15946"/>
                    <a:pt x="1868" y="16246"/>
                    <a:pt x="1701" y="16546"/>
                  </a:cubicBezTo>
                  <a:cubicBezTo>
                    <a:pt x="1334" y="17247"/>
                    <a:pt x="968" y="17981"/>
                    <a:pt x="634" y="18714"/>
                  </a:cubicBezTo>
                  <a:cubicBezTo>
                    <a:pt x="501" y="19015"/>
                    <a:pt x="400" y="19348"/>
                    <a:pt x="334" y="19682"/>
                  </a:cubicBezTo>
                  <a:cubicBezTo>
                    <a:pt x="267" y="20316"/>
                    <a:pt x="67" y="20949"/>
                    <a:pt x="134" y="21583"/>
                  </a:cubicBezTo>
                  <a:cubicBezTo>
                    <a:pt x="134" y="21650"/>
                    <a:pt x="134" y="21683"/>
                    <a:pt x="100" y="21750"/>
                  </a:cubicBezTo>
                  <a:cubicBezTo>
                    <a:pt x="0" y="22117"/>
                    <a:pt x="0" y="22484"/>
                    <a:pt x="0" y="22851"/>
                  </a:cubicBezTo>
                  <a:lnTo>
                    <a:pt x="34" y="25686"/>
                  </a:lnTo>
                  <a:cubicBezTo>
                    <a:pt x="34" y="25819"/>
                    <a:pt x="34" y="25986"/>
                    <a:pt x="67" y="26120"/>
                  </a:cubicBezTo>
                  <a:cubicBezTo>
                    <a:pt x="200" y="26653"/>
                    <a:pt x="234" y="27187"/>
                    <a:pt x="267" y="27721"/>
                  </a:cubicBezTo>
                  <a:cubicBezTo>
                    <a:pt x="300" y="28154"/>
                    <a:pt x="367" y="28588"/>
                    <a:pt x="601" y="28922"/>
                  </a:cubicBezTo>
                  <a:cubicBezTo>
                    <a:pt x="867" y="29289"/>
                    <a:pt x="968" y="29656"/>
                    <a:pt x="1101" y="30056"/>
                  </a:cubicBezTo>
                  <a:cubicBezTo>
                    <a:pt x="1201" y="30423"/>
                    <a:pt x="1334" y="30790"/>
                    <a:pt x="1435" y="31157"/>
                  </a:cubicBezTo>
                  <a:cubicBezTo>
                    <a:pt x="1501" y="31457"/>
                    <a:pt x="1668" y="31724"/>
                    <a:pt x="1868" y="31957"/>
                  </a:cubicBezTo>
                  <a:cubicBezTo>
                    <a:pt x="2068" y="32157"/>
                    <a:pt x="2202" y="32391"/>
                    <a:pt x="2302" y="32658"/>
                  </a:cubicBezTo>
                  <a:cubicBezTo>
                    <a:pt x="2469" y="33125"/>
                    <a:pt x="2735" y="33525"/>
                    <a:pt x="3002" y="33959"/>
                  </a:cubicBezTo>
                  <a:cubicBezTo>
                    <a:pt x="3469" y="34692"/>
                    <a:pt x="3970" y="35393"/>
                    <a:pt x="4670" y="35927"/>
                  </a:cubicBezTo>
                  <a:cubicBezTo>
                    <a:pt x="5437" y="36560"/>
                    <a:pt x="6305" y="37027"/>
                    <a:pt x="7072" y="37628"/>
                  </a:cubicBezTo>
                  <a:cubicBezTo>
                    <a:pt x="7172" y="37695"/>
                    <a:pt x="7272" y="37761"/>
                    <a:pt x="7372" y="37795"/>
                  </a:cubicBezTo>
                  <a:cubicBezTo>
                    <a:pt x="7973" y="38095"/>
                    <a:pt x="8573" y="38395"/>
                    <a:pt x="9140" y="38729"/>
                  </a:cubicBezTo>
                  <a:cubicBezTo>
                    <a:pt x="10074" y="39296"/>
                    <a:pt x="11075" y="39696"/>
                    <a:pt x="12109" y="39963"/>
                  </a:cubicBezTo>
                  <a:cubicBezTo>
                    <a:pt x="12342" y="40030"/>
                    <a:pt x="12609" y="40063"/>
                    <a:pt x="12876" y="40096"/>
                  </a:cubicBezTo>
                  <a:cubicBezTo>
                    <a:pt x="13476" y="40230"/>
                    <a:pt x="14077" y="40230"/>
                    <a:pt x="14711" y="40230"/>
                  </a:cubicBezTo>
                  <a:cubicBezTo>
                    <a:pt x="15011" y="40230"/>
                    <a:pt x="15344" y="40263"/>
                    <a:pt x="15645" y="40363"/>
                  </a:cubicBezTo>
                  <a:cubicBezTo>
                    <a:pt x="16012" y="40463"/>
                    <a:pt x="16412" y="40463"/>
                    <a:pt x="16812" y="40463"/>
                  </a:cubicBezTo>
                  <a:lnTo>
                    <a:pt x="18080" y="40463"/>
                  </a:lnTo>
                  <a:cubicBezTo>
                    <a:pt x="18280" y="40463"/>
                    <a:pt x="18480" y="40497"/>
                    <a:pt x="18680" y="40497"/>
                  </a:cubicBezTo>
                  <a:cubicBezTo>
                    <a:pt x="19141" y="40570"/>
                    <a:pt x="19612" y="40593"/>
                    <a:pt x="20082" y="40593"/>
                  </a:cubicBezTo>
                  <a:cubicBezTo>
                    <a:pt x="20463" y="40593"/>
                    <a:pt x="20842" y="40578"/>
                    <a:pt x="21215" y="40563"/>
                  </a:cubicBezTo>
                  <a:cubicBezTo>
                    <a:pt x="21582" y="40530"/>
                    <a:pt x="21949" y="40463"/>
                    <a:pt x="22249" y="40230"/>
                  </a:cubicBezTo>
                  <a:cubicBezTo>
                    <a:pt x="22383" y="40130"/>
                    <a:pt x="22516" y="40096"/>
                    <a:pt x="22650" y="40096"/>
                  </a:cubicBezTo>
                  <a:cubicBezTo>
                    <a:pt x="22783" y="40096"/>
                    <a:pt x="22917" y="40063"/>
                    <a:pt x="23017" y="40030"/>
                  </a:cubicBezTo>
                  <a:cubicBezTo>
                    <a:pt x="24117" y="39729"/>
                    <a:pt x="25151" y="39362"/>
                    <a:pt x="26119" y="38762"/>
                  </a:cubicBezTo>
                  <a:cubicBezTo>
                    <a:pt x="26219" y="38695"/>
                    <a:pt x="26352" y="38629"/>
                    <a:pt x="26486" y="38562"/>
                  </a:cubicBezTo>
                  <a:cubicBezTo>
                    <a:pt x="27086" y="38262"/>
                    <a:pt x="27720" y="37928"/>
                    <a:pt x="28320" y="37595"/>
                  </a:cubicBezTo>
                  <a:cubicBezTo>
                    <a:pt x="28420" y="37528"/>
                    <a:pt x="28487" y="37461"/>
                    <a:pt x="28587" y="37394"/>
                  </a:cubicBezTo>
                  <a:cubicBezTo>
                    <a:pt x="28887" y="37161"/>
                    <a:pt x="29188" y="36961"/>
                    <a:pt x="29488" y="36694"/>
                  </a:cubicBezTo>
                  <a:cubicBezTo>
                    <a:pt x="29655" y="36560"/>
                    <a:pt x="29821" y="36427"/>
                    <a:pt x="29922" y="36227"/>
                  </a:cubicBezTo>
                  <a:cubicBezTo>
                    <a:pt x="30088" y="35960"/>
                    <a:pt x="30288" y="35793"/>
                    <a:pt x="30522" y="35660"/>
                  </a:cubicBezTo>
                  <a:cubicBezTo>
                    <a:pt x="31056" y="35326"/>
                    <a:pt x="31456" y="34893"/>
                    <a:pt x="31790" y="34326"/>
                  </a:cubicBezTo>
                  <a:cubicBezTo>
                    <a:pt x="31890" y="34159"/>
                    <a:pt x="31990" y="33992"/>
                    <a:pt x="32123" y="33859"/>
                  </a:cubicBezTo>
                  <a:cubicBezTo>
                    <a:pt x="32390" y="33625"/>
                    <a:pt x="32523" y="33358"/>
                    <a:pt x="32690" y="33058"/>
                  </a:cubicBezTo>
                  <a:cubicBezTo>
                    <a:pt x="32890" y="32724"/>
                    <a:pt x="33090" y="32357"/>
                    <a:pt x="33357" y="32057"/>
                  </a:cubicBezTo>
                  <a:cubicBezTo>
                    <a:pt x="33591" y="31757"/>
                    <a:pt x="33791" y="31457"/>
                    <a:pt x="33924" y="31090"/>
                  </a:cubicBezTo>
                  <a:cubicBezTo>
                    <a:pt x="34091" y="30489"/>
                    <a:pt x="34291" y="29889"/>
                    <a:pt x="34458" y="29289"/>
                  </a:cubicBezTo>
                  <a:cubicBezTo>
                    <a:pt x="34525" y="29155"/>
                    <a:pt x="34558" y="28988"/>
                    <a:pt x="34625" y="28855"/>
                  </a:cubicBezTo>
                  <a:cubicBezTo>
                    <a:pt x="34992" y="28321"/>
                    <a:pt x="35159" y="27754"/>
                    <a:pt x="35159" y="27154"/>
                  </a:cubicBezTo>
                  <a:cubicBezTo>
                    <a:pt x="35159" y="27087"/>
                    <a:pt x="35192" y="27020"/>
                    <a:pt x="35192" y="26954"/>
                  </a:cubicBezTo>
                  <a:cubicBezTo>
                    <a:pt x="35359" y="26520"/>
                    <a:pt x="35359" y="26086"/>
                    <a:pt x="35359" y="25653"/>
                  </a:cubicBezTo>
                  <a:cubicBezTo>
                    <a:pt x="35325" y="24885"/>
                    <a:pt x="35259" y="24152"/>
                    <a:pt x="35292" y="23384"/>
                  </a:cubicBezTo>
                  <a:cubicBezTo>
                    <a:pt x="35359" y="22450"/>
                    <a:pt x="35125" y="21550"/>
                    <a:pt x="35125" y="20616"/>
                  </a:cubicBezTo>
                  <a:cubicBezTo>
                    <a:pt x="35125" y="20516"/>
                    <a:pt x="35092" y="20449"/>
                    <a:pt x="35059" y="20349"/>
                  </a:cubicBezTo>
                  <a:cubicBezTo>
                    <a:pt x="35025" y="20215"/>
                    <a:pt x="34992" y="20115"/>
                    <a:pt x="34992" y="19982"/>
                  </a:cubicBezTo>
                  <a:cubicBezTo>
                    <a:pt x="34958" y="19448"/>
                    <a:pt x="34825" y="18981"/>
                    <a:pt x="34592" y="18514"/>
                  </a:cubicBezTo>
                  <a:cubicBezTo>
                    <a:pt x="34325" y="17981"/>
                    <a:pt x="34058" y="17480"/>
                    <a:pt x="33824" y="16946"/>
                  </a:cubicBezTo>
                  <a:cubicBezTo>
                    <a:pt x="33391" y="15979"/>
                    <a:pt x="32657" y="15245"/>
                    <a:pt x="31890" y="14545"/>
                  </a:cubicBezTo>
                  <a:cubicBezTo>
                    <a:pt x="31589" y="14245"/>
                    <a:pt x="31289" y="13978"/>
                    <a:pt x="31056" y="13677"/>
                  </a:cubicBezTo>
                  <a:cubicBezTo>
                    <a:pt x="30155" y="12543"/>
                    <a:pt x="29254" y="11443"/>
                    <a:pt x="28354" y="10308"/>
                  </a:cubicBezTo>
                  <a:cubicBezTo>
                    <a:pt x="27753" y="9575"/>
                    <a:pt x="27220" y="8774"/>
                    <a:pt x="26853" y="7907"/>
                  </a:cubicBezTo>
                  <a:cubicBezTo>
                    <a:pt x="26753" y="7673"/>
                    <a:pt x="26619" y="7473"/>
                    <a:pt x="26486" y="7240"/>
                  </a:cubicBezTo>
                  <a:cubicBezTo>
                    <a:pt x="26019" y="6406"/>
                    <a:pt x="25618" y="5538"/>
                    <a:pt x="25318" y="4604"/>
                  </a:cubicBezTo>
                  <a:cubicBezTo>
                    <a:pt x="25218" y="4204"/>
                    <a:pt x="25085" y="3837"/>
                    <a:pt x="25051" y="3437"/>
                  </a:cubicBezTo>
                  <a:cubicBezTo>
                    <a:pt x="25051" y="2770"/>
                    <a:pt x="24851" y="2102"/>
                    <a:pt x="24684" y="1469"/>
                  </a:cubicBezTo>
                  <a:cubicBezTo>
                    <a:pt x="24651" y="1369"/>
                    <a:pt x="24584" y="1235"/>
                    <a:pt x="24484" y="1168"/>
                  </a:cubicBezTo>
                  <a:cubicBezTo>
                    <a:pt x="24084" y="802"/>
                    <a:pt x="23684" y="535"/>
                    <a:pt x="23183" y="368"/>
                  </a:cubicBezTo>
                  <a:cubicBezTo>
                    <a:pt x="22917" y="301"/>
                    <a:pt x="22650" y="234"/>
                    <a:pt x="22383" y="168"/>
                  </a:cubicBezTo>
                  <a:cubicBezTo>
                    <a:pt x="21816" y="34"/>
                    <a:pt x="21249" y="1"/>
                    <a:pt x="20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58"/>
            <p:cNvSpPr/>
            <p:nvPr/>
          </p:nvSpPr>
          <p:spPr>
            <a:xfrm>
              <a:off x="4652063" y="2458500"/>
              <a:ext cx="286900" cy="73325"/>
            </a:xfrm>
            <a:custGeom>
              <a:rect b="b" l="l" r="r" t="t"/>
              <a:pathLst>
                <a:path extrusionOk="0" h="2933" w="11476">
                  <a:moveTo>
                    <a:pt x="5438" y="1"/>
                  </a:moveTo>
                  <a:cubicBezTo>
                    <a:pt x="4871" y="1"/>
                    <a:pt x="4304" y="27"/>
                    <a:pt x="3737" y="64"/>
                  </a:cubicBezTo>
                  <a:cubicBezTo>
                    <a:pt x="3553" y="64"/>
                    <a:pt x="3370" y="72"/>
                    <a:pt x="3186" y="72"/>
                  </a:cubicBezTo>
                  <a:cubicBezTo>
                    <a:pt x="3003" y="72"/>
                    <a:pt x="2819" y="64"/>
                    <a:pt x="2636" y="30"/>
                  </a:cubicBezTo>
                  <a:cubicBezTo>
                    <a:pt x="2499" y="11"/>
                    <a:pt x="2359" y="3"/>
                    <a:pt x="2219" y="3"/>
                  </a:cubicBezTo>
                  <a:cubicBezTo>
                    <a:pt x="1881" y="3"/>
                    <a:pt x="1542" y="50"/>
                    <a:pt x="1235" y="97"/>
                  </a:cubicBezTo>
                  <a:cubicBezTo>
                    <a:pt x="901" y="397"/>
                    <a:pt x="634" y="697"/>
                    <a:pt x="368" y="964"/>
                  </a:cubicBezTo>
                  <a:cubicBezTo>
                    <a:pt x="201" y="1131"/>
                    <a:pt x="67" y="1298"/>
                    <a:pt x="34" y="1531"/>
                  </a:cubicBezTo>
                  <a:cubicBezTo>
                    <a:pt x="1" y="1898"/>
                    <a:pt x="1" y="2232"/>
                    <a:pt x="1" y="2599"/>
                  </a:cubicBezTo>
                  <a:cubicBezTo>
                    <a:pt x="1" y="2699"/>
                    <a:pt x="34" y="2799"/>
                    <a:pt x="67" y="2932"/>
                  </a:cubicBezTo>
                  <a:cubicBezTo>
                    <a:pt x="234" y="2899"/>
                    <a:pt x="401" y="2899"/>
                    <a:pt x="534" y="2866"/>
                  </a:cubicBezTo>
                  <a:cubicBezTo>
                    <a:pt x="1068" y="2669"/>
                    <a:pt x="1649" y="2591"/>
                    <a:pt x="2237" y="2591"/>
                  </a:cubicBezTo>
                  <a:cubicBezTo>
                    <a:pt x="2347" y="2591"/>
                    <a:pt x="2458" y="2594"/>
                    <a:pt x="2569" y="2599"/>
                  </a:cubicBezTo>
                  <a:lnTo>
                    <a:pt x="8607" y="2599"/>
                  </a:lnTo>
                  <a:cubicBezTo>
                    <a:pt x="8768" y="2592"/>
                    <a:pt x="8929" y="2588"/>
                    <a:pt x="9088" y="2588"/>
                  </a:cubicBezTo>
                  <a:cubicBezTo>
                    <a:pt x="9751" y="2588"/>
                    <a:pt x="10396" y="2657"/>
                    <a:pt x="11042" y="2899"/>
                  </a:cubicBezTo>
                  <a:cubicBezTo>
                    <a:pt x="11092" y="2916"/>
                    <a:pt x="11150" y="2916"/>
                    <a:pt x="11217" y="2916"/>
                  </a:cubicBezTo>
                  <a:cubicBezTo>
                    <a:pt x="11284" y="2916"/>
                    <a:pt x="11359" y="2916"/>
                    <a:pt x="11442" y="2932"/>
                  </a:cubicBezTo>
                  <a:cubicBezTo>
                    <a:pt x="11442" y="2732"/>
                    <a:pt x="11476" y="2599"/>
                    <a:pt x="11476" y="2465"/>
                  </a:cubicBezTo>
                  <a:cubicBezTo>
                    <a:pt x="11476" y="2165"/>
                    <a:pt x="11442" y="1898"/>
                    <a:pt x="11442" y="1598"/>
                  </a:cubicBezTo>
                  <a:cubicBezTo>
                    <a:pt x="11409" y="1164"/>
                    <a:pt x="11142" y="898"/>
                    <a:pt x="10742" y="764"/>
                  </a:cubicBezTo>
                  <a:cubicBezTo>
                    <a:pt x="10341" y="631"/>
                    <a:pt x="9908" y="497"/>
                    <a:pt x="9507" y="431"/>
                  </a:cubicBezTo>
                  <a:cubicBezTo>
                    <a:pt x="8607" y="297"/>
                    <a:pt x="7740" y="197"/>
                    <a:pt x="6839" y="64"/>
                  </a:cubicBezTo>
                  <a:cubicBezTo>
                    <a:pt x="6372" y="19"/>
                    <a:pt x="5905" y="1"/>
                    <a:pt x="5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58"/>
            <p:cNvSpPr/>
            <p:nvPr/>
          </p:nvSpPr>
          <p:spPr>
            <a:xfrm>
              <a:off x="4677088" y="2382300"/>
              <a:ext cx="236850" cy="74475"/>
            </a:xfrm>
            <a:custGeom>
              <a:rect b="b" l="l" r="r" t="t"/>
              <a:pathLst>
                <a:path extrusionOk="0" h="2979" w="9474">
                  <a:moveTo>
                    <a:pt x="3079" y="0"/>
                  </a:moveTo>
                  <a:cubicBezTo>
                    <a:pt x="2476" y="0"/>
                    <a:pt x="1855" y="49"/>
                    <a:pt x="1235" y="76"/>
                  </a:cubicBezTo>
                  <a:cubicBezTo>
                    <a:pt x="668" y="76"/>
                    <a:pt x="434" y="543"/>
                    <a:pt x="67" y="810"/>
                  </a:cubicBezTo>
                  <a:cubicBezTo>
                    <a:pt x="67" y="843"/>
                    <a:pt x="34" y="877"/>
                    <a:pt x="34" y="910"/>
                  </a:cubicBezTo>
                  <a:cubicBezTo>
                    <a:pt x="34" y="1244"/>
                    <a:pt x="0" y="1577"/>
                    <a:pt x="67" y="1877"/>
                  </a:cubicBezTo>
                  <a:cubicBezTo>
                    <a:pt x="167" y="2244"/>
                    <a:pt x="267" y="2578"/>
                    <a:pt x="267" y="2978"/>
                  </a:cubicBezTo>
                  <a:cubicBezTo>
                    <a:pt x="501" y="2945"/>
                    <a:pt x="701" y="2878"/>
                    <a:pt x="901" y="2845"/>
                  </a:cubicBezTo>
                  <a:cubicBezTo>
                    <a:pt x="1468" y="2711"/>
                    <a:pt x="2002" y="2545"/>
                    <a:pt x="2602" y="2478"/>
                  </a:cubicBezTo>
                  <a:cubicBezTo>
                    <a:pt x="3244" y="2386"/>
                    <a:pt x="3895" y="2335"/>
                    <a:pt x="4552" y="2335"/>
                  </a:cubicBezTo>
                  <a:cubicBezTo>
                    <a:pt x="5089" y="2335"/>
                    <a:pt x="5630" y="2369"/>
                    <a:pt x="6171" y="2445"/>
                  </a:cubicBezTo>
                  <a:cubicBezTo>
                    <a:pt x="7105" y="2611"/>
                    <a:pt x="8073" y="2645"/>
                    <a:pt x="8973" y="2878"/>
                  </a:cubicBezTo>
                  <a:cubicBezTo>
                    <a:pt x="8996" y="2889"/>
                    <a:pt x="9014" y="2893"/>
                    <a:pt x="9032" y="2893"/>
                  </a:cubicBezTo>
                  <a:cubicBezTo>
                    <a:pt x="9066" y="2893"/>
                    <a:pt x="9096" y="2878"/>
                    <a:pt x="9140" y="2878"/>
                  </a:cubicBezTo>
                  <a:cubicBezTo>
                    <a:pt x="9207" y="2645"/>
                    <a:pt x="9207" y="2411"/>
                    <a:pt x="9307" y="2178"/>
                  </a:cubicBezTo>
                  <a:cubicBezTo>
                    <a:pt x="9474" y="1777"/>
                    <a:pt x="9440" y="1377"/>
                    <a:pt x="9407" y="943"/>
                  </a:cubicBezTo>
                  <a:cubicBezTo>
                    <a:pt x="9340" y="910"/>
                    <a:pt x="9274" y="877"/>
                    <a:pt x="9207" y="843"/>
                  </a:cubicBezTo>
                  <a:cubicBezTo>
                    <a:pt x="8973" y="743"/>
                    <a:pt x="8773" y="677"/>
                    <a:pt x="8540" y="610"/>
                  </a:cubicBezTo>
                  <a:cubicBezTo>
                    <a:pt x="7139" y="243"/>
                    <a:pt x="5738" y="43"/>
                    <a:pt x="4270" y="43"/>
                  </a:cubicBezTo>
                  <a:cubicBezTo>
                    <a:pt x="4037" y="43"/>
                    <a:pt x="3770" y="43"/>
                    <a:pt x="3503" y="9"/>
                  </a:cubicBezTo>
                  <a:cubicBezTo>
                    <a:pt x="3363" y="3"/>
                    <a:pt x="3221" y="0"/>
                    <a:pt x="3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58"/>
            <p:cNvSpPr/>
            <p:nvPr/>
          </p:nvSpPr>
          <p:spPr>
            <a:xfrm>
              <a:off x="4697938" y="2281550"/>
              <a:ext cx="195150" cy="101825"/>
            </a:xfrm>
            <a:custGeom>
              <a:rect b="b" l="l" r="r" t="t"/>
              <a:pathLst>
                <a:path extrusionOk="0" h="4073" w="7806">
                  <a:moveTo>
                    <a:pt x="3710" y="1"/>
                  </a:moveTo>
                  <a:cubicBezTo>
                    <a:pt x="3386" y="1"/>
                    <a:pt x="3069" y="18"/>
                    <a:pt x="2736" y="137"/>
                  </a:cubicBezTo>
                  <a:cubicBezTo>
                    <a:pt x="2669" y="170"/>
                    <a:pt x="2569" y="170"/>
                    <a:pt x="2469" y="170"/>
                  </a:cubicBezTo>
                  <a:cubicBezTo>
                    <a:pt x="1968" y="303"/>
                    <a:pt x="1468" y="404"/>
                    <a:pt x="1068" y="837"/>
                  </a:cubicBezTo>
                  <a:cubicBezTo>
                    <a:pt x="901" y="1004"/>
                    <a:pt x="701" y="1171"/>
                    <a:pt x="501" y="1338"/>
                  </a:cubicBezTo>
                  <a:cubicBezTo>
                    <a:pt x="167" y="1571"/>
                    <a:pt x="67" y="1838"/>
                    <a:pt x="67" y="2238"/>
                  </a:cubicBezTo>
                  <a:cubicBezTo>
                    <a:pt x="67" y="2672"/>
                    <a:pt x="67" y="3105"/>
                    <a:pt x="67" y="3539"/>
                  </a:cubicBezTo>
                  <a:cubicBezTo>
                    <a:pt x="67" y="3639"/>
                    <a:pt x="0" y="3739"/>
                    <a:pt x="134" y="3839"/>
                  </a:cubicBezTo>
                  <a:cubicBezTo>
                    <a:pt x="200" y="3806"/>
                    <a:pt x="301" y="3806"/>
                    <a:pt x="401" y="3773"/>
                  </a:cubicBezTo>
                  <a:cubicBezTo>
                    <a:pt x="901" y="3606"/>
                    <a:pt x="1401" y="3539"/>
                    <a:pt x="1935" y="3539"/>
                  </a:cubicBezTo>
                  <a:cubicBezTo>
                    <a:pt x="2435" y="3539"/>
                    <a:pt x="2936" y="3539"/>
                    <a:pt x="3436" y="3506"/>
                  </a:cubicBezTo>
                  <a:cubicBezTo>
                    <a:pt x="3557" y="3501"/>
                    <a:pt x="3677" y="3499"/>
                    <a:pt x="3796" y="3499"/>
                  </a:cubicBezTo>
                  <a:cubicBezTo>
                    <a:pt x="4603" y="3499"/>
                    <a:pt x="5391" y="3594"/>
                    <a:pt x="6205" y="3739"/>
                  </a:cubicBezTo>
                  <a:cubicBezTo>
                    <a:pt x="6705" y="3839"/>
                    <a:pt x="7239" y="3939"/>
                    <a:pt x="7806" y="4073"/>
                  </a:cubicBezTo>
                  <a:cubicBezTo>
                    <a:pt x="7773" y="3839"/>
                    <a:pt x="7739" y="3673"/>
                    <a:pt x="7739" y="3472"/>
                  </a:cubicBezTo>
                  <a:cubicBezTo>
                    <a:pt x="7773" y="3105"/>
                    <a:pt x="7539" y="2939"/>
                    <a:pt x="7239" y="2805"/>
                  </a:cubicBezTo>
                  <a:cubicBezTo>
                    <a:pt x="7139" y="2772"/>
                    <a:pt x="7005" y="2705"/>
                    <a:pt x="6872" y="2672"/>
                  </a:cubicBezTo>
                  <a:cubicBezTo>
                    <a:pt x="6171" y="2505"/>
                    <a:pt x="5438" y="2338"/>
                    <a:pt x="4670" y="2338"/>
                  </a:cubicBezTo>
                  <a:cubicBezTo>
                    <a:pt x="4203" y="2338"/>
                    <a:pt x="3736" y="2338"/>
                    <a:pt x="3269" y="2272"/>
                  </a:cubicBezTo>
                  <a:cubicBezTo>
                    <a:pt x="2885" y="2229"/>
                    <a:pt x="2500" y="2172"/>
                    <a:pt x="2116" y="2172"/>
                  </a:cubicBezTo>
                  <a:cubicBezTo>
                    <a:pt x="1900" y="2172"/>
                    <a:pt x="1684" y="2190"/>
                    <a:pt x="1468" y="2238"/>
                  </a:cubicBezTo>
                  <a:cubicBezTo>
                    <a:pt x="1435" y="2238"/>
                    <a:pt x="1401" y="2242"/>
                    <a:pt x="1369" y="2242"/>
                  </a:cubicBezTo>
                  <a:cubicBezTo>
                    <a:pt x="1305" y="2242"/>
                    <a:pt x="1246" y="2227"/>
                    <a:pt x="1201" y="2138"/>
                  </a:cubicBezTo>
                  <a:cubicBezTo>
                    <a:pt x="1235" y="2005"/>
                    <a:pt x="1335" y="2038"/>
                    <a:pt x="1468" y="2005"/>
                  </a:cubicBezTo>
                  <a:cubicBezTo>
                    <a:pt x="1868" y="1938"/>
                    <a:pt x="2269" y="1905"/>
                    <a:pt x="2702" y="1805"/>
                  </a:cubicBezTo>
                  <a:cubicBezTo>
                    <a:pt x="3002" y="1738"/>
                    <a:pt x="3303" y="1671"/>
                    <a:pt x="3603" y="1671"/>
                  </a:cubicBezTo>
                  <a:lnTo>
                    <a:pt x="4470" y="1671"/>
                  </a:lnTo>
                  <a:cubicBezTo>
                    <a:pt x="4559" y="1668"/>
                    <a:pt x="4648" y="1667"/>
                    <a:pt x="4736" y="1667"/>
                  </a:cubicBezTo>
                  <a:cubicBezTo>
                    <a:pt x="5704" y="1667"/>
                    <a:pt x="6622" y="1835"/>
                    <a:pt x="7539" y="2171"/>
                  </a:cubicBezTo>
                  <a:lnTo>
                    <a:pt x="7706" y="2171"/>
                  </a:lnTo>
                  <a:cubicBezTo>
                    <a:pt x="7739" y="1971"/>
                    <a:pt x="7739" y="1771"/>
                    <a:pt x="7606" y="1638"/>
                  </a:cubicBezTo>
                  <a:cubicBezTo>
                    <a:pt x="7172" y="1171"/>
                    <a:pt x="6705" y="704"/>
                    <a:pt x="6105" y="404"/>
                  </a:cubicBezTo>
                  <a:cubicBezTo>
                    <a:pt x="6071" y="370"/>
                    <a:pt x="6005" y="370"/>
                    <a:pt x="5971" y="370"/>
                  </a:cubicBezTo>
                  <a:cubicBezTo>
                    <a:pt x="5604" y="270"/>
                    <a:pt x="5237" y="203"/>
                    <a:pt x="4904" y="103"/>
                  </a:cubicBezTo>
                  <a:cubicBezTo>
                    <a:pt x="4637" y="3"/>
                    <a:pt x="4370" y="3"/>
                    <a:pt x="4103" y="3"/>
                  </a:cubicBezTo>
                  <a:cubicBezTo>
                    <a:pt x="3970" y="3"/>
                    <a:pt x="3839" y="1"/>
                    <a:pt x="37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58"/>
            <p:cNvSpPr/>
            <p:nvPr/>
          </p:nvSpPr>
          <p:spPr>
            <a:xfrm>
              <a:off x="4737138" y="2234925"/>
              <a:ext cx="117600" cy="41725"/>
            </a:xfrm>
            <a:custGeom>
              <a:rect b="b" l="l" r="r" t="t"/>
              <a:pathLst>
                <a:path extrusionOk="0" h="1669" w="4704">
                  <a:moveTo>
                    <a:pt x="2402" y="0"/>
                  </a:moveTo>
                  <a:cubicBezTo>
                    <a:pt x="2102" y="0"/>
                    <a:pt x="1768" y="67"/>
                    <a:pt x="1434" y="134"/>
                  </a:cubicBezTo>
                  <a:cubicBezTo>
                    <a:pt x="1334" y="134"/>
                    <a:pt x="1234" y="134"/>
                    <a:pt x="1134" y="167"/>
                  </a:cubicBezTo>
                  <a:cubicBezTo>
                    <a:pt x="1001" y="167"/>
                    <a:pt x="901" y="200"/>
                    <a:pt x="834" y="267"/>
                  </a:cubicBezTo>
                  <a:cubicBezTo>
                    <a:pt x="367" y="601"/>
                    <a:pt x="67" y="1034"/>
                    <a:pt x="0" y="1668"/>
                  </a:cubicBezTo>
                  <a:cubicBezTo>
                    <a:pt x="500" y="1535"/>
                    <a:pt x="967" y="1401"/>
                    <a:pt x="1434" y="1301"/>
                  </a:cubicBezTo>
                  <a:cubicBezTo>
                    <a:pt x="1535" y="1268"/>
                    <a:pt x="1668" y="1268"/>
                    <a:pt x="1801" y="1268"/>
                  </a:cubicBezTo>
                  <a:cubicBezTo>
                    <a:pt x="1985" y="1251"/>
                    <a:pt x="2168" y="1243"/>
                    <a:pt x="2352" y="1243"/>
                  </a:cubicBezTo>
                  <a:cubicBezTo>
                    <a:pt x="2535" y="1243"/>
                    <a:pt x="2719" y="1251"/>
                    <a:pt x="2902" y="1268"/>
                  </a:cubicBezTo>
                  <a:cubicBezTo>
                    <a:pt x="3002" y="1268"/>
                    <a:pt x="3102" y="1268"/>
                    <a:pt x="3202" y="1301"/>
                  </a:cubicBezTo>
                  <a:cubicBezTo>
                    <a:pt x="3669" y="1401"/>
                    <a:pt x="4103" y="1535"/>
                    <a:pt x="4537" y="1635"/>
                  </a:cubicBezTo>
                  <a:lnTo>
                    <a:pt x="4703" y="1635"/>
                  </a:lnTo>
                  <a:cubicBezTo>
                    <a:pt x="4637" y="1134"/>
                    <a:pt x="4403" y="767"/>
                    <a:pt x="4070" y="434"/>
                  </a:cubicBezTo>
                  <a:cubicBezTo>
                    <a:pt x="3870" y="234"/>
                    <a:pt x="3636" y="167"/>
                    <a:pt x="3369" y="134"/>
                  </a:cubicBezTo>
                  <a:cubicBezTo>
                    <a:pt x="3069" y="100"/>
                    <a:pt x="2735" y="0"/>
                    <a:pt x="2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58"/>
            <p:cNvSpPr/>
            <p:nvPr/>
          </p:nvSpPr>
          <p:spPr>
            <a:xfrm>
              <a:off x="4381038" y="2558225"/>
              <a:ext cx="851475" cy="979425"/>
            </a:xfrm>
            <a:custGeom>
              <a:rect b="b" l="l" r="r" t="t"/>
              <a:pathLst>
                <a:path extrusionOk="0" h="39177" w="34059">
                  <a:moveTo>
                    <a:pt x="12438" y="1"/>
                  </a:moveTo>
                  <a:cubicBezTo>
                    <a:pt x="11695" y="1"/>
                    <a:pt x="11004" y="223"/>
                    <a:pt x="10408" y="978"/>
                  </a:cubicBezTo>
                  <a:cubicBezTo>
                    <a:pt x="9207" y="2579"/>
                    <a:pt x="8907" y="4614"/>
                    <a:pt x="8273" y="6449"/>
                  </a:cubicBezTo>
                  <a:cubicBezTo>
                    <a:pt x="7339" y="9017"/>
                    <a:pt x="5538" y="11119"/>
                    <a:pt x="3803" y="13154"/>
                  </a:cubicBezTo>
                  <a:cubicBezTo>
                    <a:pt x="2336" y="14888"/>
                    <a:pt x="1668" y="16356"/>
                    <a:pt x="1068" y="18557"/>
                  </a:cubicBezTo>
                  <a:cubicBezTo>
                    <a:pt x="434" y="20826"/>
                    <a:pt x="34" y="22827"/>
                    <a:pt x="34" y="25196"/>
                  </a:cubicBezTo>
                  <a:cubicBezTo>
                    <a:pt x="1" y="27497"/>
                    <a:pt x="668" y="29198"/>
                    <a:pt x="1735" y="31166"/>
                  </a:cubicBezTo>
                  <a:cubicBezTo>
                    <a:pt x="2836" y="33235"/>
                    <a:pt x="4270" y="34702"/>
                    <a:pt x="6072" y="36203"/>
                  </a:cubicBezTo>
                  <a:cubicBezTo>
                    <a:pt x="7773" y="37604"/>
                    <a:pt x="9574" y="38905"/>
                    <a:pt x="11842" y="39105"/>
                  </a:cubicBezTo>
                  <a:cubicBezTo>
                    <a:pt x="12424" y="39154"/>
                    <a:pt x="12995" y="39177"/>
                    <a:pt x="13561" y="39177"/>
                  </a:cubicBezTo>
                  <a:cubicBezTo>
                    <a:pt x="15334" y="39177"/>
                    <a:pt x="17052" y="38951"/>
                    <a:pt x="18847" y="38572"/>
                  </a:cubicBezTo>
                  <a:cubicBezTo>
                    <a:pt x="21316" y="38038"/>
                    <a:pt x="23517" y="37771"/>
                    <a:pt x="25619" y="36270"/>
                  </a:cubicBezTo>
                  <a:cubicBezTo>
                    <a:pt x="29188" y="33702"/>
                    <a:pt x="31290" y="29799"/>
                    <a:pt x="32991" y="25863"/>
                  </a:cubicBezTo>
                  <a:cubicBezTo>
                    <a:pt x="33758" y="24061"/>
                    <a:pt x="34058" y="21660"/>
                    <a:pt x="33691" y="19758"/>
                  </a:cubicBezTo>
                  <a:cubicBezTo>
                    <a:pt x="33324" y="17790"/>
                    <a:pt x="32124" y="16589"/>
                    <a:pt x="30756" y="15255"/>
                  </a:cubicBezTo>
                  <a:cubicBezTo>
                    <a:pt x="28988" y="13554"/>
                    <a:pt x="26886" y="11853"/>
                    <a:pt x="26019" y="9484"/>
                  </a:cubicBezTo>
                  <a:cubicBezTo>
                    <a:pt x="25185" y="7149"/>
                    <a:pt x="24918" y="4781"/>
                    <a:pt x="23517" y="2679"/>
                  </a:cubicBezTo>
                  <a:cubicBezTo>
                    <a:pt x="22216" y="645"/>
                    <a:pt x="20182" y="211"/>
                    <a:pt x="17913" y="78"/>
                  </a:cubicBezTo>
                  <a:cubicBezTo>
                    <a:pt x="17791" y="71"/>
                    <a:pt x="17667" y="68"/>
                    <a:pt x="17540" y="68"/>
                  </a:cubicBezTo>
                  <a:cubicBezTo>
                    <a:pt x="16603" y="68"/>
                    <a:pt x="15557" y="232"/>
                    <a:pt x="14572" y="232"/>
                  </a:cubicBezTo>
                  <a:cubicBezTo>
                    <a:pt x="14382" y="232"/>
                    <a:pt x="14195" y="226"/>
                    <a:pt x="14011" y="211"/>
                  </a:cubicBezTo>
                  <a:cubicBezTo>
                    <a:pt x="13471" y="103"/>
                    <a:pt x="12943" y="1"/>
                    <a:pt x="12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58"/>
            <p:cNvSpPr/>
            <p:nvPr/>
          </p:nvSpPr>
          <p:spPr>
            <a:xfrm>
              <a:off x="4731913" y="2241675"/>
              <a:ext cx="116975" cy="44925"/>
            </a:xfrm>
            <a:custGeom>
              <a:rect b="b" l="l" r="r" t="t"/>
              <a:pathLst>
                <a:path extrusionOk="0" h="1797" w="4679">
                  <a:moveTo>
                    <a:pt x="2655" y="1"/>
                  </a:moveTo>
                  <a:cubicBezTo>
                    <a:pt x="2490" y="1"/>
                    <a:pt x="2324" y="27"/>
                    <a:pt x="2177" y="64"/>
                  </a:cubicBezTo>
                  <a:cubicBezTo>
                    <a:pt x="1577" y="197"/>
                    <a:pt x="976" y="431"/>
                    <a:pt x="443" y="798"/>
                  </a:cubicBezTo>
                  <a:cubicBezTo>
                    <a:pt x="0" y="1102"/>
                    <a:pt x="268" y="1796"/>
                    <a:pt x="696" y="1796"/>
                  </a:cubicBezTo>
                  <a:cubicBezTo>
                    <a:pt x="785" y="1796"/>
                    <a:pt x="879" y="1767"/>
                    <a:pt x="976" y="1698"/>
                  </a:cubicBezTo>
                  <a:cubicBezTo>
                    <a:pt x="1443" y="1398"/>
                    <a:pt x="1944" y="1131"/>
                    <a:pt x="2511" y="1065"/>
                  </a:cubicBezTo>
                  <a:cubicBezTo>
                    <a:pt x="2534" y="1063"/>
                    <a:pt x="2558" y="1062"/>
                    <a:pt x="2582" y="1062"/>
                  </a:cubicBezTo>
                  <a:cubicBezTo>
                    <a:pt x="3059" y="1062"/>
                    <a:pt x="3535" y="1368"/>
                    <a:pt x="4012" y="1431"/>
                  </a:cubicBezTo>
                  <a:cubicBezTo>
                    <a:pt x="4032" y="1433"/>
                    <a:pt x="4052" y="1434"/>
                    <a:pt x="4071" y="1434"/>
                  </a:cubicBezTo>
                  <a:cubicBezTo>
                    <a:pt x="4678" y="1434"/>
                    <a:pt x="4659" y="429"/>
                    <a:pt x="4012" y="364"/>
                  </a:cubicBezTo>
                  <a:cubicBezTo>
                    <a:pt x="3678" y="331"/>
                    <a:pt x="3378" y="131"/>
                    <a:pt x="3044" y="64"/>
                  </a:cubicBezTo>
                  <a:cubicBezTo>
                    <a:pt x="2924" y="19"/>
                    <a:pt x="2790" y="1"/>
                    <a:pt x="265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58"/>
            <p:cNvSpPr/>
            <p:nvPr/>
          </p:nvSpPr>
          <p:spPr>
            <a:xfrm>
              <a:off x="4705438" y="2292950"/>
              <a:ext cx="181375" cy="52525"/>
            </a:xfrm>
            <a:custGeom>
              <a:rect b="b" l="l" r="r" t="t"/>
              <a:pathLst>
                <a:path extrusionOk="0" h="2101" w="7255">
                  <a:moveTo>
                    <a:pt x="2979" y="0"/>
                  </a:moveTo>
                  <a:cubicBezTo>
                    <a:pt x="2081" y="0"/>
                    <a:pt x="463" y="424"/>
                    <a:pt x="101" y="1148"/>
                  </a:cubicBezTo>
                  <a:cubicBezTo>
                    <a:pt x="1" y="1349"/>
                    <a:pt x="1" y="1615"/>
                    <a:pt x="201" y="1782"/>
                  </a:cubicBezTo>
                  <a:cubicBezTo>
                    <a:pt x="201" y="1782"/>
                    <a:pt x="201" y="1816"/>
                    <a:pt x="234" y="1816"/>
                  </a:cubicBezTo>
                  <a:cubicBezTo>
                    <a:pt x="342" y="1913"/>
                    <a:pt x="461" y="1954"/>
                    <a:pt x="576" y="1954"/>
                  </a:cubicBezTo>
                  <a:cubicBezTo>
                    <a:pt x="817" y="1954"/>
                    <a:pt x="1044" y="1774"/>
                    <a:pt x="1135" y="1549"/>
                  </a:cubicBezTo>
                  <a:cubicBezTo>
                    <a:pt x="1506" y="1239"/>
                    <a:pt x="2652" y="1045"/>
                    <a:pt x="3135" y="1045"/>
                  </a:cubicBezTo>
                  <a:cubicBezTo>
                    <a:pt x="3173" y="1045"/>
                    <a:pt x="3207" y="1046"/>
                    <a:pt x="3236" y="1048"/>
                  </a:cubicBezTo>
                  <a:cubicBezTo>
                    <a:pt x="3803" y="1115"/>
                    <a:pt x="5905" y="1248"/>
                    <a:pt x="6138" y="1816"/>
                  </a:cubicBezTo>
                  <a:cubicBezTo>
                    <a:pt x="6234" y="2017"/>
                    <a:pt x="6389" y="2100"/>
                    <a:pt x="6549" y="2100"/>
                  </a:cubicBezTo>
                  <a:cubicBezTo>
                    <a:pt x="6893" y="2100"/>
                    <a:pt x="7254" y="1714"/>
                    <a:pt x="7072" y="1282"/>
                  </a:cubicBezTo>
                  <a:cubicBezTo>
                    <a:pt x="6572" y="214"/>
                    <a:pt x="4237" y="114"/>
                    <a:pt x="3236" y="14"/>
                  </a:cubicBezTo>
                  <a:cubicBezTo>
                    <a:pt x="3160" y="5"/>
                    <a:pt x="3074" y="0"/>
                    <a:pt x="2979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58"/>
            <p:cNvSpPr/>
            <p:nvPr/>
          </p:nvSpPr>
          <p:spPr>
            <a:xfrm>
              <a:off x="4691263" y="2340275"/>
              <a:ext cx="190150" cy="39825"/>
            </a:xfrm>
            <a:custGeom>
              <a:rect b="b" l="l" r="r" t="t"/>
              <a:pathLst>
                <a:path extrusionOk="0" h="1593" w="7606">
                  <a:moveTo>
                    <a:pt x="3323" y="0"/>
                  </a:moveTo>
                  <a:cubicBezTo>
                    <a:pt x="2347" y="0"/>
                    <a:pt x="1390" y="134"/>
                    <a:pt x="434" y="490"/>
                  </a:cubicBezTo>
                  <a:cubicBezTo>
                    <a:pt x="201" y="556"/>
                    <a:pt x="0" y="756"/>
                    <a:pt x="34" y="990"/>
                  </a:cubicBezTo>
                  <a:cubicBezTo>
                    <a:pt x="34" y="1023"/>
                    <a:pt x="34" y="1057"/>
                    <a:pt x="34" y="1090"/>
                  </a:cubicBezTo>
                  <a:cubicBezTo>
                    <a:pt x="75" y="1418"/>
                    <a:pt x="356" y="1583"/>
                    <a:pt x="620" y="1583"/>
                  </a:cubicBezTo>
                  <a:cubicBezTo>
                    <a:pt x="786" y="1583"/>
                    <a:pt x="945" y="1519"/>
                    <a:pt x="1035" y="1390"/>
                  </a:cubicBezTo>
                  <a:cubicBezTo>
                    <a:pt x="1839" y="1149"/>
                    <a:pt x="2643" y="1037"/>
                    <a:pt x="3482" y="1037"/>
                  </a:cubicBezTo>
                  <a:cubicBezTo>
                    <a:pt x="3687" y="1037"/>
                    <a:pt x="3894" y="1044"/>
                    <a:pt x="4103" y="1057"/>
                  </a:cubicBezTo>
                  <a:cubicBezTo>
                    <a:pt x="4637" y="1123"/>
                    <a:pt x="6138" y="1090"/>
                    <a:pt x="6605" y="1357"/>
                  </a:cubicBezTo>
                  <a:cubicBezTo>
                    <a:pt x="6712" y="1510"/>
                    <a:pt x="6896" y="1592"/>
                    <a:pt x="7074" y="1592"/>
                  </a:cubicBezTo>
                  <a:cubicBezTo>
                    <a:pt x="7284" y="1592"/>
                    <a:pt x="7485" y="1477"/>
                    <a:pt x="7539" y="1223"/>
                  </a:cubicBezTo>
                  <a:cubicBezTo>
                    <a:pt x="7573" y="1190"/>
                    <a:pt x="7573" y="1190"/>
                    <a:pt x="7573" y="1190"/>
                  </a:cubicBezTo>
                  <a:cubicBezTo>
                    <a:pt x="7606" y="990"/>
                    <a:pt x="7573" y="790"/>
                    <a:pt x="7439" y="656"/>
                  </a:cubicBezTo>
                  <a:cubicBezTo>
                    <a:pt x="6839" y="123"/>
                    <a:pt x="5538" y="156"/>
                    <a:pt x="4804" y="89"/>
                  </a:cubicBezTo>
                  <a:cubicBezTo>
                    <a:pt x="4304" y="34"/>
                    <a:pt x="3811" y="0"/>
                    <a:pt x="332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58"/>
            <p:cNvSpPr/>
            <p:nvPr/>
          </p:nvSpPr>
          <p:spPr>
            <a:xfrm>
              <a:off x="4679838" y="2406200"/>
              <a:ext cx="225025" cy="59600"/>
            </a:xfrm>
            <a:custGeom>
              <a:rect b="b" l="l" r="r" t="t"/>
              <a:pathLst>
                <a:path extrusionOk="0" h="2384" w="9001">
                  <a:moveTo>
                    <a:pt x="5034" y="0"/>
                  </a:moveTo>
                  <a:cubicBezTo>
                    <a:pt x="3697" y="0"/>
                    <a:pt x="2378" y="96"/>
                    <a:pt x="1058" y="254"/>
                  </a:cubicBezTo>
                  <a:lnTo>
                    <a:pt x="1025" y="254"/>
                  </a:lnTo>
                  <a:lnTo>
                    <a:pt x="1025" y="288"/>
                  </a:lnTo>
                  <a:lnTo>
                    <a:pt x="891" y="288"/>
                  </a:lnTo>
                  <a:cubicBezTo>
                    <a:pt x="624" y="321"/>
                    <a:pt x="491" y="555"/>
                    <a:pt x="524" y="755"/>
                  </a:cubicBezTo>
                  <a:cubicBezTo>
                    <a:pt x="0" y="918"/>
                    <a:pt x="55" y="1790"/>
                    <a:pt x="657" y="1790"/>
                  </a:cubicBezTo>
                  <a:cubicBezTo>
                    <a:pt x="668" y="1790"/>
                    <a:pt x="679" y="1789"/>
                    <a:pt x="691" y="1789"/>
                  </a:cubicBezTo>
                  <a:cubicBezTo>
                    <a:pt x="1959" y="1789"/>
                    <a:pt x="3259" y="1689"/>
                    <a:pt x="4560" y="1689"/>
                  </a:cubicBezTo>
                  <a:cubicBezTo>
                    <a:pt x="4609" y="1687"/>
                    <a:pt x="4658" y="1687"/>
                    <a:pt x="4706" y="1687"/>
                  </a:cubicBezTo>
                  <a:cubicBezTo>
                    <a:pt x="5889" y="1687"/>
                    <a:pt x="7043" y="2067"/>
                    <a:pt x="8196" y="2356"/>
                  </a:cubicBezTo>
                  <a:cubicBezTo>
                    <a:pt x="8253" y="2375"/>
                    <a:pt x="8307" y="2383"/>
                    <a:pt x="8359" y="2383"/>
                  </a:cubicBezTo>
                  <a:cubicBezTo>
                    <a:pt x="8764" y="2383"/>
                    <a:pt x="9000" y="1851"/>
                    <a:pt x="8763" y="1555"/>
                  </a:cubicBezTo>
                  <a:cubicBezTo>
                    <a:pt x="8897" y="1355"/>
                    <a:pt x="8897" y="1088"/>
                    <a:pt x="8697" y="888"/>
                  </a:cubicBezTo>
                  <a:cubicBezTo>
                    <a:pt x="8063" y="221"/>
                    <a:pt x="6995" y="88"/>
                    <a:pt x="6095" y="21"/>
                  </a:cubicBezTo>
                  <a:cubicBezTo>
                    <a:pt x="5740" y="7"/>
                    <a:pt x="5386" y="0"/>
                    <a:pt x="5034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58"/>
            <p:cNvSpPr/>
            <p:nvPr/>
          </p:nvSpPr>
          <p:spPr>
            <a:xfrm>
              <a:off x="4663738" y="2464175"/>
              <a:ext cx="275875" cy="70550"/>
            </a:xfrm>
            <a:custGeom>
              <a:rect b="b" l="l" r="r" t="t"/>
              <a:pathLst>
                <a:path extrusionOk="0" h="2822" w="11035">
                  <a:moveTo>
                    <a:pt x="6598" y="1"/>
                  </a:moveTo>
                  <a:cubicBezTo>
                    <a:pt x="5798" y="1"/>
                    <a:pt x="5038" y="59"/>
                    <a:pt x="4504" y="70"/>
                  </a:cubicBezTo>
                  <a:cubicBezTo>
                    <a:pt x="4395" y="70"/>
                    <a:pt x="4204" y="67"/>
                    <a:pt x="3963" y="67"/>
                  </a:cubicBezTo>
                  <a:cubicBezTo>
                    <a:pt x="2729" y="67"/>
                    <a:pt x="177" y="160"/>
                    <a:pt x="568" y="1304"/>
                  </a:cubicBezTo>
                  <a:cubicBezTo>
                    <a:pt x="501" y="1338"/>
                    <a:pt x="434" y="1404"/>
                    <a:pt x="334" y="1438"/>
                  </a:cubicBezTo>
                  <a:cubicBezTo>
                    <a:pt x="1" y="1671"/>
                    <a:pt x="1" y="2338"/>
                    <a:pt x="468" y="2405"/>
                  </a:cubicBezTo>
                  <a:cubicBezTo>
                    <a:pt x="2402" y="2672"/>
                    <a:pt x="4337" y="2739"/>
                    <a:pt x="6305" y="2805"/>
                  </a:cubicBezTo>
                  <a:cubicBezTo>
                    <a:pt x="6547" y="2815"/>
                    <a:pt x="6794" y="2822"/>
                    <a:pt x="7045" y="2822"/>
                  </a:cubicBezTo>
                  <a:cubicBezTo>
                    <a:pt x="7658" y="2822"/>
                    <a:pt x="8291" y="2781"/>
                    <a:pt x="8907" y="2639"/>
                  </a:cubicBezTo>
                  <a:cubicBezTo>
                    <a:pt x="9107" y="2672"/>
                    <a:pt x="9341" y="2672"/>
                    <a:pt x="9541" y="2672"/>
                  </a:cubicBezTo>
                  <a:cubicBezTo>
                    <a:pt x="9674" y="2639"/>
                    <a:pt x="9741" y="2605"/>
                    <a:pt x="9841" y="2572"/>
                  </a:cubicBezTo>
                  <a:cubicBezTo>
                    <a:pt x="9841" y="2605"/>
                    <a:pt x="9874" y="2605"/>
                    <a:pt x="9874" y="2639"/>
                  </a:cubicBezTo>
                  <a:cubicBezTo>
                    <a:pt x="9988" y="2731"/>
                    <a:pt x="10112" y="2771"/>
                    <a:pt x="10230" y="2771"/>
                  </a:cubicBezTo>
                  <a:cubicBezTo>
                    <a:pt x="10665" y="2771"/>
                    <a:pt x="11035" y="2239"/>
                    <a:pt x="10642" y="1871"/>
                  </a:cubicBezTo>
                  <a:cubicBezTo>
                    <a:pt x="10575" y="1805"/>
                    <a:pt x="10508" y="1771"/>
                    <a:pt x="10441" y="1705"/>
                  </a:cubicBezTo>
                  <a:cubicBezTo>
                    <a:pt x="10441" y="1605"/>
                    <a:pt x="10441" y="1505"/>
                    <a:pt x="10375" y="1404"/>
                  </a:cubicBezTo>
                  <a:cubicBezTo>
                    <a:pt x="9847" y="217"/>
                    <a:pt x="8146" y="1"/>
                    <a:pt x="6598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58"/>
            <p:cNvSpPr/>
            <p:nvPr/>
          </p:nvSpPr>
          <p:spPr>
            <a:xfrm>
              <a:off x="4333513" y="2216575"/>
              <a:ext cx="923175" cy="1356000"/>
            </a:xfrm>
            <a:custGeom>
              <a:rect b="b" l="l" r="r" t="t"/>
              <a:pathLst>
                <a:path extrusionOk="0" h="54240" w="36927">
                  <a:moveTo>
                    <a:pt x="24818" y="12876"/>
                  </a:moveTo>
                  <a:cubicBezTo>
                    <a:pt x="25118" y="12976"/>
                    <a:pt x="25385" y="13176"/>
                    <a:pt x="25752" y="13210"/>
                  </a:cubicBezTo>
                  <a:cubicBezTo>
                    <a:pt x="25852" y="13243"/>
                    <a:pt x="26019" y="13310"/>
                    <a:pt x="26052" y="13410"/>
                  </a:cubicBezTo>
                  <a:cubicBezTo>
                    <a:pt x="26286" y="13744"/>
                    <a:pt x="26553" y="14044"/>
                    <a:pt x="26553" y="14477"/>
                  </a:cubicBezTo>
                  <a:cubicBezTo>
                    <a:pt x="26586" y="14611"/>
                    <a:pt x="26586" y="14744"/>
                    <a:pt x="26586" y="14911"/>
                  </a:cubicBezTo>
                  <a:cubicBezTo>
                    <a:pt x="26553" y="15145"/>
                    <a:pt x="26586" y="15411"/>
                    <a:pt x="26719" y="15645"/>
                  </a:cubicBezTo>
                  <a:cubicBezTo>
                    <a:pt x="26819" y="15745"/>
                    <a:pt x="26819" y="15945"/>
                    <a:pt x="26853" y="16112"/>
                  </a:cubicBezTo>
                  <a:cubicBezTo>
                    <a:pt x="26886" y="16212"/>
                    <a:pt x="26886" y="16345"/>
                    <a:pt x="26853" y="16479"/>
                  </a:cubicBezTo>
                  <a:cubicBezTo>
                    <a:pt x="26786" y="17113"/>
                    <a:pt x="27020" y="17646"/>
                    <a:pt x="27286" y="18213"/>
                  </a:cubicBezTo>
                  <a:cubicBezTo>
                    <a:pt x="27320" y="18347"/>
                    <a:pt x="27386" y="18480"/>
                    <a:pt x="27453" y="18614"/>
                  </a:cubicBezTo>
                  <a:cubicBezTo>
                    <a:pt x="27553" y="18914"/>
                    <a:pt x="27687" y="19214"/>
                    <a:pt x="27820" y="19514"/>
                  </a:cubicBezTo>
                  <a:cubicBezTo>
                    <a:pt x="27887" y="19648"/>
                    <a:pt x="27987" y="19815"/>
                    <a:pt x="28087" y="19915"/>
                  </a:cubicBezTo>
                  <a:cubicBezTo>
                    <a:pt x="28421" y="20148"/>
                    <a:pt x="28554" y="20448"/>
                    <a:pt x="28687" y="20815"/>
                  </a:cubicBezTo>
                  <a:cubicBezTo>
                    <a:pt x="28754" y="20949"/>
                    <a:pt x="28854" y="21082"/>
                    <a:pt x="28921" y="21216"/>
                  </a:cubicBezTo>
                  <a:cubicBezTo>
                    <a:pt x="28988" y="21316"/>
                    <a:pt x="29088" y="21382"/>
                    <a:pt x="29121" y="21482"/>
                  </a:cubicBezTo>
                  <a:cubicBezTo>
                    <a:pt x="29388" y="21983"/>
                    <a:pt x="29755" y="22350"/>
                    <a:pt x="30155" y="22750"/>
                  </a:cubicBezTo>
                  <a:cubicBezTo>
                    <a:pt x="30289" y="22850"/>
                    <a:pt x="30389" y="22984"/>
                    <a:pt x="30455" y="23150"/>
                  </a:cubicBezTo>
                  <a:cubicBezTo>
                    <a:pt x="30622" y="23384"/>
                    <a:pt x="30756" y="23684"/>
                    <a:pt x="30922" y="23951"/>
                  </a:cubicBezTo>
                  <a:cubicBezTo>
                    <a:pt x="31156" y="24385"/>
                    <a:pt x="31456" y="24785"/>
                    <a:pt x="31856" y="25118"/>
                  </a:cubicBezTo>
                  <a:cubicBezTo>
                    <a:pt x="32624" y="25886"/>
                    <a:pt x="33391" y="26686"/>
                    <a:pt x="34091" y="27520"/>
                  </a:cubicBezTo>
                  <a:cubicBezTo>
                    <a:pt x="34625" y="28187"/>
                    <a:pt x="35092" y="28921"/>
                    <a:pt x="35526" y="29655"/>
                  </a:cubicBezTo>
                  <a:cubicBezTo>
                    <a:pt x="35792" y="30122"/>
                    <a:pt x="35959" y="30689"/>
                    <a:pt x="36159" y="31223"/>
                  </a:cubicBezTo>
                  <a:cubicBezTo>
                    <a:pt x="36326" y="31623"/>
                    <a:pt x="36426" y="32023"/>
                    <a:pt x="36593" y="32457"/>
                  </a:cubicBezTo>
                  <a:cubicBezTo>
                    <a:pt x="36726" y="32824"/>
                    <a:pt x="36827" y="33191"/>
                    <a:pt x="36793" y="33558"/>
                  </a:cubicBezTo>
                  <a:cubicBezTo>
                    <a:pt x="36793" y="34091"/>
                    <a:pt x="36793" y="34592"/>
                    <a:pt x="36793" y="35092"/>
                  </a:cubicBezTo>
                  <a:cubicBezTo>
                    <a:pt x="36793" y="35492"/>
                    <a:pt x="36760" y="35893"/>
                    <a:pt x="36827" y="36293"/>
                  </a:cubicBezTo>
                  <a:cubicBezTo>
                    <a:pt x="36927" y="37294"/>
                    <a:pt x="36927" y="38294"/>
                    <a:pt x="36860" y="39295"/>
                  </a:cubicBezTo>
                  <a:cubicBezTo>
                    <a:pt x="36793" y="40062"/>
                    <a:pt x="36626" y="40830"/>
                    <a:pt x="36393" y="41597"/>
                  </a:cubicBezTo>
                  <a:cubicBezTo>
                    <a:pt x="36193" y="42231"/>
                    <a:pt x="35893" y="42864"/>
                    <a:pt x="35626" y="43498"/>
                  </a:cubicBezTo>
                  <a:cubicBezTo>
                    <a:pt x="35259" y="44265"/>
                    <a:pt x="34792" y="44966"/>
                    <a:pt x="34492" y="45766"/>
                  </a:cubicBezTo>
                  <a:cubicBezTo>
                    <a:pt x="34492" y="45800"/>
                    <a:pt x="34492" y="45833"/>
                    <a:pt x="34458" y="45867"/>
                  </a:cubicBezTo>
                  <a:cubicBezTo>
                    <a:pt x="34125" y="46334"/>
                    <a:pt x="33791" y="46834"/>
                    <a:pt x="33457" y="47334"/>
                  </a:cubicBezTo>
                  <a:cubicBezTo>
                    <a:pt x="33391" y="47434"/>
                    <a:pt x="33291" y="47501"/>
                    <a:pt x="33257" y="47601"/>
                  </a:cubicBezTo>
                  <a:cubicBezTo>
                    <a:pt x="32657" y="48669"/>
                    <a:pt x="31790" y="49469"/>
                    <a:pt x="30822" y="50236"/>
                  </a:cubicBezTo>
                  <a:cubicBezTo>
                    <a:pt x="30555" y="50470"/>
                    <a:pt x="30255" y="50670"/>
                    <a:pt x="29955" y="50903"/>
                  </a:cubicBezTo>
                  <a:cubicBezTo>
                    <a:pt x="29822" y="51004"/>
                    <a:pt x="29721" y="51104"/>
                    <a:pt x="29555" y="51204"/>
                  </a:cubicBezTo>
                  <a:cubicBezTo>
                    <a:pt x="28921" y="51537"/>
                    <a:pt x="28287" y="51904"/>
                    <a:pt x="27653" y="52238"/>
                  </a:cubicBezTo>
                  <a:cubicBezTo>
                    <a:pt x="27253" y="52438"/>
                    <a:pt x="26886" y="52638"/>
                    <a:pt x="26486" y="52838"/>
                  </a:cubicBezTo>
                  <a:cubicBezTo>
                    <a:pt x="25685" y="53272"/>
                    <a:pt x="24818" y="53505"/>
                    <a:pt x="23917" y="53772"/>
                  </a:cubicBezTo>
                  <a:cubicBezTo>
                    <a:pt x="23817" y="53806"/>
                    <a:pt x="23684" y="53772"/>
                    <a:pt x="23550" y="53806"/>
                  </a:cubicBezTo>
                  <a:cubicBezTo>
                    <a:pt x="23484" y="53806"/>
                    <a:pt x="23417" y="53806"/>
                    <a:pt x="23350" y="53839"/>
                  </a:cubicBezTo>
                  <a:cubicBezTo>
                    <a:pt x="22783" y="54173"/>
                    <a:pt x="22149" y="54206"/>
                    <a:pt x="21549" y="54206"/>
                  </a:cubicBezTo>
                  <a:cubicBezTo>
                    <a:pt x="20015" y="54239"/>
                    <a:pt x="18480" y="54239"/>
                    <a:pt x="16946" y="54239"/>
                  </a:cubicBezTo>
                  <a:cubicBezTo>
                    <a:pt x="16645" y="54239"/>
                    <a:pt x="16312" y="54173"/>
                    <a:pt x="15978" y="54072"/>
                  </a:cubicBezTo>
                  <a:cubicBezTo>
                    <a:pt x="15645" y="53972"/>
                    <a:pt x="15244" y="53906"/>
                    <a:pt x="14878" y="53906"/>
                  </a:cubicBezTo>
                  <a:cubicBezTo>
                    <a:pt x="14644" y="53872"/>
                    <a:pt x="14444" y="53839"/>
                    <a:pt x="14210" y="53839"/>
                  </a:cubicBezTo>
                  <a:cubicBezTo>
                    <a:pt x="14044" y="53806"/>
                    <a:pt x="13877" y="53772"/>
                    <a:pt x="13743" y="53806"/>
                  </a:cubicBezTo>
                  <a:cubicBezTo>
                    <a:pt x="13343" y="53839"/>
                    <a:pt x="13010" y="53772"/>
                    <a:pt x="12643" y="53672"/>
                  </a:cubicBezTo>
                  <a:cubicBezTo>
                    <a:pt x="11609" y="53372"/>
                    <a:pt x="10608" y="52972"/>
                    <a:pt x="9674" y="52438"/>
                  </a:cubicBezTo>
                  <a:cubicBezTo>
                    <a:pt x="9073" y="52104"/>
                    <a:pt x="8440" y="51771"/>
                    <a:pt x="7806" y="51437"/>
                  </a:cubicBezTo>
                  <a:cubicBezTo>
                    <a:pt x="7472" y="51270"/>
                    <a:pt x="7172" y="51070"/>
                    <a:pt x="6905" y="50837"/>
                  </a:cubicBezTo>
                  <a:cubicBezTo>
                    <a:pt x="6672" y="50637"/>
                    <a:pt x="6405" y="50470"/>
                    <a:pt x="6171" y="50270"/>
                  </a:cubicBezTo>
                  <a:cubicBezTo>
                    <a:pt x="5404" y="49703"/>
                    <a:pt x="4737" y="49035"/>
                    <a:pt x="4137" y="48302"/>
                  </a:cubicBezTo>
                  <a:cubicBezTo>
                    <a:pt x="4003" y="48101"/>
                    <a:pt x="3870" y="47901"/>
                    <a:pt x="3736" y="47701"/>
                  </a:cubicBezTo>
                  <a:cubicBezTo>
                    <a:pt x="3736" y="47668"/>
                    <a:pt x="3703" y="47601"/>
                    <a:pt x="3670" y="47568"/>
                  </a:cubicBezTo>
                  <a:cubicBezTo>
                    <a:pt x="3269" y="47167"/>
                    <a:pt x="3036" y="46634"/>
                    <a:pt x="2702" y="46167"/>
                  </a:cubicBezTo>
                  <a:cubicBezTo>
                    <a:pt x="2569" y="46033"/>
                    <a:pt x="2469" y="45833"/>
                    <a:pt x="2402" y="45666"/>
                  </a:cubicBezTo>
                  <a:cubicBezTo>
                    <a:pt x="2269" y="45266"/>
                    <a:pt x="2068" y="44933"/>
                    <a:pt x="1868" y="44566"/>
                  </a:cubicBezTo>
                  <a:cubicBezTo>
                    <a:pt x="1201" y="43265"/>
                    <a:pt x="534" y="41964"/>
                    <a:pt x="267" y="40496"/>
                  </a:cubicBezTo>
                  <a:cubicBezTo>
                    <a:pt x="67" y="39529"/>
                    <a:pt x="0" y="38528"/>
                    <a:pt x="34" y="37561"/>
                  </a:cubicBezTo>
                  <a:cubicBezTo>
                    <a:pt x="67" y="37060"/>
                    <a:pt x="134" y="36560"/>
                    <a:pt x="167" y="36093"/>
                  </a:cubicBezTo>
                  <a:cubicBezTo>
                    <a:pt x="200" y="35793"/>
                    <a:pt x="200" y="35526"/>
                    <a:pt x="200" y="35259"/>
                  </a:cubicBezTo>
                  <a:cubicBezTo>
                    <a:pt x="200" y="34759"/>
                    <a:pt x="167" y="34258"/>
                    <a:pt x="167" y="33725"/>
                  </a:cubicBezTo>
                  <a:cubicBezTo>
                    <a:pt x="134" y="33224"/>
                    <a:pt x="234" y="32757"/>
                    <a:pt x="401" y="32290"/>
                  </a:cubicBezTo>
                  <a:cubicBezTo>
                    <a:pt x="701" y="31590"/>
                    <a:pt x="934" y="30889"/>
                    <a:pt x="1201" y="30189"/>
                  </a:cubicBezTo>
                  <a:cubicBezTo>
                    <a:pt x="1234" y="30055"/>
                    <a:pt x="1301" y="29888"/>
                    <a:pt x="1368" y="29755"/>
                  </a:cubicBezTo>
                  <a:cubicBezTo>
                    <a:pt x="1835" y="28921"/>
                    <a:pt x="2335" y="28121"/>
                    <a:pt x="2969" y="27387"/>
                  </a:cubicBezTo>
                  <a:cubicBezTo>
                    <a:pt x="3603" y="26653"/>
                    <a:pt x="4270" y="25986"/>
                    <a:pt x="4937" y="25285"/>
                  </a:cubicBezTo>
                  <a:cubicBezTo>
                    <a:pt x="5004" y="25218"/>
                    <a:pt x="5071" y="25118"/>
                    <a:pt x="5137" y="25085"/>
                  </a:cubicBezTo>
                  <a:cubicBezTo>
                    <a:pt x="5504" y="24852"/>
                    <a:pt x="5704" y="24485"/>
                    <a:pt x="5938" y="24118"/>
                  </a:cubicBezTo>
                  <a:cubicBezTo>
                    <a:pt x="6138" y="23817"/>
                    <a:pt x="6305" y="23451"/>
                    <a:pt x="6505" y="23150"/>
                  </a:cubicBezTo>
                  <a:cubicBezTo>
                    <a:pt x="6605" y="22950"/>
                    <a:pt x="6738" y="22783"/>
                    <a:pt x="6905" y="22650"/>
                  </a:cubicBezTo>
                  <a:cubicBezTo>
                    <a:pt x="7539" y="22016"/>
                    <a:pt x="8039" y="21282"/>
                    <a:pt x="8406" y="20448"/>
                  </a:cubicBezTo>
                  <a:cubicBezTo>
                    <a:pt x="8440" y="20348"/>
                    <a:pt x="8506" y="20215"/>
                    <a:pt x="8606" y="20148"/>
                  </a:cubicBezTo>
                  <a:cubicBezTo>
                    <a:pt x="9073" y="19815"/>
                    <a:pt x="9240" y="19314"/>
                    <a:pt x="9440" y="18814"/>
                  </a:cubicBezTo>
                  <a:cubicBezTo>
                    <a:pt x="9640" y="18380"/>
                    <a:pt x="9774" y="17913"/>
                    <a:pt x="9974" y="17446"/>
                  </a:cubicBezTo>
                  <a:cubicBezTo>
                    <a:pt x="10041" y="17246"/>
                    <a:pt x="10107" y="17079"/>
                    <a:pt x="10074" y="16879"/>
                  </a:cubicBezTo>
                  <a:cubicBezTo>
                    <a:pt x="10074" y="16646"/>
                    <a:pt x="10074" y="16379"/>
                    <a:pt x="10107" y="16145"/>
                  </a:cubicBezTo>
                  <a:cubicBezTo>
                    <a:pt x="10107" y="15978"/>
                    <a:pt x="10141" y="15778"/>
                    <a:pt x="10208" y="15645"/>
                  </a:cubicBezTo>
                  <a:cubicBezTo>
                    <a:pt x="10374" y="15411"/>
                    <a:pt x="10408" y="15145"/>
                    <a:pt x="10374" y="14911"/>
                  </a:cubicBezTo>
                  <a:cubicBezTo>
                    <a:pt x="10274" y="14377"/>
                    <a:pt x="10541" y="13944"/>
                    <a:pt x="10775" y="13510"/>
                  </a:cubicBezTo>
                  <a:cubicBezTo>
                    <a:pt x="10875" y="13343"/>
                    <a:pt x="11008" y="13243"/>
                    <a:pt x="11208" y="13210"/>
                  </a:cubicBezTo>
                  <a:cubicBezTo>
                    <a:pt x="11575" y="13210"/>
                    <a:pt x="11842" y="12943"/>
                    <a:pt x="12209" y="12876"/>
                  </a:cubicBezTo>
                  <a:cubicBezTo>
                    <a:pt x="12042" y="12276"/>
                    <a:pt x="12009" y="11742"/>
                    <a:pt x="11975" y="11175"/>
                  </a:cubicBezTo>
                  <a:cubicBezTo>
                    <a:pt x="11942" y="10708"/>
                    <a:pt x="12076" y="10308"/>
                    <a:pt x="12409" y="9974"/>
                  </a:cubicBezTo>
                  <a:cubicBezTo>
                    <a:pt x="12609" y="9774"/>
                    <a:pt x="12843" y="9607"/>
                    <a:pt x="12976" y="9340"/>
                  </a:cubicBezTo>
                  <a:cubicBezTo>
                    <a:pt x="12976" y="9274"/>
                    <a:pt x="12976" y="9240"/>
                    <a:pt x="12943" y="9207"/>
                  </a:cubicBezTo>
                  <a:cubicBezTo>
                    <a:pt x="12609" y="8607"/>
                    <a:pt x="12643" y="7939"/>
                    <a:pt x="12676" y="7306"/>
                  </a:cubicBezTo>
                  <a:cubicBezTo>
                    <a:pt x="12709" y="7005"/>
                    <a:pt x="12843" y="6739"/>
                    <a:pt x="13110" y="6572"/>
                  </a:cubicBezTo>
                  <a:cubicBezTo>
                    <a:pt x="13176" y="6538"/>
                    <a:pt x="13210" y="6472"/>
                    <a:pt x="13276" y="6438"/>
                  </a:cubicBezTo>
                  <a:cubicBezTo>
                    <a:pt x="13443" y="6338"/>
                    <a:pt x="13510" y="6171"/>
                    <a:pt x="13510" y="5971"/>
                  </a:cubicBezTo>
                  <a:cubicBezTo>
                    <a:pt x="13510" y="5704"/>
                    <a:pt x="13510" y="5438"/>
                    <a:pt x="13510" y="5171"/>
                  </a:cubicBezTo>
                  <a:cubicBezTo>
                    <a:pt x="13510" y="4904"/>
                    <a:pt x="13510" y="4670"/>
                    <a:pt x="13510" y="4437"/>
                  </a:cubicBezTo>
                  <a:cubicBezTo>
                    <a:pt x="13577" y="3870"/>
                    <a:pt x="13810" y="3403"/>
                    <a:pt x="14344" y="3103"/>
                  </a:cubicBezTo>
                  <a:cubicBezTo>
                    <a:pt x="14711" y="2902"/>
                    <a:pt x="15078" y="2702"/>
                    <a:pt x="15445" y="2469"/>
                  </a:cubicBezTo>
                  <a:cubicBezTo>
                    <a:pt x="15478" y="2269"/>
                    <a:pt x="15545" y="2069"/>
                    <a:pt x="15578" y="1835"/>
                  </a:cubicBezTo>
                  <a:cubicBezTo>
                    <a:pt x="15745" y="1101"/>
                    <a:pt x="16178" y="601"/>
                    <a:pt x="16812" y="234"/>
                  </a:cubicBezTo>
                  <a:cubicBezTo>
                    <a:pt x="17046" y="100"/>
                    <a:pt x="17313" y="34"/>
                    <a:pt x="17579" y="34"/>
                  </a:cubicBezTo>
                  <a:cubicBezTo>
                    <a:pt x="17880" y="67"/>
                    <a:pt x="18180" y="67"/>
                    <a:pt x="18480" y="34"/>
                  </a:cubicBezTo>
                  <a:cubicBezTo>
                    <a:pt x="18980" y="0"/>
                    <a:pt x="19481" y="100"/>
                    <a:pt x="19981" y="267"/>
                  </a:cubicBezTo>
                  <a:cubicBezTo>
                    <a:pt x="20682" y="467"/>
                    <a:pt x="21082" y="968"/>
                    <a:pt x="21315" y="1635"/>
                  </a:cubicBezTo>
                  <a:cubicBezTo>
                    <a:pt x="21416" y="1902"/>
                    <a:pt x="21449" y="2202"/>
                    <a:pt x="21516" y="2502"/>
                  </a:cubicBezTo>
                  <a:cubicBezTo>
                    <a:pt x="21849" y="2669"/>
                    <a:pt x="22183" y="2836"/>
                    <a:pt x="22483" y="3036"/>
                  </a:cubicBezTo>
                  <a:cubicBezTo>
                    <a:pt x="23150" y="3369"/>
                    <a:pt x="23417" y="3970"/>
                    <a:pt x="23450" y="4637"/>
                  </a:cubicBezTo>
                  <a:cubicBezTo>
                    <a:pt x="23450" y="4937"/>
                    <a:pt x="23450" y="5204"/>
                    <a:pt x="23417" y="5471"/>
                  </a:cubicBezTo>
                  <a:cubicBezTo>
                    <a:pt x="23417" y="5604"/>
                    <a:pt x="23450" y="5738"/>
                    <a:pt x="23417" y="5838"/>
                  </a:cubicBezTo>
                  <a:cubicBezTo>
                    <a:pt x="23417" y="6138"/>
                    <a:pt x="23517" y="6372"/>
                    <a:pt x="23784" y="6538"/>
                  </a:cubicBezTo>
                  <a:cubicBezTo>
                    <a:pt x="24117" y="6739"/>
                    <a:pt x="24284" y="7039"/>
                    <a:pt x="24251" y="7439"/>
                  </a:cubicBezTo>
                  <a:cubicBezTo>
                    <a:pt x="24251" y="7673"/>
                    <a:pt x="24251" y="7873"/>
                    <a:pt x="24251" y="8106"/>
                  </a:cubicBezTo>
                  <a:cubicBezTo>
                    <a:pt x="24284" y="8440"/>
                    <a:pt x="24218" y="8773"/>
                    <a:pt x="24051" y="9040"/>
                  </a:cubicBezTo>
                  <a:cubicBezTo>
                    <a:pt x="23951" y="9274"/>
                    <a:pt x="23984" y="9440"/>
                    <a:pt x="24151" y="9607"/>
                  </a:cubicBezTo>
                  <a:cubicBezTo>
                    <a:pt x="24318" y="9741"/>
                    <a:pt x="24451" y="9907"/>
                    <a:pt x="24618" y="10074"/>
                  </a:cubicBezTo>
                  <a:cubicBezTo>
                    <a:pt x="24918" y="10374"/>
                    <a:pt x="25018" y="10741"/>
                    <a:pt x="24985" y="11175"/>
                  </a:cubicBezTo>
                  <a:cubicBezTo>
                    <a:pt x="24918" y="11709"/>
                    <a:pt x="24851" y="12276"/>
                    <a:pt x="24818" y="12876"/>
                  </a:cubicBezTo>
                  <a:close/>
                  <a:moveTo>
                    <a:pt x="18480" y="12943"/>
                  </a:moveTo>
                  <a:lnTo>
                    <a:pt x="18480" y="12943"/>
                  </a:lnTo>
                  <a:cubicBezTo>
                    <a:pt x="17680" y="12943"/>
                    <a:pt x="16846" y="12976"/>
                    <a:pt x="16045" y="12943"/>
                  </a:cubicBezTo>
                  <a:cubicBezTo>
                    <a:pt x="15044" y="12943"/>
                    <a:pt x="14077" y="13010"/>
                    <a:pt x="13110" y="13277"/>
                  </a:cubicBezTo>
                  <a:cubicBezTo>
                    <a:pt x="12543" y="13410"/>
                    <a:pt x="12076" y="13710"/>
                    <a:pt x="11642" y="14077"/>
                  </a:cubicBezTo>
                  <a:cubicBezTo>
                    <a:pt x="11575" y="14177"/>
                    <a:pt x="11475" y="14277"/>
                    <a:pt x="11442" y="14411"/>
                  </a:cubicBezTo>
                  <a:cubicBezTo>
                    <a:pt x="11275" y="15044"/>
                    <a:pt x="11075" y="15645"/>
                    <a:pt x="11075" y="16312"/>
                  </a:cubicBezTo>
                  <a:cubicBezTo>
                    <a:pt x="11075" y="16412"/>
                    <a:pt x="11075" y="16546"/>
                    <a:pt x="11041" y="16646"/>
                  </a:cubicBezTo>
                  <a:cubicBezTo>
                    <a:pt x="10808" y="17780"/>
                    <a:pt x="10341" y="18847"/>
                    <a:pt x="9807" y="19881"/>
                  </a:cubicBezTo>
                  <a:cubicBezTo>
                    <a:pt x="9607" y="20282"/>
                    <a:pt x="9374" y="20649"/>
                    <a:pt x="9207" y="21049"/>
                  </a:cubicBezTo>
                  <a:cubicBezTo>
                    <a:pt x="8840" y="21783"/>
                    <a:pt x="8373" y="22483"/>
                    <a:pt x="7873" y="23117"/>
                  </a:cubicBezTo>
                  <a:cubicBezTo>
                    <a:pt x="6939" y="24284"/>
                    <a:pt x="6005" y="25452"/>
                    <a:pt x="5071" y="26619"/>
                  </a:cubicBezTo>
                  <a:cubicBezTo>
                    <a:pt x="4904" y="26853"/>
                    <a:pt x="4704" y="27120"/>
                    <a:pt x="4470" y="27287"/>
                  </a:cubicBezTo>
                  <a:cubicBezTo>
                    <a:pt x="3936" y="27687"/>
                    <a:pt x="3536" y="28187"/>
                    <a:pt x="3136" y="28654"/>
                  </a:cubicBezTo>
                  <a:cubicBezTo>
                    <a:pt x="2902" y="28921"/>
                    <a:pt x="2669" y="29188"/>
                    <a:pt x="2535" y="29488"/>
                  </a:cubicBezTo>
                  <a:cubicBezTo>
                    <a:pt x="2135" y="30222"/>
                    <a:pt x="1802" y="30923"/>
                    <a:pt x="1468" y="31656"/>
                  </a:cubicBezTo>
                  <a:cubicBezTo>
                    <a:pt x="1301" y="31957"/>
                    <a:pt x="1234" y="32290"/>
                    <a:pt x="1168" y="32657"/>
                  </a:cubicBezTo>
                  <a:cubicBezTo>
                    <a:pt x="1068" y="33258"/>
                    <a:pt x="901" y="33891"/>
                    <a:pt x="968" y="34525"/>
                  </a:cubicBezTo>
                  <a:cubicBezTo>
                    <a:pt x="968" y="34592"/>
                    <a:pt x="934" y="34659"/>
                    <a:pt x="934" y="34692"/>
                  </a:cubicBezTo>
                  <a:cubicBezTo>
                    <a:pt x="834" y="35059"/>
                    <a:pt x="834" y="35426"/>
                    <a:pt x="834" y="35793"/>
                  </a:cubicBezTo>
                  <a:lnTo>
                    <a:pt x="868" y="38628"/>
                  </a:lnTo>
                  <a:cubicBezTo>
                    <a:pt x="868" y="38761"/>
                    <a:pt x="868" y="38928"/>
                    <a:pt x="901" y="39062"/>
                  </a:cubicBezTo>
                  <a:cubicBezTo>
                    <a:pt x="1034" y="39595"/>
                    <a:pt x="1068" y="40129"/>
                    <a:pt x="1101" y="40663"/>
                  </a:cubicBezTo>
                  <a:cubicBezTo>
                    <a:pt x="1101" y="41096"/>
                    <a:pt x="1168" y="41530"/>
                    <a:pt x="1435" y="41864"/>
                  </a:cubicBezTo>
                  <a:cubicBezTo>
                    <a:pt x="1668" y="42231"/>
                    <a:pt x="1802" y="42631"/>
                    <a:pt x="1902" y="42998"/>
                  </a:cubicBezTo>
                  <a:cubicBezTo>
                    <a:pt x="2035" y="43365"/>
                    <a:pt x="2135" y="43732"/>
                    <a:pt x="2269" y="44099"/>
                  </a:cubicBezTo>
                  <a:cubicBezTo>
                    <a:pt x="2335" y="44399"/>
                    <a:pt x="2502" y="44666"/>
                    <a:pt x="2702" y="44899"/>
                  </a:cubicBezTo>
                  <a:cubicBezTo>
                    <a:pt x="2902" y="45099"/>
                    <a:pt x="3036" y="45333"/>
                    <a:pt x="3136" y="45600"/>
                  </a:cubicBezTo>
                  <a:cubicBezTo>
                    <a:pt x="3303" y="46067"/>
                    <a:pt x="3569" y="46467"/>
                    <a:pt x="3803" y="46901"/>
                  </a:cubicBezTo>
                  <a:cubicBezTo>
                    <a:pt x="4270" y="47634"/>
                    <a:pt x="4804" y="48335"/>
                    <a:pt x="5504" y="48869"/>
                  </a:cubicBezTo>
                  <a:cubicBezTo>
                    <a:pt x="6271" y="49502"/>
                    <a:pt x="7139" y="49969"/>
                    <a:pt x="7906" y="50570"/>
                  </a:cubicBezTo>
                  <a:cubicBezTo>
                    <a:pt x="7973" y="50637"/>
                    <a:pt x="8106" y="50703"/>
                    <a:pt x="8206" y="50737"/>
                  </a:cubicBezTo>
                  <a:cubicBezTo>
                    <a:pt x="8773" y="51037"/>
                    <a:pt x="9407" y="51337"/>
                    <a:pt x="9974" y="51671"/>
                  </a:cubicBezTo>
                  <a:cubicBezTo>
                    <a:pt x="10908" y="52238"/>
                    <a:pt x="11909" y="52638"/>
                    <a:pt x="12943" y="52905"/>
                  </a:cubicBezTo>
                  <a:cubicBezTo>
                    <a:pt x="13176" y="52972"/>
                    <a:pt x="13443" y="53005"/>
                    <a:pt x="13677" y="53038"/>
                  </a:cubicBezTo>
                  <a:cubicBezTo>
                    <a:pt x="14310" y="53172"/>
                    <a:pt x="14911" y="53172"/>
                    <a:pt x="15545" y="53172"/>
                  </a:cubicBezTo>
                  <a:cubicBezTo>
                    <a:pt x="15845" y="53172"/>
                    <a:pt x="16145" y="53205"/>
                    <a:pt x="16445" y="53305"/>
                  </a:cubicBezTo>
                  <a:cubicBezTo>
                    <a:pt x="16846" y="53405"/>
                    <a:pt x="17246" y="53405"/>
                    <a:pt x="17646" y="53405"/>
                  </a:cubicBezTo>
                  <a:cubicBezTo>
                    <a:pt x="18046" y="53405"/>
                    <a:pt x="18480" y="53405"/>
                    <a:pt x="18914" y="53405"/>
                  </a:cubicBezTo>
                  <a:cubicBezTo>
                    <a:pt x="19114" y="53405"/>
                    <a:pt x="19314" y="53439"/>
                    <a:pt x="19481" y="53439"/>
                  </a:cubicBezTo>
                  <a:cubicBezTo>
                    <a:pt x="20348" y="53572"/>
                    <a:pt x="21215" y="53539"/>
                    <a:pt x="22049" y="53505"/>
                  </a:cubicBezTo>
                  <a:cubicBezTo>
                    <a:pt x="22416" y="53472"/>
                    <a:pt x="22783" y="53405"/>
                    <a:pt x="23083" y="53172"/>
                  </a:cubicBezTo>
                  <a:cubicBezTo>
                    <a:pt x="23217" y="53072"/>
                    <a:pt x="23350" y="53038"/>
                    <a:pt x="23484" y="53038"/>
                  </a:cubicBezTo>
                  <a:cubicBezTo>
                    <a:pt x="23617" y="53038"/>
                    <a:pt x="23751" y="53005"/>
                    <a:pt x="23851" y="52972"/>
                  </a:cubicBezTo>
                  <a:cubicBezTo>
                    <a:pt x="24951" y="52671"/>
                    <a:pt x="25985" y="52304"/>
                    <a:pt x="26919" y="51704"/>
                  </a:cubicBezTo>
                  <a:cubicBezTo>
                    <a:pt x="27053" y="51637"/>
                    <a:pt x="27186" y="51571"/>
                    <a:pt x="27320" y="51504"/>
                  </a:cubicBezTo>
                  <a:cubicBezTo>
                    <a:pt x="27920" y="51204"/>
                    <a:pt x="28521" y="50870"/>
                    <a:pt x="29154" y="50537"/>
                  </a:cubicBezTo>
                  <a:cubicBezTo>
                    <a:pt x="29254" y="50470"/>
                    <a:pt x="29321" y="50403"/>
                    <a:pt x="29421" y="50336"/>
                  </a:cubicBezTo>
                  <a:cubicBezTo>
                    <a:pt x="29721" y="50103"/>
                    <a:pt x="30022" y="49903"/>
                    <a:pt x="30322" y="49636"/>
                  </a:cubicBezTo>
                  <a:cubicBezTo>
                    <a:pt x="30489" y="49502"/>
                    <a:pt x="30655" y="49369"/>
                    <a:pt x="30756" y="49169"/>
                  </a:cubicBezTo>
                  <a:cubicBezTo>
                    <a:pt x="30889" y="48902"/>
                    <a:pt x="31089" y="48735"/>
                    <a:pt x="31356" y="48602"/>
                  </a:cubicBezTo>
                  <a:cubicBezTo>
                    <a:pt x="31890" y="48268"/>
                    <a:pt x="32290" y="47835"/>
                    <a:pt x="32624" y="47268"/>
                  </a:cubicBezTo>
                  <a:cubicBezTo>
                    <a:pt x="32724" y="47101"/>
                    <a:pt x="32824" y="46934"/>
                    <a:pt x="32957" y="46801"/>
                  </a:cubicBezTo>
                  <a:cubicBezTo>
                    <a:pt x="33224" y="46567"/>
                    <a:pt x="33357" y="46300"/>
                    <a:pt x="33524" y="46000"/>
                  </a:cubicBezTo>
                  <a:cubicBezTo>
                    <a:pt x="33724" y="45666"/>
                    <a:pt x="33924" y="45299"/>
                    <a:pt x="34191" y="44999"/>
                  </a:cubicBezTo>
                  <a:cubicBezTo>
                    <a:pt x="34425" y="44699"/>
                    <a:pt x="34625" y="44399"/>
                    <a:pt x="34725" y="44032"/>
                  </a:cubicBezTo>
                  <a:cubicBezTo>
                    <a:pt x="34925" y="43431"/>
                    <a:pt x="35092" y="42831"/>
                    <a:pt x="35292" y="42231"/>
                  </a:cubicBezTo>
                  <a:cubicBezTo>
                    <a:pt x="35325" y="42097"/>
                    <a:pt x="35359" y="41930"/>
                    <a:pt x="35459" y="41797"/>
                  </a:cubicBezTo>
                  <a:cubicBezTo>
                    <a:pt x="35826" y="41263"/>
                    <a:pt x="35959" y="40696"/>
                    <a:pt x="35993" y="40096"/>
                  </a:cubicBezTo>
                  <a:cubicBezTo>
                    <a:pt x="35993" y="40029"/>
                    <a:pt x="35993" y="39962"/>
                    <a:pt x="36026" y="39896"/>
                  </a:cubicBezTo>
                  <a:cubicBezTo>
                    <a:pt x="36193" y="39462"/>
                    <a:pt x="36193" y="39028"/>
                    <a:pt x="36193" y="38595"/>
                  </a:cubicBezTo>
                  <a:cubicBezTo>
                    <a:pt x="36159" y="37861"/>
                    <a:pt x="36093" y="37094"/>
                    <a:pt x="36126" y="36360"/>
                  </a:cubicBezTo>
                  <a:cubicBezTo>
                    <a:pt x="36193" y="35426"/>
                    <a:pt x="35959" y="34525"/>
                    <a:pt x="35959" y="33591"/>
                  </a:cubicBezTo>
                  <a:cubicBezTo>
                    <a:pt x="35959" y="33491"/>
                    <a:pt x="35926" y="33391"/>
                    <a:pt x="35893" y="33324"/>
                  </a:cubicBezTo>
                  <a:cubicBezTo>
                    <a:pt x="35859" y="33191"/>
                    <a:pt x="35826" y="33057"/>
                    <a:pt x="35826" y="32957"/>
                  </a:cubicBezTo>
                  <a:cubicBezTo>
                    <a:pt x="35826" y="32424"/>
                    <a:pt x="35659" y="31957"/>
                    <a:pt x="35426" y="31490"/>
                  </a:cubicBezTo>
                  <a:cubicBezTo>
                    <a:pt x="35159" y="30956"/>
                    <a:pt x="34892" y="30456"/>
                    <a:pt x="34658" y="29922"/>
                  </a:cubicBezTo>
                  <a:cubicBezTo>
                    <a:pt x="34225" y="28954"/>
                    <a:pt x="33491" y="28221"/>
                    <a:pt x="32724" y="27487"/>
                  </a:cubicBezTo>
                  <a:cubicBezTo>
                    <a:pt x="32423" y="27220"/>
                    <a:pt x="32157" y="26953"/>
                    <a:pt x="31890" y="26653"/>
                  </a:cubicBezTo>
                  <a:cubicBezTo>
                    <a:pt x="30989" y="25519"/>
                    <a:pt x="30088" y="24385"/>
                    <a:pt x="29188" y="23284"/>
                  </a:cubicBezTo>
                  <a:cubicBezTo>
                    <a:pt x="28621" y="22517"/>
                    <a:pt x="28087" y="21749"/>
                    <a:pt x="27687" y="20882"/>
                  </a:cubicBezTo>
                  <a:cubicBezTo>
                    <a:pt x="27587" y="20649"/>
                    <a:pt x="27453" y="20415"/>
                    <a:pt x="27320" y="20215"/>
                  </a:cubicBezTo>
                  <a:cubicBezTo>
                    <a:pt x="26853" y="19381"/>
                    <a:pt x="26452" y="18480"/>
                    <a:pt x="26152" y="17580"/>
                  </a:cubicBezTo>
                  <a:cubicBezTo>
                    <a:pt x="26052" y="17179"/>
                    <a:pt x="25919" y="16812"/>
                    <a:pt x="25885" y="16412"/>
                  </a:cubicBezTo>
                  <a:cubicBezTo>
                    <a:pt x="25885" y="15712"/>
                    <a:pt x="25685" y="15078"/>
                    <a:pt x="25518" y="14444"/>
                  </a:cubicBezTo>
                  <a:cubicBezTo>
                    <a:pt x="25485" y="14311"/>
                    <a:pt x="25418" y="14211"/>
                    <a:pt x="25318" y="14110"/>
                  </a:cubicBezTo>
                  <a:cubicBezTo>
                    <a:pt x="24951" y="13777"/>
                    <a:pt x="24518" y="13477"/>
                    <a:pt x="24017" y="13343"/>
                  </a:cubicBezTo>
                  <a:cubicBezTo>
                    <a:pt x="23751" y="13277"/>
                    <a:pt x="23484" y="13210"/>
                    <a:pt x="23217" y="13143"/>
                  </a:cubicBezTo>
                  <a:cubicBezTo>
                    <a:pt x="22650" y="13010"/>
                    <a:pt x="22083" y="12976"/>
                    <a:pt x="21482" y="12976"/>
                  </a:cubicBezTo>
                  <a:cubicBezTo>
                    <a:pt x="20482" y="12943"/>
                    <a:pt x="19481" y="12943"/>
                    <a:pt x="18480" y="12943"/>
                  </a:cubicBezTo>
                  <a:close/>
                  <a:moveTo>
                    <a:pt x="13977" y="9774"/>
                  </a:moveTo>
                  <a:cubicBezTo>
                    <a:pt x="13677" y="10074"/>
                    <a:pt x="13376" y="10341"/>
                    <a:pt x="13110" y="10641"/>
                  </a:cubicBezTo>
                  <a:cubicBezTo>
                    <a:pt x="12943" y="10808"/>
                    <a:pt x="12809" y="10975"/>
                    <a:pt x="12776" y="11208"/>
                  </a:cubicBezTo>
                  <a:cubicBezTo>
                    <a:pt x="12776" y="11542"/>
                    <a:pt x="12743" y="11909"/>
                    <a:pt x="12743" y="12276"/>
                  </a:cubicBezTo>
                  <a:cubicBezTo>
                    <a:pt x="12743" y="12376"/>
                    <a:pt x="12776" y="12476"/>
                    <a:pt x="12809" y="12609"/>
                  </a:cubicBezTo>
                  <a:cubicBezTo>
                    <a:pt x="12976" y="12576"/>
                    <a:pt x="13143" y="12576"/>
                    <a:pt x="13276" y="12543"/>
                  </a:cubicBezTo>
                  <a:cubicBezTo>
                    <a:pt x="13910" y="12309"/>
                    <a:pt x="14611" y="12242"/>
                    <a:pt x="15311" y="12242"/>
                  </a:cubicBezTo>
                  <a:cubicBezTo>
                    <a:pt x="17313" y="12276"/>
                    <a:pt x="19347" y="12276"/>
                    <a:pt x="21349" y="12242"/>
                  </a:cubicBezTo>
                  <a:cubicBezTo>
                    <a:pt x="22183" y="12242"/>
                    <a:pt x="22983" y="12276"/>
                    <a:pt x="23784" y="12576"/>
                  </a:cubicBezTo>
                  <a:cubicBezTo>
                    <a:pt x="23884" y="12609"/>
                    <a:pt x="24017" y="12576"/>
                    <a:pt x="24184" y="12576"/>
                  </a:cubicBezTo>
                  <a:cubicBezTo>
                    <a:pt x="24184" y="12409"/>
                    <a:pt x="24218" y="12276"/>
                    <a:pt x="24218" y="12142"/>
                  </a:cubicBezTo>
                  <a:cubicBezTo>
                    <a:pt x="24218" y="11842"/>
                    <a:pt x="24184" y="11575"/>
                    <a:pt x="24184" y="11275"/>
                  </a:cubicBezTo>
                  <a:cubicBezTo>
                    <a:pt x="24151" y="10841"/>
                    <a:pt x="23884" y="10575"/>
                    <a:pt x="23484" y="10441"/>
                  </a:cubicBezTo>
                  <a:cubicBezTo>
                    <a:pt x="23083" y="10308"/>
                    <a:pt x="22650" y="10174"/>
                    <a:pt x="22249" y="10108"/>
                  </a:cubicBezTo>
                  <a:cubicBezTo>
                    <a:pt x="21349" y="9941"/>
                    <a:pt x="20482" y="9874"/>
                    <a:pt x="19581" y="9741"/>
                  </a:cubicBezTo>
                  <a:cubicBezTo>
                    <a:pt x="18547" y="9641"/>
                    <a:pt x="17513" y="9674"/>
                    <a:pt x="16479" y="9741"/>
                  </a:cubicBezTo>
                  <a:cubicBezTo>
                    <a:pt x="16112" y="9741"/>
                    <a:pt x="15745" y="9741"/>
                    <a:pt x="15378" y="9707"/>
                  </a:cubicBezTo>
                  <a:cubicBezTo>
                    <a:pt x="14911" y="9641"/>
                    <a:pt x="14411" y="9707"/>
                    <a:pt x="13977" y="9774"/>
                  </a:cubicBezTo>
                  <a:close/>
                  <a:moveTo>
                    <a:pt x="23150" y="7606"/>
                  </a:moveTo>
                  <a:cubicBezTo>
                    <a:pt x="23083" y="7539"/>
                    <a:pt x="23017" y="7506"/>
                    <a:pt x="22950" y="7472"/>
                  </a:cubicBezTo>
                  <a:cubicBezTo>
                    <a:pt x="22716" y="7406"/>
                    <a:pt x="22516" y="7306"/>
                    <a:pt x="22283" y="7239"/>
                  </a:cubicBezTo>
                  <a:cubicBezTo>
                    <a:pt x="20882" y="6872"/>
                    <a:pt x="19481" y="6672"/>
                    <a:pt x="18013" y="6672"/>
                  </a:cubicBezTo>
                  <a:cubicBezTo>
                    <a:pt x="17780" y="6672"/>
                    <a:pt x="17513" y="6672"/>
                    <a:pt x="17279" y="6638"/>
                  </a:cubicBezTo>
                  <a:cubicBezTo>
                    <a:pt x="16512" y="6605"/>
                    <a:pt x="15745" y="6672"/>
                    <a:pt x="14978" y="6705"/>
                  </a:cubicBezTo>
                  <a:cubicBezTo>
                    <a:pt x="14411" y="6739"/>
                    <a:pt x="14177" y="7172"/>
                    <a:pt x="13843" y="7439"/>
                  </a:cubicBezTo>
                  <a:cubicBezTo>
                    <a:pt x="13810" y="7472"/>
                    <a:pt x="13777" y="7506"/>
                    <a:pt x="13777" y="7539"/>
                  </a:cubicBezTo>
                  <a:cubicBezTo>
                    <a:pt x="13810" y="7873"/>
                    <a:pt x="13743" y="8206"/>
                    <a:pt x="13843" y="8506"/>
                  </a:cubicBezTo>
                  <a:cubicBezTo>
                    <a:pt x="13910" y="8873"/>
                    <a:pt x="14010" y="9207"/>
                    <a:pt x="14010" y="9607"/>
                  </a:cubicBezTo>
                  <a:cubicBezTo>
                    <a:pt x="14244" y="9574"/>
                    <a:pt x="14444" y="9541"/>
                    <a:pt x="14644" y="9474"/>
                  </a:cubicBezTo>
                  <a:cubicBezTo>
                    <a:pt x="15211" y="9340"/>
                    <a:pt x="15778" y="9207"/>
                    <a:pt x="16345" y="9107"/>
                  </a:cubicBezTo>
                  <a:cubicBezTo>
                    <a:pt x="17546" y="8940"/>
                    <a:pt x="18747" y="8940"/>
                    <a:pt x="19914" y="9107"/>
                  </a:cubicBezTo>
                  <a:cubicBezTo>
                    <a:pt x="20848" y="9240"/>
                    <a:pt x="21816" y="9307"/>
                    <a:pt x="22716" y="9507"/>
                  </a:cubicBezTo>
                  <a:cubicBezTo>
                    <a:pt x="22783" y="9541"/>
                    <a:pt x="22850" y="9507"/>
                    <a:pt x="22883" y="9507"/>
                  </a:cubicBezTo>
                  <a:cubicBezTo>
                    <a:pt x="22950" y="9274"/>
                    <a:pt x="22950" y="9040"/>
                    <a:pt x="23050" y="8840"/>
                  </a:cubicBezTo>
                  <a:cubicBezTo>
                    <a:pt x="23217" y="8406"/>
                    <a:pt x="23183" y="8006"/>
                    <a:pt x="23150" y="7606"/>
                  </a:cubicBezTo>
                  <a:close/>
                  <a:moveTo>
                    <a:pt x="22383" y="6672"/>
                  </a:moveTo>
                  <a:cubicBezTo>
                    <a:pt x="22350" y="6438"/>
                    <a:pt x="22316" y="6272"/>
                    <a:pt x="22316" y="6071"/>
                  </a:cubicBezTo>
                  <a:cubicBezTo>
                    <a:pt x="22350" y="5704"/>
                    <a:pt x="22116" y="5504"/>
                    <a:pt x="21816" y="5404"/>
                  </a:cubicBezTo>
                  <a:cubicBezTo>
                    <a:pt x="21716" y="5338"/>
                    <a:pt x="21582" y="5304"/>
                    <a:pt x="21449" y="5271"/>
                  </a:cubicBezTo>
                  <a:cubicBezTo>
                    <a:pt x="20748" y="5071"/>
                    <a:pt x="20015" y="4937"/>
                    <a:pt x="19247" y="4937"/>
                  </a:cubicBezTo>
                  <a:cubicBezTo>
                    <a:pt x="18780" y="4937"/>
                    <a:pt x="18313" y="4937"/>
                    <a:pt x="17846" y="4871"/>
                  </a:cubicBezTo>
                  <a:cubicBezTo>
                    <a:pt x="17246" y="4804"/>
                    <a:pt x="16645" y="4704"/>
                    <a:pt x="16045" y="4837"/>
                  </a:cubicBezTo>
                  <a:cubicBezTo>
                    <a:pt x="15945" y="4837"/>
                    <a:pt x="15845" y="4871"/>
                    <a:pt x="15778" y="4737"/>
                  </a:cubicBezTo>
                  <a:cubicBezTo>
                    <a:pt x="15812" y="4604"/>
                    <a:pt x="15912" y="4637"/>
                    <a:pt x="16012" y="4604"/>
                  </a:cubicBezTo>
                  <a:cubicBezTo>
                    <a:pt x="16445" y="4537"/>
                    <a:pt x="16846" y="4470"/>
                    <a:pt x="17246" y="4404"/>
                  </a:cubicBezTo>
                  <a:cubicBezTo>
                    <a:pt x="17579" y="4337"/>
                    <a:pt x="17880" y="4270"/>
                    <a:pt x="18180" y="4270"/>
                  </a:cubicBezTo>
                  <a:cubicBezTo>
                    <a:pt x="18480" y="4270"/>
                    <a:pt x="18747" y="4270"/>
                    <a:pt x="19047" y="4237"/>
                  </a:cubicBezTo>
                  <a:cubicBezTo>
                    <a:pt x="20115" y="4237"/>
                    <a:pt x="21115" y="4404"/>
                    <a:pt x="22116" y="4770"/>
                  </a:cubicBezTo>
                  <a:cubicBezTo>
                    <a:pt x="22149" y="4770"/>
                    <a:pt x="22183" y="4770"/>
                    <a:pt x="22249" y="4770"/>
                  </a:cubicBezTo>
                  <a:cubicBezTo>
                    <a:pt x="22316" y="4570"/>
                    <a:pt x="22316" y="4370"/>
                    <a:pt x="22183" y="4237"/>
                  </a:cubicBezTo>
                  <a:cubicBezTo>
                    <a:pt x="21749" y="3770"/>
                    <a:pt x="21282" y="3303"/>
                    <a:pt x="20682" y="3003"/>
                  </a:cubicBezTo>
                  <a:cubicBezTo>
                    <a:pt x="20648" y="2969"/>
                    <a:pt x="20582" y="2969"/>
                    <a:pt x="20548" y="2969"/>
                  </a:cubicBezTo>
                  <a:cubicBezTo>
                    <a:pt x="20181" y="2869"/>
                    <a:pt x="19814" y="2802"/>
                    <a:pt x="19481" y="2702"/>
                  </a:cubicBezTo>
                  <a:cubicBezTo>
                    <a:pt x="19214" y="2602"/>
                    <a:pt x="18947" y="2569"/>
                    <a:pt x="18680" y="2602"/>
                  </a:cubicBezTo>
                  <a:cubicBezTo>
                    <a:pt x="18213" y="2602"/>
                    <a:pt x="17746" y="2569"/>
                    <a:pt x="17313" y="2736"/>
                  </a:cubicBezTo>
                  <a:cubicBezTo>
                    <a:pt x="17246" y="2769"/>
                    <a:pt x="17146" y="2736"/>
                    <a:pt x="17046" y="2769"/>
                  </a:cubicBezTo>
                  <a:cubicBezTo>
                    <a:pt x="16545" y="2902"/>
                    <a:pt x="16012" y="3003"/>
                    <a:pt x="15645" y="3436"/>
                  </a:cubicBezTo>
                  <a:cubicBezTo>
                    <a:pt x="15478" y="3603"/>
                    <a:pt x="15278" y="3770"/>
                    <a:pt x="15078" y="3937"/>
                  </a:cubicBezTo>
                  <a:cubicBezTo>
                    <a:pt x="14744" y="4137"/>
                    <a:pt x="14644" y="4437"/>
                    <a:pt x="14644" y="4804"/>
                  </a:cubicBezTo>
                  <a:cubicBezTo>
                    <a:pt x="14644" y="5271"/>
                    <a:pt x="14644" y="5704"/>
                    <a:pt x="14644" y="6138"/>
                  </a:cubicBezTo>
                  <a:cubicBezTo>
                    <a:pt x="14644" y="6238"/>
                    <a:pt x="14577" y="6338"/>
                    <a:pt x="14711" y="6438"/>
                  </a:cubicBezTo>
                  <a:cubicBezTo>
                    <a:pt x="14777" y="6405"/>
                    <a:pt x="14878" y="6405"/>
                    <a:pt x="14978" y="6372"/>
                  </a:cubicBezTo>
                  <a:cubicBezTo>
                    <a:pt x="15478" y="6205"/>
                    <a:pt x="15978" y="6171"/>
                    <a:pt x="16512" y="6138"/>
                  </a:cubicBezTo>
                  <a:cubicBezTo>
                    <a:pt x="17012" y="6138"/>
                    <a:pt x="17513" y="6138"/>
                    <a:pt x="18013" y="6105"/>
                  </a:cubicBezTo>
                  <a:cubicBezTo>
                    <a:pt x="18947" y="6071"/>
                    <a:pt x="19848" y="6171"/>
                    <a:pt x="20782" y="6338"/>
                  </a:cubicBezTo>
                  <a:cubicBezTo>
                    <a:pt x="21282" y="6405"/>
                    <a:pt x="21816" y="6538"/>
                    <a:pt x="22383" y="6672"/>
                  </a:cubicBezTo>
                  <a:close/>
                  <a:moveTo>
                    <a:pt x="16145" y="2402"/>
                  </a:moveTo>
                  <a:cubicBezTo>
                    <a:pt x="16645" y="2269"/>
                    <a:pt x="17112" y="2135"/>
                    <a:pt x="17579" y="2035"/>
                  </a:cubicBezTo>
                  <a:cubicBezTo>
                    <a:pt x="17680" y="2002"/>
                    <a:pt x="17813" y="2002"/>
                    <a:pt x="17946" y="2002"/>
                  </a:cubicBezTo>
                  <a:cubicBezTo>
                    <a:pt x="18313" y="1968"/>
                    <a:pt x="18680" y="1968"/>
                    <a:pt x="19047" y="2002"/>
                  </a:cubicBezTo>
                  <a:cubicBezTo>
                    <a:pt x="19147" y="2002"/>
                    <a:pt x="19247" y="2002"/>
                    <a:pt x="19347" y="2035"/>
                  </a:cubicBezTo>
                  <a:cubicBezTo>
                    <a:pt x="19814" y="2135"/>
                    <a:pt x="20248" y="2269"/>
                    <a:pt x="20682" y="2369"/>
                  </a:cubicBezTo>
                  <a:cubicBezTo>
                    <a:pt x="20715" y="2369"/>
                    <a:pt x="20782" y="2369"/>
                    <a:pt x="20848" y="2369"/>
                  </a:cubicBezTo>
                  <a:cubicBezTo>
                    <a:pt x="20782" y="1868"/>
                    <a:pt x="20548" y="1501"/>
                    <a:pt x="20215" y="1168"/>
                  </a:cubicBezTo>
                  <a:cubicBezTo>
                    <a:pt x="20015" y="968"/>
                    <a:pt x="19781" y="901"/>
                    <a:pt x="19514" y="868"/>
                  </a:cubicBezTo>
                  <a:cubicBezTo>
                    <a:pt x="19214" y="834"/>
                    <a:pt x="18880" y="734"/>
                    <a:pt x="18547" y="734"/>
                  </a:cubicBezTo>
                  <a:cubicBezTo>
                    <a:pt x="18247" y="734"/>
                    <a:pt x="17913" y="801"/>
                    <a:pt x="17579" y="868"/>
                  </a:cubicBezTo>
                  <a:cubicBezTo>
                    <a:pt x="17479" y="868"/>
                    <a:pt x="17379" y="868"/>
                    <a:pt x="17279" y="901"/>
                  </a:cubicBezTo>
                  <a:cubicBezTo>
                    <a:pt x="17146" y="901"/>
                    <a:pt x="17046" y="934"/>
                    <a:pt x="16979" y="1001"/>
                  </a:cubicBezTo>
                  <a:cubicBezTo>
                    <a:pt x="16512" y="1335"/>
                    <a:pt x="16178" y="1768"/>
                    <a:pt x="16145" y="24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58"/>
            <p:cNvSpPr/>
            <p:nvPr/>
          </p:nvSpPr>
          <p:spPr>
            <a:xfrm>
              <a:off x="4224263" y="3378225"/>
              <a:ext cx="120100" cy="67575"/>
            </a:xfrm>
            <a:custGeom>
              <a:rect b="b" l="l" r="r" t="t"/>
              <a:pathLst>
                <a:path extrusionOk="0" h="2703" w="4804">
                  <a:moveTo>
                    <a:pt x="4270" y="34"/>
                  </a:moveTo>
                  <a:cubicBezTo>
                    <a:pt x="2903" y="268"/>
                    <a:pt x="1702" y="1335"/>
                    <a:pt x="434" y="1936"/>
                  </a:cubicBezTo>
                  <a:cubicBezTo>
                    <a:pt x="0" y="2136"/>
                    <a:pt x="334" y="2703"/>
                    <a:pt x="734" y="2636"/>
                  </a:cubicBezTo>
                  <a:cubicBezTo>
                    <a:pt x="2102" y="2403"/>
                    <a:pt x="3503" y="1369"/>
                    <a:pt x="4570" y="535"/>
                  </a:cubicBezTo>
                  <a:cubicBezTo>
                    <a:pt x="4804" y="335"/>
                    <a:pt x="4537" y="1"/>
                    <a:pt x="4270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58"/>
            <p:cNvSpPr/>
            <p:nvPr/>
          </p:nvSpPr>
          <p:spPr>
            <a:xfrm>
              <a:off x="4462763" y="3570875"/>
              <a:ext cx="56725" cy="100925"/>
            </a:xfrm>
            <a:custGeom>
              <a:rect b="b" l="l" r="r" t="t"/>
              <a:pathLst>
                <a:path extrusionOk="0" h="4037" w="2269">
                  <a:moveTo>
                    <a:pt x="1668" y="167"/>
                  </a:moveTo>
                  <a:cubicBezTo>
                    <a:pt x="1201" y="601"/>
                    <a:pt x="901" y="1135"/>
                    <a:pt x="634" y="1735"/>
                  </a:cubicBezTo>
                  <a:cubicBezTo>
                    <a:pt x="401" y="2336"/>
                    <a:pt x="1" y="3069"/>
                    <a:pt x="67" y="3737"/>
                  </a:cubicBezTo>
                  <a:cubicBezTo>
                    <a:pt x="67" y="3903"/>
                    <a:pt x="234" y="4037"/>
                    <a:pt x="401" y="3937"/>
                  </a:cubicBezTo>
                  <a:cubicBezTo>
                    <a:pt x="901" y="3636"/>
                    <a:pt x="1101" y="3036"/>
                    <a:pt x="1335" y="2502"/>
                  </a:cubicBezTo>
                  <a:cubicBezTo>
                    <a:pt x="1635" y="1835"/>
                    <a:pt x="1969" y="1168"/>
                    <a:pt x="2169" y="468"/>
                  </a:cubicBezTo>
                  <a:cubicBezTo>
                    <a:pt x="2269" y="167"/>
                    <a:pt x="1869" y="1"/>
                    <a:pt x="1668" y="1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58"/>
            <p:cNvSpPr/>
            <p:nvPr/>
          </p:nvSpPr>
          <p:spPr>
            <a:xfrm>
              <a:off x="4822188" y="3645100"/>
              <a:ext cx="34225" cy="130100"/>
            </a:xfrm>
            <a:custGeom>
              <a:rect b="b" l="l" r="r" t="t"/>
              <a:pathLst>
                <a:path extrusionOk="0" h="5204" w="1369">
                  <a:moveTo>
                    <a:pt x="668" y="267"/>
                  </a:moveTo>
                  <a:cubicBezTo>
                    <a:pt x="501" y="0"/>
                    <a:pt x="134" y="134"/>
                    <a:pt x="101" y="434"/>
                  </a:cubicBezTo>
                  <a:cubicBezTo>
                    <a:pt x="34" y="1601"/>
                    <a:pt x="1" y="2902"/>
                    <a:pt x="67" y="4103"/>
                  </a:cubicBezTo>
                  <a:cubicBezTo>
                    <a:pt x="34" y="4237"/>
                    <a:pt x="34" y="4370"/>
                    <a:pt x="101" y="4470"/>
                  </a:cubicBezTo>
                  <a:cubicBezTo>
                    <a:pt x="134" y="4937"/>
                    <a:pt x="968" y="5204"/>
                    <a:pt x="1068" y="4470"/>
                  </a:cubicBezTo>
                  <a:cubicBezTo>
                    <a:pt x="1201" y="3103"/>
                    <a:pt x="1368" y="1501"/>
                    <a:pt x="668" y="2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58"/>
            <p:cNvSpPr/>
            <p:nvPr/>
          </p:nvSpPr>
          <p:spPr>
            <a:xfrm>
              <a:off x="5100713" y="3570875"/>
              <a:ext cx="97600" cy="79250"/>
            </a:xfrm>
            <a:custGeom>
              <a:rect b="b" l="l" r="r" t="t"/>
              <a:pathLst>
                <a:path extrusionOk="0" h="3170" w="3904">
                  <a:moveTo>
                    <a:pt x="2536" y="1135"/>
                  </a:moveTo>
                  <a:cubicBezTo>
                    <a:pt x="1902" y="701"/>
                    <a:pt x="1202" y="301"/>
                    <a:pt x="468" y="101"/>
                  </a:cubicBezTo>
                  <a:cubicBezTo>
                    <a:pt x="134" y="1"/>
                    <a:pt x="1" y="367"/>
                    <a:pt x="168" y="601"/>
                  </a:cubicBezTo>
                  <a:cubicBezTo>
                    <a:pt x="501" y="1068"/>
                    <a:pt x="1002" y="1368"/>
                    <a:pt x="1469" y="1702"/>
                  </a:cubicBezTo>
                  <a:cubicBezTo>
                    <a:pt x="1769" y="1902"/>
                    <a:pt x="2102" y="2102"/>
                    <a:pt x="2403" y="2302"/>
                  </a:cubicBezTo>
                  <a:cubicBezTo>
                    <a:pt x="2469" y="2369"/>
                    <a:pt x="2569" y="2436"/>
                    <a:pt x="2669" y="2502"/>
                  </a:cubicBezTo>
                  <a:cubicBezTo>
                    <a:pt x="2903" y="2702"/>
                    <a:pt x="2736" y="2669"/>
                    <a:pt x="2769" y="2369"/>
                  </a:cubicBezTo>
                  <a:cubicBezTo>
                    <a:pt x="2669" y="2969"/>
                    <a:pt x="3437" y="3169"/>
                    <a:pt x="3670" y="2636"/>
                  </a:cubicBezTo>
                  <a:cubicBezTo>
                    <a:pt x="3904" y="2002"/>
                    <a:pt x="2936" y="1402"/>
                    <a:pt x="2536" y="1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58"/>
            <p:cNvSpPr/>
            <p:nvPr/>
          </p:nvSpPr>
          <p:spPr>
            <a:xfrm>
              <a:off x="5310863" y="3248150"/>
              <a:ext cx="100100" cy="34200"/>
            </a:xfrm>
            <a:custGeom>
              <a:rect b="b" l="l" r="r" t="t"/>
              <a:pathLst>
                <a:path extrusionOk="0" h="1368" w="4004">
                  <a:moveTo>
                    <a:pt x="3703" y="667"/>
                  </a:moveTo>
                  <a:cubicBezTo>
                    <a:pt x="3136" y="534"/>
                    <a:pt x="2536" y="467"/>
                    <a:pt x="1936" y="300"/>
                  </a:cubicBezTo>
                  <a:cubicBezTo>
                    <a:pt x="1402" y="200"/>
                    <a:pt x="868" y="0"/>
                    <a:pt x="301" y="0"/>
                  </a:cubicBezTo>
                  <a:cubicBezTo>
                    <a:pt x="34" y="0"/>
                    <a:pt x="1" y="300"/>
                    <a:pt x="168" y="434"/>
                  </a:cubicBezTo>
                  <a:cubicBezTo>
                    <a:pt x="1068" y="1068"/>
                    <a:pt x="2636" y="1368"/>
                    <a:pt x="3703" y="1201"/>
                  </a:cubicBezTo>
                  <a:cubicBezTo>
                    <a:pt x="4004" y="1134"/>
                    <a:pt x="3970" y="734"/>
                    <a:pt x="3703" y="6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58"/>
            <p:cNvSpPr/>
            <p:nvPr/>
          </p:nvSpPr>
          <p:spPr>
            <a:xfrm>
              <a:off x="5221638" y="2808675"/>
              <a:ext cx="81750" cy="67550"/>
            </a:xfrm>
            <a:custGeom>
              <a:rect b="b" l="l" r="r" t="t"/>
              <a:pathLst>
                <a:path extrusionOk="0" h="2702" w="3270">
                  <a:moveTo>
                    <a:pt x="3003" y="300"/>
                  </a:moveTo>
                  <a:cubicBezTo>
                    <a:pt x="2703" y="0"/>
                    <a:pt x="2202" y="133"/>
                    <a:pt x="2102" y="534"/>
                  </a:cubicBezTo>
                  <a:cubicBezTo>
                    <a:pt x="2102" y="600"/>
                    <a:pt x="1769" y="801"/>
                    <a:pt x="1702" y="867"/>
                  </a:cubicBezTo>
                  <a:cubicBezTo>
                    <a:pt x="1502" y="1067"/>
                    <a:pt x="1268" y="1201"/>
                    <a:pt x="1035" y="1368"/>
                  </a:cubicBezTo>
                  <a:cubicBezTo>
                    <a:pt x="668" y="1601"/>
                    <a:pt x="201" y="1768"/>
                    <a:pt x="34" y="2168"/>
                  </a:cubicBezTo>
                  <a:cubicBezTo>
                    <a:pt x="1" y="2302"/>
                    <a:pt x="67" y="2468"/>
                    <a:pt x="167" y="2502"/>
                  </a:cubicBezTo>
                  <a:cubicBezTo>
                    <a:pt x="634" y="2702"/>
                    <a:pt x="1101" y="2402"/>
                    <a:pt x="1502" y="2135"/>
                  </a:cubicBezTo>
                  <a:cubicBezTo>
                    <a:pt x="1769" y="2001"/>
                    <a:pt x="2002" y="1801"/>
                    <a:pt x="2236" y="1635"/>
                  </a:cubicBezTo>
                  <a:cubicBezTo>
                    <a:pt x="2369" y="1501"/>
                    <a:pt x="2636" y="1201"/>
                    <a:pt x="2769" y="1168"/>
                  </a:cubicBezTo>
                  <a:cubicBezTo>
                    <a:pt x="3136" y="1067"/>
                    <a:pt x="3270" y="567"/>
                    <a:pt x="3003" y="3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58"/>
            <p:cNvSpPr/>
            <p:nvPr/>
          </p:nvSpPr>
          <p:spPr>
            <a:xfrm>
              <a:off x="4293488" y="2810325"/>
              <a:ext cx="60050" cy="53400"/>
            </a:xfrm>
            <a:custGeom>
              <a:rect b="b" l="l" r="r" t="t"/>
              <a:pathLst>
                <a:path extrusionOk="0" h="2136" w="2402">
                  <a:moveTo>
                    <a:pt x="1434" y="635"/>
                  </a:moveTo>
                  <a:cubicBezTo>
                    <a:pt x="1134" y="401"/>
                    <a:pt x="634" y="1"/>
                    <a:pt x="267" y="334"/>
                  </a:cubicBezTo>
                  <a:cubicBezTo>
                    <a:pt x="0" y="568"/>
                    <a:pt x="234" y="935"/>
                    <a:pt x="534" y="968"/>
                  </a:cubicBezTo>
                  <a:cubicBezTo>
                    <a:pt x="534" y="968"/>
                    <a:pt x="534" y="968"/>
                    <a:pt x="567" y="968"/>
                  </a:cubicBezTo>
                  <a:cubicBezTo>
                    <a:pt x="634" y="1035"/>
                    <a:pt x="667" y="1068"/>
                    <a:pt x="734" y="1135"/>
                  </a:cubicBezTo>
                  <a:cubicBezTo>
                    <a:pt x="867" y="1235"/>
                    <a:pt x="1001" y="1335"/>
                    <a:pt x="1134" y="1468"/>
                  </a:cubicBezTo>
                  <a:cubicBezTo>
                    <a:pt x="1401" y="1702"/>
                    <a:pt x="1701" y="2036"/>
                    <a:pt x="2035" y="2102"/>
                  </a:cubicBezTo>
                  <a:cubicBezTo>
                    <a:pt x="2268" y="2136"/>
                    <a:pt x="2402" y="1969"/>
                    <a:pt x="2368" y="1769"/>
                  </a:cubicBezTo>
                  <a:cubicBezTo>
                    <a:pt x="2302" y="1302"/>
                    <a:pt x="1768" y="901"/>
                    <a:pt x="1434" y="6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58"/>
            <p:cNvSpPr/>
            <p:nvPr/>
          </p:nvSpPr>
          <p:spPr>
            <a:xfrm>
              <a:off x="4176738" y="3026325"/>
              <a:ext cx="88400" cy="35875"/>
            </a:xfrm>
            <a:custGeom>
              <a:rect b="b" l="l" r="r" t="t"/>
              <a:pathLst>
                <a:path extrusionOk="0" h="1435" w="3536">
                  <a:moveTo>
                    <a:pt x="3436" y="434"/>
                  </a:moveTo>
                  <a:cubicBezTo>
                    <a:pt x="3102" y="200"/>
                    <a:pt x="2602" y="234"/>
                    <a:pt x="2235" y="200"/>
                  </a:cubicBezTo>
                  <a:cubicBezTo>
                    <a:pt x="2002" y="200"/>
                    <a:pt x="1735" y="200"/>
                    <a:pt x="1501" y="200"/>
                  </a:cubicBezTo>
                  <a:cubicBezTo>
                    <a:pt x="1368" y="200"/>
                    <a:pt x="1268" y="200"/>
                    <a:pt x="1134" y="200"/>
                  </a:cubicBezTo>
                  <a:cubicBezTo>
                    <a:pt x="1134" y="200"/>
                    <a:pt x="1101" y="200"/>
                    <a:pt x="1068" y="200"/>
                  </a:cubicBezTo>
                  <a:cubicBezTo>
                    <a:pt x="901" y="0"/>
                    <a:pt x="534" y="0"/>
                    <a:pt x="400" y="334"/>
                  </a:cubicBezTo>
                  <a:cubicBezTo>
                    <a:pt x="0" y="1435"/>
                    <a:pt x="2969" y="1168"/>
                    <a:pt x="3436" y="801"/>
                  </a:cubicBezTo>
                  <a:cubicBezTo>
                    <a:pt x="3503" y="701"/>
                    <a:pt x="3536" y="534"/>
                    <a:pt x="3436" y="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58"/>
            <p:cNvSpPr/>
            <p:nvPr/>
          </p:nvSpPr>
          <p:spPr>
            <a:xfrm>
              <a:off x="4554738" y="2628050"/>
              <a:ext cx="463450" cy="626175"/>
            </a:xfrm>
            <a:custGeom>
              <a:rect b="b" l="l" r="r" t="t"/>
              <a:pathLst>
                <a:path extrusionOk="0" h="25047" w="18538">
                  <a:moveTo>
                    <a:pt x="6295" y="16701"/>
                  </a:moveTo>
                  <a:cubicBezTo>
                    <a:pt x="6588" y="16701"/>
                    <a:pt x="6946" y="16986"/>
                    <a:pt x="7363" y="17566"/>
                  </a:cubicBezTo>
                  <a:cubicBezTo>
                    <a:pt x="7363" y="17833"/>
                    <a:pt x="7363" y="18133"/>
                    <a:pt x="7329" y="18400"/>
                  </a:cubicBezTo>
                  <a:cubicBezTo>
                    <a:pt x="7229" y="19367"/>
                    <a:pt x="6963" y="20168"/>
                    <a:pt x="6295" y="20935"/>
                  </a:cubicBezTo>
                  <a:cubicBezTo>
                    <a:pt x="6195" y="21035"/>
                    <a:pt x="6095" y="21168"/>
                    <a:pt x="5962" y="21302"/>
                  </a:cubicBezTo>
                  <a:cubicBezTo>
                    <a:pt x="5361" y="20001"/>
                    <a:pt x="5161" y="18500"/>
                    <a:pt x="5695" y="17299"/>
                  </a:cubicBezTo>
                  <a:cubicBezTo>
                    <a:pt x="5847" y="16903"/>
                    <a:pt x="6048" y="16701"/>
                    <a:pt x="6295" y="16701"/>
                  </a:cubicBezTo>
                  <a:close/>
                  <a:moveTo>
                    <a:pt x="11724" y="17674"/>
                  </a:moveTo>
                  <a:cubicBezTo>
                    <a:pt x="11929" y="17674"/>
                    <a:pt x="12090" y="17851"/>
                    <a:pt x="12200" y="18200"/>
                  </a:cubicBezTo>
                  <a:cubicBezTo>
                    <a:pt x="12500" y="18733"/>
                    <a:pt x="12567" y="19267"/>
                    <a:pt x="12600" y="19834"/>
                  </a:cubicBezTo>
                  <a:cubicBezTo>
                    <a:pt x="12600" y="20568"/>
                    <a:pt x="12300" y="21335"/>
                    <a:pt x="11899" y="22036"/>
                  </a:cubicBezTo>
                  <a:cubicBezTo>
                    <a:pt x="11432" y="21335"/>
                    <a:pt x="11166" y="20468"/>
                    <a:pt x="11099" y="19767"/>
                  </a:cubicBezTo>
                  <a:cubicBezTo>
                    <a:pt x="10999" y="19167"/>
                    <a:pt x="11032" y="18600"/>
                    <a:pt x="11132" y="18033"/>
                  </a:cubicBezTo>
                  <a:cubicBezTo>
                    <a:pt x="11357" y="17793"/>
                    <a:pt x="11556" y="17674"/>
                    <a:pt x="11724" y="17674"/>
                  </a:cubicBezTo>
                  <a:close/>
                  <a:moveTo>
                    <a:pt x="12480" y="0"/>
                  </a:moveTo>
                  <a:cubicBezTo>
                    <a:pt x="12270" y="0"/>
                    <a:pt x="12067" y="117"/>
                    <a:pt x="11999" y="387"/>
                  </a:cubicBezTo>
                  <a:cubicBezTo>
                    <a:pt x="11699" y="1688"/>
                    <a:pt x="11866" y="2889"/>
                    <a:pt x="12100" y="4190"/>
                  </a:cubicBezTo>
                  <a:cubicBezTo>
                    <a:pt x="12333" y="5757"/>
                    <a:pt x="12400" y="7325"/>
                    <a:pt x="12633" y="8893"/>
                  </a:cubicBezTo>
                  <a:cubicBezTo>
                    <a:pt x="13000" y="11561"/>
                    <a:pt x="13867" y="13963"/>
                    <a:pt x="15569" y="16065"/>
                  </a:cubicBezTo>
                  <a:cubicBezTo>
                    <a:pt x="16703" y="17432"/>
                    <a:pt x="17570" y="18400"/>
                    <a:pt x="17103" y="20301"/>
                  </a:cubicBezTo>
                  <a:cubicBezTo>
                    <a:pt x="16770" y="21735"/>
                    <a:pt x="15735" y="23236"/>
                    <a:pt x="14201" y="23337"/>
                  </a:cubicBezTo>
                  <a:cubicBezTo>
                    <a:pt x="14123" y="23345"/>
                    <a:pt x="14047" y="23349"/>
                    <a:pt x="13972" y="23349"/>
                  </a:cubicBezTo>
                  <a:cubicBezTo>
                    <a:pt x="13464" y="23349"/>
                    <a:pt x="13011" y="23160"/>
                    <a:pt x="12633" y="22870"/>
                  </a:cubicBezTo>
                  <a:cubicBezTo>
                    <a:pt x="13367" y="21635"/>
                    <a:pt x="13834" y="20234"/>
                    <a:pt x="13567" y="18833"/>
                  </a:cubicBezTo>
                  <a:cubicBezTo>
                    <a:pt x="13334" y="17733"/>
                    <a:pt x="12600" y="16465"/>
                    <a:pt x="11399" y="16465"/>
                  </a:cubicBezTo>
                  <a:cubicBezTo>
                    <a:pt x="11391" y="16465"/>
                    <a:pt x="11383" y="16465"/>
                    <a:pt x="11375" y="16465"/>
                  </a:cubicBezTo>
                  <a:cubicBezTo>
                    <a:pt x="8740" y="16465"/>
                    <a:pt x="10301" y="21839"/>
                    <a:pt x="11166" y="22836"/>
                  </a:cubicBezTo>
                  <a:cubicBezTo>
                    <a:pt x="11199" y="22870"/>
                    <a:pt x="11266" y="22903"/>
                    <a:pt x="11299" y="22970"/>
                  </a:cubicBezTo>
                  <a:cubicBezTo>
                    <a:pt x="10758" y="23664"/>
                    <a:pt x="10140" y="23980"/>
                    <a:pt x="9462" y="23980"/>
                  </a:cubicBezTo>
                  <a:cubicBezTo>
                    <a:pt x="8969" y="23980"/>
                    <a:pt x="8445" y="23813"/>
                    <a:pt x="7897" y="23503"/>
                  </a:cubicBezTo>
                  <a:cubicBezTo>
                    <a:pt x="7363" y="23203"/>
                    <a:pt x="6896" y="22769"/>
                    <a:pt x="6496" y="22236"/>
                  </a:cubicBezTo>
                  <a:cubicBezTo>
                    <a:pt x="7163" y="21669"/>
                    <a:pt x="7696" y="20968"/>
                    <a:pt x="7963" y="20268"/>
                  </a:cubicBezTo>
                  <a:cubicBezTo>
                    <a:pt x="8364" y="19200"/>
                    <a:pt x="8897" y="17032"/>
                    <a:pt x="8030" y="16031"/>
                  </a:cubicBezTo>
                  <a:cubicBezTo>
                    <a:pt x="7653" y="15575"/>
                    <a:pt x="7216" y="15379"/>
                    <a:pt x="6769" y="15379"/>
                  </a:cubicBezTo>
                  <a:cubicBezTo>
                    <a:pt x="6267" y="15379"/>
                    <a:pt x="5753" y="15626"/>
                    <a:pt x="5295" y="16031"/>
                  </a:cubicBezTo>
                  <a:cubicBezTo>
                    <a:pt x="3927" y="17199"/>
                    <a:pt x="4261" y="19601"/>
                    <a:pt x="4761" y="21102"/>
                  </a:cubicBezTo>
                  <a:cubicBezTo>
                    <a:pt x="4828" y="21368"/>
                    <a:pt x="4961" y="21669"/>
                    <a:pt x="5095" y="21936"/>
                  </a:cubicBezTo>
                  <a:cubicBezTo>
                    <a:pt x="4546" y="22269"/>
                    <a:pt x="3916" y="22510"/>
                    <a:pt x="3321" y="22510"/>
                  </a:cubicBezTo>
                  <a:cubicBezTo>
                    <a:pt x="2904" y="22510"/>
                    <a:pt x="2503" y="22391"/>
                    <a:pt x="2159" y="22102"/>
                  </a:cubicBezTo>
                  <a:cubicBezTo>
                    <a:pt x="1459" y="21535"/>
                    <a:pt x="1325" y="20401"/>
                    <a:pt x="1258" y="19567"/>
                  </a:cubicBezTo>
                  <a:cubicBezTo>
                    <a:pt x="1125" y="17766"/>
                    <a:pt x="1425" y="15931"/>
                    <a:pt x="1892" y="14197"/>
                  </a:cubicBezTo>
                  <a:cubicBezTo>
                    <a:pt x="2293" y="12629"/>
                    <a:pt x="3293" y="11295"/>
                    <a:pt x="3994" y="9860"/>
                  </a:cubicBezTo>
                  <a:cubicBezTo>
                    <a:pt x="5161" y="7492"/>
                    <a:pt x="5995" y="4156"/>
                    <a:pt x="5461" y="1554"/>
                  </a:cubicBezTo>
                  <a:cubicBezTo>
                    <a:pt x="5409" y="1292"/>
                    <a:pt x="5223" y="1179"/>
                    <a:pt x="5024" y="1179"/>
                  </a:cubicBezTo>
                  <a:cubicBezTo>
                    <a:pt x="4717" y="1179"/>
                    <a:pt x="4380" y="1449"/>
                    <a:pt x="4461" y="1855"/>
                  </a:cubicBezTo>
                  <a:cubicBezTo>
                    <a:pt x="4961" y="4356"/>
                    <a:pt x="3960" y="7559"/>
                    <a:pt x="2860" y="9794"/>
                  </a:cubicBezTo>
                  <a:cubicBezTo>
                    <a:pt x="1725" y="12095"/>
                    <a:pt x="725" y="13830"/>
                    <a:pt x="358" y="16432"/>
                  </a:cubicBezTo>
                  <a:cubicBezTo>
                    <a:pt x="1" y="18990"/>
                    <a:pt x="121" y="23619"/>
                    <a:pt x="3252" y="23619"/>
                  </a:cubicBezTo>
                  <a:cubicBezTo>
                    <a:pt x="3632" y="23619"/>
                    <a:pt x="4055" y="23551"/>
                    <a:pt x="4527" y="23403"/>
                  </a:cubicBezTo>
                  <a:cubicBezTo>
                    <a:pt x="4894" y="23270"/>
                    <a:pt x="5295" y="23070"/>
                    <a:pt x="5695" y="22836"/>
                  </a:cubicBezTo>
                  <a:cubicBezTo>
                    <a:pt x="6650" y="24096"/>
                    <a:pt x="8100" y="25046"/>
                    <a:pt x="9510" y="25046"/>
                  </a:cubicBezTo>
                  <a:cubicBezTo>
                    <a:pt x="10415" y="25046"/>
                    <a:pt x="11303" y="24655"/>
                    <a:pt x="12033" y="23703"/>
                  </a:cubicBezTo>
                  <a:cubicBezTo>
                    <a:pt x="12033" y="23703"/>
                    <a:pt x="12066" y="23670"/>
                    <a:pt x="12066" y="23670"/>
                  </a:cubicBezTo>
                  <a:cubicBezTo>
                    <a:pt x="12715" y="24116"/>
                    <a:pt x="13392" y="24322"/>
                    <a:pt x="14052" y="24322"/>
                  </a:cubicBezTo>
                  <a:cubicBezTo>
                    <a:pt x="15564" y="24322"/>
                    <a:pt x="16991" y="23243"/>
                    <a:pt x="17804" y="21502"/>
                  </a:cubicBezTo>
                  <a:cubicBezTo>
                    <a:pt x="18237" y="20601"/>
                    <a:pt x="18537" y="19267"/>
                    <a:pt x="18271" y="18266"/>
                  </a:cubicBezTo>
                  <a:cubicBezTo>
                    <a:pt x="17837" y="16665"/>
                    <a:pt x="16469" y="15598"/>
                    <a:pt x="15535" y="14297"/>
                  </a:cubicBezTo>
                  <a:cubicBezTo>
                    <a:pt x="14201" y="12329"/>
                    <a:pt x="13801" y="9860"/>
                    <a:pt x="13501" y="7559"/>
                  </a:cubicBezTo>
                  <a:cubicBezTo>
                    <a:pt x="13267" y="5457"/>
                    <a:pt x="12533" y="2722"/>
                    <a:pt x="13034" y="654"/>
                  </a:cubicBezTo>
                  <a:cubicBezTo>
                    <a:pt x="13113" y="256"/>
                    <a:pt x="12789" y="0"/>
                    <a:pt x="12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9" name="Google Shape;2239;p58"/>
          <p:cNvGrpSpPr/>
          <p:nvPr/>
        </p:nvGrpSpPr>
        <p:grpSpPr>
          <a:xfrm>
            <a:off x="6547775" y="995125"/>
            <a:ext cx="1233400" cy="2196575"/>
            <a:chOff x="5937163" y="667975"/>
            <a:chExt cx="1233400" cy="2196575"/>
          </a:xfrm>
        </p:grpSpPr>
        <p:sp>
          <p:nvSpPr>
            <p:cNvPr id="2240" name="Google Shape;2240;p58"/>
            <p:cNvSpPr/>
            <p:nvPr/>
          </p:nvSpPr>
          <p:spPr>
            <a:xfrm>
              <a:off x="6541738" y="667975"/>
              <a:ext cx="24225" cy="660475"/>
            </a:xfrm>
            <a:custGeom>
              <a:rect b="b" l="l" r="r" t="t"/>
              <a:pathLst>
                <a:path extrusionOk="0" h="26419" w="969">
                  <a:moveTo>
                    <a:pt x="935" y="16979"/>
                  </a:moveTo>
                  <a:lnTo>
                    <a:pt x="935" y="16979"/>
                  </a:lnTo>
                  <a:cubicBezTo>
                    <a:pt x="902" y="12609"/>
                    <a:pt x="868" y="11742"/>
                    <a:pt x="868" y="7372"/>
                  </a:cubicBezTo>
                  <a:cubicBezTo>
                    <a:pt x="835" y="6671"/>
                    <a:pt x="802" y="1034"/>
                    <a:pt x="802" y="334"/>
                  </a:cubicBezTo>
                  <a:cubicBezTo>
                    <a:pt x="768" y="234"/>
                    <a:pt x="768" y="467"/>
                    <a:pt x="768" y="334"/>
                  </a:cubicBezTo>
                  <a:cubicBezTo>
                    <a:pt x="735" y="167"/>
                    <a:pt x="601" y="334"/>
                    <a:pt x="468" y="334"/>
                  </a:cubicBezTo>
                  <a:cubicBezTo>
                    <a:pt x="335" y="334"/>
                    <a:pt x="201" y="133"/>
                    <a:pt x="168" y="334"/>
                  </a:cubicBezTo>
                  <a:cubicBezTo>
                    <a:pt x="168" y="500"/>
                    <a:pt x="134" y="200"/>
                    <a:pt x="134" y="334"/>
                  </a:cubicBezTo>
                  <a:cubicBezTo>
                    <a:pt x="134" y="701"/>
                    <a:pt x="101" y="0"/>
                    <a:pt x="101" y="334"/>
                  </a:cubicBezTo>
                  <a:cubicBezTo>
                    <a:pt x="68" y="3970"/>
                    <a:pt x="34" y="10141"/>
                    <a:pt x="34" y="13777"/>
                  </a:cubicBezTo>
                  <a:cubicBezTo>
                    <a:pt x="1" y="19214"/>
                    <a:pt x="1" y="17646"/>
                    <a:pt x="1" y="23083"/>
                  </a:cubicBezTo>
                  <a:cubicBezTo>
                    <a:pt x="1" y="23850"/>
                    <a:pt x="34" y="24584"/>
                    <a:pt x="68" y="25352"/>
                  </a:cubicBezTo>
                  <a:cubicBezTo>
                    <a:pt x="101" y="25652"/>
                    <a:pt x="201" y="25952"/>
                    <a:pt x="301" y="26252"/>
                  </a:cubicBezTo>
                  <a:cubicBezTo>
                    <a:pt x="301" y="26286"/>
                    <a:pt x="401" y="26352"/>
                    <a:pt x="468" y="26386"/>
                  </a:cubicBezTo>
                  <a:cubicBezTo>
                    <a:pt x="568" y="26419"/>
                    <a:pt x="635" y="26319"/>
                    <a:pt x="668" y="26219"/>
                  </a:cubicBezTo>
                  <a:cubicBezTo>
                    <a:pt x="735" y="25952"/>
                    <a:pt x="835" y="25685"/>
                    <a:pt x="868" y="25385"/>
                  </a:cubicBezTo>
                  <a:cubicBezTo>
                    <a:pt x="935" y="24784"/>
                    <a:pt x="935" y="24184"/>
                    <a:pt x="968" y="23584"/>
                  </a:cubicBezTo>
                  <a:cubicBezTo>
                    <a:pt x="935" y="19047"/>
                    <a:pt x="935" y="21549"/>
                    <a:pt x="935" y="169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58"/>
            <p:cNvSpPr/>
            <p:nvPr/>
          </p:nvSpPr>
          <p:spPr>
            <a:xfrm>
              <a:off x="6114788" y="1629325"/>
              <a:ext cx="883975" cy="1014875"/>
            </a:xfrm>
            <a:custGeom>
              <a:rect b="b" l="l" r="r" t="t"/>
              <a:pathLst>
                <a:path extrusionOk="0" h="40595" w="35359">
                  <a:moveTo>
                    <a:pt x="14815" y="1"/>
                  </a:moveTo>
                  <a:cubicBezTo>
                    <a:pt x="13968" y="1"/>
                    <a:pt x="13122" y="103"/>
                    <a:pt x="12276" y="307"/>
                  </a:cubicBezTo>
                  <a:cubicBezTo>
                    <a:pt x="11708" y="474"/>
                    <a:pt x="11241" y="774"/>
                    <a:pt x="10808" y="1141"/>
                  </a:cubicBezTo>
                  <a:cubicBezTo>
                    <a:pt x="10741" y="1208"/>
                    <a:pt x="10641" y="1341"/>
                    <a:pt x="10608" y="1441"/>
                  </a:cubicBezTo>
                  <a:cubicBezTo>
                    <a:pt x="10441" y="2075"/>
                    <a:pt x="10241" y="2709"/>
                    <a:pt x="10241" y="3376"/>
                  </a:cubicBezTo>
                  <a:cubicBezTo>
                    <a:pt x="10241" y="3476"/>
                    <a:pt x="10207" y="3576"/>
                    <a:pt x="10207" y="3676"/>
                  </a:cubicBezTo>
                  <a:cubicBezTo>
                    <a:pt x="9974" y="4844"/>
                    <a:pt x="9507" y="5911"/>
                    <a:pt x="8973" y="6945"/>
                  </a:cubicBezTo>
                  <a:cubicBezTo>
                    <a:pt x="8773" y="7346"/>
                    <a:pt x="8540" y="7712"/>
                    <a:pt x="8339" y="8113"/>
                  </a:cubicBezTo>
                  <a:cubicBezTo>
                    <a:pt x="8006" y="8847"/>
                    <a:pt x="7539" y="9514"/>
                    <a:pt x="7038" y="10148"/>
                  </a:cubicBezTo>
                  <a:cubicBezTo>
                    <a:pt x="6104" y="11348"/>
                    <a:pt x="5170" y="12483"/>
                    <a:pt x="4236" y="13650"/>
                  </a:cubicBezTo>
                  <a:cubicBezTo>
                    <a:pt x="4036" y="13917"/>
                    <a:pt x="3870" y="14150"/>
                    <a:pt x="3636" y="14351"/>
                  </a:cubicBezTo>
                  <a:cubicBezTo>
                    <a:pt x="3102" y="14717"/>
                    <a:pt x="2702" y="15251"/>
                    <a:pt x="2268" y="15718"/>
                  </a:cubicBezTo>
                  <a:cubicBezTo>
                    <a:pt x="2035" y="15952"/>
                    <a:pt x="1835" y="16252"/>
                    <a:pt x="1668" y="16552"/>
                  </a:cubicBezTo>
                  <a:cubicBezTo>
                    <a:pt x="1301" y="17253"/>
                    <a:pt x="934" y="17986"/>
                    <a:pt x="634" y="18687"/>
                  </a:cubicBezTo>
                  <a:cubicBezTo>
                    <a:pt x="467" y="19021"/>
                    <a:pt x="400" y="19354"/>
                    <a:pt x="334" y="19688"/>
                  </a:cubicBezTo>
                  <a:cubicBezTo>
                    <a:pt x="234" y="20321"/>
                    <a:pt x="67" y="20922"/>
                    <a:pt x="134" y="21589"/>
                  </a:cubicBezTo>
                  <a:cubicBezTo>
                    <a:pt x="134" y="21622"/>
                    <a:pt x="100" y="21689"/>
                    <a:pt x="100" y="21756"/>
                  </a:cubicBezTo>
                  <a:cubicBezTo>
                    <a:pt x="0" y="22089"/>
                    <a:pt x="0" y="22456"/>
                    <a:pt x="0" y="22823"/>
                  </a:cubicBezTo>
                  <a:cubicBezTo>
                    <a:pt x="0" y="23791"/>
                    <a:pt x="0" y="24725"/>
                    <a:pt x="33" y="25659"/>
                  </a:cubicBezTo>
                  <a:cubicBezTo>
                    <a:pt x="33" y="25825"/>
                    <a:pt x="33" y="25959"/>
                    <a:pt x="67" y="26092"/>
                  </a:cubicBezTo>
                  <a:cubicBezTo>
                    <a:pt x="200" y="26626"/>
                    <a:pt x="234" y="27193"/>
                    <a:pt x="267" y="27727"/>
                  </a:cubicBezTo>
                  <a:cubicBezTo>
                    <a:pt x="267" y="28127"/>
                    <a:pt x="334" y="28594"/>
                    <a:pt x="601" y="28928"/>
                  </a:cubicBezTo>
                  <a:cubicBezTo>
                    <a:pt x="834" y="29261"/>
                    <a:pt x="967" y="29661"/>
                    <a:pt x="1068" y="30062"/>
                  </a:cubicBezTo>
                  <a:cubicBezTo>
                    <a:pt x="1201" y="30429"/>
                    <a:pt x="1301" y="30796"/>
                    <a:pt x="1434" y="31163"/>
                  </a:cubicBezTo>
                  <a:cubicBezTo>
                    <a:pt x="1501" y="31463"/>
                    <a:pt x="1668" y="31730"/>
                    <a:pt x="1868" y="31963"/>
                  </a:cubicBezTo>
                  <a:cubicBezTo>
                    <a:pt x="2068" y="32163"/>
                    <a:pt x="2202" y="32397"/>
                    <a:pt x="2302" y="32630"/>
                  </a:cubicBezTo>
                  <a:cubicBezTo>
                    <a:pt x="2469" y="33097"/>
                    <a:pt x="2735" y="33531"/>
                    <a:pt x="2969" y="33931"/>
                  </a:cubicBezTo>
                  <a:cubicBezTo>
                    <a:pt x="3436" y="34698"/>
                    <a:pt x="3970" y="35366"/>
                    <a:pt x="4670" y="35933"/>
                  </a:cubicBezTo>
                  <a:cubicBezTo>
                    <a:pt x="5437" y="36533"/>
                    <a:pt x="6305" y="37000"/>
                    <a:pt x="7072" y="37634"/>
                  </a:cubicBezTo>
                  <a:cubicBezTo>
                    <a:pt x="7139" y="37701"/>
                    <a:pt x="7272" y="37734"/>
                    <a:pt x="7372" y="37801"/>
                  </a:cubicBezTo>
                  <a:cubicBezTo>
                    <a:pt x="7939" y="38101"/>
                    <a:pt x="8573" y="38401"/>
                    <a:pt x="9140" y="38735"/>
                  </a:cubicBezTo>
                  <a:cubicBezTo>
                    <a:pt x="10074" y="39268"/>
                    <a:pt x="11075" y="39702"/>
                    <a:pt x="12109" y="39969"/>
                  </a:cubicBezTo>
                  <a:cubicBezTo>
                    <a:pt x="12342" y="40036"/>
                    <a:pt x="12609" y="40036"/>
                    <a:pt x="12843" y="40102"/>
                  </a:cubicBezTo>
                  <a:cubicBezTo>
                    <a:pt x="13476" y="40202"/>
                    <a:pt x="14077" y="40202"/>
                    <a:pt x="14711" y="40236"/>
                  </a:cubicBezTo>
                  <a:cubicBezTo>
                    <a:pt x="15011" y="40236"/>
                    <a:pt x="15311" y="40269"/>
                    <a:pt x="15611" y="40336"/>
                  </a:cubicBezTo>
                  <a:cubicBezTo>
                    <a:pt x="16012" y="40436"/>
                    <a:pt x="16412" y="40469"/>
                    <a:pt x="16812" y="40469"/>
                  </a:cubicBezTo>
                  <a:lnTo>
                    <a:pt x="18080" y="40469"/>
                  </a:lnTo>
                  <a:cubicBezTo>
                    <a:pt x="18280" y="40469"/>
                    <a:pt x="18480" y="40469"/>
                    <a:pt x="18647" y="40503"/>
                  </a:cubicBezTo>
                  <a:cubicBezTo>
                    <a:pt x="19080" y="40569"/>
                    <a:pt x="19514" y="40594"/>
                    <a:pt x="19944" y="40594"/>
                  </a:cubicBezTo>
                  <a:cubicBezTo>
                    <a:pt x="20373" y="40594"/>
                    <a:pt x="20798" y="40569"/>
                    <a:pt x="21215" y="40536"/>
                  </a:cubicBezTo>
                  <a:cubicBezTo>
                    <a:pt x="21582" y="40536"/>
                    <a:pt x="21949" y="40436"/>
                    <a:pt x="22249" y="40236"/>
                  </a:cubicBezTo>
                  <a:cubicBezTo>
                    <a:pt x="22383" y="40136"/>
                    <a:pt x="22516" y="40102"/>
                    <a:pt x="22650" y="40102"/>
                  </a:cubicBezTo>
                  <a:cubicBezTo>
                    <a:pt x="22783" y="40069"/>
                    <a:pt x="22916" y="40036"/>
                    <a:pt x="23017" y="40002"/>
                  </a:cubicBezTo>
                  <a:cubicBezTo>
                    <a:pt x="24117" y="39735"/>
                    <a:pt x="25151" y="39335"/>
                    <a:pt x="26085" y="38768"/>
                  </a:cubicBezTo>
                  <a:cubicBezTo>
                    <a:pt x="26219" y="38701"/>
                    <a:pt x="26352" y="38635"/>
                    <a:pt x="26486" y="38568"/>
                  </a:cubicBezTo>
                  <a:cubicBezTo>
                    <a:pt x="27086" y="38234"/>
                    <a:pt x="27687" y="37901"/>
                    <a:pt x="28320" y="37567"/>
                  </a:cubicBezTo>
                  <a:cubicBezTo>
                    <a:pt x="28420" y="37534"/>
                    <a:pt x="28487" y="37467"/>
                    <a:pt x="28587" y="37400"/>
                  </a:cubicBezTo>
                  <a:cubicBezTo>
                    <a:pt x="28887" y="37167"/>
                    <a:pt x="29188" y="36933"/>
                    <a:pt x="29488" y="36700"/>
                  </a:cubicBezTo>
                  <a:cubicBezTo>
                    <a:pt x="29655" y="36566"/>
                    <a:pt x="29821" y="36400"/>
                    <a:pt x="29921" y="36233"/>
                  </a:cubicBezTo>
                  <a:cubicBezTo>
                    <a:pt x="30055" y="35966"/>
                    <a:pt x="30255" y="35799"/>
                    <a:pt x="30522" y="35666"/>
                  </a:cubicBezTo>
                  <a:cubicBezTo>
                    <a:pt x="31056" y="35332"/>
                    <a:pt x="31456" y="34865"/>
                    <a:pt x="31756" y="34331"/>
                  </a:cubicBezTo>
                  <a:cubicBezTo>
                    <a:pt x="31856" y="34165"/>
                    <a:pt x="31990" y="33965"/>
                    <a:pt x="32123" y="33864"/>
                  </a:cubicBezTo>
                  <a:cubicBezTo>
                    <a:pt x="32390" y="33631"/>
                    <a:pt x="32523" y="33331"/>
                    <a:pt x="32690" y="33064"/>
                  </a:cubicBezTo>
                  <a:cubicBezTo>
                    <a:pt x="32890" y="32697"/>
                    <a:pt x="33090" y="32363"/>
                    <a:pt x="33357" y="32063"/>
                  </a:cubicBezTo>
                  <a:cubicBezTo>
                    <a:pt x="33591" y="31763"/>
                    <a:pt x="33791" y="31429"/>
                    <a:pt x="33891" y="31062"/>
                  </a:cubicBezTo>
                  <a:cubicBezTo>
                    <a:pt x="34091" y="30462"/>
                    <a:pt x="34258" y="29895"/>
                    <a:pt x="34458" y="29295"/>
                  </a:cubicBezTo>
                  <a:cubicBezTo>
                    <a:pt x="34491" y="29128"/>
                    <a:pt x="34525" y="28961"/>
                    <a:pt x="34625" y="28828"/>
                  </a:cubicBezTo>
                  <a:cubicBezTo>
                    <a:pt x="34958" y="28327"/>
                    <a:pt x="35125" y="27760"/>
                    <a:pt x="35159" y="27160"/>
                  </a:cubicBezTo>
                  <a:cubicBezTo>
                    <a:pt x="35159" y="27093"/>
                    <a:pt x="35159" y="26993"/>
                    <a:pt x="35192" y="26926"/>
                  </a:cubicBezTo>
                  <a:cubicBezTo>
                    <a:pt x="35359" y="26526"/>
                    <a:pt x="35359" y="26092"/>
                    <a:pt x="35359" y="25659"/>
                  </a:cubicBezTo>
                  <a:cubicBezTo>
                    <a:pt x="35325" y="24891"/>
                    <a:pt x="35259" y="24124"/>
                    <a:pt x="35292" y="23390"/>
                  </a:cubicBezTo>
                  <a:cubicBezTo>
                    <a:pt x="35359" y="22456"/>
                    <a:pt x="35125" y="21556"/>
                    <a:pt x="35092" y="20622"/>
                  </a:cubicBezTo>
                  <a:cubicBezTo>
                    <a:pt x="35092" y="20522"/>
                    <a:pt x="35058" y="20422"/>
                    <a:pt x="35058" y="20355"/>
                  </a:cubicBezTo>
                  <a:cubicBezTo>
                    <a:pt x="35025" y="20221"/>
                    <a:pt x="34992" y="20088"/>
                    <a:pt x="34992" y="19988"/>
                  </a:cubicBezTo>
                  <a:cubicBezTo>
                    <a:pt x="34958" y="19454"/>
                    <a:pt x="34825" y="18987"/>
                    <a:pt x="34591" y="18520"/>
                  </a:cubicBezTo>
                  <a:cubicBezTo>
                    <a:pt x="34325" y="17986"/>
                    <a:pt x="34058" y="17486"/>
                    <a:pt x="33824" y="16952"/>
                  </a:cubicBezTo>
                  <a:cubicBezTo>
                    <a:pt x="33357" y="15985"/>
                    <a:pt x="32623" y="15251"/>
                    <a:pt x="31890" y="14517"/>
                  </a:cubicBezTo>
                  <a:cubicBezTo>
                    <a:pt x="31589" y="14250"/>
                    <a:pt x="31289" y="13984"/>
                    <a:pt x="31056" y="13683"/>
                  </a:cubicBezTo>
                  <a:cubicBezTo>
                    <a:pt x="30155" y="12549"/>
                    <a:pt x="29254" y="11415"/>
                    <a:pt x="28354" y="10314"/>
                  </a:cubicBezTo>
                  <a:cubicBezTo>
                    <a:pt x="27753" y="9547"/>
                    <a:pt x="27220" y="8780"/>
                    <a:pt x="26853" y="7913"/>
                  </a:cubicBezTo>
                  <a:cubicBezTo>
                    <a:pt x="26719" y="7679"/>
                    <a:pt x="26619" y="7446"/>
                    <a:pt x="26486" y="7245"/>
                  </a:cubicBezTo>
                  <a:cubicBezTo>
                    <a:pt x="25985" y="6411"/>
                    <a:pt x="25618" y="5511"/>
                    <a:pt x="25318" y="4610"/>
                  </a:cubicBezTo>
                  <a:cubicBezTo>
                    <a:pt x="25218" y="4210"/>
                    <a:pt x="25085" y="3810"/>
                    <a:pt x="25051" y="3443"/>
                  </a:cubicBezTo>
                  <a:cubicBezTo>
                    <a:pt x="25018" y="2742"/>
                    <a:pt x="24851" y="2108"/>
                    <a:pt x="24684" y="1475"/>
                  </a:cubicBezTo>
                  <a:cubicBezTo>
                    <a:pt x="24651" y="1341"/>
                    <a:pt x="24551" y="1241"/>
                    <a:pt x="24484" y="1141"/>
                  </a:cubicBezTo>
                  <a:cubicBezTo>
                    <a:pt x="24084" y="807"/>
                    <a:pt x="23684" y="507"/>
                    <a:pt x="23183" y="374"/>
                  </a:cubicBezTo>
                  <a:cubicBezTo>
                    <a:pt x="22916" y="274"/>
                    <a:pt x="22650" y="240"/>
                    <a:pt x="22383" y="174"/>
                  </a:cubicBezTo>
                  <a:cubicBezTo>
                    <a:pt x="21816" y="40"/>
                    <a:pt x="21249" y="7"/>
                    <a:pt x="20648" y="7"/>
                  </a:cubicBezTo>
                  <a:lnTo>
                    <a:pt x="15178" y="7"/>
                  </a:lnTo>
                  <a:cubicBezTo>
                    <a:pt x="15057" y="3"/>
                    <a:pt x="14936" y="1"/>
                    <a:pt x="148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58"/>
            <p:cNvSpPr/>
            <p:nvPr/>
          </p:nvSpPr>
          <p:spPr>
            <a:xfrm>
              <a:off x="6411663" y="1547850"/>
              <a:ext cx="287725" cy="73325"/>
            </a:xfrm>
            <a:custGeom>
              <a:rect b="b" l="l" r="r" t="t"/>
              <a:pathLst>
                <a:path extrusionOk="0" h="2933" w="11509">
                  <a:moveTo>
                    <a:pt x="5471" y="0"/>
                  </a:moveTo>
                  <a:cubicBezTo>
                    <a:pt x="4904" y="0"/>
                    <a:pt x="4337" y="27"/>
                    <a:pt x="3770" y="64"/>
                  </a:cubicBezTo>
                  <a:cubicBezTo>
                    <a:pt x="3403" y="64"/>
                    <a:pt x="3036" y="64"/>
                    <a:pt x="2669" y="30"/>
                  </a:cubicBezTo>
                  <a:cubicBezTo>
                    <a:pt x="2514" y="10"/>
                    <a:pt x="2362" y="2"/>
                    <a:pt x="2212" y="2"/>
                  </a:cubicBezTo>
                  <a:cubicBezTo>
                    <a:pt x="1879" y="2"/>
                    <a:pt x="1557" y="41"/>
                    <a:pt x="1234" y="64"/>
                  </a:cubicBezTo>
                  <a:cubicBezTo>
                    <a:pt x="934" y="397"/>
                    <a:pt x="667" y="664"/>
                    <a:pt x="367" y="964"/>
                  </a:cubicBezTo>
                  <a:cubicBezTo>
                    <a:pt x="234" y="1098"/>
                    <a:pt x="67" y="1264"/>
                    <a:pt x="67" y="1498"/>
                  </a:cubicBezTo>
                  <a:cubicBezTo>
                    <a:pt x="34" y="1865"/>
                    <a:pt x="34" y="2232"/>
                    <a:pt x="0" y="2599"/>
                  </a:cubicBezTo>
                  <a:cubicBezTo>
                    <a:pt x="0" y="2699"/>
                    <a:pt x="67" y="2799"/>
                    <a:pt x="100" y="2932"/>
                  </a:cubicBezTo>
                  <a:cubicBezTo>
                    <a:pt x="267" y="2899"/>
                    <a:pt x="401" y="2899"/>
                    <a:pt x="534" y="2866"/>
                  </a:cubicBezTo>
                  <a:cubicBezTo>
                    <a:pt x="1201" y="2632"/>
                    <a:pt x="1902" y="2565"/>
                    <a:pt x="2602" y="2565"/>
                  </a:cubicBezTo>
                  <a:cubicBezTo>
                    <a:pt x="3603" y="2582"/>
                    <a:pt x="4604" y="2590"/>
                    <a:pt x="5608" y="2590"/>
                  </a:cubicBezTo>
                  <a:cubicBezTo>
                    <a:pt x="6613" y="2590"/>
                    <a:pt x="7622" y="2582"/>
                    <a:pt x="8640" y="2565"/>
                  </a:cubicBezTo>
                  <a:cubicBezTo>
                    <a:pt x="9474" y="2565"/>
                    <a:pt x="10274" y="2599"/>
                    <a:pt x="11075" y="2899"/>
                  </a:cubicBezTo>
                  <a:cubicBezTo>
                    <a:pt x="11108" y="2910"/>
                    <a:pt x="11145" y="2914"/>
                    <a:pt x="11186" y="2914"/>
                  </a:cubicBezTo>
                  <a:cubicBezTo>
                    <a:pt x="11268" y="2914"/>
                    <a:pt x="11364" y="2899"/>
                    <a:pt x="11475" y="2899"/>
                  </a:cubicBezTo>
                  <a:cubicBezTo>
                    <a:pt x="11475" y="2732"/>
                    <a:pt x="11508" y="2599"/>
                    <a:pt x="11508" y="2465"/>
                  </a:cubicBezTo>
                  <a:cubicBezTo>
                    <a:pt x="11508" y="2165"/>
                    <a:pt x="11475" y="1898"/>
                    <a:pt x="11442" y="1598"/>
                  </a:cubicBezTo>
                  <a:cubicBezTo>
                    <a:pt x="11442" y="1164"/>
                    <a:pt x="11175" y="898"/>
                    <a:pt x="10775" y="764"/>
                  </a:cubicBezTo>
                  <a:cubicBezTo>
                    <a:pt x="10374" y="631"/>
                    <a:pt x="9941" y="497"/>
                    <a:pt x="9507" y="431"/>
                  </a:cubicBezTo>
                  <a:cubicBezTo>
                    <a:pt x="8640" y="264"/>
                    <a:pt x="7772" y="197"/>
                    <a:pt x="6872" y="64"/>
                  </a:cubicBezTo>
                  <a:cubicBezTo>
                    <a:pt x="6405" y="18"/>
                    <a:pt x="5938" y="0"/>
                    <a:pt x="54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58"/>
            <p:cNvSpPr/>
            <p:nvPr/>
          </p:nvSpPr>
          <p:spPr>
            <a:xfrm>
              <a:off x="6437513" y="1471150"/>
              <a:ext cx="236025" cy="74975"/>
            </a:xfrm>
            <a:custGeom>
              <a:rect b="b" l="l" r="r" t="t"/>
              <a:pathLst>
                <a:path extrusionOk="0" h="2999" w="9441">
                  <a:moveTo>
                    <a:pt x="2790" y="1"/>
                  </a:moveTo>
                  <a:cubicBezTo>
                    <a:pt x="2263" y="1"/>
                    <a:pt x="1741" y="40"/>
                    <a:pt x="1235" y="63"/>
                  </a:cubicBezTo>
                  <a:cubicBezTo>
                    <a:pt x="667" y="96"/>
                    <a:pt x="434" y="530"/>
                    <a:pt x="67" y="830"/>
                  </a:cubicBezTo>
                  <a:cubicBezTo>
                    <a:pt x="34" y="830"/>
                    <a:pt x="34" y="897"/>
                    <a:pt x="34" y="930"/>
                  </a:cubicBezTo>
                  <a:cubicBezTo>
                    <a:pt x="34" y="1230"/>
                    <a:pt x="0" y="1597"/>
                    <a:pt x="67" y="1897"/>
                  </a:cubicBezTo>
                  <a:cubicBezTo>
                    <a:pt x="167" y="2231"/>
                    <a:pt x="267" y="2598"/>
                    <a:pt x="267" y="2998"/>
                  </a:cubicBezTo>
                  <a:cubicBezTo>
                    <a:pt x="501" y="2931"/>
                    <a:pt x="701" y="2898"/>
                    <a:pt x="868" y="2865"/>
                  </a:cubicBezTo>
                  <a:cubicBezTo>
                    <a:pt x="1435" y="2731"/>
                    <a:pt x="2002" y="2565"/>
                    <a:pt x="2569" y="2498"/>
                  </a:cubicBezTo>
                  <a:cubicBezTo>
                    <a:pt x="3229" y="2406"/>
                    <a:pt x="3889" y="2355"/>
                    <a:pt x="4548" y="2355"/>
                  </a:cubicBezTo>
                  <a:cubicBezTo>
                    <a:pt x="5089" y="2355"/>
                    <a:pt x="5630" y="2389"/>
                    <a:pt x="6171" y="2464"/>
                  </a:cubicBezTo>
                  <a:cubicBezTo>
                    <a:pt x="7105" y="2598"/>
                    <a:pt x="8039" y="2665"/>
                    <a:pt x="8973" y="2898"/>
                  </a:cubicBezTo>
                  <a:lnTo>
                    <a:pt x="9140" y="2898"/>
                  </a:lnTo>
                  <a:cubicBezTo>
                    <a:pt x="9174" y="2665"/>
                    <a:pt x="9207" y="2398"/>
                    <a:pt x="9274" y="2198"/>
                  </a:cubicBezTo>
                  <a:cubicBezTo>
                    <a:pt x="9440" y="1797"/>
                    <a:pt x="9440" y="1397"/>
                    <a:pt x="9374" y="963"/>
                  </a:cubicBezTo>
                  <a:cubicBezTo>
                    <a:pt x="9307" y="930"/>
                    <a:pt x="9274" y="863"/>
                    <a:pt x="9207" y="863"/>
                  </a:cubicBezTo>
                  <a:cubicBezTo>
                    <a:pt x="8973" y="763"/>
                    <a:pt x="8740" y="663"/>
                    <a:pt x="8540" y="630"/>
                  </a:cubicBezTo>
                  <a:cubicBezTo>
                    <a:pt x="7139" y="230"/>
                    <a:pt x="5704" y="63"/>
                    <a:pt x="4270" y="29"/>
                  </a:cubicBezTo>
                  <a:lnTo>
                    <a:pt x="3503" y="29"/>
                  </a:lnTo>
                  <a:cubicBezTo>
                    <a:pt x="3265" y="9"/>
                    <a:pt x="3027" y="1"/>
                    <a:pt x="27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58"/>
            <p:cNvSpPr/>
            <p:nvPr/>
          </p:nvSpPr>
          <p:spPr>
            <a:xfrm>
              <a:off x="6458363" y="1370125"/>
              <a:ext cx="195150" cy="102600"/>
            </a:xfrm>
            <a:custGeom>
              <a:rect b="b" l="l" r="r" t="t"/>
              <a:pathLst>
                <a:path extrusionOk="0" h="4104" w="7806">
                  <a:moveTo>
                    <a:pt x="4103" y="1"/>
                  </a:moveTo>
                  <a:cubicBezTo>
                    <a:pt x="3636" y="34"/>
                    <a:pt x="3203" y="1"/>
                    <a:pt x="2736" y="168"/>
                  </a:cubicBezTo>
                  <a:cubicBezTo>
                    <a:pt x="2702" y="184"/>
                    <a:pt x="2660" y="184"/>
                    <a:pt x="2615" y="184"/>
                  </a:cubicBezTo>
                  <a:cubicBezTo>
                    <a:pt x="2569" y="184"/>
                    <a:pt x="2519" y="184"/>
                    <a:pt x="2469" y="201"/>
                  </a:cubicBezTo>
                  <a:cubicBezTo>
                    <a:pt x="1968" y="334"/>
                    <a:pt x="1435" y="434"/>
                    <a:pt x="1068" y="835"/>
                  </a:cubicBezTo>
                  <a:cubicBezTo>
                    <a:pt x="901" y="1035"/>
                    <a:pt x="701" y="1202"/>
                    <a:pt x="501" y="1335"/>
                  </a:cubicBezTo>
                  <a:cubicBezTo>
                    <a:pt x="167" y="1569"/>
                    <a:pt x="67" y="1869"/>
                    <a:pt x="67" y="2236"/>
                  </a:cubicBezTo>
                  <a:cubicBezTo>
                    <a:pt x="67" y="2669"/>
                    <a:pt x="67" y="3103"/>
                    <a:pt x="67" y="3570"/>
                  </a:cubicBezTo>
                  <a:cubicBezTo>
                    <a:pt x="67" y="3670"/>
                    <a:pt x="0" y="3770"/>
                    <a:pt x="134" y="3870"/>
                  </a:cubicBezTo>
                  <a:cubicBezTo>
                    <a:pt x="200" y="3837"/>
                    <a:pt x="300" y="3837"/>
                    <a:pt x="367" y="3804"/>
                  </a:cubicBezTo>
                  <a:cubicBezTo>
                    <a:pt x="901" y="3637"/>
                    <a:pt x="1401" y="3570"/>
                    <a:pt x="1935" y="3570"/>
                  </a:cubicBezTo>
                  <a:cubicBezTo>
                    <a:pt x="2435" y="3570"/>
                    <a:pt x="2936" y="3570"/>
                    <a:pt x="3403" y="3537"/>
                  </a:cubicBezTo>
                  <a:cubicBezTo>
                    <a:pt x="3523" y="3532"/>
                    <a:pt x="3644" y="3530"/>
                    <a:pt x="3765" y="3530"/>
                  </a:cubicBezTo>
                  <a:cubicBezTo>
                    <a:pt x="4578" y="3530"/>
                    <a:pt x="5391" y="3625"/>
                    <a:pt x="6205" y="3770"/>
                  </a:cubicBezTo>
                  <a:cubicBezTo>
                    <a:pt x="6705" y="3837"/>
                    <a:pt x="7239" y="3970"/>
                    <a:pt x="7806" y="4104"/>
                  </a:cubicBezTo>
                  <a:cubicBezTo>
                    <a:pt x="7772" y="3870"/>
                    <a:pt x="7739" y="3670"/>
                    <a:pt x="7739" y="3503"/>
                  </a:cubicBezTo>
                  <a:cubicBezTo>
                    <a:pt x="7772" y="3103"/>
                    <a:pt x="7539" y="2936"/>
                    <a:pt x="7239" y="2836"/>
                  </a:cubicBezTo>
                  <a:cubicBezTo>
                    <a:pt x="7105" y="2769"/>
                    <a:pt x="7005" y="2736"/>
                    <a:pt x="6872" y="2703"/>
                  </a:cubicBezTo>
                  <a:cubicBezTo>
                    <a:pt x="6138" y="2503"/>
                    <a:pt x="5437" y="2369"/>
                    <a:pt x="4670" y="2369"/>
                  </a:cubicBezTo>
                  <a:cubicBezTo>
                    <a:pt x="4203" y="2369"/>
                    <a:pt x="3736" y="2369"/>
                    <a:pt x="3269" y="2302"/>
                  </a:cubicBezTo>
                  <a:cubicBezTo>
                    <a:pt x="2909" y="2242"/>
                    <a:pt x="2549" y="2194"/>
                    <a:pt x="2188" y="2194"/>
                  </a:cubicBezTo>
                  <a:cubicBezTo>
                    <a:pt x="1948" y="2194"/>
                    <a:pt x="1708" y="2216"/>
                    <a:pt x="1468" y="2269"/>
                  </a:cubicBezTo>
                  <a:cubicBezTo>
                    <a:pt x="1435" y="2269"/>
                    <a:pt x="1401" y="2273"/>
                    <a:pt x="1369" y="2273"/>
                  </a:cubicBezTo>
                  <a:cubicBezTo>
                    <a:pt x="1305" y="2273"/>
                    <a:pt x="1246" y="2258"/>
                    <a:pt x="1201" y="2169"/>
                  </a:cubicBezTo>
                  <a:cubicBezTo>
                    <a:pt x="1234" y="2036"/>
                    <a:pt x="1335" y="2036"/>
                    <a:pt x="1435" y="2036"/>
                  </a:cubicBezTo>
                  <a:cubicBezTo>
                    <a:pt x="1868" y="1969"/>
                    <a:pt x="2269" y="1902"/>
                    <a:pt x="2669" y="1835"/>
                  </a:cubicBezTo>
                  <a:cubicBezTo>
                    <a:pt x="3002" y="1769"/>
                    <a:pt x="3269" y="1702"/>
                    <a:pt x="3603" y="1702"/>
                  </a:cubicBezTo>
                  <a:cubicBezTo>
                    <a:pt x="3903" y="1702"/>
                    <a:pt x="4170" y="1702"/>
                    <a:pt x="4470" y="1669"/>
                  </a:cubicBezTo>
                  <a:cubicBezTo>
                    <a:pt x="5504" y="1669"/>
                    <a:pt x="6538" y="1835"/>
                    <a:pt x="7539" y="2169"/>
                  </a:cubicBezTo>
                  <a:cubicBezTo>
                    <a:pt x="7572" y="2202"/>
                    <a:pt x="7606" y="2202"/>
                    <a:pt x="7672" y="2202"/>
                  </a:cubicBezTo>
                  <a:cubicBezTo>
                    <a:pt x="7739" y="2002"/>
                    <a:pt x="7739" y="1802"/>
                    <a:pt x="7606" y="1669"/>
                  </a:cubicBezTo>
                  <a:cubicBezTo>
                    <a:pt x="7172" y="1202"/>
                    <a:pt x="6705" y="735"/>
                    <a:pt x="6105" y="434"/>
                  </a:cubicBezTo>
                  <a:cubicBezTo>
                    <a:pt x="6071" y="401"/>
                    <a:pt x="6005" y="401"/>
                    <a:pt x="5938" y="368"/>
                  </a:cubicBezTo>
                  <a:cubicBezTo>
                    <a:pt x="5604" y="301"/>
                    <a:pt x="5237" y="234"/>
                    <a:pt x="4904" y="134"/>
                  </a:cubicBezTo>
                  <a:cubicBezTo>
                    <a:pt x="4637" y="34"/>
                    <a:pt x="4370" y="1"/>
                    <a:pt x="4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58"/>
            <p:cNvSpPr/>
            <p:nvPr/>
          </p:nvSpPr>
          <p:spPr>
            <a:xfrm>
              <a:off x="6496713" y="1324275"/>
              <a:ext cx="117600" cy="40875"/>
            </a:xfrm>
            <a:custGeom>
              <a:rect b="b" l="l" r="r" t="t"/>
              <a:pathLst>
                <a:path extrusionOk="0" h="1635" w="4704">
                  <a:moveTo>
                    <a:pt x="2436" y="0"/>
                  </a:moveTo>
                  <a:cubicBezTo>
                    <a:pt x="2102" y="0"/>
                    <a:pt x="1802" y="67"/>
                    <a:pt x="1468" y="100"/>
                  </a:cubicBezTo>
                  <a:cubicBezTo>
                    <a:pt x="1368" y="134"/>
                    <a:pt x="1235" y="134"/>
                    <a:pt x="1135" y="134"/>
                  </a:cubicBezTo>
                  <a:cubicBezTo>
                    <a:pt x="1035" y="167"/>
                    <a:pt x="935" y="200"/>
                    <a:pt x="835" y="267"/>
                  </a:cubicBezTo>
                  <a:cubicBezTo>
                    <a:pt x="401" y="601"/>
                    <a:pt x="67" y="1001"/>
                    <a:pt x="1" y="1635"/>
                  </a:cubicBezTo>
                  <a:cubicBezTo>
                    <a:pt x="534" y="1501"/>
                    <a:pt x="1001" y="1401"/>
                    <a:pt x="1435" y="1268"/>
                  </a:cubicBezTo>
                  <a:cubicBezTo>
                    <a:pt x="1568" y="1268"/>
                    <a:pt x="1702" y="1234"/>
                    <a:pt x="1835" y="1234"/>
                  </a:cubicBezTo>
                  <a:lnTo>
                    <a:pt x="2903" y="1234"/>
                  </a:lnTo>
                  <a:cubicBezTo>
                    <a:pt x="3036" y="1234"/>
                    <a:pt x="3136" y="1268"/>
                    <a:pt x="3236" y="1268"/>
                  </a:cubicBezTo>
                  <a:cubicBezTo>
                    <a:pt x="3670" y="1401"/>
                    <a:pt x="4104" y="1501"/>
                    <a:pt x="4571" y="1635"/>
                  </a:cubicBezTo>
                  <a:cubicBezTo>
                    <a:pt x="4604" y="1635"/>
                    <a:pt x="4671" y="1601"/>
                    <a:pt x="4704" y="1601"/>
                  </a:cubicBezTo>
                  <a:cubicBezTo>
                    <a:pt x="4637" y="1134"/>
                    <a:pt x="4437" y="734"/>
                    <a:pt x="4070" y="434"/>
                  </a:cubicBezTo>
                  <a:cubicBezTo>
                    <a:pt x="3903" y="234"/>
                    <a:pt x="3670" y="134"/>
                    <a:pt x="3403" y="134"/>
                  </a:cubicBezTo>
                  <a:cubicBezTo>
                    <a:pt x="3070" y="100"/>
                    <a:pt x="2769" y="0"/>
                    <a:pt x="2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58"/>
            <p:cNvSpPr/>
            <p:nvPr/>
          </p:nvSpPr>
          <p:spPr>
            <a:xfrm>
              <a:off x="6141463" y="1647325"/>
              <a:ext cx="851475" cy="979575"/>
            </a:xfrm>
            <a:custGeom>
              <a:rect b="b" l="l" r="r" t="t"/>
              <a:pathLst>
                <a:path extrusionOk="0" h="39183" w="34059">
                  <a:moveTo>
                    <a:pt x="12393" y="1"/>
                  </a:moveTo>
                  <a:cubicBezTo>
                    <a:pt x="11664" y="1"/>
                    <a:pt x="10996" y="224"/>
                    <a:pt x="10408" y="988"/>
                  </a:cubicBezTo>
                  <a:cubicBezTo>
                    <a:pt x="9207" y="2556"/>
                    <a:pt x="8907" y="4624"/>
                    <a:pt x="8273" y="6459"/>
                  </a:cubicBezTo>
                  <a:cubicBezTo>
                    <a:pt x="7339" y="9027"/>
                    <a:pt x="5538" y="11095"/>
                    <a:pt x="3803" y="13164"/>
                  </a:cubicBezTo>
                  <a:cubicBezTo>
                    <a:pt x="2336" y="14898"/>
                    <a:pt x="1668" y="16366"/>
                    <a:pt x="1068" y="18567"/>
                  </a:cubicBezTo>
                  <a:cubicBezTo>
                    <a:pt x="434" y="20836"/>
                    <a:pt x="1" y="22804"/>
                    <a:pt x="1" y="25205"/>
                  </a:cubicBezTo>
                  <a:cubicBezTo>
                    <a:pt x="1" y="27474"/>
                    <a:pt x="668" y="29175"/>
                    <a:pt x="1735" y="31176"/>
                  </a:cubicBezTo>
                  <a:cubicBezTo>
                    <a:pt x="2836" y="33245"/>
                    <a:pt x="4270" y="34712"/>
                    <a:pt x="6072" y="36180"/>
                  </a:cubicBezTo>
                  <a:cubicBezTo>
                    <a:pt x="7773" y="37614"/>
                    <a:pt x="9541" y="38915"/>
                    <a:pt x="11842" y="39115"/>
                  </a:cubicBezTo>
                  <a:cubicBezTo>
                    <a:pt x="12388" y="39161"/>
                    <a:pt x="12925" y="39182"/>
                    <a:pt x="13457" y="39182"/>
                  </a:cubicBezTo>
                  <a:cubicBezTo>
                    <a:pt x="15265" y="39182"/>
                    <a:pt x="17009" y="38935"/>
                    <a:pt x="18814" y="38548"/>
                  </a:cubicBezTo>
                  <a:cubicBezTo>
                    <a:pt x="21282" y="38048"/>
                    <a:pt x="23517" y="37748"/>
                    <a:pt x="25619" y="36247"/>
                  </a:cubicBezTo>
                  <a:cubicBezTo>
                    <a:pt x="29188" y="33712"/>
                    <a:pt x="31290" y="29809"/>
                    <a:pt x="32991" y="25839"/>
                  </a:cubicBezTo>
                  <a:cubicBezTo>
                    <a:pt x="33725" y="24071"/>
                    <a:pt x="34058" y="21670"/>
                    <a:pt x="33691" y="19735"/>
                  </a:cubicBezTo>
                  <a:cubicBezTo>
                    <a:pt x="33324" y="17800"/>
                    <a:pt x="32123" y="16599"/>
                    <a:pt x="30756" y="15265"/>
                  </a:cubicBezTo>
                  <a:cubicBezTo>
                    <a:pt x="28988" y="13564"/>
                    <a:pt x="26886" y="11829"/>
                    <a:pt x="26019" y="9461"/>
                  </a:cubicBezTo>
                  <a:cubicBezTo>
                    <a:pt x="25185" y="7159"/>
                    <a:pt x="24885" y="4791"/>
                    <a:pt x="23517" y="2689"/>
                  </a:cubicBezTo>
                  <a:cubicBezTo>
                    <a:pt x="22216" y="655"/>
                    <a:pt x="20182" y="221"/>
                    <a:pt x="17880" y="87"/>
                  </a:cubicBezTo>
                  <a:cubicBezTo>
                    <a:pt x="17761" y="81"/>
                    <a:pt x="17640" y="78"/>
                    <a:pt x="17516" y="78"/>
                  </a:cubicBezTo>
                  <a:cubicBezTo>
                    <a:pt x="16599" y="78"/>
                    <a:pt x="15556" y="242"/>
                    <a:pt x="14572" y="242"/>
                  </a:cubicBezTo>
                  <a:cubicBezTo>
                    <a:pt x="14382" y="242"/>
                    <a:pt x="14195" y="235"/>
                    <a:pt x="14011" y="221"/>
                  </a:cubicBezTo>
                  <a:cubicBezTo>
                    <a:pt x="13446" y="111"/>
                    <a:pt x="12905" y="1"/>
                    <a:pt x="12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58"/>
            <p:cNvSpPr/>
            <p:nvPr/>
          </p:nvSpPr>
          <p:spPr>
            <a:xfrm>
              <a:off x="6491638" y="1330875"/>
              <a:ext cx="117675" cy="45050"/>
            </a:xfrm>
            <a:custGeom>
              <a:rect b="b" l="l" r="r" t="t"/>
              <a:pathLst>
                <a:path extrusionOk="0" h="1802" w="4707">
                  <a:moveTo>
                    <a:pt x="2745" y="0"/>
                  </a:moveTo>
                  <a:cubicBezTo>
                    <a:pt x="2560" y="0"/>
                    <a:pt x="2370" y="29"/>
                    <a:pt x="2205" y="70"/>
                  </a:cubicBezTo>
                  <a:cubicBezTo>
                    <a:pt x="1571" y="170"/>
                    <a:pt x="1004" y="437"/>
                    <a:pt x="471" y="804"/>
                  </a:cubicBezTo>
                  <a:cubicBezTo>
                    <a:pt x="0" y="1108"/>
                    <a:pt x="287" y="1802"/>
                    <a:pt x="722" y="1802"/>
                  </a:cubicBezTo>
                  <a:cubicBezTo>
                    <a:pt x="812" y="1802"/>
                    <a:pt x="907" y="1773"/>
                    <a:pt x="1004" y="1704"/>
                  </a:cubicBezTo>
                  <a:cubicBezTo>
                    <a:pt x="1471" y="1371"/>
                    <a:pt x="1972" y="1137"/>
                    <a:pt x="2539" y="1070"/>
                  </a:cubicBezTo>
                  <a:cubicBezTo>
                    <a:pt x="2580" y="1065"/>
                    <a:pt x="2621" y="1062"/>
                    <a:pt x="2663" y="1062"/>
                  </a:cubicBezTo>
                  <a:cubicBezTo>
                    <a:pt x="3122" y="1062"/>
                    <a:pt x="3581" y="1376"/>
                    <a:pt x="4040" y="1437"/>
                  </a:cubicBezTo>
                  <a:cubicBezTo>
                    <a:pt x="4060" y="1439"/>
                    <a:pt x="4080" y="1440"/>
                    <a:pt x="4099" y="1440"/>
                  </a:cubicBezTo>
                  <a:cubicBezTo>
                    <a:pt x="4706" y="1440"/>
                    <a:pt x="4687" y="435"/>
                    <a:pt x="4040" y="370"/>
                  </a:cubicBezTo>
                  <a:cubicBezTo>
                    <a:pt x="3706" y="337"/>
                    <a:pt x="3406" y="136"/>
                    <a:pt x="3072" y="36"/>
                  </a:cubicBezTo>
                  <a:cubicBezTo>
                    <a:pt x="2970" y="11"/>
                    <a:pt x="2859" y="0"/>
                    <a:pt x="2745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58"/>
            <p:cNvSpPr/>
            <p:nvPr/>
          </p:nvSpPr>
          <p:spPr>
            <a:xfrm>
              <a:off x="6465863" y="1381475"/>
              <a:ext cx="181100" cy="53350"/>
            </a:xfrm>
            <a:custGeom>
              <a:rect b="b" l="l" r="r" t="t"/>
              <a:pathLst>
                <a:path extrusionOk="0" h="2134" w="7244">
                  <a:moveTo>
                    <a:pt x="2995" y="0"/>
                  </a:moveTo>
                  <a:cubicBezTo>
                    <a:pt x="2100" y="0"/>
                    <a:pt x="465" y="453"/>
                    <a:pt x="101" y="1181"/>
                  </a:cubicBezTo>
                  <a:cubicBezTo>
                    <a:pt x="0" y="1381"/>
                    <a:pt x="0" y="1648"/>
                    <a:pt x="167" y="1815"/>
                  </a:cubicBezTo>
                  <a:cubicBezTo>
                    <a:pt x="201" y="1815"/>
                    <a:pt x="201" y="1815"/>
                    <a:pt x="201" y="1848"/>
                  </a:cubicBezTo>
                  <a:cubicBezTo>
                    <a:pt x="319" y="1946"/>
                    <a:pt x="445" y="1987"/>
                    <a:pt x="565" y="1987"/>
                  </a:cubicBezTo>
                  <a:cubicBezTo>
                    <a:pt x="813" y="1987"/>
                    <a:pt x="1034" y="1807"/>
                    <a:pt x="1101" y="1582"/>
                  </a:cubicBezTo>
                  <a:cubicBezTo>
                    <a:pt x="1472" y="1272"/>
                    <a:pt x="2647" y="1078"/>
                    <a:pt x="3135" y="1078"/>
                  </a:cubicBezTo>
                  <a:cubicBezTo>
                    <a:pt x="3173" y="1078"/>
                    <a:pt x="3207" y="1079"/>
                    <a:pt x="3236" y="1081"/>
                  </a:cubicBezTo>
                  <a:cubicBezTo>
                    <a:pt x="3803" y="1148"/>
                    <a:pt x="5871" y="1281"/>
                    <a:pt x="6138" y="1848"/>
                  </a:cubicBezTo>
                  <a:cubicBezTo>
                    <a:pt x="6223" y="2050"/>
                    <a:pt x="6375" y="2133"/>
                    <a:pt x="6533" y="2133"/>
                  </a:cubicBezTo>
                  <a:cubicBezTo>
                    <a:pt x="6874" y="2133"/>
                    <a:pt x="7244" y="1747"/>
                    <a:pt x="7039" y="1315"/>
                  </a:cubicBezTo>
                  <a:cubicBezTo>
                    <a:pt x="6572" y="247"/>
                    <a:pt x="4237" y="147"/>
                    <a:pt x="3236" y="14"/>
                  </a:cubicBezTo>
                  <a:cubicBezTo>
                    <a:pt x="3164" y="5"/>
                    <a:pt x="3083" y="0"/>
                    <a:pt x="2995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58"/>
            <p:cNvSpPr/>
            <p:nvPr/>
          </p:nvSpPr>
          <p:spPr>
            <a:xfrm>
              <a:off x="6451688" y="1429225"/>
              <a:ext cx="190150" cy="40225"/>
            </a:xfrm>
            <a:custGeom>
              <a:rect b="b" l="l" r="r" t="t"/>
              <a:pathLst>
                <a:path extrusionOk="0" h="1609" w="7606">
                  <a:moveTo>
                    <a:pt x="3297" y="0"/>
                  </a:moveTo>
                  <a:cubicBezTo>
                    <a:pt x="2330" y="0"/>
                    <a:pt x="1382" y="141"/>
                    <a:pt x="434" y="472"/>
                  </a:cubicBezTo>
                  <a:cubicBezTo>
                    <a:pt x="201" y="572"/>
                    <a:pt x="0" y="739"/>
                    <a:pt x="34" y="1006"/>
                  </a:cubicBezTo>
                  <a:cubicBezTo>
                    <a:pt x="34" y="1039"/>
                    <a:pt x="34" y="1073"/>
                    <a:pt x="34" y="1073"/>
                  </a:cubicBezTo>
                  <a:cubicBezTo>
                    <a:pt x="75" y="1425"/>
                    <a:pt x="361" y="1597"/>
                    <a:pt x="628" y="1597"/>
                  </a:cubicBezTo>
                  <a:cubicBezTo>
                    <a:pt x="790" y="1597"/>
                    <a:pt x="946" y="1533"/>
                    <a:pt x="1034" y="1406"/>
                  </a:cubicBezTo>
                  <a:cubicBezTo>
                    <a:pt x="1814" y="1172"/>
                    <a:pt x="2593" y="1040"/>
                    <a:pt x="3404" y="1040"/>
                  </a:cubicBezTo>
                  <a:cubicBezTo>
                    <a:pt x="3634" y="1040"/>
                    <a:pt x="3867" y="1050"/>
                    <a:pt x="4103" y="1073"/>
                  </a:cubicBezTo>
                  <a:cubicBezTo>
                    <a:pt x="4637" y="1139"/>
                    <a:pt x="6138" y="1073"/>
                    <a:pt x="6605" y="1373"/>
                  </a:cubicBezTo>
                  <a:cubicBezTo>
                    <a:pt x="6712" y="1526"/>
                    <a:pt x="6896" y="1608"/>
                    <a:pt x="7074" y="1608"/>
                  </a:cubicBezTo>
                  <a:cubicBezTo>
                    <a:pt x="7284" y="1608"/>
                    <a:pt x="7485" y="1492"/>
                    <a:pt x="7539" y="1239"/>
                  </a:cubicBezTo>
                  <a:cubicBezTo>
                    <a:pt x="7572" y="1206"/>
                    <a:pt x="7572" y="1206"/>
                    <a:pt x="7572" y="1206"/>
                  </a:cubicBezTo>
                  <a:cubicBezTo>
                    <a:pt x="7606" y="1006"/>
                    <a:pt x="7572" y="806"/>
                    <a:pt x="7439" y="672"/>
                  </a:cubicBezTo>
                  <a:cubicBezTo>
                    <a:pt x="6839" y="139"/>
                    <a:pt x="5538" y="172"/>
                    <a:pt x="4804" y="105"/>
                  </a:cubicBezTo>
                  <a:cubicBezTo>
                    <a:pt x="4295" y="37"/>
                    <a:pt x="3794" y="0"/>
                    <a:pt x="3297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58"/>
            <p:cNvSpPr/>
            <p:nvPr/>
          </p:nvSpPr>
          <p:spPr>
            <a:xfrm>
              <a:off x="6440013" y="1495200"/>
              <a:ext cx="225375" cy="59725"/>
            </a:xfrm>
            <a:custGeom>
              <a:rect b="b" l="l" r="r" t="t"/>
              <a:pathLst>
                <a:path extrusionOk="0" h="2389" w="9015">
                  <a:moveTo>
                    <a:pt x="4917" y="1"/>
                  </a:moveTo>
                  <a:cubicBezTo>
                    <a:pt x="3624" y="1"/>
                    <a:pt x="2346" y="115"/>
                    <a:pt x="1068" y="268"/>
                  </a:cubicBezTo>
                  <a:lnTo>
                    <a:pt x="1034" y="268"/>
                  </a:lnTo>
                  <a:cubicBezTo>
                    <a:pt x="1001" y="268"/>
                    <a:pt x="934" y="268"/>
                    <a:pt x="901" y="302"/>
                  </a:cubicBezTo>
                  <a:cubicBezTo>
                    <a:pt x="601" y="335"/>
                    <a:pt x="501" y="535"/>
                    <a:pt x="501" y="769"/>
                  </a:cubicBezTo>
                  <a:cubicBezTo>
                    <a:pt x="0" y="935"/>
                    <a:pt x="67" y="1803"/>
                    <a:pt x="668" y="1803"/>
                  </a:cubicBezTo>
                  <a:cubicBezTo>
                    <a:pt x="1968" y="1769"/>
                    <a:pt x="3269" y="1703"/>
                    <a:pt x="4570" y="1669"/>
                  </a:cubicBezTo>
                  <a:cubicBezTo>
                    <a:pt x="5805" y="1669"/>
                    <a:pt x="7005" y="2036"/>
                    <a:pt x="8206" y="2370"/>
                  </a:cubicBezTo>
                  <a:cubicBezTo>
                    <a:pt x="8255" y="2383"/>
                    <a:pt x="8302" y="2389"/>
                    <a:pt x="8347" y="2389"/>
                  </a:cubicBezTo>
                  <a:cubicBezTo>
                    <a:pt x="8766" y="2389"/>
                    <a:pt x="9014" y="1867"/>
                    <a:pt x="8773" y="1536"/>
                  </a:cubicBezTo>
                  <a:cubicBezTo>
                    <a:pt x="8873" y="1369"/>
                    <a:pt x="8907" y="1102"/>
                    <a:pt x="8707" y="902"/>
                  </a:cubicBezTo>
                  <a:cubicBezTo>
                    <a:pt x="8073" y="202"/>
                    <a:pt x="7005" y="101"/>
                    <a:pt x="6105" y="35"/>
                  </a:cubicBezTo>
                  <a:cubicBezTo>
                    <a:pt x="5707" y="11"/>
                    <a:pt x="5311" y="1"/>
                    <a:pt x="4917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58"/>
            <p:cNvSpPr/>
            <p:nvPr/>
          </p:nvSpPr>
          <p:spPr>
            <a:xfrm>
              <a:off x="6423338" y="1553500"/>
              <a:ext cx="276550" cy="70225"/>
            </a:xfrm>
            <a:custGeom>
              <a:rect b="b" l="l" r="r" t="t"/>
              <a:pathLst>
                <a:path extrusionOk="0" h="2809" w="11062">
                  <a:moveTo>
                    <a:pt x="6636" y="1"/>
                  </a:moveTo>
                  <a:cubicBezTo>
                    <a:pt x="5829" y="1"/>
                    <a:pt x="5066" y="60"/>
                    <a:pt x="4537" y="71"/>
                  </a:cubicBezTo>
                  <a:cubicBezTo>
                    <a:pt x="4428" y="71"/>
                    <a:pt x="4237" y="68"/>
                    <a:pt x="3996" y="68"/>
                  </a:cubicBezTo>
                  <a:cubicBezTo>
                    <a:pt x="2762" y="68"/>
                    <a:pt x="210" y="161"/>
                    <a:pt x="601" y="1305"/>
                  </a:cubicBezTo>
                  <a:cubicBezTo>
                    <a:pt x="501" y="1339"/>
                    <a:pt x="434" y="1405"/>
                    <a:pt x="367" y="1439"/>
                  </a:cubicBezTo>
                  <a:cubicBezTo>
                    <a:pt x="34" y="1639"/>
                    <a:pt x="0" y="2339"/>
                    <a:pt x="501" y="2406"/>
                  </a:cubicBezTo>
                  <a:cubicBezTo>
                    <a:pt x="2435" y="2673"/>
                    <a:pt x="4370" y="2740"/>
                    <a:pt x="6338" y="2806"/>
                  </a:cubicBezTo>
                  <a:cubicBezTo>
                    <a:pt x="6547" y="2806"/>
                    <a:pt x="6759" y="2808"/>
                    <a:pt x="6974" y="2808"/>
                  </a:cubicBezTo>
                  <a:cubicBezTo>
                    <a:pt x="7618" y="2808"/>
                    <a:pt x="8281" y="2790"/>
                    <a:pt x="8907" y="2640"/>
                  </a:cubicBezTo>
                  <a:cubicBezTo>
                    <a:pt x="9062" y="2640"/>
                    <a:pt x="9218" y="2654"/>
                    <a:pt x="9364" y="2654"/>
                  </a:cubicBezTo>
                  <a:cubicBezTo>
                    <a:pt x="9437" y="2654"/>
                    <a:pt x="9507" y="2651"/>
                    <a:pt x="9574" y="2640"/>
                  </a:cubicBezTo>
                  <a:cubicBezTo>
                    <a:pt x="9707" y="2640"/>
                    <a:pt x="9774" y="2606"/>
                    <a:pt x="9841" y="2573"/>
                  </a:cubicBezTo>
                  <a:cubicBezTo>
                    <a:pt x="9874" y="2573"/>
                    <a:pt x="9907" y="2606"/>
                    <a:pt x="9907" y="2606"/>
                  </a:cubicBezTo>
                  <a:cubicBezTo>
                    <a:pt x="10028" y="2712"/>
                    <a:pt x="10158" y="2756"/>
                    <a:pt x="10283" y="2756"/>
                  </a:cubicBezTo>
                  <a:cubicBezTo>
                    <a:pt x="10709" y="2756"/>
                    <a:pt x="11062" y="2234"/>
                    <a:pt x="10675" y="1872"/>
                  </a:cubicBezTo>
                  <a:cubicBezTo>
                    <a:pt x="10608" y="1806"/>
                    <a:pt x="10541" y="1739"/>
                    <a:pt x="10441" y="1706"/>
                  </a:cubicBezTo>
                  <a:cubicBezTo>
                    <a:pt x="10474" y="1606"/>
                    <a:pt x="10441" y="1505"/>
                    <a:pt x="10408" y="1372"/>
                  </a:cubicBezTo>
                  <a:cubicBezTo>
                    <a:pt x="9861" y="214"/>
                    <a:pt x="8170" y="1"/>
                    <a:pt x="6636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58"/>
            <p:cNvSpPr/>
            <p:nvPr/>
          </p:nvSpPr>
          <p:spPr>
            <a:xfrm>
              <a:off x="6093938" y="1305925"/>
              <a:ext cx="924000" cy="1356000"/>
            </a:xfrm>
            <a:custGeom>
              <a:rect b="b" l="l" r="r" t="t"/>
              <a:pathLst>
                <a:path extrusionOk="0" h="54240" w="36960">
                  <a:moveTo>
                    <a:pt x="24785" y="12843"/>
                  </a:moveTo>
                  <a:cubicBezTo>
                    <a:pt x="25085" y="12976"/>
                    <a:pt x="25385" y="13176"/>
                    <a:pt x="25719" y="13210"/>
                  </a:cubicBezTo>
                  <a:cubicBezTo>
                    <a:pt x="25852" y="13243"/>
                    <a:pt x="26019" y="13310"/>
                    <a:pt x="26052" y="13377"/>
                  </a:cubicBezTo>
                  <a:cubicBezTo>
                    <a:pt x="26252" y="13710"/>
                    <a:pt x="26552" y="14044"/>
                    <a:pt x="26552" y="14444"/>
                  </a:cubicBezTo>
                  <a:cubicBezTo>
                    <a:pt x="26552" y="14611"/>
                    <a:pt x="26552" y="14744"/>
                    <a:pt x="26552" y="14878"/>
                  </a:cubicBezTo>
                  <a:cubicBezTo>
                    <a:pt x="26552" y="15144"/>
                    <a:pt x="26586" y="15378"/>
                    <a:pt x="26719" y="15611"/>
                  </a:cubicBezTo>
                  <a:cubicBezTo>
                    <a:pt x="26819" y="15745"/>
                    <a:pt x="26819" y="15912"/>
                    <a:pt x="26853" y="16078"/>
                  </a:cubicBezTo>
                  <a:cubicBezTo>
                    <a:pt x="26853" y="16212"/>
                    <a:pt x="26853" y="16345"/>
                    <a:pt x="26853" y="16479"/>
                  </a:cubicBezTo>
                  <a:cubicBezTo>
                    <a:pt x="26786" y="17113"/>
                    <a:pt x="27019" y="17646"/>
                    <a:pt x="27286" y="18180"/>
                  </a:cubicBezTo>
                  <a:cubicBezTo>
                    <a:pt x="27320" y="18313"/>
                    <a:pt x="27386" y="18447"/>
                    <a:pt x="27453" y="18580"/>
                  </a:cubicBezTo>
                  <a:cubicBezTo>
                    <a:pt x="27553" y="18880"/>
                    <a:pt x="27687" y="19181"/>
                    <a:pt x="27820" y="19481"/>
                  </a:cubicBezTo>
                  <a:cubicBezTo>
                    <a:pt x="27887" y="19648"/>
                    <a:pt x="27987" y="19815"/>
                    <a:pt x="28087" y="19881"/>
                  </a:cubicBezTo>
                  <a:cubicBezTo>
                    <a:pt x="28420" y="20115"/>
                    <a:pt x="28554" y="20448"/>
                    <a:pt x="28687" y="20782"/>
                  </a:cubicBezTo>
                  <a:cubicBezTo>
                    <a:pt x="28754" y="20949"/>
                    <a:pt x="28854" y="21082"/>
                    <a:pt x="28921" y="21216"/>
                  </a:cubicBezTo>
                  <a:cubicBezTo>
                    <a:pt x="28988" y="21316"/>
                    <a:pt x="29088" y="21382"/>
                    <a:pt x="29121" y="21482"/>
                  </a:cubicBezTo>
                  <a:cubicBezTo>
                    <a:pt x="29388" y="21983"/>
                    <a:pt x="29755" y="22350"/>
                    <a:pt x="30155" y="22750"/>
                  </a:cubicBezTo>
                  <a:cubicBezTo>
                    <a:pt x="30288" y="22850"/>
                    <a:pt x="30389" y="22983"/>
                    <a:pt x="30455" y="23117"/>
                  </a:cubicBezTo>
                  <a:cubicBezTo>
                    <a:pt x="30622" y="23384"/>
                    <a:pt x="30755" y="23684"/>
                    <a:pt x="30922" y="23951"/>
                  </a:cubicBezTo>
                  <a:cubicBezTo>
                    <a:pt x="31156" y="24384"/>
                    <a:pt x="31456" y="24751"/>
                    <a:pt x="31856" y="25118"/>
                  </a:cubicBezTo>
                  <a:cubicBezTo>
                    <a:pt x="32623" y="25886"/>
                    <a:pt x="33391" y="26686"/>
                    <a:pt x="34091" y="27520"/>
                  </a:cubicBezTo>
                  <a:cubicBezTo>
                    <a:pt x="34625" y="28154"/>
                    <a:pt x="35092" y="28888"/>
                    <a:pt x="35526" y="29655"/>
                  </a:cubicBezTo>
                  <a:cubicBezTo>
                    <a:pt x="35792" y="30122"/>
                    <a:pt x="35959" y="30689"/>
                    <a:pt x="36159" y="31189"/>
                  </a:cubicBezTo>
                  <a:cubicBezTo>
                    <a:pt x="36326" y="31623"/>
                    <a:pt x="36460" y="32023"/>
                    <a:pt x="36593" y="32424"/>
                  </a:cubicBezTo>
                  <a:cubicBezTo>
                    <a:pt x="36726" y="32790"/>
                    <a:pt x="36826" y="33157"/>
                    <a:pt x="36793" y="33558"/>
                  </a:cubicBezTo>
                  <a:cubicBezTo>
                    <a:pt x="36793" y="34058"/>
                    <a:pt x="36793" y="34592"/>
                    <a:pt x="36793" y="35092"/>
                  </a:cubicBezTo>
                  <a:cubicBezTo>
                    <a:pt x="36793" y="35492"/>
                    <a:pt x="36760" y="35893"/>
                    <a:pt x="36826" y="36293"/>
                  </a:cubicBezTo>
                  <a:cubicBezTo>
                    <a:pt x="36960" y="37294"/>
                    <a:pt x="36927" y="38294"/>
                    <a:pt x="36860" y="39295"/>
                  </a:cubicBezTo>
                  <a:cubicBezTo>
                    <a:pt x="36793" y="40062"/>
                    <a:pt x="36626" y="40830"/>
                    <a:pt x="36393" y="41563"/>
                  </a:cubicBezTo>
                  <a:cubicBezTo>
                    <a:pt x="36193" y="42231"/>
                    <a:pt x="35926" y="42864"/>
                    <a:pt x="35626" y="43498"/>
                  </a:cubicBezTo>
                  <a:cubicBezTo>
                    <a:pt x="35259" y="44265"/>
                    <a:pt x="34792" y="44966"/>
                    <a:pt x="34525" y="45733"/>
                  </a:cubicBezTo>
                  <a:cubicBezTo>
                    <a:pt x="34491" y="45766"/>
                    <a:pt x="34491" y="45800"/>
                    <a:pt x="34458" y="45833"/>
                  </a:cubicBezTo>
                  <a:cubicBezTo>
                    <a:pt x="34125" y="46333"/>
                    <a:pt x="33791" y="46834"/>
                    <a:pt x="33457" y="47334"/>
                  </a:cubicBezTo>
                  <a:cubicBezTo>
                    <a:pt x="33391" y="47434"/>
                    <a:pt x="33324" y="47501"/>
                    <a:pt x="33257" y="47601"/>
                  </a:cubicBezTo>
                  <a:cubicBezTo>
                    <a:pt x="32657" y="48668"/>
                    <a:pt x="31790" y="49469"/>
                    <a:pt x="30822" y="50236"/>
                  </a:cubicBezTo>
                  <a:cubicBezTo>
                    <a:pt x="30555" y="50470"/>
                    <a:pt x="30255" y="50670"/>
                    <a:pt x="29988" y="50903"/>
                  </a:cubicBezTo>
                  <a:cubicBezTo>
                    <a:pt x="29855" y="51003"/>
                    <a:pt x="29721" y="51104"/>
                    <a:pt x="29588" y="51204"/>
                  </a:cubicBezTo>
                  <a:cubicBezTo>
                    <a:pt x="28954" y="51537"/>
                    <a:pt x="28287" y="51871"/>
                    <a:pt x="27653" y="52238"/>
                  </a:cubicBezTo>
                  <a:cubicBezTo>
                    <a:pt x="27286" y="52438"/>
                    <a:pt x="26886" y="52638"/>
                    <a:pt x="26486" y="52838"/>
                  </a:cubicBezTo>
                  <a:cubicBezTo>
                    <a:pt x="25685" y="53272"/>
                    <a:pt x="24818" y="53505"/>
                    <a:pt x="23951" y="53739"/>
                  </a:cubicBezTo>
                  <a:cubicBezTo>
                    <a:pt x="23817" y="53772"/>
                    <a:pt x="23684" y="53772"/>
                    <a:pt x="23550" y="53805"/>
                  </a:cubicBezTo>
                  <a:cubicBezTo>
                    <a:pt x="23484" y="53805"/>
                    <a:pt x="23417" y="53805"/>
                    <a:pt x="23350" y="53839"/>
                  </a:cubicBezTo>
                  <a:cubicBezTo>
                    <a:pt x="22783" y="54172"/>
                    <a:pt x="22183" y="54206"/>
                    <a:pt x="21549" y="54206"/>
                  </a:cubicBezTo>
                  <a:cubicBezTo>
                    <a:pt x="20014" y="54239"/>
                    <a:pt x="18480" y="54206"/>
                    <a:pt x="16946" y="54239"/>
                  </a:cubicBezTo>
                  <a:cubicBezTo>
                    <a:pt x="16645" y="54239"/>
                    <a:pt x="16312" y="54172"/>
                    <a:pt x="15978" y="54072"/>
                  </a:cubicBezTo>
                  <a:cubicBezTo>
                    <a:pt x="15645" y="53972"/>
                    <a:pt x="15244" y="53906"/>
                    <a:pt x="14877" y="53872"/>
                  </a:cubicBezTo>
                  <a:cubicBezTo>
                    <a:pt x="14644" y="53872"/>
                    <a:pt x="14444" y="53839"/>
                    <a:pt x="14210" y="53839"/>
                  </a:cubicBezTo>
                  <a:cubicBezTo>
                    <a:pt x="14044" y="53805"/>
                    <a:pt x="13877" y="53772"/>
                    <a:pt x="13743" y="53805"/>
                  </a:cubicBezTo>
                  <a:cubicBezTo>
                    <a:pt x="13343" y="53839"/>
                    <a:pt x="13009" y="53772"/>
                    <a:pt x="12643" y="53672"/>
                  </a:cubicBezTo>
                  <a:cubicBezTo>
                    <a:pt x="11608" y="53372"/>
                    <a:pt x="10608" y="52972"/>
                    <a:pt x="9674" y="52438"/>
                  </a:cubicBezTo>
                  <a:cubicBezTo>
                    <a:pt x="9073" y="52071"/>
                    <a:pt x="8440" y="51771"/>
                    <a:pt x="7806" y="51437"/>
                  </a:cubicBezTo>
                  <a:cubicBezTo>
                    <a:pt x="7472" y="51270"/>
                    <a:pt x="7172" y="51070"/>
                    <a:pt x="6905" y="50837"/>
                  </a:cubicBezTo>
                  <a:cubicBezTo>
                    <a:pt x="6672" y="50637"/>
                    <a:pt x="6405" y="50436"/>
                    <a:pt x="6171" y="50270"/>
                  </a:cubicBezTo>
                  <a:cubicBezTo>
                    <a:pt x="5404" y="49703"/>
                    <a:pt x="4737" y="49035"/>
                    <a:pt x="4136" y="48302"/>
                  </a:cubicBezTo>
                  <a:cubicBezTo>
                    <a:pt x="4003" y="48101"/>
                    <a:pt x="3870" y="47901"/>
                    <a:pt x="3736" y="47701"/>
                  </a:cubicBezTo>
                  <a:cubicBezTo>
                    <a:pt x="3703" y="47668"/>
                    <a:pt x="3703" y="47601"/>
                    <a:pt x="3669" y="47568"/>
                  </a:cubicBezTo>
                  <a:cubicBezTo>
                    <a:pt x="3236" y="47167"/>
                    <a:pt x="3036" y="46634"/>
                    <a:pt x="2702" y="46167"/>
                  </a:cubicBezTo>
                  <a:cubicBezTo>
                    <a:pt x="2569" y="46033"/>
                    <a:pt x="2469" y="45833"/>
                    <a:pt x="2402" y="45666"/>
                  </a:cubicBezTo>
                  <a:cubicBezTo>
                    <a:pt x="2268" y="45266"/>
                    <a:pt x="2068" y="44932"/>
                    <a:pt x="1868" y="44599"/>
                  </a:cubicBezTo>
                  <a:cubicBezTo>
                    <a:pt x="1201" y="43265"/>
                    <a:pt x="534" y="41964"/>
                    <a:pt x="267" y="40496"/>
                  </a:cubicBezTo>
                  <a:cubicBezTo>
                    <a:pt x="67" y="39529"/>
                    <a:pt x="0" y="38528"/>
                    <a:pt x="34" y="37561"/>
                  </a:cubicBezTo>
                  <a:cubicBezTo>
                    <a:pt x="67" y="37060"/>
                    <a:pt x="134" y="36560"/>
                    <a:pt x="167" y="36093"/>
                  </a:cubicBezTo>
                  <a:cubicBezTo>
                    <a:pt x="167" y="35826"/>
                    <a:pt x="200" y="35526"/>
                    <a:pt x="200" y="35259"/>
                  </a:cubicBezTo>
                  <a:cubicBezTo>
                    <a:pt x="167" y="34759"/>
                    <a:pt x="167" y="34258"/>
                    <a:pt x="134" y="33724"/>
                  </a:cubicBezTo>
                  <a:cubicBezTo>
                    <a:pt x="134" y="33224"/>
                    <a:pt x="234" y="32757"/>
                    <a:pt x="400" y="32290"/>
                  </a:cubicBezTo>
                  <a:cubicBezTo>
                    <a:pt x="701" y="31590"/>
                    <a:pt x="934" y="30889"/>
                    <a:pt x="1201" y="30189"/>
                  </a:cubicBezTo>
                  <a:cubicBezTo>
                    <a:pt x="1234" y="30055"/>
                    <a:pt x="1301" y="29888"/>
                    <a:pt x="1368" y="29755"/>
                  </a:cubicBezTo>
                  <a:cubicBezTo>
                    <a:pt x="1835" y="28921"/>
                    <a:pt x="2335" y="28120"/>
                    <a:pt x="2969" y="27387"/>
                  </a:cubicBezTo>
                  <a:cubicBezTo>
                    <a:pt x="3603" y="26686"/>
                    <a:pt x="4270" y="25986"/>
                    <a:pt x="4937" y="25285"/>
                  </a:cubicBezTo>
                  <a:cubicBezTo>
                    <a:pt x="5004" y="25218"/>
                    <a:pt x="5070" y="25152"/>
                    <a:pt x="5137" y="25085"/>
                  </a:cubicBezTo>
                  <a:cubicBezTo>
                    <a:pt x="5504" y="24851"/>
                    <a:pt x="5704" y="24485"/>
                    <a:pt x="5938" y="24151"/>
                  </a:cubicBezTo>
                  <a:cubicBezTo>
                    <a:pt x="6138" y="23817"/>
                    <a:pt x="6271" y="23450"/>
                    <a:pt x="6505" y="23150"/>
                  </a:cubicBezTo>
                  <a:cubicBezTo>
                    <a:pt x="6605" y="22950"/>
                    <a:pt x="6738" y="22783"/>
                    <a:pt x="6905" y="22650"/>
                  </a:cubicBezTo>
                  <a:cubicBezTo>
                    <a:pt x="7539" y="22016"/>
                    <a:pt x="8039" y="21282"/>
                    <a:pt x="8406" y="20448"/>
                  </a:cubicBezTo>
                  <a:cubicBezTo>
                    <a:pt x="8440" y="20348"/>
                    <a:pt x="8506" y="20215"/>
                    <a:pt x="8606" y="20148"/>
                  </a:cubicBezTo>
                  <a:cubicBezTo>
                    <a:pt x="9040" y="19815"/>
                    <a:pt x="9240" y="19314"/>
                    <a:pt x="9440" y="18814"/>
                  </a:cubicBezTo>
                  <a:cubicBezTo>
                    <a:pt x="9640" y="18380"/>
                    <a:pt x="9774" y="17913"/>
                    <a:pt x="9974" y="17446"/>
                  </a:cubicBezTo>
                  <a:cubicBezTo>
                    <a:pt x="10041" y="17246"/>
                    <a:pt x="10074" y="17079"/>
                    <a:pt x="10074" y="16879"/>
                  </a:cubicBezTo>
                  <a:cubicBezTo>
                    <a:pt x="10074" y="16646"/>
                    <a:pt x="10074" y="16412"/>
                    <a:pt x="10107" y="16179"/>
                  </a:cubicBezTo>
                  <a:cubicBezTo>
                    <a:pt x="10107" y="15978"/>
                    <a:pt x="10141" y="15778"/>
                    <a:pt x="10207" y="15645"/>
                  </a:cubicBezTo>
                  <a:cubicBezTo>
                    <a:pt x="10374" y="15411"/>
                    <a:pt x="10408" y="15144"/>
                    <a:pt x="10374" y="14911"/>
                  </a:cubicBezTo>
                  <a:cubicBezTo>
                    <a:pt x="10308" y="14377"/>
                    <a:pt x="10541" y="13944"/>
                    <a:pt x="10775" y="13510"/>
                  </a:cubicBezTo>
                  <a:cubicBezTo>
                    <a:pt x="10875" y="13343"/>
                    <a:pt x="11041" y="13243"/>
                    <a:pt x="11208" y="13243"/>
                  </a:cubicBezTo>
                  <a:cubicBezTo>
                    <a:pt x="11575" y="13210"/>
                    <a:pt x="11842" y="12943"/>
                    <a:pt x="12209" y="12876"/>
                  </a:cubicBezTo>
                  <a:cubicBezTo>
                    <a:pt x="12042" y="12309"/>
                    <a:pt x="12042" y="11742"/>
                    <a:pt x="11975" y="11175"/>
                  </a:cubicBezTo>
                  <a:cubicBezTo>
                    <a:pt x="11942" y="10708"/>
                    <a:pt x="12075" y="10308"/>
                    <a:pt x="12409" y="9974"/>
                  </a:cubicBezTo>
                  <a:cubicBezTo>
                    <a:pt x="12609" y="9774"/>
                    <a:pt x="12843" y="9607"/>
                    <a:pt x="12976" y="9340"/>
                  </a:cubicBezTo>
                  <a:cubicBezTo>
                    <a:pt x="12976" y="9274"/>
                    <a:pt x="12976" y="9240"/>
                    <a:pt x="12943" y="9207"/>
                  </a:cubicBezTo>
                  <a:cubicBezTo>
                    <a:pt x="12609" y="8606"/>
                    <a:pt x="12676" y="7939"/>
                    <a:pt x="12676" y="7306"/>
                  </a:cubicBezTo>
                  <a:cubicBezTo>
                    <a:pt x="12709" y="7005"/>
                    <a:pt x="12843" y="6738"/>
                    <a:pt x="13110" y="6572"/>
                  </a:cubicBezTo>
                  <a:cubicBezTo>
                    <a:pt x="13176" y="6538"/>
                    <a:pt x="13243" y="6472"/>
                    <a:pt x="13276" y="6438"/>
                  </a:cubicBezTo>
                  <a:cubicBezTo>
                    <a:pt x="13443" y="6338"/>
                    <a:pt x="13543" y="6171"/>
                    <a:pt x="13510" y="5971"/>
                  </a:cubicBezTo>
                  <a:cubicBezTo>
                    <a:pt x="13510" y="5704"/>
                    <a:pt x="13510" y="5438"/>
                    <a:pt x="13510" y="5171"/>
                  </a:cubicBezTo>
                  <a:cubicBezTo>
                    <a:pt x="13510" y="4937"/>
                    <a:pt x="13510" y="4670"/>
                    <a:pt x="13543" y="4437"/>
                  </a:cubicBezTo>
                  <a:cubicBezTo>
                    <a:pt x="13610" y="3870"/>
                    <a:pt x="13843" y="3403"/>
                    <a:pt x="14344" y="3103"/>
                  </a:cubicBezTo>
                  <a:cubicBezTo>
                    <a:pt x="14711" y="2902"/>
                    <a:pt x="15078" y="2702"/>
                    <a:pt x="15445" y="2502"/>
                  </a:cubicBezTo>
                  <a:cubicBezTo>
                    <a:pt x="15478" y="2302"/>
                    <a:pt x="15545" y="2068"/>
                    <a:pt x="15578" y="1835"/>
                  </a:cubicBezTo>
                  <a:cubicBezTo>
                    <a:pt x="15745" y="1101"/>
                    <a:pt x="16178" y="601"/>
                    <a:pt x="16812" y="234"/>
                  </a:cubicBezTo>
                  <a:cubicBezTo>
                    <a:pt x="17046" y="100"/>
                    <a:pt x="17313" y="34"/>
                    <a:pt x="17579" y="34"/>
                  </a:cubicBezTo>
                  <a:cubicBezTo>
                    <a:pt x="17880" y="67"/>
                    <a:pt x="18180" y="67"/>
                    <a:pt x="18480" y="34"/>
                  </a:cubicBezTo>
                  <a:cubicBezTo>
                    <a:pt x="18980" y="0"/>
                    <a:pt x="19481" y="100"/>
                    <a:pt x="19981" y="267"/>
                  </a:cubicBezTo>
                  <a:cubicBezTo>
                    <a:pt x="20682" y="467"/>
                    <a:pt x="21082" y="968"/>
                    <a:pt x="21315" y="1635"/>
                  </a:cubicBezTo>
                  <a:cubicBezTo>
                    <a:pt x="21415" y="1902"/>
                    <a:pt x="21449" y="2202"/>
                    <a:pt x="21516" y="2502"/>
                  </a:cubicBezTo>
                  <a:cubicBezTo>
                    <a:pt x="21849" y="2669"/>
                    <a:pt x="22183" y="2869"/>
                    <a:pt x="22516" y="3036"/>
                  </a:cubicBezTo>
                  <a:cubicBezTo>
                    <a:pt x="23150" y="3369"/>
                    <a:pt x="23417" y="3970"/>
                    <a:pt x="23450" y="4637"/>
                  </a:cubicBezTo>
                  <a:cubicBezTo>
                    <a:pt x="23450" y="4937"/>
                    <a:pt x="23450" y="5204"/>
                    <a:pt x="23450" y="5471"/>
                  </a:cubicBezTo>
                  <a:cubicBezTo>
                    <a:pt x="23450" y="5604"/>
                    <a:pt x="23450" y="5738"/>
                    <a:pt x="23417" y="5838"/>
                  </a:cubicBezTo>
                  <a:cubicBezTo>
                    <a:pt x="23417" y="6138"/>
                    <a:pt x="23517" y="6372"/>
                    <a:pt x="23784" y="6538"/>
                  </a:cubicBezTo>
                  <a:cubicBezTo>
                    <a:pt x="24151" y="6738"/>
                    <a:pt x="24284" y="7039"/>
                    <a:pt x="24251" y="7439"/>
                  </a:cubicBezTo>
                  <a:cubicBezTo>
                    <a:pt x="24251" y="7672"/>
                    <a:pt x="24251" y="7873"/>
                    <a:pt x="24251" y="8106"/>
                  </a:cubicBezTo>
                  <a:cubicBezTo>
                    <a:pt x="24284" y="8440"/>
                    <a:pt x="24217" y="8773"/>
                    <a:pt x="24051" y="9040"/>
                  </a:cubicBezTo>
                  <a:cubicBezTo>
                    <a:pt x="23951" y="9274"/>
                    <a:pt x="23984" y="9440"/>
                    <a:pt x="24151" y="9607"/>
                  </a:cubicBezTo>
                  <a:cubicBezTo>
                    <a:pt x="24318" y="9741"/>
                    <a:pt x="24451" y="9907"/>
                    <a:pt x="24618" y="10074"/>
                  </a:cubicBezTo>
                  <a:cubicBezTo>
                    <a:pt x="24918" y="10374"/>
                    <a:pt x="25018" y="10741"/>
                    <a:pt x="24985" y="11175"/>
                  </a:cubicBezTo>
                  <a:cubicBezTo>
                    <a:pt x="24918" y="11709"/>
                    <a:pt x="24851" y="12276"/>
                    <a:pt x="24785" y="12843"/>
                  </a:cubicBezTo>
                  <a:close/>
                  <a:moveTo>
                    <a:pt x="18480" y="12943"/>
                  </a:moveTo>
                  <a:cubicBezTo>
                    <a:pt x="18480" y="12943"/>
                    <a:pt x="18480" y="12943"/>
                    <a:pt x="18480" y="12943"/>
                  </a:cubicBezTo>
                  <a:cubicBezTo>
                    <a:pt x="17679" y="12943"/>
                    <a:pt x="16846" y="12943"/>
                    <a:pt x="16012" y="12943"/>
                  </a:cubicBezTo>
                  <a:cubicBezTo>
                    <a:pt x="15044" y="12943"/>
                    <a:pt x="14077" y="13010"/>
                    <a:pt x="13110" y="13243"/>
                  </a:cubicBezTo>
                  <a:cubicBezTo>
                    <a:pt x="12542" y="13410"/>
                    <a:pt x="12075" y="13710"/>
                    <a:pt x="11642" y="14077"/>
                  </a:cubicBezTo>
                  <a:cubicBezTo>
                    <a:pt x="11575" y="14144"/>
                    <a:pt x="11475" y="14277"/>
                    <a:pt x="11442" y="14377"/>
                  </a:cubicBezTo>
                  <a:cubicBezTo>
                    <a:pt x="11275" y="15011"/>
                    <a:pt x="11075" y="15645"/>
                    <a:pt x="11075" y="16312"/>
                  </a:cubicBezTo>
                  <a:cubicBezTo>
                    <a:pt x="11075" y="16412"/>
                    <a:pt x="11041" y="16512"/>
                    <a:pt x="11041" y="16646"/>
                  </a:cubicBezTo>
                  <a:cubicBezTo>
                    <a:pt x="10808" y="17780"/>
                    <a:pt x="10341" y="18847"/>
                    <a:pt x="9807" y="19881"/>
                  </a:cubicBezTo>
                  <a:cubicBezTo>
                    <a:pt x="9607" y="20282"/>
                    <a:pt x="9374" y="20648"/>
                    <a:pt x="9173" y="21049"/>
                  </a:cubicBezTo>
                  <a:cubicBezTo>
                    <a:pt x="8840" y="21783"/>
                    <a:pt x="8373" y="22450"/>
                    <a:pt x="7872" y="23117"/>
                  </a:cubicBezTo>
                  <a:cubicBezTo>
                    <a:pt x="6938" y="24284"/>
                    <a:pt x="6004" y="25452"/>
                    <a:pt x="5070" y="26586"/>
                  </a:cubicBezTo>
                  <a:cubicBezTo>
                    <a:pt x="4870" y="26853"/>
                    <a:pt x="4704" y="27120"/>
                    <a:pt x="4470" y="27287"/>
                  </a:cubicBezTo>
                  <a:cubicBezTo>
                    <a:pt x="3936" y="27653"/>
                    <a:pt x="3536" y="28187"/>
                    <a:pt x="3102" y="28654"/>
                  </a:cubicBezTo>
                  <a:cubicBezTo>
                    <a:pt x="2869" y="28888"/>
                    <a:pt x="2669" y="29188"/>
                    <a:pt x="2502" y="29488"/>
                  </a:cubicBezTo>
                  <a:cubicBezTo>
                    <a:pt x="2135" y="30189"/>
                    <a:pt x="1768" y="30922"/>
                    <a:pt x="1468" y="31623"/>
                  </a:cubicBezTo>
                  <a:cubicBezTo>
                    <a:pt x="1301" y="31957"/>
                    <a:pt x="1234" y="32290"/>
                    <a:pt x="1168" y="32624"/>
                  </a:cubicBezTo>
                  <a:cubicBezTo>
                    <a:pt x="1068" y="33257"/>
                    <a:pt x="901" y="33858"/>
                    <a:pt x="968" y="34525"/>
                  </a:cubicBezTo>
                  <a:cubicBezTo>
                    <a:pt x="968" y="34592"/>
                    <a:pt x="934" y="34625"/>
                    <a:pt x="934" y="34692"/>
                  </a:cubicBezTo>
                  <a:cubicBezTo>
                    <a:pt x="834" y="35025"/>
                    <a:pt x="834" y="35392"/>
                    <a:pt x="834" y="35759"/>
                  </a:cubicBezTo>
                  <a:cubicBezTo>
                    <a:pt x="834" y="36727"/>
                    <a:pt x="834" y="37661"/>
                    <a:pt x="867" y="38595"/>
                  </a:cubicBezTo>
                  <a:cubicBezTo>
                    <a:pt x="867" y="38761"/>
                    <a:pt x="867" y="38895"/>
                    <a:pt x="901" y="39028"/>
                  </a:cubicBezTo>
                  <a:cubicBezTo>
                    <a:pt x="1034" y="39562"/>
                    <a:pt x="1068" y="40129"/>
                    <a:pt x="1101" y="40663"/>
                  </a:cubicBezTo>
                  <a:cubicBezTo>
                    <a:pt x="1101" y="41063"/>
                    <a:pt x="1168" y="41530"/>
                    <a:pt x="1435" y="41864"/>
                  </a:cubicBezTo>
                  <a:cubicBezTo>
                    <a:pt x="1668" y="42197"/>
                    <a:pt x="1801" y="42597"/>
                    <a:pt x="1902" y="42998"/>
                  </a:cubicBezTo>
                  <a:cubicBezTo>
                    <a:pt x="2035" y="43365"/>
                    <a:pt x="2135" y="43732"/>
                    <a:pt x="2268" y="44099"/>
                  </a:cubicBezTo>
                  <a:cubicBezTo>
                    <a:pt x="2335" y="44399"/>
                    <a:pt x="2502" y="44666"/>
                    <a:pt x="2702" y="44899"/>
                  </a:cubicBezTo>
                  <a:cubicBezTo>
                    <a:pt x="2902" y="45099"/>
                    <a:pt x="3036" y="45333"/>
                    <a:pt x="3136" y="45566"/>
                  </a:cubicBezTo>
                  <a:cubicBezTo>
                    <a:pt x="3303" y="46033"/>
                    <a:pt x="3569" y="46467"/>
                    <a:pt x="3803" y="46867"/>
                  </a:cubicBezTo>
                  <a:cubicBezTo>
                    <a:pt x="4270" y="47634"/>
                    <a:pt x="4804" y="48302"/>
                    <a:pt x="5504" y="48869"/>
                  </a:cubicBezTo>
                  <a:cubicBezTo>
                    <a:pt x="6271" y="49469"/>
                    <a:pt x="7139" y="49936"/>
                    <a:pt x="7906" y="50570"/>
                  </a:cubicBezTo>
                  <a:cubicBezTo>
                    <a:pt x="7973" y="50637"/>
                    <a:pt x="8106" y="50670"/>
                    <a:pt x="8206" y="50737"/>
                  </a:cubicBezTo>
                  <a:cubicBezTo>
                    <a:pt x="8773" y="51037"/>
                    <a:pt x="9407" y="51337"/>
                    <a:pt x="9974" y="51671"/>
                  </a:cubicBezTo>
                  <a:cubicBezTo>
                    <a:pt x="10908" y="52204"/>
                    <a:pt x="11909" y="52638"/>
                    <a:pt x="12943" y="52905"/>
                  </a:cubicBezTo>
                  <a:cubicBezTo>
                    <a:pt x="13176" y="52972"/>
                    <a:pt x="13443" y="52972"/>
                    <a:pt x="13677" y="53038"/>
                  </a:cubicBezTo>
                  <a:cubicBezTo>
                    <a:pt x="14310" y="53138"/>
                    <a:pt x="14911" y="53138"/>
                    <a:pt x="15545" y="53172"/>
                  </a:cubicBezTo>
                  <a:cubicBezTo>
                    <a:pt x="15845" y="53172"/>
                    <a:pt x="16145" y="53205"/>
                    <a:pt x="16445" y="53272"/>
                  </a:cubicBezTo>
                  <a:cubicBezTo>
                    <a:pt x="16846" y="53372"/>
                    <a:pt x="17246" y="53405"/>
                    <a:pt x="17646" y="53405"/>
                  </a:cubicBezTo>
                  <a:cubicBezTo>
                    <a:pt x="18046" y="53405"/>
                    <a:pt x="18480" y="53405"/>
                    <a:pt x="18914" y="53405"/>
                  </a:cubicBezTo>
                  <a:cubicBezTo>
                    <a:pt x="19114" y="53405"/>
                    <a:pt x="19314" y="53405"/>
                    <a:pt x="19481" y="53439"/>
                  </a:cubicBezTo>
                  <a:cubicBezTo>
                    <a:pt x="20348" y="53572"/>
                    <a:pt x="21215" y="53539"/>
                    <a:pt x="22049" y="53472"/>
                  </a:cubicBezTo>
                  <a:cubicBezTo>
                    <a:pt x="22416" y="53472"/>
                    <a:pt x="22783" y="53372"/>
                    <a:pt x="23083" y="53172"/>
                  </a:cubicBezTo>
                  <a:cubicBezTo>
                    <a:pt x="23217" y="53072"/>
                    <a:pt x="23350" y="53038"/>
                    <a:pt x="23484" y="53038"/>
                  </a:cubicBezTo>
                  <a:cubicBezTo>
                    <a:pt x="23617" y="53005"/>
                    <a:pt x="23717" y="52972"/>
                    <a:pt x="23851" y="52938"/>
                  </a:cubicBezTo>
                  <a:cubicBezTo>
                    <a:pt x="24918" y="52671"/>
                    <a:pt x="25952" y="52271"/>
                    <a:pt x="26919" y="51704"/>
                  </a:cubicBezTo>
                  <a:cubicBezTo>
                    <a:pt x="27053" y="51637"/>
                    <a:pt x="27186" y="51571"/>
                    <a:pt x="27320" y="51504"/>
                  </a:cubicBezTo>
                  <a:cubicBezTo>
                    <a:pt x="27920" y="51170"/>
                    <a:pt x="28521" y="50837"/>
                    <a:pt x="29154" y="50503"/>
                  </a:cubicBezTo>
                  <a:cubicBezTo>
                    <a:pt x="29221" y="50470"/>
                    <a:pt x="29321" y="50403"/>
                    <a:pt x="29421" y="50336"/>
                  </a:cubicBezTo>
                  <a:cubicBezTo>
                    <a:pt x="29721" y="50103"/>
                    <a:pt x="30022" y="49869"/>
                    <a:pt x="30322" y="49636"/>
                  </a:cubicBezTo>
                  <a:cubicBezTo>
                    <a:pt x="30489" y="49502"/>
                    <a:pt x="30655" y="49336"/>
                    <a:pt x="30755" y="49169"/>
                  </a:cubicBezTo>
                  <a:cubicBezTo>
                    <a:pt x="30889" y="48902"/>
                    <a:pt x="31089" y="48735"/>
                    <a:pt x="31323" y="48602"/>
                  </a:cubicBezTo>
                  <a:cubicBezTo>
                    <a:pt x="31890" y="48268"/>
                    <a:pt x="32290" y="47801"/>
                    <a:pt x="32590" y="47267"/>
                  </a:cubicBezTo>
                  <a:cubicBezTo>
                    <a:pt x="32690" y="47101"/>
                    <a:pt x="32824" y="46901"/>
                    <a:pt x="32957" y="46800"/>
                  </a:cubicBezTo>
                  <a:cubicBezTo>
                    <a:pt x="33191" y="46567"/>
                    <a:pt x="33357" y="46267"/>
                    <a:pt x="33524" y="46000"/>
                  </a:cubicBezTo>
                  <a:cubicBezTo>
                    <a:pt x="33724" y="45633"/>
                    <a:pt x="33924" y="45299"/>
                    <a:pt x="34191" y="44999"/>
                  </a:cubicBezTo>
                  <a:cubicBezTo>
                    <a:pt x="34425" y="44699"/>
                    <a:pt x="34625" y="44365"/>
                    <a:pt x="34725" y="43998"/>
                  </a:cubicBezTo>
                  <a:cubicBezTo>
                    <a:pt x="34925" y="43398"/>
                    <a:pt x="35092" y="42831"/>
                    <a:pt x="35292" y="42231"/>
                  </a:cubicBezTo>
                  <a:cubicBezTo>
                    <a:pt x="35325" y="42064"/>
                    <a:pt x="35359" y="41897"/>
                    <a:pt x="35459" y="41764"/>
                  </a:cubicBezTo>
                  <a:cubicBezTo>
                    <a:pt x="35792" y="41263"/>
                    <a:pt x="35959" y="40696"/>
                    <a:pt x="35993" y="40096"/>
                  </a:cubicBezTo>
                  <a:cubicBezTo>
                    <a:pt x="35993" y="40029"/>
                    <a:pt x="35993" y="39929"/>
                    <a:pt x="36026" y="39862"/>
                  </a:cubicBezTo>
                  <a:cubicBezTo>
                    <a:pt x="36193" y="39462"/>
                    <a:pt x="36193" y="39028"/>
                    <a:pt x="36159" y="38595"/>
                  </a:cubicBezTo>
                  <a:cubicBezTo>
                    <a:pt x="36159" y="37827"/>
                    <a:pt x="36093" y="37094"/>
                    <a:pt x="36126" y="36360"/>
                  </a:cubicBezTo>
                  <a:cubicBezTo>
                    <a:pt x="36193" y="35426"/>
                    <a:pt x="35959" y="34492"/>
                    <a:pt x="35959" y="33558"/>
                  </a:cubicBezTo>
                  <a:cubicBezTo>
                    <a:pt x="35959" y="33491"/>
                    <a:pt x="35892" y="33391"/>
                    <a:pt x="35892" y="33291"/>
                  </a:cubicBezTo>
                  <a:cubicBezTo>
                    <a:pt x="35859" y="33191"/>
                    <a:pt x="35826" y="33057"/>
                    <a:pt x="35826" y="32924"/>
                  </a:cubicBezTo>
                  <a:cubicBezTo>
                    <a:pt x="35792" y="32424"/>
                    <a:pt x="35659" y="31923"/>
                    <a:pt x="35425" y="31456"/>
                  </a:cubicBezTo>
                  <a:cubicBezTo>
                    <a:pt x="35159" y="30956"/>
                    <a:pt x="34892" y="30422"/>
                    <a:pt x="34658" y="29888"/>
                  </a:cubicBezTo>
                  <a:cubicBezTo>
                    <a:pt x="34191" y="28921"/>
                    <a:pt x="33491" y="28187"/>
                    <a:pt x="32724" y="27487"/>
                  </a:cubicBezTo>
                  <a:cubicBezTo>
                    <a:pt x="32423" y="27220"/>
                    <a:pt x="32156" y="26953"/>
                    <a:pt x="31890" y="26619"/>
                  </a:cubicBezTo>
                  <a:cubicBezTo>
                    <a:pt x="30989" y="25519"/>
                    <a:pt x="30088" y="24384"/>
                    <a:pt x="29188" y="23250"/>
                  </a:cubicBezTo>
                  <a:cubicBezTo>
                    <a:pt x="28621" y="22516"/>
                    <a:pt x="28087" y="21749"/>
                    <a:pt x="27687" y="20882"/>
                  </a:cubicBezTo>
                  <a:cubicBezTo>
                    <a:pt x="27587" y="20648"/>
                    <a:pt x="27453" y="20415"/>
                    <a:pt x="27320" y="20181"/>
                  </a:cubicBezTo>
                  <a:cubicBezTo>
                    <a:pt x="26853" y="19347"/>
                    <a:pt x="26452" y="18480"/>
                    <a:pt x="26152" y="17546"/>
                  </a:cubicBezTo>
                  <a:cubicBezTo>
                    <a:pt x="26052" y="17179"/>
                    <a:pt x="25919" y="16779"/>
                    <a:pt x="25885" y="16379"/>
                  </a:cubicBezTo>
                  <a:cubicBezTo>
                    <a:pt x="25885" y="15712"/>
                    <a:pt x="25685" y="15078"/>
                    <a:pt x="25518" y="14411"/>
                  </a:cubicBezTo>
                  <a:cubicBezTo>
                    <a:pt x="25485" y="14311"/>
                    <a:pt x="25418" y="14177"/>
                    <a:pt x="25318" y="14110"/>
                  </a:cubicBezTo>
                  <a:cubicBezTo>
                    <a:pt x="24951" y="13743"/>
                    <a:pt x="24518" y="13477"/>
                    <a:pt x="24017" y="13343"/>
                  </a:cubicBezTo>
                  <a:cubicBezTo>
                    <a:pt x="23750" y="13243"/>
                    <a:pt x="23484" y="13210"/>
                    <a:pt x="23217" y="13143"/>
                  </a:cubicBezTo>
                  <a:cubicBezTo>
                    <a:pt x="22650" y="13010"/>
                    <a:pt x="22083" y="12976"/>
                    <a:pt x="21482" y="12976"/>
                  </a:cubicBezTo>
                  <a:cubicBezTo>
                    <a:pt x="20481" y="12943"/>
                    <a:pt x="19481" y="12943"/>
                    <a:pt x="18480" y="12943"/>
                  </a:cubicBezTo>
                  <a:close/>
                  <a:moveTo>
                    <a:pt x="13943" y="9741"/>
                  </a:moveTo>
                  <a:cubicBezTo>
                    <a:pt x="13643" y="10074"/>
                    <a:pt x="13376" y="10341"/>
                    <a:pt x="13076" y="10641"/>
                  </a:cubicBezTo>
                  <a:cubicBezTo>
                    <a:pt x="12943" y="10775"/>
                    <a:pt x="12809" y="10941"/>
                    <a:pt x="12776" y="11175"/>
                  </a:cubicBezTo>
                  <a:cubicBezTo>
                    <a:pt x="12743" y="11542"/>
                    <a:pt x="12743" y="11909"/>
                    <a:pt x="12743" y="12276"/>
                  </a:cubicBezTo>
                  <a:cubicBezTo>
                    <a:pt x="12743" y="12376"/>
                    <a:pt x="12776" y="12476"/>
                    <a:pt x="12809" y="12609"/>
                  </a:cubicBezTo>
                  <a:cubicBezTo>
                    <a:pt x="12976" y="12576"/>
                    <a:pt x="13110" y="12576"/>
                    <a:pt x="13243" y="12509"/>
                  </a:cubicBezTo>
                  <a:cubicBezTo>
                    <a:pt x="13910" y="12309"/>
                    <a:pt x="14577" y="12242"/>
                    <a:pt x="15278" y="12242"/>
                  </a:cubicBezTo>
                  <a:cubicBezTo>
                    <a:pt x="17313" y="12276"/>
                    <a:pt x="19314" y="12242"/>
                    <a:pt x="21349" y="12242"/>
                  </a:cubicBezTo>
                  <a:cubicBezTo>
                    <a:pt x="22183" y="12242"/>
                    <a:pt x="22983" y="12276"/>
                    <a:pt x="23784" y="12543"/>
                  </a:cubicBezTo>
                  <a:cubicBezTo>
                    <a:pt x="23884" y="12609"/>
                    <a:pt x="24017" y="12576"/>
                    <a:pt x="24151" y="12576"/>
                  </a:cubicBezTo>
                  <a:cubicBezTo>
                    <a:pt x="24184" y="12409"/>
                    <a:pt x="24217" y="12276"/>
                    <a:pt x="24217" y="12142"/>
                  </a:cubicBezTo>
                  <a:cubicBezTo>
                    <a:pt x="24217" y="11842"/>
                    <a:pt x="24184" y="11542"/>
                    <a:pt x="24151" y="11275"/>
                  </a:cubicBezTo>
                  <a:cubicBezTo>
                    <a:pt x="24117" y="10841"/>
                    <a:pt x="23884" y="10541"/>
                    <a:pt x="23484" y="10408"/>
                  </a:cubicBezTo>
                  <a:cubicBezTo>
                    <a:pt x="23083" y="10274"/>
                    <a:pt x="22650" y="10141"/>
                    <a:pt x="22216" y="10074"/>
                  </a:cubicBezTo>
                  <a:cubicBezTo>
                    <a:pt x="21349" y="9941"/>
                    <a:pt x="20448" y="9841"/>
                    <a:pt x="19581" y="9741"/>
                  </a:cubicBezTo>
                  <a:cubicBezTo>
                    <a:pt x="18547" y="9607"/>
                    <a:pt x="17513" y="9674"/>
                    <a:pt x="16479" y="9741"/>
                  </a:cubicBezTo>
                  <a:cubicBezTo>
                    <a:pt x="16112" y="9741"/>
                    <a:pt x="15745" y="9741"/>
                    <a:pt x="15378" y="9707"/>
                  </a:cubicBezTo>
                  <a:cubicBezTo>
                    <a:pt x="14877" y="9641"/>
                    <a:pt x="14410" y="9707"/>
                    <a:pt x="13943" y="9741"/>
                  </a:cubicBezTo>
                  <a:close/>
                  <a:moveTo>
                    <a:pt x="23150" y="7572"/>
                  </a:moveTo>
                  <a:cubicBezTo>
                    <a:pt x="23083" y="7539"/>
                    <a:pt x="23017" y="7472"/>
                    <a:pt x="22950" y="7472"/>
                  </a:cubicBezTo>
                  <a:cubicBezTo>
                    <a:pt x="22716" y="7372"/>
                    <a:pt x="22516" y="7306"/>
                    <a:pt x="22283" y="7239"/>
                  </a:cubicBezTo>
                  <a:cubicBezTo>
                    <a:pt x="20882" y="6839"/>
                    <a:pt x="19447" y="6672"/>
                    <a:pt x="18013" y="6638"/>
                  </a:cubicBezTo>
                  <a:cubicBezTo>
                    <a:pt x="17780" y="6638"/>
                    <a:pt x="17513" y="6672"/>
                    <a:pt x="17246" y="6638"/>
                  </a:cubicBezTo>
                  <a:cubicBezTo>
                    <a:pt x="16479" y="6572"/>
                    <a:pt x="15745" y="6638"/>
                    <a:pt x="14978" y="6672"/>
                  </a:cubicBezTo>
                  <a:cubicBezTo>
                    <a:pt x="14410" y="6705"/>
                    <a:pt x="14177" y="7139"/>
                    <a:pt x="13810" y="7439"/>
                  </a:cubicBezTo>
                  <a:cubicBezTo>
                    <a:pt x="13810" y="7439"/>
                    <a:pt x="13777" y="7506"/>
                    <a:pt x="13777" y="7539"/>
                  </a:cubicBezTo>
                  <a:cubicBezTo>
                    <a:pt x="13777" y="7839"/>
                    <a:pt x="13743" y="8206"/>
                    <a:pt x="13810" y="8506"/>
                  </a:cubicBezTo>
                  <a:cubicBezTo>
                    <a:pt x="13910" y="8840"/>
                    <a:pt x="14010" y="9207"/>
                    <a:pt x="14010" y="9607"/>
                  </a:cubicBezTo>
                  <a:cubicBezTo>
                    <a:pt x="14244" y="9540"/>
                    <a:pt x="14444" y="9507"/>
                    <a:pt x="14611" y="9474"/>
                  </a:cubicBezTo>
                  <a:cubicBezTo>
                    <a:pt x="15178" y="9340"/>
                    <a:pt x="15745" y="9174"/>
                    <a:pt x="16312" y="9107"/>
                  </a:cubicBezTo>
                  <a:cubicBezTo>
                    <a:pt x="17513" y="8940"/>
                    <a:pt x="18714" y="8907"/>
                    <a:pt x="19914" y="9073"/>
                  </a:cubicBezTo>
                  <a:cubicBezTo>
                    <a:pt x="20848" y="9207"/>
                    <a:pt x="21782" y="9274"/>
                    <a:pt x="22716" y="9507"/>
                  </a:cubicBezTo>
                  <a:cubicBezTo>
                    <a:pt x="22783" y="9507"/>
                    <a:pt x="22816" y="9507"/>
                    <a:pt x="22883" y="9507"/>
                  </a:cubicBezTo>
                  <a:cubicBezTo>
                    <a:pt x="22917" y="9274"/>
                    <a:pt x="22950" y="9007"/>
                    <a:pt x="23017" y="8807"/>
                  </a:cubicBezTo>
                  <a:cubicBezTo>
                    <a:pt x="23217" y="8406"/>
                    <a:pt x="23183" y="8006"/>
                    <a:pt x="23150" y="7572"/>
                  </a:cubicBezTo>
                  <a:close/>
                  <a:moveTo>
                    <a:pt x="22383" y="6672"/>
                  </a:moveTo>
                  <a:cubicBezTo>
                    <a:pt x="22349" y="6438"/>
                    <a:pt x="22316" y="6238"/>
                    <a:pt x="22316" y="6071"/>
                  </a:cubicBezTo>
                  <a:cubicBezTo>
                    <a:pt x="22349" y="5671"/>
                    <a:pt x="22116" y="5504"/>
                    <a:pt x="21816" y="5371"/>
                  </a:cubicBezTo>
                  <a:cubicBezTo>
                    <a:pt x="21682" y="5337"/>
                    <a:pt x="21582" y="5304"/>
                    <a:pt x="21449" y="5271"/>
                  </a:cubicBezTo>
                  <a:cubicBezTo>
                    <a:pt x="20715" y="5071"/>
                    <a:pt x="20014" y="4937"/>
                    <a:pt x="19247" y="4937"/>
                  </a:cubicBezTo>
                  <a:cubicBezTo>
                    <a:pt x="18780" y="4937"/>
                    <a:pt x="18280" y="4937"/>
                    <a:pt x="17813" y="4870"/>
                  </a:cubicBezTo>
                  <a:cubicBezTo>
                    <a:pt x="17246" y="4770"/>
                    <a:pt x="16645" y="4704"/>
                    <a:pt x="16045" y="4804"/>
                  </a:cubicBezTo>
                  <a:cubicBezTo>
                    <a:pt x="15945" y="4837"/>
                    <a:pt x="15845" y="4870"/>
                    <a:pt x="15778" y="4737"/>
                  </a:cubicBezTo>
                  <a:cubicBezTo>
                    <a:pt x="15811" y="4604"/>
                    <a:pt x="15912" y="4604"/>
                    <a:pt x="16012" y="4604"/>
                  </a:cubicBezTo>
                  <a:cubicBezTo>
                    <a:pt x="16445" y="4537"/>
                    <a:pt x="16846" y="4470"/>
                    <a:pt x="17246" y="4403"/>
                  </a:cubicBezTo>
                  <a:cubicBezTo>
                    <a:pt x="17546" y="4303"/>
                    <a:pt x="17846" y="4270"/>
                    <a:pt x="18180" y="4270"/>
                  </a:cubicBezTo>
                  <a:cubicBezTo>
                    <a:pt x="18480" y="4270"/>
                    <a:pt x="18747" y="4237"/>
                    <a:pt x="19047" y="4237"/>
                  </a:cubicBezTo>
                  <a:cubicBezTo>
                    <a:pt x="20081" y="4203"/>
                    <a:pt x="21115" y="4370"/>
                    <a:pt x="22083" y="4737"/>
                  </a:cubicBezTo>
                  <a:cubicBezTo>
                    <a:pt x="22149" y="4770"/>
                    <a:pt x="22183" y="4770"/>
                    <a:pt x="22249" y="4770"/>
                  </a:cubicBezTo>
                  <a:cubicBezTo>
                    <a:pt x="22316" y="4570"/>
                    <a:pt x="22316" y="4370"/>
                    <a:pt x="22183" y="4237"/>
                  </a:cubicBezTo>
                  <a:cubicBezTo>
                    <a:pt x="21716" y="3770"/>
                    <a:pt x="21282" y="3303"/>
                    <a:pt x="20682" y="3002"/>
                  </a:cubicBezTo>
                  <a:cubicBezTo>
                    <a:pt x="20648" y="2969"/>
                    <a:pt x="20582" y="2969"/>
                    <a:pt x="20515" y="2936"/>
                  </a:cubicBezTo>
                  <a:cubicBezTo>
                    <a:pt x="20181" y="2869"/>
                    <a:pt x="19814" y="2802"/>
                    <a:pt x="19481" y="2669"/>
                  </a:cubicBezTo>
                  <a:cubicBezTo>
                    <a:pt x="19214" y="2602"/>
                    <a:pt x="18947" y="2569"/>
                    <a:pt x="18680" y="2569"/>
                  </a:cubicBezTo>
                  <a:cubicBezTo>
                    <a:pt x="18213" y="2569"/>
                    <a:pt x="17746" y="2535"/>
                    <a:pt x="17313" y="2736"/>
                  </a:cubicBezTo>
                  <a:cubicBezTo>
                    <a:pt x="17246" y="2769"/>
                    <a:pt x="17146" y="2736"/>
                    <a:pt x="17046" y="2769"/>
                  </a:cubicBezTo>
                  <a:cubicBezTo>
                    <a:pt x="16545" y="2902"/>
                    <a:pt x="16012" y="3002"/>
                    <a:pt x="15645" y="3403"/>
                  </a:cubicBezTo>
                  <a:cubicBezTo>
                    <a:pt x="15478" y="3603"/>
                    <a:pt x="15278" y="3770"/>
                    <a:pt x="15078" y="3903"/>
                  </a:cubicBezTo>
                  <a:cubicBezTo>
                    <a:pt x="14744" y="4137"/>
                    <a:pt x="14644" y="4437"/>
                    <a:pt x="14644" y="4804"/>
                  </a:cubicBezTo>
                  <a:cubicBezTo>
                    <a:pt x="14644" y="5237"/>
                    <a:pt x="14644" y="5671"/>
                    <a:pt x="14644" y="6105"/>
                  </a:cubicBezTo>
                  <a:cubicBezTo>
                    <a:pt x="14644" y="6205"/>
                    <a:pt x="14577" y="6338"/>
                    <a:pt x="14711" y="6438"/>
                  </a:cubicBezTo>
                  <a:cubicBezTo>
                    <a:pt x="14777" y="6405"/>
                    <a:pt x="14877" y="6372"/>
                    <a:pt x="14978" y="6372"/>
                  </a:cubicBezTo>
                  <a:cubicBezTo>
                    <a:pt x="15478" y="6171"/>
                    <a:pt x="15978" y="6138"/>
                    <a:pt x="16512" y="6138"/>
                  </a:cubicBezTo>
                  <a:cubicBezTo>
                    <a:pt x="17012" y="6138"/>
                    <a:pt x="17513" y="6138"/>
                    <a:pt x="18013" y="6105"/>
                  </a:cubicBezTo>
                  <a:cubicBezTo>
                    <a:pt x="18947" y="6071"/>
                    <a:pt x="19848" y="6171"/>
                    <a:pt x="20782" y="6338"/>
                  </a:cubicBezTo>
                  <a:cubicBezTo>
                    <a:pt x="21282" y="6405"/>
                    <a:pt x="21782" y="6538"/>
                    <a:pt x="22383" y="6672"/>
                  </a:cubicBezTo>
                  <a:close/>
                  <a:moveTo>
                    <a:pt x="16112" y="2402"/>
                  </a:moveTo>
                  <a:cubicBezTo>
                    <a:pt x="16645" y="2269"/>
                    <a:pt x="17112" y="2135"/>
                    <a:pt x="17546" y="2002"/>
                  </a:cubicBezTo>
                  <a:cubicBezTo>
                    <a:pt x="17679" y="2002"/>
                    <a:pt x="17813" y="1968"/>
                    <a:pt x="17946" y="1968"/>
                  </a:cubicBezTo>
                  <a:cubicBezTo>
                    <a:pt x="18280" y="1968"/>
                    <a:pt x="18647" y="1968"/>
                    <a:pt x="19014" y="1968"/>
                  </a:cubicBezTo>
                  <a:cubicBezTo>
                    <a:pt x="19147" y="1968"/>
                    <a:pt x="19247" y="2002"/>
                    <a:pt x="19347" y="2002"/>
                  </a:cubicBezTo>
                  <a:cubicBezTo>
                    <a:pt x="19781" y="2135"/>
                    <a:pt x="20215" y="2235"/>
                    <a:pt x="20682" y="2369"/>
                  </a:cubicBezTo>
                  <a:cubicBezTo>
                    <a:pt x="20715" y="2369"/>
                    <a:pt x="20782" y="2335"/>
                    <a:pt x="20815" y="2335"/>
                  </a:cubicBezTo>
                  <a:cubicBezTo>
                    <a:pt x="20748" y="1868"/>
                    <a:pt x="20548" y="1468"/>
                    <a:pt x="20181" y="1168"/>
                  </a:cubicBezTo>
                  <a:cubicBezTo>
                    <a:pt x="20014" y="968"/>
                    <a:pt x="19781" y="868"/>
                    <a:pt x="19514" y="868"/>
                  </a:cubicBezTo>
                  <a:cubicBezTo>
                    <a:pt x="19181" y="834"/>
                    <a:pt x="18880" y="734"/>
                    <a:pt x="18547" y="734"/>
                  </a:cubicBezTo>
                  <a:cubicBezTo>
                    <a:pt x="18213" y="734"/>
                    <a:pt x="17913" y="801"/>
                    <a:pt x="17579" y="834"/>
                  </a:cubicBezTo>
                  <a:cubicBezTo>
                    <a:pt x="17479" y="868"/>
                    <a:pt x="17346" y="868"/>
                    <a:pt x="17246" y="868"/>
                  </a:cubicBezTo>
                  <a:cubicBezTo>
                    <a:pt x="17146" y="901"/>
                    <a:pt x="17046" y="934"/>
                    <a:pt x="16946" y="1001"/>
                  </a:cubicBezTo>
                  <a:cubicBezTo>
                    <a:pt x="16512" y="1335"/>
                    <a:pt x="16178" y="1768"/>
                    <a:pt x="16112" y="24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58"/>
            <p:cNvSpPr/>
            <p:nvPr/>
          </p:nvSpPr>
          <p:spPr>
            <a:xfrm>
              <a:off x="5984688" y="2467575"/>
              <a:ext cx="120100" cy="67575"/>
            </a:xfrm>
            <a:custGeom>
              <a:rect b="b" l="l" r="r" t="t"/>
              <a:pathLst>
                <a:path extrusionOk="0" h="2703" w="4804">
                  <a:moveTo>
                    <a:pt x="4270" y="34"/>
                  </a:moveTo>
                  <a:cubicBezTo>
                    <a:pt x="2902" y="268"/>
                    <a:pt x="1668" y="1302"/>
                    <a:pt x="434" y="1902"/>
                  </a:cubicBezTo>
                  <a:cubicBezTo>
                    <a:pt x="0" y="2102"/>
                    <a:pt x="334" y="2703"/>
                    <a:pt x="734" y="2636"/>
                  </a:cubicBezTo>
                  <a:cubicBezTo>
                    <a:pt x="2102" y="2403"/>
                    <a:pt x="3503" y="1369"/>
                    <a:pt x="4537" y="501"/>
                  </a:cubicBezTo>
                  <a:cubicBezTo>
                    <a:pt x="4804" y="301"/>
                    <a:pt x="4537" y="1"/>
                    <a:pt x="4270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58"/>
            <p:cNvSpPr/>
            <p:nvPr/>
          </p:nvSpPr>
          <p:spPr>
            <a:xfrm>
              <a:off x="6222363" y="2659400"/>
              <a:ext cx="56725" cy="101750"/>
            </a:xfrm>
            <a:custGeom>
              <a:rect b="b" l="l" r="r" t="t"/>
              <a:pathLst>
                <a:path extrusionOk="0" h="4070" w="2269">
                  <a:moveTo>
                    <a:pt x="1701" y="200"/>
                  </a:moveTo>
                  <a:cubicBezTo>
                    <a:pt x="1201" y="601"/>
                    <a:pt x="901" y="1168"/>
                    <a:pt x="667" y="1735"/>
                  </a:cubicBezTo>
                  <a:cubicBezTo>
                    <a:pt x="434" y="2335"/>
                    <a:pt x="0" y="3102"/>
                    <a:pt x="100" y="3769"/>
                  </a:cubicBezTo>
                  <a:cubicBezTo>
                    <a:pt x="100" y="3936"/>
                    <a:pt x="267" y="4070"/>
                    <a:pt x="434" y="3970"/>
                  </a:cubicBezTo>
                  <a:cubicBezTo>
                    <a:pt x="934" y="3669"/>
                    <a:pt x="1134" y="3036"/>
                    <a:pt x="1368" y="2535"/>
                  </a:cubicBezTo>
                  <a:cubicBezTo>
                    <a:pt x="1668" y="1868"/>
                    <a:pt x="1968" y="1201"/>
                    <a:pt x="2202" y="500"/>
                  </a:cubicBezTo>
                  <a:cubicBezTo>
                    <a:pt x="2268" y="200"/>
                    <a:pt x="1902" y="0"/>
                    <a:pt x="1701" y="2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58"/>
            <p:cNvSpPr/>
            <p:nvPr/>
          </p:nvSpPr>
          <p:spPr>
            <a:xfrm>
              <a:off x="6581788" y="2734450"/>
              <a:ext cx="34200" cy="130100"/>
            </a:xfrm>
            <a:custGeom>
              <a:rect b="b" l="l" r="r" t="t"/>
              <a:pathLst>
                <a:path extrusionOk="0" h="5204" w="1368">
                  <a:moveTo>
                    <a:pt x="667" y="267"/>
                  </a:moveTo>
                  <a:cubicBezTo>
                    <a:pt x="534" y="0"/>
                    <a:pt x="134" y="134"/>
                    <a:pt x="134" y="401"/>
                  </a:cubicBezTo>
                  <a:cubicBezTo>
                    <a:pt x="67" y="1601"/>
                    <a:pt x="0" y="2902"/>
                    <a:pt x="100" y="4103"/>
                  </a:cubicBezTo>
                  <a:cubicBezTo>
                    <a:pt x="67" y="4203"/>
                    <a:pt x="67" y="4370"/>
                    <a:pt x="134" y="4470"/>
                  </a:cubicBezTo>
                  <a:cubicBezTo>
                    <a:pt x="134" y="4937"/>
                    <a:pt x="1001" y="5204"/>
                    <a:pt x="1068" y="4470"/>
                  </a:cubicBezTo>
                  <a:cubicBezTo>
                    <a:pt x="1234" y="3102"/>
                    <a:pt x="1368" y="1501"/>
                    <a:pt x="667" y="2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58"/>
            <p:cNvSpPr/>
            <p:nvPr/>
          </p:nvSpPr>
          <p:spPr>
            <a:xfrm>
              <a:off x="6861138" y="2660225"/>
              <a:ext cx="97600" cy="79250"/>
            </a:xfrm>
            <a:custGeom>
              <a:rect b="b" l="l" r="r" t="t"/>
              <a:pathLst>
                <a:path extrusionOk="0" h="3170" w="3904">
                  <a:moveTo>
                    <a:pt x="2536" y="1135"/>
                  </a:moveTo>
                  <a:cubicBezTo>
                    <a:pt x="1902" y="668"/>
                    <a:pt x="1202" y="267"/>
                    <a:pt x="468" y="67"/>
                  </a:cubicBezTo>
                  <a:cubicBezTo>
                    <a:pt x="134" y="0"/>
                    <a:pt x="1" y="367"/>
                    <a:pt x="168" y="601"/>
                  </a:cubicBezTo>
                  <a:cubicBezTo>
                    <a:pt x="501" y="1035"/>
                    <a:pt x="1001" y="1368"/>
                    <a:pt x="1468" y="1668"/>
                  </a:cubicBezTo>
                  <a:cubicBezTo>
                    <a:pt x="1769" y="1868"/>
                    <a:pt x="2102" y="2069"/>
                    <a:pt x="2369" y="2302"/>
                  </a:cubicBezTo>
                  <a:cubicBezTo>
                    <a:pt x="2469" y="2369"/>
                    <a:pt x="2569" y="2436"/>
                    <a:pt x="2669" y="2502"/>
                  </a:cubicBezTo>
                  <a:cubicBezTo>
                    <a:pt x="2903" y="2702"/>
                    <a:pt x="2736" y="2669"/>
                    <a:pt x="2769" y="2369"/>
                  </a:cubicBezTo>
                  <a:cubicBezTo>
                    <a:pt x="2669" y="2969"/>
                    <a:pt x="3437" y="3169"/>
                    <a:pt x="3637" y="2602"/>
                  </a:cubicBezTo>
                  <a:cubicBezTo>
                    <a:pt x="3904" y="2002"/>
                    <a:pt x="2903" y="1401"/>
                    <a:pt x="2536" y="1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58"/>
            <p:cNvSpPr/>
            <p:nvPr/>
          </p:nvSpPr>
          <p:spPr>
            <a:xfrm>
              <a:off x="7070463" y="2336650"/>
              <a:ext cx="100100" cy="35050"/>
            </a:xfrm>
            <a:custGeom>
              <a:rect b="b" l="l" r="r" t="t"/>
              <a:pathLst>
                <a:path extrusionOk="0" h="1402" w="4004">
                  <a:moveTo>
                    <a:pt x="3736" y="701"/>
                  </a:moveTo>
                  <a:cubicBezTo>
                    <a:pt x="3169" y="568"/>
                    <a:pt x="2569" y="468"/>
                    <a:pt x="1968" y="334"/>
                  </a:cubicBezTo>
                  <a:cubicBezTo>
                    <a:pt x="1435" y="201"/>
                    <a:pt x="901" y="1"/>
                    <a:pt x="301" y="1"/>
                  </a:cubicBezTo>
                  <a:cubicBezTo>
                    <a:pt x="67" y="1"/>
                    <a:pt x="0" y="301"/>
                    <a:pt x="201" y="434"/>
                  </a:cubicBezTo>
                  <a:cubicBezTo>
                    <a:pt x="1101" y="1102"/>
                    <a:pt x="2636" y="1402"/>
                    <a:pt x="3736" y="1235"/>
                  </a:cubicBezTo>
                  <a:cubicBezTo>
                    <a:pt x="4003" y="1168"/>
                    <a:pt x="4003" y="735"/>
                    <a:pt x="3736" y="7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58"/>
            <p:cNvSpPr/>
            <p:nvPr/>
          </p:nvSpPr>
          <p:spPr>
            <a:xfrm>
              <a:off x="6982063" y="1898000"/>
              <a:ext cx="81750" cy="67575"/>
            </a:xfrm>
            <a:custGeom>
              <a:rect b="b" l="l" r="r" t="t"/>
              <a:pathLst>
                <a:path extrusionOk="0" h="2703" w="3270">
                  <a:moveTo>
                    <a:pt x="2969" y="301"/>
                  </a:moveTo>
                  <a:cubicBezTo>
                    <a:pt x="2702" y="1"/>
                    <a:pt x="2202" y="134"/>
                    <a:pt x="2102" y="535"/>
                  </a:cubicBezTo>
                  <a:cubicBezTo>
                    <a:pt x="2069" y="568"/>
                    <a:pt x="1768" y="802"/>
                    <a:pt x="1702" y="868"/>
                  </a:cubicBezTo>
                  <a:cubicBezTo>
                    <a:pt x="1502" y="1035"/>
                    <a:pt x="1268" y="1202"/>
                    <a:pt x="1035" y="1335"/>
                  </a:cubicBezTo>
                  <a:cubicBezTo>
                    <a:pt x="668" y="1569"/>
                    <a:pt x="201" y="1736"/>
                    <a:pt x="34" y="2169"/>
                  </a:cubicBezTo>
                  <a:cubicBezTo>
                    <a:pt x="1" y="2269"/>
                    <a:pt x="67" y="2436"/>
                    <a:pt x="167" y="2503"/>
                  </a:cubicBezTo>
                  <a:cubicBezTo>
                    <a:pt x="634" y="2703"/>
                    <a:pt x="1101" y="2403"/>
                    <a:pt x="1502" y="2136"/>
                  </a:cubicBezTo>
                  <a:cubicBezTo>
                    <a:pt x="1735" y="1969"/>
                    <a:pt x="1969" y="1802"/>
                    <a:pt x="2202" y="1602"/>
                  </a:cubicBezTo>
                  <a:cubicBezTo>
                    <a:pt x="2336" y="1502"/>
                    <a:pt x="2636" y="1202"/>
                    <a:pt x="2736" y="1168"/>
                  </a:cubicBezTo>
                  <a:cubicBezTo>
                    <a:pt x="3136" y="1068"/>
                    <a:pt x="3270" y="568"/>
                    <a:pt x="2969" y="3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58"/>
            <p:cNvSpPr/>
            <p:nvPr/>
          </p:nvSpPr>
          <p:spPr>
            <a:xfrm>
              <a:off x="6053913" y="1899675"/>
              <a:ext cx="60050" cy="52575"/>
            </a:xfrm>
            <a:custGeom>
              <a:rect b="b" l="l" r="r" t="t"/>
              <a:pathLst>
                <a:path extrusionOk="0" h="2103" w="2402">
                  <a:moveTo>
                    <a:pt x="1434" y="634"/>
                  </a:moveTo>
                  <a:cubicBezTo>
                    <a:pt x="1134" y="368"/>
                    <a:pt x="634" y="1"/>
                    <a:pt x="267" y="334"/>
                  </a:cubicBezTo>
                  <a:cubicBezTo>
                    <a:pt x="0" y="568"/>
                    <a:pt x="234" y="935"/>
                    <a:pt x="500" y="935"/>
                  </a:cubicBezTo>
                  <a:cubicBezTo>
                    <a:pt x="534" y="935"/>
                    <a:pt x="534" y="968"/>
                    <a:pt x="534" y="968"/>
                  </a:cubicBezTo>
                  <a:cubicBezTo>
                    <a:pt x="600" y="1001"/>
                    <a:pt x="667" y="1068"/>
                    <a:pt x="734" y="1101"/>
                  </a:cubicBezTo>
                  <a:cubicBezTo>
                    <a:pt x="867" y="1202"/>
                    <a:pt x="1001" y="1335"/>
                    <a:pt x="1134" y="1435"/>
                  </a:cubicBezTo>
                  <a:cubicBezTo>
                    <a:pt x="1368" y="1669"/>
                    <a:pt x="1668" y="2035"/>
                    <a:pt x="2035" y="2069"/>
                  </a:cubicBezTo>
                  <a:cubicBezTo>
                    <a:pt x="2235" y="2102"/>
                    <a:pt x="2402" y="1969"/>
                    <a:pt x="2368" y="1769"/>
                  </a:cubicBezTo>
                  <a:cubicBezTo>
                    <a:pt x="2302" y="1302"/>
                    <a:pt x="1768" y="901"/>
                    <a:pt x="1434" y="6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58"/>
            <p:cNvSpPr/>
            <p:nvPr/>
          </p:nvSpPr>
          <p:spPr>
            <a:xfrm>
              <a:off x="5937163" y="2115675"/>
              <a:ext cx="87575" cy="35050"/>
            </a:xfrm>
            <a:custGeom>
              <a:rect b="b" l="l" r="r" t="t"/>
              <a:pathLst>
                <a:path extrusionOk="0" h="1402" w="3503">
                  <a:moveTo>
                    <a:pt x="3402" y="434"/>
                  </a:moveTo>
                  <a:cubicBezTo>
                    <a:pt x="3102" y="167"/>
                    <a:pt x="2602" y="200"/>
                    <a:pt x="2235" y="200"/>
                  </a:cubicBezTo>
                  <a:cubicBezTo>
                    <a:pt x="1968" y="167"/>
                    <a:pt x="1735" y="200"/>
                    <a:pt x="1501" y="200"/>
                  </a:cubicBezTo>
                  <a:cubicBezTo>
                    <a:pt x="1368" y="200"/>
                    <a:pt x="1234" y="200"/>
                    <a:pt x="1134" y="200"/>
                  </a:cubicBezTo>
                  <a:cubicBezTo>
                    <a:pt x="1101" y="200"/>
                    <a:pt x="1101" y="167"/>
                    <a:pt x="1067" y="167"/>
                  </a:cubicBezTo>
                  <a:cubicBezTo>
                    <a:pt x="901" y="0"/>
                    <a:pt x="500" y="0"/>
                    <a:pt x="400" y="334"/>
                  </a:cubicBezTo>
                  <a:cubicBezTo>
                    <a:pt x="0" y="1401"/>
                    <a:pt x="2969" y="1168"/>
                    <a:pt x="3402" y="767"/>
                  </a:cubicBezTo>
                  <a:cubicBezTo>
                    <a:pt x="3503" y="701"/>
                    <a:pt x="3503" y="501"/>
                    <a:pt x="3402" y="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58"/>
            <p:cNvSpPr/>
            <p:nvPr/>
          </p:nvSpPr>
          <p:spPr>
            <a:xfrm>
              <a:off x="6315188" y="1716850"/>
              <a:ext cx="463425" cy="626725"/>
            </a:xfrm>
            <a:custGeom>
              <a:rect b="b" l="l" r="r" t="t"/>
              <a:pathLst>
                <a:path extrusionOk="0" h="25069" w="18537">
                  <a:moveTo>
                    <a:pt x="6289" y="16710"/>
                  </a:moveTo>
                  <a:cubicBezTo>
                    <a:pt x="6583" y="16710"/>
                    <a:pt x="6942" y="17004"/>
                    <a:pt x="7362" y="17588"/>
                  </a:cubicBezTo>
                  <a:cubicBezTo>
                    <a:pt x="7362" y="17855"/>
                    <a:pt x="7362" y="18121"/>
                    <a:pt x="7295" y="18422"/>
                  </a:cubicBezTo>
                  <a:cubicBezTo>
                    <a:pt x="7195" y="19389"/>
                    <a:pt x="6961" y="20156"/>
                    <a:pt x="6294" y="20923"/>
                  </a:cubicBezTo>
                  <a:cubicBezTo>
                    <a:pt x="6194" y="21057"/>
                    <a:pt x="6094" y="21190"/>
                    <a:pt x="5961" y="21290"/>
                  </a:cubicBezTo>
                  <a:cubicBezTo>
                    <a:pt x="5327" y="20023"/>
                    <a:pt x="5160" y="18522"/>
                    <a:pt x="5694" y="17321"/>
                  </a:cubicBezTo>
                  <a:cubicBezTo>
                    <a:pt x="5845" y="16912"/>
                    <a:pt x="6044" y="16710"/>
                    <a:pt x="6289" y="16710"/>
                  </a:cubicBezTo>
                  <a:close/>
                  <a:moveTo>
                    <a:pt x="11713" y="17690"/>
                  </a:moveTo>
                  <a:cubicBezTo>
                    <a:pt x="11923" y="17690"/>
                    <a:pt x="12087" y="17867"/>
                    <a:pt x="12199" y="18221"/>
                  </a:cubicBezTo>
                  <a:cubicBezTo>
                    <a:pt x="12499" y="18722"/>
                    <a:pt x="12565" y="19256"/>
                    <a:pt x="12565" y="19856"/>
                  </a:cubicBezTo>
                  <a:cubicBezTo>
                    <a:pt x="12599" y="20590"/>
                    <a:pt x="12265" y="21357"/>
                    <a:pt x="11898" y="22024"/>
                  </a:cubicBezTo>
                  <a:cubicBezTo>
                    <a:pt x="11431" y="21324"/>
                    <a:pt x="11164" y="20490"/>
                    <a:pt x="11064" y="19756"/>
                  </a:cubicBezTo>
                  <a:cubicBezTo>
                    <a:pt x="10998" y="19189"/>
                    <a:pt x="10998" y="18622"/>
                    <a:pt x="11131" y="18021"/>
                  </a:cubicBezTo>
                  <a:cubicBezTo>
                    <a:pt x="11352" y="17801"/>
                    <a:pt x="11547" y="17690"/>
                    <a:pt x="11713" y="17690"/>
                  </a:cubicBezTo>
                  <a:close/>
                  <a:moveTo>
                    <a:pt x="12461" y="1"/>
                  </a:moveTo>
                  <a:cubicBezTo>
                    <a:pt x="12258" y="1"/>
                    <a:pt x="12064" y="113"/>
                    <a:pt x="11998" y="375"/>
                  </a:cubicBezTo>
                  <a:cubicBezTo>
                    <a:pt x="11698" y="1676"/>
                    <a:pt x="11865" y="2910"/>
                    <a:pt x="12065" y="4211"/>
                  </a:cubicBezTo>
                  <a:cubicBezTo>
                    <a:pt x="12332" y="5746"/>
                    <a:pt x="12399" y="7347"/>
                    <a:pt x="12632" y="8881"/>
                  </a:cubicBezTo>
                  <a:cubicBezTo>
                    <a:pt x="12999" y="11550"/>
                    <a:pt x="13833" y="13985"/>
                    <a:pt x="15568" y="16053"/>
                  </a:cubicBezTo>
                  <a:cubicBezTo>
                    <a:pt x="16702" y="17454"/>
                    <a:pt x="17536" y="18422"/>
                    <a:pt x="17102" y="20323"/>
                  </a:cubicBezTo>
                  <a:cubicBezTo>
                    <a:pt x="16768" y="21724"/>
                    <a:pt x="15734" y="23225"/>
                    <a:pt x="14200" y="23358"/>
                  </a:cubicBezTo>
                  <a:cubicBezTo>
                    <a:pt x="14154" y="23361"/>
                    <a:pt x="14109" y="23362"/>
                    <a:pt x="14064" y="23362"/>
                  </a:cubicBezTo>
                  <a:cubicBezTo>
                    <a:pt x="13494" y="23362"/>
                    <a:pt x="13034" y="23167"/>
                    <a:pt x="12632" y="22858"/>
                  </a:cubicBezTo>
                  <a:cubicBezTo>
                    <a:pt x="13366" y="21657"/>
                    <a:pt x="13833" y="20223"/>
                    <a:pt x="13533" y="18822"/>
                  </a:cubicBezTo>
                  <a:cubicBezTo>
                    <a:pt x="13333" y="17754"/>
                    <a:pt x="12599" y="16487"/>
                    <a:pt x="11398" y="16454"/>
                  </a:cubicBezTo>
                  <a:cubicBezTo>
                    <a:pt x="11390" y="16453"/>
                    <a:pt x="11382" y="16453"/>
                    <a:pt x="11374" y="16453"/>
                  </a:cubicBezTo>
                  <a:cubicBezTo>
                    <a:pt x="8739" y="16453"/>
                    <a:pt x="10300" y="21860"/>
                    <a:pt x="11164" y="22825"/>
                  </a:cubicBezTo>
                  <a:cubicBezTo>
                    <a:pt x="11198" y="22891"/>
                    <a:pt x="11231" y="22925"/>
                    <a:pt x="11298" y="22958"/>
                  </a:cubicBezTo>
                  <a:cubicBezTo>
                    <a:pt x="10755" y="23676"/>
                    <a:pt x="10132" y="23999"/>
                    <a:pt x="9450" y="23999"/>
                  </a:cubicBezTo>
                  <a:cubicBezTo>
                    <a:pt x="8960" y="23999"/>
                    <a:pt x="8440" y="23832"/>
                    <a:pt x="7895" y="23525"/>
                  </a:cubicBezTo>
                  <a:cubicBezTo>
                    <a:pt x="7362" y="23225"/>
                    <a:pt x="6895" y="22758"/>
                    <a:pt x="6494" y="22224"/>
                  </a:cubicBezTo>
                  <a:cubicBezTo>
                    <a:pt x="7162" y="21657"/>
                    <a:pt x="7695" y="20957"/>
                    <a:pt x="7962" y="20290"/>
                  </a:cubicBezTo>
                  <a:cubicBezTo>
                    <a:pt x="8362" y="19189"/>
                    <a:pt x="8896" y="17021"/>
                    <a:pt x="8029" y="16020"/>
                  </a:cubicBezTo>
                  <a:cubicBezTo>
                    <a:pt x="7648" y="15576"/>
                    <a:pt x="7207" y="15380"/>
                    <a:pt x="6756" y="15380"/>
                  </a:cubicBezTo>
                  <a:cubicBezTo>
                    <a:pt x="6258" y="15380"/>
                    <a:pt x="5748" y="15618"/>
                    <a:pt x="5294" y="16020"/>
                  </a:cubicBezTo>
                  <a:cubicBezTo>
                    <a:pt x="3926" y="17221"/>
                    <a:pt x="4260" y="19622"/>
                    <a:pt x="4760" y="21124"/>
                  </a:cubicBezTo>
                  <a:cubicBezTo>
                    <a:pt x="4827" y="21390"/>
                    <a:pt x="4960" y="21657"/>
                    <a:pt x="5093" y="21924"/>
                  </a:cubicBezTo>
                  <a:cubicBezTo>
                    <a:pt x="4537" y="22262"/>
                    <a:pt x="3897" y="22505"/>
                    <a:pt x="3294" y="22505"/>
                  </a:cubicBezTo>
                  <a:cubicBezTo>
                    <a:pt x="2886" y="22505"/>
                    <a:pt x="2495" y="22394"/>
                    <a:pt x="2158" y="22124"/>
                  </a:cubicBezTo>
                  <a:cubicBezTo>
                    <a:pt x="1458" y="21524"/>
                    <a:pt x="1324" y="20423"/>
                    <a:pt x="1257" y="19556"/>
                  </a:cubicBezTo>
                  <a:cubicBezTo>
                    <a:pt x="1124" y="17788"/>
                    <a:pt x="1424" y="15953"/>
                    <a:pt x="1858" y="14219"/>
                  </a:cubicBezTo>
                  <a:cubicBezTo>
                    <a:pt x="2291" y="12617"/>
                    <a:pt x="3292" y="11317"/>
                    <a:pt x="3993" y="9849"/>
                  </a:cubicBezTo>
                  <a:cubicBezTo>
                    <a:pt x="5160" y="7514"/>
                    <a:pt x="5994" y="4178"/>
                    <a:pt x="5460" y="1576"/>
                  </a:cubicBezTo>
                  <a:cubicBezTo>
                    <a:pt x="5407" y="1295"/>
                    <a:pt x="5214" y="1175"/>
                    <a:pt x="5011" y="1175"/>
                  </a:cubicBezTo>
                  <a:cubicBezTo>
                    <a:pt x="4707" y="1175"/>
                    <a:pt x="4380" y="1443"/>
                    <a:pt x="4460" y="1843"/>
                  </a:cubicBezTo>
                  <a:cubicBezTo>
                    <a:pt x="4960" y="4378"/>
                    <a:pt x="3959" y="7547"/>
                    <a:pt x="2859" y="9815"/>
                  </a:cubicBezTo>
                  <a:cubicBezTo>
                    <a:pt x="1724" y="12117"/>
                    <a:pt x="724" y="13852"/>
                    <a:pt x="357" y="16454"/>
                  </a:cubicBezTo>
                  <a:cubicBezTo>
                    <a:pt x="0" y="18978"/>
                    <a:pt x="120" y="23616"/>
                    <a:pt x="3233" y="23616"/>
                  </a:cubicBezTo>
                  <a:cubicBezTo>
                    <a:pt x="3617" y="23616"/>
                    <a:pt x="4047" y="23546"/>
                    <a:pt x="4526" y="23392"/>
                  </a:cubicBezTo>
                  <a:cubicBezTo>
                    <a:pt x="4893" y="23292"/>
                    <a:pt x="5294" y="23092"/>
                    <a:pt x="5694" y="22858"/>
                  </a:cubicBezTo>
                  <a:cubicBezTo>
                    <a:pt x="6649" y="24118"/>
                    <a:pt x="8099" y="25068"/>
                    <a:pt x="9509" y="25068"/>
                  </a:cubicBezTo>
                  <a:cubicBezTo>
                    <a:pt x="10414" y="25068"/>
                    <a:pt x="11302" y="24677"/>
                    <a:pt x="12032" y="23725"/>
                  </a:cubicBezTo>
                  <a:cubicBezTo>
                    <a:pt x="12032" y="23692"/>
                    <a:pt x="12065" y="23692"/>
                    <a:pt x="12065" y="23659"/>
                  </a:cubicBezTo>
                  <a:cubicBezTo>
                    <a:pt x="12721" y="24110"/>
                    <a:pt x="13405" y="24318"/>
                    <a:pt x="14072" y="24318"/>
                  </a:cubicBezTo>
                  <a:cubicBezTo>
                    <a:pt x="15576" y="24318"/>
                    <a:pt x="16994" y="23257"/>
                    <a:pt x="17803" y="21524"/>
                  </a:cubicBezTo>
                  <a:cubicBezTo>
                    <a:pt x="18236" y="20623"/>
                    <a:pt x="18536" y="19289"/>
                    <a:pt x="18270" y="18288"/>
                  </a:cubicBezTo>
                  <a:cubicBezTo>
                    <a:pt x="17836" y="16687"/>
                    <a:pt x="16468" y="15620"/>
                    <a:pt x="15534" y="14285"/>
                  </a:cubicBezTo>
                  <a:cubicBezTo>
                    <a:pt x="14200" y="12351"/>
                    <a:pt x="13800" y="9849"/>
                    <a:pt x="13499" y="7581"/>
                  </a:cubicBezTo>
                  <a:cubicBezTo>
                    <a:pt x="13233" y="5479"/>
                    <a:pt x="12532" y="2710"/>
                    <a:pt x="13032" y="676"/>
                  </a:cubicBezTo>
                  <a:cubicBezTo>
                    <a:pt x="13114" y="270"/>
                    <a:pt x="12776" y="1"/>
                    <a:pt x="124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2" name="Google Shape;2262;p58"/>
          <p:cNvSpPr/>
          <p:nvPr/>
        </p:nvSpPr>
        <p:spPr>
          <a:xfrm>
            <a:off x="4726250" y="1540000"/>
            <a:ext cx="239375" cy="235350"/>
          </a:xfrm>
          <a:custGeom>
            <a:rect b="b" l="l" r="r" t="t"/>
            <a:pathLst>
              <a:path extrusionOk="0" h="9414" w="9575">
                <a:moveTo>
                  <a:pt x="4218" y="0"/>
                </a:moveTo>
                <a:cubicBezTo>
                  <a:pt x="4039" y="0"/>
                  <a:pt x="3842" y="78"/>
                  <a:pt x="3670" y="107"/>
                </a:cubicBezTo>
                <a:cubicBezTo>
                  <a:pt x="3570" y="141"/>
                  <a:pt x="3503" y="174"/>
                  <a:pt x="3403" y="207"/>
                </a:cubicBezTo>
                <a:cubicBezTo>
                  <a:pt x="2803" y="307"/>
                  <a:pt x="2302" y="641"/>
                  <a:pt x="1902" y="1041"/>
                </a:cubicBezTo>
                <a:cubicBezTo>
                  <a:pt x="1402" y="1508"/>
                  <a:pt x="968" y="2042"/>
                  <a:pt x="568" y="2576"/>
                </a:cubicBezTo>
                <a:cubicBezTo>
                  <a:pt x="268" y="3009"/>
                  <a:pt x="101" y="3476"/>
                  <a:pt x="101" y="4010"/>
                </a:cubicBezTo>
                <a:cubicBezTo>
                  <a:pt x="1" y="5211"/>
                  <a:pt x="334" y="6312"/>
                  <a:pt x="901" y="7346"/>
                </a:cubicBezTo>
                <a:cubicBezTo>
                  <a:pt x="1068" y="7613"/>
                  <a:pt x="1268" y="7879"/>
                  <a:pt x="1502" y="8113"/>
                </a:cubicBezTo>
                <a:cubicBezTo>
                  <a:pt x="1769" y="8380"/>
                  <a:pt x="2069" y="8580"/>
                  <a:pt x="2369" y="8813"/>
                </a:cubicBezTo>
                <a:cubicBezTo>
                  <a:pt x="2903" y="9180"/>
                  <a:pt x="3437" y="9414"/>
                  <a:pt x="4104" y="9414"/>
                </a:cubicBezTo>
                <a:lnTo>
                  <a:pt x="4871" y="9414"/>
                </a:lnTo>
                <a:cubicBezTo>
                  <a:pt x="5171" y="9414"/>
                  <a:pt x="5471" y="9414"/>
                  <a:pt x="5805" y="9380"/>
                </a:cubicBezTo>
                <a:cubicBezTo>
                  <a:pt x="6639" y="9314"/>
                  <a:pt x="7406" y="9080"/>
                  <a:pt x="8140" y="8580"/>
                </a:cubicBezTo>
                <a:cubicBezTo>
                  <a:pt x="8840" y="8113"/>
                  <a:pt x="9241" y="7479"/>
                  <a:pt x="9374" y="6645"/>
                </a:cubicBezTo>
                <a:cubicBezTo>
                  <a:pt x="9408" y="6545"/>
                  <a:pt x="9408" y="6412"/>
                  <a:pt x="9441" y="6312"/>
                </a:cubicBezTo>
                <a:cubicBezTo>
                  <a:pt x="9574" y="5177"/>
                  <a:pt x="9508" y="4077"/>
                  <a:pt x="9141" y="2976"/>
                </a:cubicBezTo>
                <a:cubicBezTo>
                  <a:pt x="8941" y="2409"/>
                  <a:pt x="8640" y="1908"/>
                  <a:pt x="8240" y="1508"/>
                </a:cubicBezTo>
                <a:cubicBezTo>
                  <a:pt x="8107" y="1375"/>
                  <a:pt x="7973" y="1275"/>
                  <a:pt x="7840" y="1141"/>
                </a:cubicBezTo>
                <a:cubicBezTo>
                  <a:pt x="7473" y="708"/>
                  <a:pt x="6972" y="441"/>
                  <a:pt x="6439" y="274"/>
                </a:cubicBezTo>
                <a:cubicBezTo>
                  <a:pt x="5738" y="107"/>
                  <a:pt x="5004" y="74"/>
                  <a:pt x="4304" y="7"/>
                </a:cubicBezTo>
                <a:cubicBezTo>
                  <a:pt x="4276" y="2"/>
                  <a:pt x="4247" y="0"/>
                  <a:pt x="42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3" name="Google Shape;2263;p58"/>
          <p:cNvSpPr/>
          <p:nvPr/>
        </p:nvSpPr>
        <p:spPr>
          <a:xfrm>
            <a:off x="4740450" y="1557425"/>
            <a:ext cx="211000" cy="225150"/>
          </a:xfrm>
          <a:custGeom>
            <a:rect b="b" l="l" r="r" t="t"/>
            <a:pathLst>
              <a:path extrusionOk="0" h="9006" w="8440">
                <a:moveTo>
                  <a:pt x="4091" y="1"/>
                </a:moveTo>
                <a:cubicBezTo>
                  <a:pt x="1942" y="1"/>
                  <a:pt x="1" y="2138"/>
                  <a:pt x="200" y="4480"/>
                </a:cubicBezTo>
                <a:cubicBezTo>
                  <a:pt x="391" y="6650"/>
                  <a:pt x="2642" y="9006"/>
                  <a:pt x="4776" y="9006"/>
                </a:cubicBezTo>
                <a:cubicBezTo>
                  <a:pt x="5629" y="9006"/>
                  <a:pt x="6462" y="8630"/>
                  <a:pt x="7138" y="7716"/>
                </a:cubicBezTo>
                <a:cubicBezTo>
                  <a:pt x="7272" y="7516"/>
                  <a:pt x="7405" y="7316"/>
                  <a:pt x="7505" y="7116"/>
                </a:cubicBezTo>
                <a:cubicBezTo>
                  <a:pt x="8272" y="6382"/>
                  <a:pt x="8439" y="5414"/>
                  <a:pt x="8239" y="4480"/>
                </a:cubicBezTo>
                <a:cubicBezTo>
                  <a:pt x="8139" y="3079"/>
                  <a:pt x="7272" y="1612"/>
                  <a:pt x="6271" y="811"/>
                </a:cubicBezTo>
                <a:cubicBezTo>
                  <a:pt x="5571" y="246"/>
                  <a:pt x="4819" y="1"/>
                  <a:pt x="40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4" name="Google Shape;2264;p58"/>
          <p:cNvSpPr/>
          <p:nvPr/>
        </p:nvSpPr>
        <p:spPr>
          <a:xfrm>
            <a:off x="4725888" y="1523475"/>
            <a:ext cx="283550" cy="277725"/>
          </a:xfrm>
          <a:custGeom>
            <a:rect b="b" l="l" r="r" t="t"/>
            <a:pathLst>
              <a:path extrusionOk="0" h="11109" w="11342">
                <a:moveTo>
                  <a:pt x="5805" y="11042"/>
                </a:moveTo>
                <a:cubicBezTo>
                  <a:pt x="5004" y="11109"/>
                  <a:pt x="4170" y="11042"/>
                  <a:pt x="3403" y="10642"/>
                </a:cubicBezTo>
                <a:cubicBezTo>
                  <a:pt x="2135" y="9941"/>
                  <a:pt x="1068" y="9007"/>
                  <a:pt x="568" y="7573"/>
                </a:cubicBezTo>
                <a:cubicBezTo>
                  <a:pt x="201" y="6539"/>
                  <a:pt x="0" y="5472"/>
                  <a:pt x="101" y="4371"/>
                </a:cubicBezTo>
                <a:cubicBezTo>
                  <a:pt x="167" y="3804"/>
                  <a:pt x="334" y="3270"/>
                  <a:pt x="668" y="2803"/>
                </a:cubicBezTo>
                <a:cubicBezTo>
                  <a:pt x="1201" y="2069"/>
                  <a:pt x="1802" y="1402"/>
                  <a:pt x="2536" y="902"/>
                </a:cubicBezTo>
                <a:cubicBezTo>
                  <a:pt x="3169" y="435"/>
                  <a:pt x="3870" y="134"/>
                  <a:pt x="4670" y="201"/>
                </a:cubicBezTo>
                <a:cubicBezTo>
                  <a:pt x="4737" y="201"/>
                  <a:pt x="4804" y="201"/>
                  <a:pt x="4871" y="201"/>
                </a:cubicBezTo>
                <a:cubicBezTo>
                  <a:pt x="5571" y="1"/>
                  <a:pt x="6272" y="34"/>
                  <a:pt x="6972" y="101"/>
                </a:cubicBezTo>
                <a:cubicBezTo>
                  <a:pt x="7873" y="201"/>
                  <a:pt x="8707" y="535"/>
                  <a:pt x="9340" y="1235"/>
                </a:cubicBezTo>
                <a:cubicBezTo>
                  <a:pt x="9340" y="1235"/>
                  <a:pt x="9374" y="1269"/>
                  <a:pt x="9374" y="1269"/>
                </a:cubicBezTo>
                <a:cubicBezTo>
                  <a:pt x="10808" y="2436"/>
                  <a:pt x="11242" y="4037"/>
                  <a:pt x="11309" y="5805"/>
                </a:cubicBezTo>
                <a:cubicBezTo>
                  <a:pt x="11342" y="6506"/>
                  <a:pt x="11275" y="7239"/>
                  <a:pt x="11075" y="7940"/>
                </a:cubicBezTo>
                <a:cubicBezTo>
                  <a:pt x="10908" y="8674"/>
                  <a:pt x="10508" y="9274"/>
                  <a:pt x="9908" y="9741"/>
                </a:cubicBezTo>
                <a:cubicBezTo>
                  <a:pt x="8940" y="10542"/>
                  <a:pt x="7873" y="10942"/>
                  <a:pt x="6639" y="11009"/>
                </a:cubicBezTo>
                <a:cubicBezTo>
                  <a:pt x="6372" y="11009"/>
                  <a:pt x="6105" y="11042"/>
                  <a:pt x="5805" y="11042"/>
                </a:cubicBezTo>
                <a:close/>
                <a:moveTo>
                  <a:pt x="5838" y="10075"/>
                </a:moveTo>
                <a:lnTo>
                  <a:pt x="5838" y="10108"/>
                </a:lnTo>
                <a:cubicBezTo>
                  <a:pt x="6138" y="10075"/>
                  <a:pt x="6438" y="10075"/>
                  <a:pt x="6739" y="10041"/>
                </a:cubicBezTo>
                <a:cubicBezTo>
                  <a:pt x="7606" y="9975"/>
                  <a:pt x="8373" y="9775"/>
                  <a:pt x="9107" y="9241"/>
                </a:cubicBezTo>
                <a:cubicBezTo>
                  <a:pt x="9774" y="8774"/>
                  <a:pt x="10208" y="8140"/>
                  <a:pt x="10341" y="7306"/>
                </a:cubicBezTo>
                <a:cubicBezTo>
                  <a:pt x="10375" y="7206"/>
                  <a:pt x="10375" y="7073"/>
                  <a:pt x="10408" y="6973"/>
                </a:cubicBezTo>
                <a:cubicBezTo>
                  <a:pt x="10541" y="5838"/>
                  <a:pt x="10475" y="4738"/>
                  <a:pt x="10108" y="3637"/>
                </a:cubicBezTo>
                <a:cubicBezTo>
                  <a:pt x="9908" y="3070"/>
                  <a:pt x="9607" y="2569"/>
                  <a:pt x="9207" y="2169"/>
                </a:cubicBezTo>
                <a:cubicBezTo>
                  <a:pt x="9074" y="2036"/>
                  <a:pt x="8940" y="1936"/>
                  <a:pt x="8807" y="1802"/>
                </a:cubicBezTo>
                <a:cubicBezTo>
                  <a:pt x="8440" y="1369"/>
                  <a:pt x="7939" y="1102"/>
                  <a:pt x="7372" y="935"/>
                </a:cubicBezTo>
                <a:cubicBezTo>
                  <a:pt x="6705" y="768"/>
                  <a:pt x="5971" y="735"/>
                  <a:pt x="5271" y="668"/>
                </a:cubicBezTo>
                <a:cubicBezTo>
                  <a:pt x="5071" y="635"/>
                  <a:pt x="4837" y="735"/>
                  <a:pt x="4637" y="768"/>
                </a:cubicBezTo>
                <a:cubicBezTo>
                  <a:pt x="4537" y="802"/>
                  <a:pt x="4470" y="835"/>
                  <a:pt x="4370" y="868"/>
                </a:cubicBezTo>
                <a:cubicBezTo>
                  <a:pt x="3770" y="1002"/>
                  <a:pt x="3269" y="1302"/>
                  <a:pt x="2869" y="1702"/>
                </a:cubicBezTo>
                <a:cubicBezTo>
                  <a:pt x="2369" y="2203"/>
                  <a:pt x="1935" y="2703"/>
                  <a:pt x="1535" y="3237"/>
                </a:cubicBezTo>
                <a:cubicBezTo>
                  <a:pt x="1235" y="3670"/>
                  <a:pt x="1068" y="4137"/>
                  <a:pt x="1035" y="4671"/>
                </a:cubicBezTo>
                <a:cubicBezTo>
                  <a:pt x="968" y="5872"/>
                  <a:pt x="1301" y="6973"/>
                  <a:pt x="1868" y="8007"/>
                </a:cubicBezTo>
                <a:cubicBezTo>
                  <a:pt x="2002" y="8307"/>
                  <a:pt x="2235" y="8540"/>
                  <a:pt x="2469" y="8774"/>
                </a:cubicBezTo>
                <a:cubicBezTo>
                  <a:pt x="2736" y="9041"/>
                  <a:pt x="3036" y="9274"/>
                  <a:pt x="3336" y="9474"/>
                </a:cubicBezTo>
                <a:cubicBezTo>
                  <a:pt x="3837" y="9841"/>
                  <a:pt x="4404" y="10075"/>
                  <a:pt x="5071" y="10075"/>
                </a:cubicBezTo>
                <a:cubicBezTo>
                  <a:pt x="5304" y="10075"/>
                  <a:pt x="5571" y="10075"/>
                  <a:pt x="5838" y="10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5" name="Google Shape;2265;p58"/>
          <p:cNvSpPr/>
          <p:nvPr/>
        </p:nvSpPr>
        <p:spPr>
          <a:xfrm>
            <a:off x="7317050" y="1540000"/>
            <a:ext cx="239375" cy="235350"/>
          </a:xfrm>
          <a:custGeom>
            <a:rect b="b" l="l" r="r" t="t"/>
            <a:pathLst>
              <a:path extrusionOk="0" h="9414" w="9575">
                <a:moveTo>
                  <a:pt x="4218" y="0"/>
                </a:moveTo>
                <a:cubicBezTo>
                  <a:pt x="4039" y="0"/>
                  <a:pt x="3842" y="78"/>
                  <a:pt x="3670" y="107"/>
                </a:cubicBezTo>
                <a:cubicBezTo>
                  <a:pt x="3570" y="141"/>
                  <a:pt x="3503" y="174"/>
                  <a:pt x="3403" y="207"/>
                </a:cubicBezTo>
                <a:cubicBezTo>
                  <a:pt x="2803" y="307"/>
                  <a:pt x="2302" y="641"/>
                  <a:pt x="1902" y="1041"/>
                </a:cubicBezTo>
                <a:cubicBezTo>
                  <a:pt x="1402" y="1508"/>
                  <a:pt x="968" y="2042"/>
                  <a:pt x="568" y="2576"/>
                </a:cubicBezTo>
                <a:cubicBezTo>
                  <a:pt x="268" y="3009"/>
                  <a:pt x="101" y="3476"/>
                  <a:pt x="101" y="4010"/>
                </a:cubicBezTo>
                <a:cubicBezTo>
                  <a:pt x="1" y="5211"/>
                  <a:pt x="334" y="6312"/>
                  <a:pt x="901" y="7346"/>
                </a:cubicBezTo>
                <a:cubicBezTo>
                  <a:pt x="1068" y="7613"/>
                  <a:pt x="1268" y="7879"/>
                  <a:pt x="1502" y="8113"/>
                </a:cubicBezTo>
                <a:cubicBezTo>
                  <a:pt x="1769" y="8380"/>
                  <a:pt x="2069" y="8580"/>
                  <a:pt x="2369" y="8813"/>
                </a:cubicBezTo>
                <a:cubicBezTo>
                  <a:pt x="2903" y="9180"/>
                  <a:pt x="3437" y="9414"/>
                  <a:pt x="4104" y="9414"/>
                </a:cubicBezTo>
                <a:lnTo>
                  <a:pt x="4871" y="9414"/>
                </a:lnTo>
                <a:cubicBezTo>
                  <a:pt x="5171" y="9414"/>
                  <a:pt x="5471" y="9414"/>
                  <a:pt x="5805" y="9380"/>
                </a:cubicBezTo>
                <a:cubicBezTo>
                  <a:pt x="6639" y="9314"/>
                  <a:pt x="7406" y="9080"/>
                  <a:pt x="8140" y="8580"/>
                </a:cubicBezTo>
                <a:cubicBezTo>
                  <a:pt x="8840" y="8113"/>
                  <a:pt x="9241" y="7479"/>
                  <a:pt x="9374" y="6645"/>
                </a:cubicBezTo>
                <a:cubicBezTo>
                  <a:pt x="9408" y="6545"/>
                  <a:pt x="9408" y="6412"/>
                  <a:pt x="9441" y="6312"/>
                </a:cubicBezTo>
                <a:cubicBezTo>
                  <a:pt x="9574" y="5177"/>
                  <a:pt x="9508" y="4077"/>
                  <a:pt x="9141" y="2976"/>
                </a:cubicBezTo>
                <a:cubicBezTo>
                  <a:pt x="8941" y="2409"/>
                  <a:pt x="8640" y="1908"/>
                  <a:pt x="8240" y="1508"/>
                </a:cubicBezTo>
                <a:cubicBezTo>
                  <a:pt x="8107" y="1375"/>
                  <a:pt x="7973" y="1275"/>
                  <a:pt x="7840" y="1141"/>
                </a:cubicBezTo>
                <a:cubicBezTo>
                  <a:pt x="7473" y="708"/>
                  <a:pt x="6972" y="441"/>
                  <a:pt x="6439" y="274"/>
                </a:cubicBezTo>
                <a:cubicBezTo>
                  <a:pt x="5738" y="107"/>
                  <a:pt x="5004" y="74"/>
                  <a:pt x="4304" y="7"/>
                </a:cubicBezTo>
                <a:cubicBezTo>
                  <a:pt x="4276" y="2"/>
                  <a:pt x="4247" y="0"/>
                  <a:pt x="42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6" name="Google Shape;2266;p58"/>
          <p:cNvSpPr/>
          <p:nvPr/>
        </p:nvSpPr>
        <p:spPr>
          <a:xfrm>
            <a:off x="7331250" y="1557425"/>
            <a:ext cx="211000" cy="225150"/>
          </a:xfrm>
          <a:custGeom>
            <a:rect b="b" l="l" r="r" t="t"/>
            <a:pathLst>
              <a:path extrusionOk="0" h="9006" w="8440">
                <a:moveTo>
                  <a:pt x="4091" y="1"/>
                </a:moveTo>
                <a:cubicBezTo>
                  <a:pt x="1942" y="1"/>
                  <a:pt x="1" y="2138"/>
                  <a:pt x="200" y="4480"/>
                </a:cubicBezTo>
                <a:cubicBezTo>
                  <a:pt x="391" y="6650"/>
                  <a:pt x="2642" y="9006"/>
                  <a:pt x="4776" y="9006"/>
                </a:cubicBezTo>
                <a:cubicBezTo>
                  <a:pt x="5629" y="9006"/>
                  <a:pt x="6462" y="8630"/>
                  <a:pt x="7138" y="7716"/>
                </a:cubicBezTo>
                <a:cubicBezTo>
                  <a:pt x="7272" y="7516"/>
                  <a:pt x="7405" y="7316"/>
                  <a:pt x="7505" y="7116"/>
                </a:cubicBezTo>
                <a:cubicBezTo>
                  <a:pt x="8272" y="6382"/>
                  <a:pt x="8439" y="5414"/>
                  <a:pt x="8239" y="4480"/>
                </a:cubicBezTo>
                <a:cubicBezTo>
                  <a:pt x="8139" y="3079"/>
                  <a:pt x="7272" y="1612"/>
                  <a:pt x="6271" y="811"/>
                </a:cubicBezTo>
                <a:cubicBezTo>
                  <a:pt x="5571" y="246"/>
                  <a:pt x="4819" y="1"/>
                  <a:pt x="40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7" name="Google Shape;2267;p58"/>
          <p:cNvSpPr/>
          <p:nvPr/>
        </p:nvSpPr>
        <p:spPr>
          <a:xfrm>
            <a:off x="7316688" y="1523475"/>
            <a:ext cx="283550" cy="277725"/>
          </a:xfrm>
          <a:custGeom>
            <a:rect b="b" l="l" r="r" t="t"/>
            <a:pathLst>
              <a:path extrusionOk="0" h="11109" w="11342">
                <a:moveTo>
                  <a:pt x="5805" y="11042"/>
                </a:moveTo>
                <a:cubicBezTo>
                  <a:pt x="5004" y="11109"/>
                  <a:pt x="4170" y="11042"/>
                  <a:pt x="3403" y="10642"/>
                </a:cubicBezTo>
                <a:cubicBezTo>
                  <a:pt x="2135" y="9941"/>
                  <a:pt x="1068" y="9007"/>
                  <a:pt x="568" y="7573"/>
                </a:cubicBezTo>
                <a:cubicBezTo>
                  <a:pt x="201" y="6539"/>
                  <a:pt x="0" y="5472"/>
                  <a:pt x="101" y="4371"/>
                </a:cubicBezTo>
                <a:cubicBezTo>
                  <a:pt x="167" y="3804"/>
                  <a:pt x="334" y="3270"/>
                  <a:pt x="668" y="2803"/>
                </a:cubicBezTo>
                <a:cubicBezTo>
                  <a:pt x="1201" y="2069"/>
                  <a:pt x="1802" y="1402"/>
                  <a:pt x="2536" y="902"/>
                </a:cubicBezTo>
                <a:cubicBezTo>
                  <a:pt x="3169" y="435"/>
                  <a:pt x="3870" y="134"/>
                  <a:pt x="4670" y="201"/>
                </a:cubicBezTo>
                <a:cubicBezTo>
                  <a:pt x="4737" y="201"/>
                  <a:pt x="4804" y="201"/>
                  <a:pt x="4871" y="201"/>
                </a:cubicBezTo>
                <a:cubicBezTo>
                  <a:pt x="5571" y="1"/>
                  <a:pt x="6272" y="34"/>
                  <a:pt x="6972" y="101"/>
                </a:cubicBezTo>
                <a:cubicBezTo>
                  <a:pt x="7873" y="201"/>
                  <a:pt x="8707" y="535"/>
                  <a:pt x="9340" y="1235"/>
                </a:cubicBezTo>
                <a:cubicBezTo>
                  <a:pt x="9340" y="1235"/>
                  <a:pt x="9374" y="1269"/>
                  <a:pt x="9374" y="1269"/>
                </a:cubicBezTo>
                <a:cubicBezTo>
                  <a:pt x="10808" y="2436"/>
                  <a:pt x="11242" y="4037"/>
                  <a:pt x="11309" y="5805"/>
                </a:cubicBezTo>
                <a:cubicBezTo>
                  <a:pt x="11342" y="6506"/>
                  <a:pt x="11275" y="7239"/>
                  <a:pt x="11075" y="7940"/>
                </a:cubicBezTo>
                <a:cubicBezTo>
                  <a:pt x="10908" y="8674"/>
                  <a:pt x="10508" y="9274"/>
                  <a:pt x="9908" y="9741"/>
                </a:cubicBezTo>
                <a:cubicBezTo>
                  <a:pt x="8940" y="10542"/>
                  <a:pt x="7873" y="10942"/>
                  <a:pt x="6639" y="11009"/>
                </a:cubicBezTo>
                <a:cubicBezTo>
                  <a:pt x="6372" y="11009"/>
                  <a:pt x="6105" y="11042"/>
                  <a:pt x="5805" y="11042"/>
                </a:cubicBezTo>
                <a:close/>
                <a:moveTo>
                  <a:pt x="5838" y="10075"/>
                </a:moveTo>
                <a:lnTo>
                  <a:pt x="5838" y="10108"/>
                </a:lnTo>
                <a:cubicBezTo>
                  <a:pt x="6138" y="10075"/>
                  <a:pt x="6438" y="10075"/>
                  <a:pt x="6739" y="10041"/>
                </a:cubicBezTo>
                <a:cubicBezTo>
                  <a:pt x="7606" y="9975"/>
                  <a:pt x="8373" y="9775"/>
                  <a:pt x="9107" y="9241"/>
                </a:cubicBezTo>
                <a:cubicBezTo>
                  <a:pt x="9774" y="8774"/>
                  <a:pt x="10208" y="8140"/>
                  <a:pt x="10341" y="7306"/>
                </a:cubicBezTo>
                <a:cubicBezTo>
                  <a:pt x="10375" y="7206"/>
                  <a:pt x="10375" y="7073"/>
                  <a:pt x="10408" y="6973"/>
                </a:cubicBezTo>
                <a:cubicBezTo>
                  <a:pt x="10541" y="5838"/>
                  <a:pt x="10475" y="4738"/>
                  <a:pt x="10108" y="3637"/>
                </a:cubicBezTo>
                <a:cubicBezTo>
                  <a:pt x="9908" y="3070"/>
                  <a:pt x="9607" y="2569"/>
                  <a:pt x="9207" y="2169"/>
                </a:cubicBezTo>
                <a:cubicBezTo>
                  <a:pt x="9074" y="2036"/>
                  <a:pt x="8940" y="1936"/>
                  <a:pt x="8807" y="1802"/>
                </a:cubicBezTo>
                <a:cubicBezTo>
                  <a:pt x="8440" y="1369"/>
                  <a:pt x="7939" y="1102"/>
                  <a:pt x="7372" y="935"/>
                </a:cubicBezTo>
                <a:cubicBezTo>
                  <a:pt x="6705" y="768"/>
                  <a:pt x="5971" y="735"/>
                  <a:pt x="5271" y="668"/>
                </a:cubicBezTo>
                <a:cubicBezTo>
                  <a:pt x="5071" y="635"/>
                  <a:pt x="4837" y="735"/>
                  <a:pt x="4637" y="768"/>
                </a:cubicBezTo>
                <a:cubicBezTo>
                  <a:pt x="4537" y="802"/>
                  <a:pt x="4470" y="835"/>
                  <a:pt x="4370" y="868"/>
                </a:cubicBezTo>
                <a:cubicBezTo>
                  <a:pt x="3770" y="1002"/>
                  <a:pt x="3269" y="1302"/>
                  <a:pt x="2869" y="1702"/>
                </a:cubicBezTo>
                <a:cubicBezTo>
                  <a:pt x="2369" y="2203"/>
                  <a:pt x="1935" y="2703"/>
                  <a:pt x="1535" y="3237"/>
                </a:cubicBezTo>
                <a:cubicBezTo>
                  <a:pt x="1235" y="3670"/>
                  <a:pt x="1068" y="4137"/>
                  <a:pt x="1035" y="4671"/>
                </a:cubicBezTo>
                <a:cubicBezTo>
                  <a:pt x="968" y="5872"/>
                  <a:pt x="1301" y="6973"/>
                  <a:pt x="1868" y="8007"/>
                </a:cubicBezTo>
                <a:cubicBezTo>
                  <a:pt x="2002" y="8307"/>
                  <a:pt x="2235" y="8540"/>
                  <a:pt x="2469" y="8774"/>
                </a:cubicBezTo>
                <a:cubicBezTo>
                  <a:pt x="2736" y="9041"/>
                  <a:pt x="3036" y="9274"/>
                  <a:pt x="3336" y="9474"/>
                </a:cubicBezTo>
                <a:cubicBezTo>
                  <a:pt x="3837" y="9841"/>
                  <a:pt x="4404" y="10075"/>
                  <a:pt x="5071" y="10075"/>
                </a:cubicBezTo>
                <a:cubicBezTo>
                  <a:pt x="5304" y="10075"/>
                  <a:pt x="5571" y="10075"/>
                  <a:pt x="5838" y="10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8" name="Google Shape;2268;p58"/>
          <p:cNvSpPr txBox="1"/>
          <p:nvPr/>
        </p:nvSpPr>
        <p:spPr>
          <a:xfrm>
            <a:off x="3678363" y="3677638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9" name="Google Shape;2269;p58"/>
          <p:cNvSpPr txBox="1"/>
          <p:nvPr/>
        </p:nvSpPr>
        <p:spPr>
          <a:xfrm>
            <a:off x="1086850" y="3672863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0" name="Google Shape;2270;p58"/>
          <p:cNvSpPr txBox="1"/>
          <p:nvPr/>
        </p:nvSpPr>
        <p:spPr>
          <a:xfrm>
            <a:off x="634750" y="4032688"/>
            <a:ext cx="2693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1" name="Google Shape;2271;p58"/>
          <p:cNvSpPr txBox="1"/>
          <p:nvPr/>
        </p:nvSpPr>
        <p:spPr>
          <a:xfrm>
            <a:off x="3226268" y="4033777"/>
            <a:ext cx="2693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gas giant and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2" name="Google Shape;2272;p58"/>
          <p:cNvSpPr txBox="1"/>
          <p:nvPr/>
        </p:nvSpPr>
        <p:spPr>
          <a:xfrm>
            <a:off x="6269863" y="3674199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3" name="Google Shape;2273;p58"/>
          <p:cNvSpPr txBox="1"/>
          <p:nvPr/>
        </p:nvSpPr>
        <p:spPr>
          <a:xfrm>
            <a:off x="5817774" y="4033483"/>
            <a:ext cx="2693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giant,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59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Infographics</a:t>
            </a:r>
            <a:endParaRPr/>
          </a:p>
        </p:txBody>
      </p:sp>
      <p:grpSp>
        <p:nvGrpSpPr>
          <p:cNvPr id="2279" name="Google Shape;2279;p59"/>
          <p:cNvGrpSpPr/>
          <p:nvPr/>
        </p:nvGrpSpPr>
        <p:grpSpPr>
          <a:xfrm>
            <a:off x="3183513" y="2148500"/>
            <a:ext cx="2777025" cy="2599400"/>
            <a:chOff x="3183513" y="2481875"/>
            <a:chExt cx="2777025" cy="2599400"/>
          </a:xfrm>
        </p:grpSpPr>
        <p:sp>
          <p:nvSpPr>
            <p:cNvPr id="2280" name="Google Shape;2280;p59"/>
            <p:cNvSpPr/>
            <p:nvPr/>
          </p:nvSpPr>
          <p:spPr>
            <a:xfrm>
              <a:off x="3355313" y="3840350"/>
              <a:ext cx="597125" cy="1240925"/>
            </a:xfrm>
            <a:custGeom>
              <a:rect b="b" l="l" r="r" t="t"/>
              <a:pathLst>
                <a:path extrusionOk="0" fill="none" h="49637" w="23885">
                  <a:moveTo>
                    <a:pt x="0" y="1"/>
                  </a:moveTo>
                  <a:cubicBezTo>
                    <a:pt x="1835" y="15479"/>
                    <a:pt x="11008" y="28721"/>
                    <a:pt x="23884" y="36160"/>
                  </a:cubicBezTo>
                  <a:lnTo>
                    <a:pt x="16112" y="49636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59"/>
            <p:cNvSpPr/>
            <p:nvPr/>
          </p:nvSpPr>
          <p:spPr>
            <a:xfrm>
              <a:off x="5164938" y="3694425"/>
              <a:ext cx="606275" cy="1386850"/>
            </a:xfrm>
            <a:custGeom>
              <a:rect b="b" l="l" r="r" t="t"/>
              <a:pathLst>
                <a:path extrusionOk="0" fill="none" h="55474" w="24251">
                  <a:moveTo>
                    <a:pt x="7806" y="55473"/>
                  </a:moveTo>
                  <a:lnTo>
                    <a:pt x="0" y="41997"/>
                  </a:lnTo>
                  <a:cubicBezTo>
                    <a:pt x="14511" y="33624"/>
                    <a:pt x="24251" y="17946"/>
                    <a:pt x="24251" y="0"/>
                  </a:cubicBez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59"/>
            <p:cNvSpPr/>
            <p:nvPr/>
          </p:nvSpPr>
          <p:spPr>
            <a:xfrm>
              <a:off x="3183513" y="2724550"/>
              <a:ext cx="646325" cy="969900"/>
            </a:xfrm>
            <a:custGeom>
              <a:rect b="b" l="l" r="r" t="t"/>
              <a:pathLst>
                <a:path extrusionOk="0" fill="none" h="38796" w="25853">
                  <a:moveTo>
                    <a:pt x="25853" y="1"/>
                  </a:moveTo>
                  <a:cubicBezTo>
                    <a:pt x="14111" y="8874"/>
                    <a:pt x="6505" y="22951"/>
                    <a:pt x="6505" y="38795"/>
                  </a:cubicBezTo>
                  <a:lnTo>
                    <a:pt x="1" y="38795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59"/>
            <p:cNvSpPr/>
            <p:nvPr/>
          </p:nvSpPr>
          <p:spPr>
            <a:xfrm>
              <a:off x="3952413" y="2481875"/>
              <a:ext cx="1081625" cy="162650"/>
            </a:xfrm>
            <a:custGeom>
              <a:rect b="b" l="l" r="r" t="t"/>
              <a:pathLst>
                <a:path extrusionOk="0" fill="none" h="6506" w="43265">
                  <a:moveTo>
                    <a:pt x="43264" y="3870"/>
                  </a:moveTo>
                  <a:cubicBezTo>
                    <a:pt x="37427" y="1369"/>
                    <a:pt x="30989" y="1"/>
                    <a:pt x="24251" y="1"/>
                  </a:cubicBezTo>
                  <a:cubicBezTo>
                    <a:pt x="15411" y="1"/>
                    <a:pt x="7139" y="2369"/>
                    <a:pt x="0" y="6506"/>
                  </a:cubicBez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59"/>
            <p:cNvSpPr/>
            <p:nvPr/>
          </p:nvSpPr>
          <p:spPr>
            <a:xfrm>
              <a:off x="5164938" y="2643675"/>
              <a:ext cx="795600" cy="904000"/>
            </a:xfrm>
            <a:custGeom>
              <a:rect b="b" l="l" r="r" t="t"/>
              <a:pathLst>
                <a:path extrusionOk="0" fill="none" h="36160" w="31824">
                  <a:moveTo>
                    <a:pt x="31823" y="36159"/>
                  </a:moveTo>
                  <a:lnTo>
                    <a:pt x="23918" y="36159"/>
                  </a:lnTo>
                  <a:cubicBezTo>
                    <a:pt x="22050" y="20715"/>
                    <a:pt x="12910" y="7472"/>
                    <a:pt x="0" y="0"/>
                  </a:cubicBez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5" name="Google Shape;2285;p59"/>
          <p:cNvSpPr/>
          <p:nvPr/>
        </p:nvSpPr>
        <p:spPr>
          <a:xfrm>
            <a:off x="3377838" y="3896125"/>
            <a:ext cx="403625" cy="355525"/>
          </a:xfrm>
          <a:custGeom>
            <a:rect b="b" l="l" r="r" t="t"/>
            <a:pathLst>
              <a:path extrusionOk="0" h="14221" w="16145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6" name="Google Shape;2286;p59"/>
          <p:cNvSpPr/>
          <p:nvPr/>
        </p:nvSpPr>
        <p:spPr>
          <a:xfrm>
            <a:off x="5348413" y="3896125"/>
            <a:ext cx="403625" cy="355525"/>
          </a:xfrm>
          <a:custGeom>
            <a:rect b="b" l="l" r="r" t="t"/>
            <a:pathLst>
              <a:path extrusionOk="0" h="14221" w="16145">
                <a:moveTo>
                  <a:pt x="8041" y="1"/>
                </a:moveTo>
                <a:cubicBezTo>
                  <a:pt x="7128" y="1"/>
                  <a:pt x="6200" y="176"/>
                  <a:pt x="5304" y="546"/>
                </a:cubicBezTo>
                <a:cubicBezTo>
                  <a:pt x="1701" y="2081"/>
                  <a:pt x="0" y="6250"/>
                  <a:pt x="1501" y="9853"/>
                </a:cubicBezTo>
                <a:cubicBezTo>
                  <a:pt x="2652" y="12581"/>
                  <a:pt x="5269" y="14220"/>
                  <a:pt x="8039" y="14220"/>
                </a:cubicBezTo>
                <a:cubicBezTo>
                  <a:pt x="8961" y="14220"/>
                  <a:pt x="9900" y="14039"/>
                  <a:pt x="10808" y="13656"/>
                </a:cubicBezTo>
                <a:cubicBezTo>
                  <a:pt x="14410" y="12155"/>
                  <a:pt x="16145" y="7985"/>
                  <a:pt x="14610" y="4382"/>
                </a:cubicBezTo>
                <a:cubicBezTo>
                  <a:pt x="13479" y="1642"/>
                  <a:pt x="10832" y="1"/>
                  <a:pt x="80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7" name="Google Shape;2287;p59"/>
          <p:cNvSpPr/>
          <p:nvPr/>
        </p:nvSpPr>
        <p:spPr>
          <a:xfrm>
            <a:off x="3286088" y="2613225"/>
            <a:ext cx="391150" cy="354850"/>
          </a:xfrm>
          <a:custGeom>
            <a:rect b="b" l="l" r="r" t="t"/>
            <a:pathLst>
              <a:path extrusionOk="0" h="14194" w="15646">
                <a:moveTo>
                  <a:pt x="7810" y="1"/>
                </a:moveTo>
                <a:cubicBezTo>
                  <a:pt x="4597" y="1"/>
                  <a:pt x="1673" y="2206"/>
                  <a:pt x="901" y="5462"/>
                </a:cubicBezTo>
                <a:cubicBezTo>
                  <a:pt x="1" y="9298"/>
                  <a:pt x="2369" y="13101"/>
                  <a:pt x="6205" y="14002"/>
                </a:cubicBezTo>
                <a:cubicBezTo>
                  <a:pt x="6751" y="14131"/>
                  <a:pt x="7298" y="14193"/>
                  <a:pt x="7836" y="14193"/>
                </a:cubicBezTo>
                <a:cubicBezTo>
                  <a:pt x="11049" y="14193"/>
                  <a:pt x="13973" y="11988"/>
                  <a:pt x="14745" y="8731"/>
                </a:cubicBezTo>
                <a:cubicBezTo>
                  <a:pt x="15645" y="4895"/>
                  <a:pt x="13277" y="1059"/>
                  <a:pt x="9441" y="192"/>
                </a:cubicBezTo>
                <a:cubicBezTo>
                  <a:pt x="8895" y="63"/>
                  <a:pt x="8348" y="1"/>
                  <a:pt x="7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8" name="Google Shape;2288;p59"/>
          <p:cNvSpPr/>
          <p:nvPr/>
        </p:nvSpPr>
        <p:spPr>
          <a:xfrm>
            <a:off x="5435963" y="2613225"/>
            <a:ext cx="390300" cy="354850"/>
          </a:xfrm>
          <a:custGeom>
            <a:rect b="b" l="l" r="r" t="t"/>
            <a:pathLst>
              <a:path extrusionOk="0" h="14194" w="15612">
                <a:moveTo>
                  <a:pt x="7776" y="1"/>
                </a:moveTo>
                <a:cubicBezTo>
                  <a:pt x="4564" y="1"/>
                  <a:pt x="1639" y="2206"/>
                  <a:pt x="868" y="5462"/>
                </a:cubicBezTo>
                <a:cubicBezTo>
                  <a:pt x="1" y="9298"/>
                  <a:pt x="2369" y="13101"/>
                  <a:pt x="6172" y="14002"/>
                </a:cubicBezTo>
                <a:cubicBezTo>
                  <a:pt x="6722" y="14131"/>
                  <a:pt x="7272" y="14193"/>
                  <a:pt x="7813" y="14193"/>
                </a:cubicBezTo>
                <a:cubicBezTo>
                  <a:pt x="11040" y="14193"/>
                  <a:pt x="13940" y="11988"/>
                  <a:pt x="14711" y="8731"/>
                </a:cubicBezTo>
                <a:cubicBezTo>
                  <a:pt x="15612" y="4895"/>
                  <a:pt x="13243" y="1059"/>
                  <a:pt x="9407" y="192"/>
                </a:cubicBezTo>
                <a:cubicBezTo>
                  <a:pt x="8861" y="63"/>
                  <a:pt x="8315" y="1"/>
                  <a:pt x="777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9" name="Google Shape;2289;p59"/>
          <p:cNvSpPr/>
          <p:nvPr/>
        </p:nvSpPr>
        <p:spPr>
          <a:xfrm>
            <a:off x="4367688" y="1970275"/>
            <a:ext cx="390325" cy="355650"/>
          </a:xfrm>
          <a:custGeom>
            <a:rect b="b" l="l" r="r" t="t"/>
            <a:pathLst>
              <a:path extrusionOk="0" h="14226" w="15613">
                <a:moveTo>
                  <a:pt x="7799" y="0"/>
                </a:moveTo>
                <a:cubicBezTo>
                  <a:pt x="4566" y="0"/>
                  <a:pt x="1645" y="2209"/>
                  <a:pt x="902" y="5495"/>
                </a:cubicBezTo>
                <a:cubicBezTo>
                  <a:pt x="1" y="9298"/>
                  <a:pt x="2369" y="13134"/>
                  <a:pt x="6172" y="14035"/>
                </a:cubicBezTo>
                <a:cubicBezTo>
                  <a:pt x="6722" y="14164"/>
                  <a:pt x="7272" y="14226"/>
                  <a:pt x="7812" y="14226"/>
                </a:cubicBezTo>
                <a:cubicBezTo>
                  <a:pt x="11039" y="14226"/>
                  <a:pt x="13940" y="12017"/>
                  <a:pt x="14712" y="8731"/>
                </a:cubicBezTo>
                <a:cubicBezTo>
                  <a:pt x="15612" y="4928"/>
                  <a:pt x="13244" y="1092"/>
                  <a:pt x="9441" y="192"/>
                </a:cubicBezTo>
                <a:cubicBezTo>
                  <a:pt x="8891" y="62"/>
                  <a:pt x="8341" y="0"/>
                  <a:pt x="779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90" name="Google Shape;2290;p59"/>
          <p:cNvGrpSpPr/>
          <p:nvPr/>
        </p:nvGrpSpPr>
        <p:grpSpPr>
          <a:xfrm>
            <a:off x="3607988" y="2402025"/>
            <a:ext cx="1902225" cy="1721250"/>
            <a:chOff x="3607988" y="2402025"/>
            <a:chExt cx="1902225" cy="1721250"/>
          </a:xfrm>
        </p:grpSpPr>
        <p:sp>
          <p:nvSpPr>
            <p:cNvPr id="2291" name="Google Shape;2291;p59"/>
            <p:cNvSpPr/>
            <p:nvPr/>
          </p:nvSpPr>
          <p:spPr>
            <a:xfrm>
              <a:off x="3607988" y="3481975"/>
              <a:ext cx="402825" cy="641300"/>
            </a:xfrm>
            <a:custGeom>
              <a:rect b="b" l="l" r="r" t="t"/>
              <a:pathLst>
                <a:path extrusionOk="0" h="25652" w="16113">
                  <a:moveTo>
                    <a:pt x="1" y="0"/>
                  </a:moveTo>
                  <a:cubicBezTo>
                    <a:pt x="1335" y="10441"/>
                    <a:pt x="6839" y="19581"/>
                    <a:pt x="14845" y="25652"/>
                  </a:cubicBezTo>
                  <a:lnTo>
                    <a:pt x="16112" y="23450"/>
                  </a:lnTo>
                  <a:cubicBezTo>
                    <a:pt x="8874" y="17813"/>
                    <a:pt x="3837" y="9507"/>
                    <a:pt x="2569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59"/>
            <p:cNvSpPr/>
            <p:nvPr/>
          </p:nvSpPr>
          <p:spPr>
            <a:xfrm>
              <a:off x="3607988" y="2598000"/>
              <a:ext cx="402825" cy="641325"/>
            </a:xfrm>
            <a:custGeom>
              <a:rect b="b" l="l" r="r" t="t"/>
              <a:pathLst>
                <a:path extrusionOk="0" h="25653" w="16113">
                  <a:moveTo>
                    <a:pt x="14811" y="0"/>
                  </a:moveTo>
                  <a:cubicBezTo>
                    <a:pt x="6839" y="6105"/>
                    <a:pt x="1302" y="15245"/>
                    <a:pt x="1" y="25652"/>
                  </a:cubicBezTo>
                  <a:lnTo>
                    <a:pt x="2569" y="25652"/>
                  </a:lnTo>
                  <a:cubicBezTo>
                    <a:pt x="3837" y="16179"/>
                    <a:pt x="8874" y="7839"/>
                    <a:pt x="16112" y="2235"/>
                  </a:cubicBezTo>
                  <a:lnTo>
                    <a:pt x="14811" y="0"/>
                  </a:ln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59"/>
            <p:cNvSpPr/>
            <p:nvPr/>
          </p:nvSpPr>
          <p:spPr>
            <a:xfrm>
              <a:off x="5107388" y="3481975"/>
              <a:ext cx="402825" cy="641300"/>
            </a:xfrm>
            <a:custGeom>
              <a:rect b="b" l="l" r="r" t="t"/>
              <a:pathLst>
                <a:path extrusionOk="0" h="25652" w="16113">
                  <a:moveTo>
                    <a:pt x="13544" y="0"/>
                  </a:moveTo>
                  <a:cubicBezTo>
                    <a:pt x="12243" y="9507"/>
                    <a:pt x="7206" y="17813"/>
                    <a:pt x="1" y="23450"/>
                  </a:cubicBezTo>
                  <a:lnTo>
                    <a:pt x="1268" y="25652"/>
                  </a:lnTo>
                  <a:cubicBezTo>
                    <a:pt x="9241" y="19581"/>
                    <a:pt x="14778" y="10441"/>
                    <a:pt x="16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59"/>
            <p:cNvSpPr/>
            <p:nvPr/>
          </p:nvSpPr>
          <p:spPr>
            <a:xfrm>
              <a:off x="4188413" y="2402025"/>
              <a:ext cx="740550" cy="130125"/>
            </a:xfrm>
            <a:custGeom>
              <a:rect b="b" l="l" r="r" t="t"/>
              <a:pathLst>
                <a:path extrusionOk="0" h="5205" w="29622">
                  <a:moveTo>
                    <a:pt x="14811" y="0"/>
                  </a:moveTo>
                  <a:cubicBezTo>
                    <a:pt x="9574" y="0"/>
                    <a:pt x="4570" y="1068"/>
                    <a:pt x="0" y="3003"/>
                  </a:cubicBezTo>
                  <a:lnTo>
                    <a:pt x="1268" y="5204"/>
                  </a:lnTo>
                  <a:cubicBezTo>
                    <a:pt x="5471" y="3503"/>
                    <a:pt x="10041" y="2536"/>
                    <a:pt x="14811" y="2536"/>
                  </a:cubicBezTo>
                  <a:cubicBezTo>
                    <a:pt x="19614" y="2536"/>
                    <a:pt x="24184" y="3503"/>
                    <a:pt x="28354" y="5204"/>
                  </a:cubicBezTo>
                  <a:lnTo>
                    <a:pt x="29621" y="3003"/>
                  </a:lnTo>
                  <a:cubicBezTo>
                    <a:pt x="25085" y="1068"/>
                    <a:pt x="20081" y="0"/>
                    <a:pt x="14811" y="0"/>
                  </a:cubicBezTo>
                  <a:close/>
                </a:path>
              </a:pathLst>
            </a:custGeom>
            <a:solidFill>
              <a:srgbClr val="FAE0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59"/>
            <p:cNvSpPr/>
            <p:nvPr/>
          </p:nvSpPr>
          <p:spPr>
            <a:xfrm>
              <a:off x="5106563" y="2598000"/>
              <a:ext cx="402800" cy="641325"/>
            </a:xfrm>
            <a:custGeom>
              <a:rect b="b" l="l" r="r" t="t"/>
              <a:pathLst>
                <a:path extrusionOk="0" h="25653" w="16112">
                  <a:moveTo>
                    <a:pt x="1301" y="0"/>
                  </a:moveTo>
                  <a:lnTo>
                    <a:pt x="0" y="2235"/>
                  </a:lnTo>
                  <a:cubicBezTo>
                    <a:pt x="7239" y="7839"/>
                    <a:pt x="12276" y="16179"/>
                    <a:pt x="13577" y="25652"/>
                  </a:cubicBezTo>
                  <a:lnTo>
                    <a:pt x="16112" y="25652"/>
                  </a:lnTo>
                  <a:cubicBezTo>
                    <a:pt x="14811" y="15245"/>
                    <a:pt x="9274" y="6105"/>
                    <a:pt x="13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6" name="Google Shape;2296;p59"/>
          <p:cNvSpPr txBox="1"/>
          <p:nvPr/>
        </p:nvSpPr>
        <p:spPr>
          <a:xfrm>
            <a:off x="827850" y="2133625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7" name="Google Shape;2297;p59"/>
          <p:cNvSpPr txBox="1"/>
          <p:nvPr/>
        </p:nvSpPr>
        <p:spPr>
          <a:xfrm>
            <a:off x="6430775" y="3557525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8" name="Google Shape;2298;p59"/>
          <p:cNvSpPr txBox="1"/>
          <p:nvPr/>
        </p:nvSpPr>
        <p:spPr>
          <a:xfrm>
            <a:off x="6416542" y="2133620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9" name="Google Shape;2299;p59"/>
          <p:cNvSpPr txBox="1"/>
          <p:nvPr/>
        </p:nvSpPr>
        <p:spPr>
          <a:xfrm>
            <a:off x="840575" y="3557586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0" name="Google Shape;2300;p59"/>
          <p:cNvSpPr txBox="1"/>
          <p:nvPr/>
        </p:nvSpPr>
        <p:spPr>
          <a:xfrm>
            <a:off x="2965750" y="1366313"/>
            <a:ext cx="32124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01" name="Google Shape;2301;p59"/>
          <p:cNvGrpSpPr/>
          <p:nvPr/>
        </p:nvGrpSpPr>
        <p:grpSpPr>
          <a:xfrm>
            <a:off x="3856513" y="2633850"/>
            <a:ext cx="1404350" cy="2218879"/>
            <a:chOff x="3856513" y="2633850"/>
            <a:chExt cx="1404350" cy="2218879"/>
          </a:xfrm>
        </p:grpSpPr>
        <p:grpSp>
          <p:nvGrpSpPr>
            <p:cNvPr id="2302" name="Google Shape;2302;p59"/>
            <p:cNvGrpSpPr/>
            <p:nvPr/>
          </p:nvGrpSpPr>
          <p:grpSpPr>
            <a:xfrm>
              <a:off x="3856513" y="2633850"/>
              <a:ext cx="1404350" cy="2218879"/>
              <a:chOff x="3856513" y="2621944"/>
              <a:chExt cx="1404350" cy="2218879"/>
            </a:xfrm>
          </p:grpSpPr>
          <p:sp>
            <p:nvSpPr>
              <p:cNvPr id="2303" name="Google Shape;2303;p59"/>
              <p:cNvSpPr/>
              <p:nvPr/>
            </p:nvSpPr>
            <p:spPr>
              <a:xfrm>
                <a:off x="3856513" y="2621944"/>
                <a:ext cx="1404350" cy="1833000"/>
              </a:xfrm>
              <a:custGeom>
                <a:rect b="b" l="l" r="r" t="t"/>
                <a:pathLst>
                  <a:path extrusionOk="0" h="73320" w="56174">
                    <a:moveTo>
                      <a:pt x="14544" y="68150"/>
                    </a:moveTo>
                    <a:cubicBezTo>
                      <a:pt x="11308" y="64547"/>
                      <a:pt x="12909" y="56575"/>
                      <a:pt x="10441" y="52605"/>
                    </a:cubicBezTo>
                    <a:cubicBezTo>
                      <a:pt x="7939" y="48636"/>
                      <a:pt x="0" y="39662"/>
                      <a:pt x="0" y="28088"/>
                    </a:cubicBezTo>
                    <a:cubicBezTo>
                      <a:pt x="0" y="16513"/>
                      <a:pt x="8973" y="1"/>
                      <a:pt x="27920" y="1"/>
                    </a:cubicBezTo>
                    <a:cubicBezTo>
                      <a:pt x="46834" y="1"/>
                      <a:pt x="56174" y="16513"/>
                      <a:pt x="56174" y="28088"/>
                    </a:cubicBezTo>
                    <a:cubicBezTo>
                      <a:pt x="56174" y="39662"/>
                      <a:pt x="47868" y="48636"/>
                      <a:pt x="45399" y="52605"/>
                    </a:cubicBezTo>
                    <a:cubicBezTo>
                      <a:pt x="42897" y="56575"/>
                      <a:pt x="44499" y="64547"/>
                      <a:pt x="41296" y="68150"/>
                    </a:cubicBezTo>
                    <a:cubicBezTo>
                      <a:pt x="36626" y="73320"/>
                      <a:pt x="19180" y="73320"/>
                      <a:pt x="14544" y="6815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04" name="Google Shape;2304;p59"/>
              <p:cNvGrpSpPr/>
              <p:nvPr/>
            </p:nvGrpSpPr>
            <p:grpSpPr>
              <a:xfrm>
                <a:off x="4258475" y="4359592"/>
                <a:ext cx="601275" cy="481231"/>
                <a:chOff x="4277513" y="4546900"/>
                <a:chExt cx="601275" cy="688850"/>
              </a:xfrm>
            </p:grpSpPr>
            <p:sp>
              <p:nvSpPr>
                <p:cNvPr id="2305" name="Google Shape;2305;p59"/>
                <p:cNvSpPr/>
                <p:nvPr/>
              </p:nvSpPr>
              <p:spPr>
                <a:xfrm>
                  <a:off x="4420938" y="5080625"/>
                  <a:ext cx="313575" cy="155125"/>
                </a:xfrm>
                <a:custGeom>
                  <a:rect b="b" l="l" r="r" t="t"/>
                  <a:pathLst>
                    <a:path extrusionOk="0" h="6205" w="12543">
                      <a:moveTo>
                        <a:pt x="6272" y="6205"/>
                      </a:moveTo>
                      <a:cubicBezTo>
                        <a:pt x="9741" y="6205"/>
                        <a:pt x="12543" y="4804"/>
                        <a:pt x="12543" y="3103"/>
                      </a:cubicBezTo>
                      <a:cubicBezTo>
                        <a:pt x="12543" y="1401"/>
                        <a:pt x="9741" y="0"/>
                        <a:pt x="6272" y="0"/>
                      </a:cubicBezTo>
                      <a:cubicBezTo>
                        <a:pt x="2836" y="0"/>
                        <a:pt x="1" y="1401"/>
                        <a:pt x="1" y="3103"/>
                      </a:cubicBezTo>
                      <a:cubicBezTo>
                        <a:pt x="1" y="4804"/>
                        <a:pt x="2836" y="6205"/>
                        <a:pt x="6272" y="62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6" name="Google Shape;2306;p59"/>
                <p:cNvSpPr/>
                <p:nvPr/>
              </p:nvSpPr>
              <p:spPr>
                <a:xfrm>
                  <a:off x="4365913" y="4555250"/>
                  <a:ext cx="423650" cy="602950"/>
                </a:xfrm>
                <a:custGeom>
                  <a:rect b="b" l="l" r="r" t="t"/>
                  <a:pathLst>
                    <a:path extrusionOk="0" h="24118" w="16946">
                      <a:moveTo>
                        <a:pt x="1935" y="0"/>
                      </a:moveTo>
                      <a:lnTo>
                        <a:pt x="15011" y="0"/>
                      </a:lnTo>
                      <a:cubicBezTo>
                        <a:pt x="16078" y="0"/>
                        <a:pt x="16946" y="567"/>
                        <a:pt x="16946" y="1268"/>
                      </a:cubicBezTo>
                      <a:lnTo>
                        <a:pt x="16946" y="22850"/>
                      </a:lnTo>
                      <a:cubicBezTo>
                        <a:pt x="16946" y="23550"/>
                        <a:pt x="16078" y="24118"/>
                        <a:pt x="15011" y="24118"/>
                      </a:cubicBezTo>
                      <a:lnTo>
                        <a:pt x="1935" y="24118"/>
                      </a:lnTo>
                      <a:cubicBezTo>
                        <a:pt x="867" y="24118"/>
                        <a:pt x="0" y="23550"/>
                        <a:pt x="0" y="22850"/>
                      </a:cubicBezTo>
                      <a:lnTo>
                        <a:pt x="0" y="1268"/>
                      </a:lnTo>
                      <a:cubicBezTo>
                        <a:pt x="0" y="567"/>
                        <a:pt x="867" y="0"/>
                        <a:pt x="1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7" name="Google Shape;2307;p59"/>
                <p:cNvSpPr/>
                <p:nvPr/>
              </p:nvSpPr>
              <p:spPr>
                <a:xfrm>
                  <a:off x="4277513" y="4546900"/>
                  <a:ext cx="601275" cy="241025"/>
                </a:xfrm>
                <a:custGeom>
                  <a:rect b="b" l="l" r="r" t="t"/>
                  <a:pathLst>
                    <a:path extrusionOk="0" h="9641" w="24051">
                      <a:moveTo>
                        <a:pt x="24051" y="1"/>
                      </a:moveTo>
                      <a:lnTo>
                        <a:pt x="24051" y="6505"/>
                      </a:lnTo>
                      <a:cubicBezTo>
                        <a:pt x="24051" y="8240"/>
                        <a:pt x="22616" y="9641"/>
                        <a:pt x="20915" y="9641"/>
                      </a:cubicBezTo>
                      <a:lnTo>
                        <a:pt x="3102" y="9641"/>
                      </a:lnTo>
                      <a:cubicBezTo>
                        <a:pt x="1401" y="9641"/>
                        <a:pt x="0" y="8207"/>
                        <a:pt x="0" y="650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8" name="Google Shape;2308;p59"/>
                <p:cNvSpPr/>
                <p:nvPr/>
              </p:nvSpPr>
              <p:spPr>
                <a:xfrm>
                  <a:off x="4707813" y="4589425"/>
                  <a:ext cx="116775" cy="167650"/>
                </a:xfrm>
                <a:custGeom>
                  <a:rect b="b" l="l" r="r" t="t"/>
                  <a:pathLst>
                    <a:path extrusionOk="0" h="6706" w="4671">
                      <a:moveTo>
                        <a:pt x="4671" y="1"/>
                      </a:moveTo>
                      <a:lnTo>
                        <a:pt x="4671" y="4537"/>
                      </a:lnTo>
                      <a:cubicBezTo>
                        <a:pt x="4671" y="5738"/>
                        <a:pt x="3670" y="6706"/>
                        <a:pt x="2469" y="6706"/>
                      </a:cubicBezTo>
                      <a:lnTo>
                        <a:pt x="1" y="6706"/>
                      </a:lnTo>
                      <a:cubicBezTo>
                        <a:pt x="1201" y="6706"/>
                        <a:pt x="2169" y="5738"/>
                        <a:pt x="2169" y="4537"/>
                      </a:cubicBezTo>
                      <a:lnTo>
                        <a:pt x="2169" y="1"/>
                      </a:ln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9" name="Google Shape;2309;p59"/>
                <p:cNvSpPr/>
                <p:nvPr/>
              </p:nvSpPr>
              <p:spPr>
                <a:xfrm>
                  <a:off x="4277513" y="4546900"/>
                  <a:ext cx="601275" cy="16700"/>
                </a:xfrm>
                <a:custGeom>
                  <a:rect b="b" l="l" r="r" t="t"/>
                  <a:pathLst>
                    <a:path extrusionOk="0" h="668" w="24051">
                      <a:moveTo>
                        <a:pt x="0" y="1"/>
                      </a:moveTo>
                      <a:lnTo>
                        <a:pt x="24051" y="1"/>
                      </a:lnTo>
                      <a:lnTo>
                        <a:pt x="24051" y="668"/>
                      </a:lnTo>
                      <a:lnTo>
                        <a:pt x="0" y="66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0" name="Google Shape;2310;p59"/>
                <p:cNvSpPr/>
                <p:nvPr/>
              </p:nvSpPr>
              <p:spPr>
                <a:xfrm>
                  <a:off x="4325038" y="4797925"/>
                  <a:ext cx="505375" cy="125100"/>
                </a:xfrm>
                <a:custGeom>
                  <a:rect b="b" l="l" r="r" t="t"/>
                  <a:pathLst>
                    <a:path extrusionOk="0" h="5004" w="20215">
                      <a:moveTo>
                        <a:pt x="1335" y="2268"/>
                      </a:moveTo>
                      <a:lnTo>
                        <a:pt x="18914" y="100"/>
                      </a:lnTo>
                      <a:cubicBezTo>
                        <a:pt x="19615" y="0"/>
                        <a:pt x="20215" y="534"/>
                        <a:pt x="20215" y="1268"/>
                      </a:cubicBezTo>
                      <a:lnTo>
                        <a:pt x="20215" y="1268"/>
                      </a:lnTo>
                      <a:cubicBezTo>
                        <a:pt x="20215" y="2002"/>
                        <a:pt x="19615" y="2669"/>
                        <a:pt x="18914" y="2735"/>
                      </a:cubicBezTo>
                      <a:lnTo>
                        <a:pt x="1335" y="4904"/>
                      </a:lnTo>
                      <a:cubicBezTo>
                        <a:pt x="601" y="5004"/>
                        <a:pt x="1" y="4470"/>
                        <a:pt x="1" y="3736"/>
                      </a:cubicBezTo>
                      <a:lnTo>
                        <a:pt x="1" y="3736"/>
                      </a:lnTo>
                      <a:cubicBezTo>
                        <a:pt x="34" y="3002"/>
                        <a:pt x="601" y="2335"/>
                        <a:pt x="1335" y="2268"/>
                      </a:cubicBez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1" name="Google Shape;2311;p59"/>
                <p:cNvSpPr/>
                <p:nvPr/>
              </p:nvSpPr>
              <p:spPr>
                <a:xfrm>
                  <a:off x="4325038" y="4898000"/>
                  <a:ext cx="505375" cy="125100"/>
                </a:xfrm>
                <a:custGeom>
                  <a:rect b="b" l="l" r="r" t="t"/>
                  <a:pathLst>
                    <a:path extrusionOk="0" h="5004" w="20215">
                      <a:moveTo>
                        <a:pt x="1335" y="2268"/>
                      </a:moveTo>
                      <a:lnTo>
                        <a:pt x="18914" y="100"/>
                      </a:lnTo>
                      <a:cubicBezTo>
                        <a:pt x="19615" y="0"/>
                        <a:pt x="20215" y="534"/>
                        <a:pt x="20215" y="1268"/>
                      </a:cubicBezTo>
                      <a:lnTo>
                        <a:pt x="20215" y="1268"/>
                      </a:lnTo>
                      <a:cubicBezTo>
                        <a:pt x="20215" y="1968"/>
                        <a:pt x="19615" y="2635"/>
                        <a:pt x="18914" y="2735"/>
                      </a:cubicBezTo>
                      <a:lnTo>
                        <a:pt x="1335" y="4904"/>
                      </a:lnTo>
                      <a:cubicBezTo>
                        <a:pt x="601" y="5004"/>
                        <a:pt x="1" y="4470"/>
                        <a:pt x="1" y="3736"/>
                      </a:cubicBezTo>
                      <a:lnTo>
                        <a:pt x="1" y="3736"/>
                      </a:lnTo>
                      <a:cubicBezTo>
                        <a:pt x="34" y="3002"/>
                        <a:pt x="601" y="2335"/>
                        <a:pt x="1335" y="2268"/>
                      </a:cubicBez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2" name="Google Shape;2312;p59"/>
                <p:cNvSpPr/>
                <p:nvPr/>
              </p:nvSpPr>
              <p:spPr>
                <a:xfrm>
                  <a:off x="4325038" y="4998050"/>
                  <a:ext cx="505375" cy="124300"/>
                </a:xfrm>
                <a:custGeom>
                  <a:rect b="b" l="l" r="r" t="t"/>
                  <a:pathLst>
                    <a:path extrusionOk="0" h="4972" w="20215">
                      <a:moveTo>
                        <a:pt x="1335" y="2236"/>
                      </a:moveTo>
                      <a:lnTo>
                        <a:pt x="18914" y="68"/>
                      </a:lnTo>
                      <a:cubicBezTo>
                        <a:pt x="19615" y="1"/>
                        <a:pt x="20215" y="501"/>
                        <a:pt x="20215" y="1235"/>
                      </a:cubicBezTo>
                      <a:lnTo>
                        <a:pt x="20215" y="1235"/>
                      </a:lnTo>
                      <a:cubicBezTo>
                        <a:pt x="20215" y="1969"/>
                        <a:pt x="19615" y="2636"/>
                        <a:pt x="18914" y="2736"/>
                      </a:cubicBezTo>
                      <a:lnTo>
                        <a:pt x="1335" y="4904"/>
                      </a:lnTo>
                      <a:cubicBezTo>
                        <a:pt x="601" y="4971"/>
                        <a:pt x="1" y="4471"/>
                        <a:pt x="1" y="3737"/>
                      </a:cubicBezTo>
                      <a:lnTo>
                        <a:pt x="1" y="3737"/>
                      </a:lnTo>
                      <a:cubicBezTo>
                        <a:pt x="34" y="3003"/>
                        <a:pt x="601" y="2336"/>
                        <a:pt x="1335" y="2236"/>
                      </a:cubicBez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3" name="Google Shape;2313;p59"/>
                <p:cNvSpPr/>
                <p:nvPr/>
              </p:nvSpPr>
              <p:spPr>
                <a:xfrm>
                  <a:off x="4381738" y="4829600"/>
                  <a:ext cx="178500" cy="85925"/>
                </a:xfrm>
                <a:custGeom>
                  <a:rect b="b" l="l" r="r" t="t"/>
                  <a:pathLst>
                    <a:path extrusionOk="0" h="3437" w="7140">
                      <a:moveTo>
                        <a:pt x="1302" y="701"/>
                      </a:moveTo>
                      <a:lnTo>
                        <a:pt x="7106" y="1"/>
                      </a:lnTo>
                      <a:cubicBezTo>
                        <a:pt x="6405" y="101"/>
                        <a:pt x="5838" y="768"/>
                        <a:pt x="5838" y="1468"/>
                      </a:cubicBezTo>
                      <a:lnTo>
                        <a:pt x="5838" y="1468"/>
                      </a:lnTo>
                      <a:cubicBezTo>
                        <a:pt x="5838" y="2202"/>
                        <a:pt x="6405" y="2736"/>
                        <a:pt x="7139" y="2636"/>
                      </a:cubicBezTo>
                      <a:lnTo>
                        <a:pt x="1302" y="3370"/>
                      </a:lnTo>
                      <a:cubicBezTo>
                        <a:pt x="601" y="3437"/>
                        <a:pt x="1" y="2936"/>
                        <a:pt x="1" y="2202"/>
                      </a:cubicBezTo>
                      <a:lnTo>
                        <a:pt x="1" y="2202"/>
                      </a:lnTo>
                      <a:cubicBezTo>
                        <a:pt x="1" y="1468"/>
                        <a:pt x="601" y="801"/>
                        <a:pt x="1302" y="701"/>
                      </a:cubicBez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4" name="Google Shape;2314;p59"/>
                <p:cNvSpPr/>
                <p:nvPr/>
              </p:nvSpPr>
              <p:spPr>
                <a:xfrm>
                  <a:off x="4686138" y="4802925"/>
                  <a:ext cx="105100" cy="77575"/>
                </a:xfrm>
                <a:custGeom>
                  <a:rect b="b" l="l" r="r" t="t"/>
                  <a:pathLst>
                    <a:path extrusionOk="0" h="3103" w="4204">
                      <a:moveTo>
                        <a:pt x="2902" y="2736"/>
                      </a:moveTo>
                      <a:lnTo>
                        <a:pt x="0" y="3103"/>
                      </a:lnTo>
                      <a:cubicBezTo>
                        <a:pt x="701" y="3002"/>
                        <a:pt x="1301" y="2335"/>
                        <a:pt x="1301" y="1601"/>
                      </a:cubicBezTo>
                      <a:lnTo>
                        <a:pt x="1301" y="1601"/>
                      </a:lnTo>
                      <a:cubicBezTo>
                        <a:pt x="1301" y="868"/>
                        <a:pt x="701" y="367"/>
                        <a:pt x="0" y="467"/>
                      </a:cubicBezTo>
                      <a:lnTo>
                        <a:pt x="2902" y="100"/>
                      </a:lnTo>
                      <a:cubicBezTo>
                        <a:pt x="3603" y="0"/>
                        <a:pt x="4203" y="534"/>
                        <a:pt x="4203" y="1268"/>
                      </a:cubicBezTo>
                      <a:lnTo>
                        <a:pt x="4203" y="1268"/>
                      </a:lnTo>
                      <a:cubicBezTo>
                        <a:pt x="4203" y="1968"/>
                        <a:pt x="3636" y="2636"/>
                        <a:pt x="2902" y="2736"/>
                      </a:cubicBez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5" name="Google Shape;2315;p59"/>
                <p:cNvSpPr/>
                <p:nvPr/>
              </p:nvSpPr>
              <p:spPr>
                <a:xfrm>
                  <a:off x="4385088" y="4928850"/>
                  <a:ext cx="178475" cy="86750"/>
                </a:xfrm>
                <a:custGeom>
                  <a:rect b="b" l="l" r="r" t="t"/>
                  <a:pathLst>
                    <a:path extrusionOk="0" h="3470" w="7139">
                      <a:moveTo>
                        <a:pt x="1301" y="734"/>
                      </a:moveTo>
                      <a:lnTo>
                        <a:pt x="7139" y="0"/>
                      </a:lnTo>
                      <a:cubicBezTo>
                        <a:pt x="6405" y="100"/>
                        <a:pt x="5838" y="767"/>
                        <a:pt x="5838" y="1501"/>
                      </a:cubicBezTo>
                      <a:lnTo>
                        <a:pt x="5838" y="1501"/>
                      </a:lnTo>
                      <a:cubicBezTo>
                        <a:pt x="5838" y="2235"/>
                        <a:pt x="6405" y="2736"/>
                        <a:pt x="7139" y="2669"/>
                      </a:cubicBezTo>
                      <a:lnTo>
                        <a:pt x="1301" y="3369"/>
                      </a:lnTo>
                      <a:cubicBezTo>
                        <a:pt x="601" y="3469"/>
                        <a:pt x="0" y="2936"/>
                        <a:pt x="0" y="2202"/>
                      </a:cubicBezTo>
                      <a:lnTo>
                        <a:pt x="0" y="2202"/>
                      </a:lnTo>
                      <a:cubicBezTo>
                        <a:pt x="0" y="1468"/>
                        <a:pt x="601" y="801"/>
                        <a:pt x="1301" y="734"/>
                      </a:cubicBez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6" name="Google Shape;2316;p59"/>
                <p:cNvSpPr/>
                <p:nvPr/>
              </p:nvSpPr>
              <p:spPr>
                <a:xfrm>
                  <a:off x="4689463" y="4902150"/>
                  <a:ext cx="105100" cy="77600"/>
                </a:xfrm>
                <a:custGeom>
                  <a:rect b="b" l="l" r="r" t="t"/>
                  <a:pathLst>
                    <a:path extrusionOk="0" h="3104" w="4204">
                      <a:moveTo>
                        <a:pt x="2903" y="2736"/>
                      </a:moveTo>
                      <a:lnTo>
                        <a:pt x="1" y="3103"/>
                      </a:lnTo>
                      <a:cubicBezTo>
                        <a:pt x="701" y="3003"/>
                        <a:pt x="1302" y="2336"/>
                        <a:pt x="1302" y="1635"/>
                      </a:cubicBezTo>
                      <a:lnTo>
                        <a:pt x="1302" y="1635"/>
                      </a:lnTo>
                      <a:cubicBezTo>
                        <a:pt x="1302" y="901"/>
                        <a:pt x="701" y="368"/>
                        <a:pt x="1" y="468"/>
                      </a:cubicBezTo>
                      <a:lnTo>
                        <a:pt x="2903" y="101"/>
                      </a:lnTo>
                      <a:cubicBezTo>
                        <a:pt x="3637" y="1"/>
                        <a:pt x="4204" y="535"/>
                        <a:pt x="4204" y="1268"/>
                      </a:cubicBezTo>
                      <a:lnTo>
                        <a:pt x="4204" y="1268"/>
                      </a:lnTo>
                      <a:cubicBezTo>
                        <a:pt x="4204" y="2002"/>
                        <a:pt x="3637" y="2669"/>
                        <a:pt x="2903" y="2736"/>
                      </a:cubicBez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7" name="Google Shape;2317;p59"/>
                <p:cNvSpPr/>
                <p:nvPr/>
              </p:nvSpPr>
              <p:spPr>
                <a:xfrm>
                  <a:off x="4385913" y="5028925"/>
                  <a:ext cx="178475" cy="85900"/>
                </a:xfrm>
                <a:custGeom>
                  <a:rect b="b" l="l" r="r" t="t"/>
                  <a:pathLst>
                    <a:path extrusionOk="0" h="3436" w="7139">
                      <a:moveTo>
                        <a:pt x="1335" y="701"/>
                      </a:moveTo>
                      <a:lnTo>
                        <a:pt x="7139" y="0"/>
                      </a:lnTo>
                      <a:cubicBezTo>
                        <a:pt x="6405" y="100"/>
                        <a:pt x="5838" y="767"/>
                        <a:pt x="5838" y="1468"/>
                      </a:cubicBezTo>
                      <a:lnTo>
                        <a:pt x="5838" y="1468"/>
                      </a:lnTo>
                      <a:cubicBezTo>
                        <a:pt x="5838" y="2202"/>
                        <a:pt x="6439" y="2735"/>
                        <a:pt x="7139" y="2635"/>
                      </a:cubicBezTo>
                      <a:lnTo>
                        <a:pt x="1335" y="3369"/>
                      </a:lnTo>
                      <a:cubicBezTo>
                        <a:pt x="601" y="3436"/>
                        <a:pt x="1" y="2936"/>
                        <a:pt x="1" y="2202"/>
                      </a:cubicBezTo>
                      <a:lnTo>
                        <a:pt x="1" y="2202"/>
                      </a:lnTo>
                      <a:cubicBezTo>
                        <a:pt x="1" y="1468"/>
                        <a:pt x="601" y="801"/>
                        <a:pt x="1335" y="701"/>
                      </a:cubicBez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8" name="Google Shape;2318;p59"/>
                <p:cNvSpPr/>
                <p:nvPr/>
              </p:nvSpPr>
              <p:spPr>
                <a:xfrm>
                  <a:off x="4690313" y="5002225"/>
                  <a:ext cx="105925" cy="77575"/>
                </a:xfrm>
                <a:custGeom>
                  <a:rect b="b" l="l" r="r" t="t"/>
                  <a:pathLst>
                    <a:path extrusionOk="0" h="3103" w="4237">
                      <a:moveTo>
                        <a:pt x="2902" y="2736"/>
                      </a:moveTo>
                      <a:lnTo>
                        <a:pt x="0" y="3103"/>
                      </a:lnTo>
                      <a:cubicBezTo>
                        <a:pt x="734" y="3003"/>
                        <a:pt x="1301" y="2336"/>
                        <a:pt x="1301" y="1602"/>
                      </a:cubicBezTo>
                      <a:lnTo>
                        <a:pt x="1301" y="1602"/>
                      </a:lnTo>
                      <a:cubicBezTo>
                        <a:pt x="1301" y="868"/>
                        <a:pt x="734" y="368"/>
                        <a:pt x="0" y="434"/>
                      </a:cubicBezTo>
                      <a:lnTo>
                        <a:pt x="2902" y="101"/>
                      </a:lnTo>
                      <a:cubicBezTo>
                        <a:pt x="3636" y="1"/>
                        <a:pt x="4203" y="501"/>
                        <a:pt x="4203" y="1235"/>
                      </a:cubicBezTo>
                      <a:lnTo>
                        <a:pt x="4203" y="1235"/>
                      </a:lnTo>
                      <a:cubicBezTo>
                        <a:pt x="4236" y="1969"/>
                        <a:pt x="3636" y="2636"/>
                        <a:pt x="2902" y="2736"/>
                      </a:cubicBez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319" name="Google Shape;2319;p59"/>
            <p:cNvSpPr/>
            <p:nvPr/>
          </p:nvSpPr>
          <p:spPr>
            <a:xfrm>
              <a:off x="4142238" y="2934563"/>
              <a:ext cx="845419" cy="1103466"/>
            </a:xfrm>
            <a:custGeom>
              <a:rect b="b" l="l" r="r" t="t"/>
              <a:pathLst>
                <a:path extrusionOk="0" h="73320" w="56174">
                  <a:moveTo>
                    <a:pt x="14544" y="68150"/>
                  </a:moveTo>
                  <a:cubicBezTo>
                    <a:pt x="11308" y="64547"/>
                    <a:pt x="12909" y="56575"/>
                    <a:pt x="10441" y="52605"/>
                  </a:cubicBezTo>
                  <a:cubicBezTo>
                    <a:pt x="7939" y="48636"/>
                    <a:pt x="0" y="39662"/>
                    <a:pt x="0" y="28088"/>
                  </a:cubicBezTo>
                  <a:cubicBezTo>
                    <a:pt x="0" y="16513"/>
                    <a:pt x="8973" y="1"/>
                    <a:pt x="27920" y="1"/>
                  </a:cubicBezTo>
                  <a:cubicBezTo>
                    <a:pt x="46834" y="1"/>
                    <a:pt x="56174" y="16513"/>
                    <a:pt x="56174" y="28088"/>
                  </a:cubicBezTo>
                  <a:cubicBezTo>
                    <a:pt x="56174" y="39662"/>
                    <a:pt x="47868" y="48636"/>
                    <a:pt x="45399" y="52605"/>
                  </a:cubicBezTo>
                  <a:cubicBezTo>
                    <a:pt x="42897" y="56575"/>
                    <a:pt x="44499" y="64547"/>
                    <a:pt x="41296" y="68150"/>
                  </a:cubicBezTo>
                  <a:cubicBezTo>
                    <a:pt x="36626" y="73320"/>
                    <a:pt x="19180" y="73320"/>
                    <a:pt x="14544" y="681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Infographics</a:t>
            </a:r>
            <a:endParaRPr/>
          </a:p>
        </p:txBody>
      </p:sp>
      <p:grpSp>
        <p:nvGrpSpPr>
          <p:cNvPr id="242" name="Google Shape;242;p33"/>
          <p:cNvGrpSpPr/>
          <p:nvPr/>
        </p:nvGrpSpPr>
        <p:grpSpPr>
          <a:xfrm>
            <a:off x="5346638" y="1523475"/>
            <a:ext cx="3274875" cy="3136225"/>
            <a:chOff x="2934563" y="1523475"/>
            <a:chExt cx="3274875" cy="3136225"/>
          </a:xfrm>
        </p:grpSpPr>
        <p:sp>
          <p:nvSpPr>
            <p:cNvPr id="243" name="Google Shape;243;p33"/>
            <p:cNvSpPr/>
            <p:nvPr/>
          </p:nvSpPr>
          <p:spPr>
            <a:xfrm>
              <a:off x="4567413" y="3681775"/>
              <a:ext cx="1020750" cy="977925"/>
            </a:xfrm>
            <a:custGeom>
              <a:rect b="b" l="l" r="r" t="t"/>
              <a:pathLst>
                <a:path extrusionOk="0" h="39117" w="40830">
                  <a:moveTo>
                    <a:pt x="10108" y="1"/>
                  </a:moveTo>
                  <a:cubicBezTo>
                    <a:pt x="10108" y="1"/>
                    <a:pt x="8473" y="2036"/>
                    <a:pt x="5071" y="4637"/>
                  </a:cubicBezTo>
                  <a:cubicBezTo>
                    <a:pt x="1802" y="7112"/>
                    <a:pt x="164" y="7173"/>
                    <a:pt x="12" y="7173"/>
                  </a:cubicBezTo>
                  <a:cubicBezTo>
                    <a:pt x="4" y="7173"/>
                    <a:pt x="0" y="7173"/>
                    <a:pt x="0" y="7173"/>
                  </a:cubicBezTo>
                  <a:lnTo>
                    <a:pt x="0" y="7173"/>
                  </a:lnTo>
                  <a:cubicBezTo>
                    <a:pt x="0" y="7173"/>
                    <a:pt x="1134" y="13944"/>
                    <a:pt x="8473" y="20149"/>
                  </a:cubicBezTo>
                  <a:cubicBezTo>
                    <a:pt x="11963" y="23101"/>
                    <a:pt x="15708" y="23664"/>
                    <a:pt x="18056" y="23664"/>
                  </a:cubicBezTo>
                  <a:cubicBezTo>
                    <a:pt x="19500" y="23664"/>
                    <a:pt x="20415" y="23451"/>
                    <a:pt x="20415" y="23451"/>
                  </a:cubicBezTo>
                  <a:lnTo>
                    <a:pt x="20415" y="23451"/>
                  </a:lnTo>
                  <a:cubicBezTo>
                    <a:pt x="20415" y="23451"/>
                    <a:pt x="19147" y="28088"/>
                    <a:pt x="25252" y="33958"/>
                  </a:cubicBezTo>
                  <a:cubicBezTo>
                    <a:pt x="26886" y="35560"/>
                    <a:pt x="29922" y="35459"/>
                    <a:pt x="31556" y="37161"/>
                  </a:cubicBezTo>
                  <a:cubicBezTo>
                    <a:pt x="32903" y="38604"/>
                    <a:pt x="34250" y="39116"/>
                    <a:pt x="35483" y="39116"/>
                  </a:cubicBezTo>
                  <a:cubicBezTo>
                    <a:pt x="38495" y="39116"/>
                    <a:pt x="40829" y="36060"/>
                    <a:pt x="40829" y="36060"/>
                  </a:cubicBezTo>
                  <a:cubicBezTo>
                    <a:pt x="40829" y="36060"/>
                    <a:pt x="38061" y="33225"/>
                    <a:pt x="36393" y="29288"/>
                  </a:cubicBezTo>
                  <a:cubicBezTo>
                    <a:pt x="34725" y="25319"/>
                    <a:pt x="34492" y="20349"/>
                    <a:pt x="34492" y="20349"/>
                  </a:cubicBezTo>
                  <a:cubicBezTo>
                    <a:pt x="34492" y="20349"/>
                    <a:pt x="33623" y="20519"/>
                    <a:pt x="32236" y="20519"/>
                  </a:cubicBezTo>
                  <a:cubicBezTo>
                    <a:pt x="29998" y="20519"/>
                    <a:pt x="26410" y="20074"/>
                    <a:pt x="22950" y="17747"/>
                  </a:cubicBezTo>
                  <a:cubicBezTo>
                    <a:pt x="18847" y="14978"/>
                    <a:pt x="16112" y="8173"/>
                    <a:pt x="16112" y="8173"/>
                  </a:cubicBezTo>
                  <a:cubicBezTo>
                    <a:pt x="16112" y="8173"/>
                    <a:pt x="13677" y="8173"/>
                    <a:pt x="12009" y="5605"/>
                  </a:cubicBezTo>
                  <a:cubicBezTo>
                    <a:pt x="10341" y="3003"/>
                    <a:pt x="10108" y="1"/>
                    <a:pt x="10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2934563" y="1523475"/>
              <a:ext cx="1697925" cy="1979050"/>
            </a:xfrm>
            <a:custGeom>
              <a:rect b="b" l="l" r="r" t="t"/>
              <a:pathLst>
                <a:path extrusionOk="0" h="79162" w="67917">
                  <a:moveTo>
                    <a:pt x="57585" y="0"/>
                  </a:moveTo>
                  <a:cubicBezTo>
                    <a:pt x="56666" y="0"/>
                    <a:pt x="55704" y="63"/>
                    <a:pt x="54707" y="204"/>
                  </a:cubicBezTo>
                  <a:cubicBezTo>
                    <a:pt x="48702" y="1072"/>
                    <a:pt x="45700" y="3640"/>
                    <a:pt x="44499" y="5041"/>
                  </a:cubicBezTo>
                  <a:cubicBezTo>
                    <a:pt x="44499" y="6742"/>
                    <a:pt x="44733" y="8677"/>
                    <a:pt x="45467" y="10645"/>
                  </a:cubicBezTo>
                  <a:cubicBezTo>
                    <a:pt x="46942" y="14703"/>
                    <a:pt x="50195" y="15262"/>
                    <a:pt x="51896" y="15262"/>
                  </a:cubicBezTo>
                  <a:cubicBezTo>
                    <a:pt x="52502" y="15262"/>
                    <a:pt x="52911" y="15191"/>
                    <a:pt x="52972" y="15182"/>
                  </a:cubicBezTo>
                  <a:cubicBezTo>
                    <a:pt x="53050" y="15164"/>
                    <a:pt x="53128" y="15156"/>
                    <a:pt x="53204" y="15156"/>
                  </a:cubicBezTo>
                  <a:cubicBezTo>
                    <a:pt x="53713" y="15156"/>
                    <a:pt x="54157" y="15527"/>
                    <a:pt x="54273" y="16049"/>
                  </a:cubicBezTo>
                  <a:cubicBezTo>
                    <a:pt x="54373" y="16650"/>
                    <a:pt x="54006" y="17250"/>
                    <a:pt x="53406" y="17383"/>
                  </a:cubicBezTo>
                  <a:cubicBezTo>
                    <a:pt x="52939" y="17450"/>
                    <a:pt x="52405" y="17517"/>
                    <a:pt x="51838" y="17517"/>
                  </a:cubicBezTo>
                  <a:cubicBezTo>
                    <a:pt x="49069" y="17517"/>
                    <a:pt x="45100" y="16249"/>
                    <a:pt x="43365" y="11412"/>
                  </a:cubicBezTo>
                  <a:cubicBezTo>
                    <a:pt x="42665" y="9478"/>
                    <a:pt x="42331" y="7576"/>
                    <a:pt x="42265" y="5875"/>
                  </a:cubicBezTo>
                  <a:cubicBezTo>
                    <a:pt x="40430" y="5942"/>
                    <a:pt x="37161" y="6376"/>
                    <a:pt x="32958" y="8444"/>
                  </a:cubicBezTo>
                  <a:cubicBezTo>
                    <a:pt x="28388" y="10679"/>
                    <a:pt x="27287" y="13414"/>
                    <a:pt x="26620" y="15249"/>
                  </a:cubicBezTo>
                  <a:lnTo>
                    <a:pt x="26653" y="16883"/>
                  </a:lnTo>
                  <a:lnTo>
                    <a:pt x="26653" y="17317"/>
                  </a:lnTo>
                  <a:cubicBezTo>
                    <a:pt x="26653" y="17584"/>
                    <a:pt x="26753" y="23888"/>
                    <a:pt x="31624" y="24022"/>
                  </a:cubicBezTo>
                  <a:lnTo>
                    <a:pt x="31790" y="24022"/>
                  </a:lnTo>
                  <a:cubicBezTo>
                    <a:pt x="35927" y="24022"/>
                    <a:pt x="36661" y="20319"/>
                    <a:pt x="36727" y="19885"/>
                  </a:cubicBezTo>
                  <a:cubicBezTo>
                    <a:pt x="36818" y="19343"/>
                    <a:pt x="37316" y="18937"/>
                    <a:pt x="37854" y="18937"/>
                  </a:cubicBezTo>
                  <a:cubicBezTo>
                    <a:pt x="37912" y="18937"/>
                    <a:pt x="37970" y="18942"/>
                    <a:pt x="38028" y="18951"/>
                  </a:cubicBezTo>
                  <a:cubicBezTo>
                    <a:pt x="38629" y="19051"/>
                    <a:pt x="39062" y="19618"/>
                    <a:pt x="38962" y="20219"/>
                  </a:cubicBezTo>
                  <a:cubicBezTo>
                    <a:pt x="38629" y="22320"/>
                    <a:pt x="36727" y="26256"/>
                    <a:pt x="31790" y="26256"/>
                  </a:cubicBezTo>
                  <a:lnTo>
                    <a:pt x="31557" y="26256"/>
                  </a:lnTo>
                  <a:cubicBezTo>
                    <a:pt x="26186" y="26123"/>
                    <a:pt x="24585" y="20853"/>
                    <a:pt x="24418" y="17750"/>
                  </a:cubicBezTo>
                  <a:lnTo>
                    <a:pt x="24452" y="17250"/>
                  </a:lnTo>
                  <a:lnTo>
                    <a:pt x="24452" y="17250"/>
                  </a:lnTo>
                  <a:cubicBezTo>
                    <a:pt x="22717" y="17517"/>
                    <a:pt x="19382" y="18417"/>
                    <a:pt x="16413" y="20619"/>
                  </a:cubicBezTo>
                  <a:cubicBezTo>
                    <a:pt x="13244" y="22954"/>
                    <a:pt x="12443" y="25990"/>
                    <a:pt x="12210" y="27591"/>
                  </a:cubicBezTo>
                  <a:cubicBezTo>
                    <a:pt x="15345" y="28325"/>
                    <a:pt x="18414" y="30126"/>
                    <a:pt x="21016" y="34062"/>
                  </a:cubicBezTo>
                  <a:cubicBezTo>
                    <a:pt x="23051" y="37231"/>
                    <a:pt x="23751" y="40033"/>
                    <a:pt x="23051" y="42435"/>
                  </a:cubicBezTo>
                  <a:cubicBezTo>
                    <a:pt x="22450" y="44503"/>
                    <a:pt x="20849" y="46137"/>
                    <a:pt x="18281" y="47305"/>
                  </a:cubicBezTo>
                  <a:cubicBezTo>
                    <a:pt x="17347" y="47705"/>
                    <a:pt x="16446" y="47939"/>
                    <a:pt x="15646" y="47939"/>
                  </a:cubicBezTo>
                  <a:cubicBezTo>
                    <a:pt x="14912" y="47939"/>
                    <a:pt x="14245" y="47772"/>
                    <a:pt x="13644" y="47438"/>
                  </a:cubicBezTo>
                  <a:cubicBezTo>
                    <a:pt x="11409" y="46304"/>
                    <a:pt x="10875" y="43502"/>
                    <a:pt x="10842" y="43402"/>
                  </a:cubicBezTo>
                  <a:cubicBezTo>
                    <a:pt x="10742" y="42768"/>
                    <a:pt x="11142" y="42201"/>
                    <a:pt x="11743" y="42068"/>
                  </a:cubicBezTo>
                  <a:cubicBezTo>
                    <a:pt x="11805" y="42057"/>
                    <a:pt x="11867" y="42052"/>
                    <a:pt x="11928" y="42052"/>
                  </a:cubicBezTo>
                  <a:cubicBezTo>
                    <a:pt x="12462" y="42052"/>
                    <a:pt x="12954" y="42430"/>
                    <a:pt x="13044" y="42968"/>
                  </a:cubicBezTo>
                  <a:cubicBezTo>
                    <a:pt x="13144" y="43469"/>
                    <a:pt x="13644" y="44936"/>
                    <a:pt x="14678" y="45470"/>
                  </a:cubicBezTo>
                  <a:cubicBezTo>
                    <a:pt x="14951" y="45607"/>
                    <a:pt x="15270" y="45676"/>
                    <a:pt x="15623" y="45676"/>
                  </a:cubicBezTo>
                  <a:cubicBezTo>
                    <a:pt x="16133" y="45676"/>
                    <a:pt x="16717" y="45532"/>
                    <a:pt x="17347" y="45237"/>
                  </a:cubicBezTo>
                  <a:cubicBezTo>
                    <a:pt x="19281" y="44369"/>
                    <a:pt x="20482" y="43235"/>
                    <a:pt x="20883" y="41801"/>
                  </a:cubicBezTo>
                  <a:cubicBezTo>
                    <a:pt x="21416" y="40066"/>
                    <a:pt x="20816" y="37865"/>
                    <a:pt x="19115" y="35296"/>
                  </a:cubicBezTo>
                  <a:cubicBezTo>
                    <a:pt x="16479" y="31260"/>
                    <a:pt x="13411" y="29792"/>
                    <a:pt x="9741" y="29459"/>
                  </a:cubicBezTo>
                  <a:cubicBezTo>
                    <a:pt x="8641" y="30193"/>
                    <a:pt x="7273" y="31594"/>
                    <a:pt x="5805" y="34262"/>
                  </a:cubicBezTo>
                  <a:cubicBezTo>
                    <a:pt x="2369" y="40500"/>
                    <a:pt x="4738" y="45804"/>
                    <a:pt x="4738" y="45804"/>
                  </a:cubicBezTo>
                  <a:cubicBezTo>
                    <a:pt x="4738" y="45804"/>
                    <a:pt x="1" y="47772"/>
                    <a:pt x="802" y="54243"/>
                  </a:cubicBezTo>
                  <a:cubicBezTo>
                    <a:pt x="1602" y="60748"/>
                    <a:pt x="6205" y="61982"/>
                    <a:pt x="6205" y="61982"/>
                  </a:cubicBezTo>
                  <a:cubicBezTo>
                    <a:pt x="6205" y="61982"/>
                    <a:pt x="4738" y="66585"/>
                    <a:pt x="7139" y="69387"/>
                  </a:cubicBezTo>
                  <a:cubicBezTo>
                    <a:pt x="8507" y="70988"/>
                    <a:pt x="10042" y="71689"/>
                    <a:pt x="11109" y="72023"/>
                  </a:cubicBezTo>
                  <a:cubicBezTo>
                    <a:pt x="12710" y="69521"/>
                    <a:pt x="16780" y="63717"/>
                    <a:pt x="20783" y="63350"/>
                  </a:cubicBezTo>
                  <a:cubicBezTo>
                    <a:pt x="20934" y="63336"/>
                    <a:pt x="21081" y="63328"/>
                    <a:pt x="21224" y="63328"/>
                  </a:cubicBezTo>
                  <a:cubicBezTo>
                    <a:pt x="21426" y="63328"/>
                    <a:pt x="21621" y="63344"/>
                    <a:pt x="21817" y="63383"/>
                  </a:cubicBezTo>
                  <a:cubicBezTo>
                    <a:pt x="22550" y="62316"/>
                    <a:pt x="24719" y="58680"/>
                    <a:pt x="21783" y="56278"/>
                  </a:cubicBezTo>
                  <a:cubicBezTo>
                    <a:pt x="20568" y="55280"/>
                    <a:pt x="19408" y="54949"/>
                    <a:pt x="18404" y="54949"/>
                  </a:cubicBezTo>
                  <a:cubicBezTo>
                    <a:pt x="16488" y="54949"/>
                    <a:pt x="15144" y="56157"/>
                    <a:pt x="15078" y="56245"/>
                  </a:cubicBezTo>
                  <a:cubicBezTo>
                    <a:pt x="14863" y="56429"/>
                    <a:pt x="14598" y="56522"/>
                    <a:pt x="14332" y="56522"/>
                  </a:cubicBezTo>
                  <a:cubicBezTo>
                    <a:pt x="14022" y="56522"/>
                    <a:pt x="13711" y="56396"/>
                    <a:pt x="13477" y="56144"/>
                  </a:cubicBezTo>
                  <a:cubicBezTo>
                    <a:pt x="13077" y="55711"/>
                    <a:pt x="13077" y="54977"/>
                    <a:pt x="13544" y="54577"/>
                  </a:cubicBezTo>
                  <a:cubicBezTo>
                    <a:pt x="14471" y="53729"/>
                    <a:pt x="16272" y="52729"/>
                    <a:pt x="18417" y="52729"/>
                  </a:cubicBezTo>
                  <a:cubicBezTo>
                    <a:pt x="19900" y="52729"/>
                    <a:pt x="21548" y="53207"/>
                    <a:pt x="23184" y="54543"/>
                  </a:cubicBezTo>
                  <a:cubicBezTo>
                    <a:pt x="26854" y="57546"/>
                    <a:pt x="25486" y="61882"/>
                    <a:pt x="23885" y="64317"/>
                  </a:cubicBezTo>
                  <a:cubicBezTo>
                    <a:pt x="24152" y="64517"/>
                    <a:pt x="24385" y="64751"/>
                    <a:pt x="24585" y="64984"/>
                  </a:cubicBezTo>
                  <a:cubicBezTo>
                    <a:pt x="25886" y="66485"/>
                    <a:pt x="26420" y="68053"/>
                    <a:pt x="26186" y="69654"/>
                  </a:cubicBezTo>
                  <a:cubicBezTo>
                    <a:pt x="25786" y="72623"/>
                    <a:pt x="22951" y="74524"/>
                    <a:pt x="22817" y="74591"/>
                  </a:cubicBezTo>
                  <a:cubicBezTo>
                    <a:pt x="22617" y="74724"/>
                    <a:pt x="22417" y="74791"/>
                    <a:pt x="22184" y="74791"/>
                  </a:cubicBezTo>
                  <a:cubicBezTo>
                    <a:pt x="21850" y="74791"/>
                    <a:pt x="21483" y="74624"/>
                    <a:pt x="21250" y="74291"/>
                  </a:cubicBezTo>
                  <a:cubicBezTo>
                    <a:pt x="20916" y="73757"/>
                    <a:pt x="21049" y="73090"/>
                    <a:pt x="21583" y="72723"/>
                  </a:cubicBezTo>
                  <a:cubicBezTo>
                    <a:pt x="21616" y="72723"/>
                    <a:pt x="23718" y="71289"/>
                    <a:pt x="23951" y="69354"/>
                  </a:cubicBezTo>
                  <a:cubicBezTo>
                    <a:pt x="24085" y="68387"/>
                    <a:pt x="23751" y="67453"/>
                    <a:pt x="22917" y="66485"/>
                  </a:cubicBezTo>
                  <a:cubicBezTo>
                    <a:pt x="22372" y="65879"/>
                    <a:pt x="21826" y="65575"/>
                    <a:pt x="21180" y="65575"/>
                  </a:cubicBezTo>
                  <a:cubicBezTo>
                    <a:pt x="21115" y="65575"/>
                    <a:pt x="21049" y="65579"/>
                    <a:pt x="20983" y="65585"/>
                  </a:cubicBezTo>
                  <a:cubicBezTo>
                    <a:pt x="18047" y="65885"/>
                    <a:pt x="14211" y="71222"/>
                    <a:pt x="12677" y="73757"/>
                  </a:cubicBezTo>
                  <a:cubicBezTo>
                    <a:pt x="13177" y="75625"/>
                    <a:pt x="14812" y="78627"/>
                    <a:pt x="19982" y="79061"/>
                  </a:cubicBezTo>
                  <a:cubicBezTo>
                    <a:pt x="20761" y="79131"/>
                    <a:pt x="21495" y="79162"/>
                    <a:pt x="22186" y="79162"/>
                  </a:cubicBezTo>
                  <a:cubicBezTo>
                    <a:pt x="25459" y="79162"/>
                    <a:pt x="27750" y="78460"/>
                    <a:pt x="29155" y="77827"/>
                  </a:cubicBezTo>
                  <a:lnTo>
                    <a:pt x="29789" y="76659"/>
                  </a:lnTo>
                  <a:cubicBezTo>
                    <a:pt x="29522" y="75425"/>
                    <a:pt x="29122" y="71722"/>
                    <a:pt x="31957" y="67820"/>
                  </a:cubicBezTo>
                  <a:cubicBezTo>
                    <a:pt x="34692" y="64050"/>
                    <a:pt x="39329" y="63483"/>
                    <a:pt x="41264" y="63416"/>
                  </a:cubicBezTo>
                  <a:cubicBezTo>
                    <a:pt x="41564" y="62115"/>
                    <a:pt x="42398" y="59647"/>
                    <a:pt x="44833" y="57512"/>
                  </a:cubicBezTo>
                  <a:cubicBezTo>
                    <a:pt x="45033" y="57345"/>
                    <a:pt x="45233" y="57179"/>
                    <a:pt x="45467" y="57045"/>
                  </a:cubicBezTo>
                  <a:cubicBezTo>
                    <a:pt x="44733" y="55411"/>
                    <a:pt x="43832" y="53309"/>
                    <a:pt x="42898" y="50841"/>
                  </a:cubicBezTo>
                  <a:cubicBezTo>
                    <a:pt x="41397" y="46905"/>
                    <a:pt x="39062" y="44169"/>
                    <a:pt x="36727" y="43502"/>
                  </a:cubicBezTo>
                  <a:cubicBezTo>
                    <a:pt x="36362" y="43403"/>
                    <a:pt x="35993" y="43353"/>
                    <a:pt x="35620" y="43353"/>
                  </a:cubicBezTo>
                  <a:cubicBezTo>
                    <a:pt x="34492" y="43353"/>
                    <a:pt x="33327" y="43809"/>
                    <a:pt x="32124" y="44736"/>
                  </a:cubicBezTo>
                  <a:cubicBezTo>
                    <a:pt x="30423" y="46104"/>
                    <a:pt x="29522" y="47538"/>
                    <a:pt x="29455" y="48973"/>
                  </a:cubicBezTo>
                  <a:cubicBezTo>
                    <a:pt x="29355" y="50974"/>
                    <a:pt x="30890" y="52509"/>
                    <a:pt x="30923" y="52509"/>
                  </a:cubicBezTo>
                  <a:cubicBezTo>
                    <a:pt x="31357" y="52942"/>
                    <a:pt x="31390" y="53643"/>
                    <a:pt x="30956" y="54076"/>
                  </a:cubicBezTo>
                  <a:cubicBezTo>
                    <a:pt x="30745" y="54323"/>
                    <a:pt x="30441" y="54448"/>
                    <a:pt x="30137" y="54448"/>
                  </a:cubicBezTo>
                  <a:cubicBezTo>
                    <a:pt x="29865" y="54448"/>
                    <a:pt x="29593" y="54348"/>
                    <a:pt x="29389" y="54143"/>
                  </a:cubicBezTo>
                  <a:cubicBezTo>
                    <a:pt x="29289" y="54043"/>
                    <a:pt x="27054" y="51908"/>
                    <a:pt x="27220" y="48873"/>
                  </a:cubicBezTo>
                  <a:cubicBezTo>
                    <a:pt x="27287" y="46738"/>
                    <a:pt x="28488" y="44770"/>
                    <a:pt x="30756" y="43002"/>
                  </a:cubicBezTo>
                  <a:cubicBezTo>
                    <a:pt x="32600" y="41545"/>
                    <a:pt x="34289" y="41113"/>
                    <a:pt x="35652" y="41113"/>
                  </a:cubicBezTo>
                  <a:cubicBezTo>
                    <a:pt x="36287" y="41113"/>
                    <a:pt x="36851" y="41207"/>
                    <a:pt x="37328" y="41334"/>
                  </a:cubicBezTo>
                  <a:cubicBezTo>
                    <a:pt x="40397" y="42201"/>
                    <a:pt x="43199" y="45370"/>
                    <a:pt x="45000" y="50040"/>
                  </a:cubicBezTo>
                  <a:cubicBezTo>
                    <a:pt x="45900" y="52408"/>
                    <a:pt x="46768" y="54443"/>
                    <a:pt x="47468" y="56044"/>
                  </a:cubicBezTo>
                  <a:cubicBezTo>
                    <a:pt x="48617" y="55651"/>
                    <a:pt x="49782" y="55523"/>
                    <a:pt x="50800" y="55523"/>
                  </a:cubicBezTo>
                  <a:cubicBezTo>
                    <a:pt x="51852" y="55523"/>
                    <a:pt x="52747" y="55659"/>
                    <a:pt x="53306" y="55778"/>
                  </a:cubicBezTo>
                  <a:lnTo>
                    <a:pt x="54773" y="54110"/>
                  </a:lnTo>
                  <a:cubicBezTo>
                    <a:pt x="54206" y="53209"/>
                    <a:pt x="53506" y="51508"/>
                    <a:pt x="54140" y="49473"/>
                  </a:cubicBezTo>
                  <a:cubicBezTo>
                    <a:pt x="54573" y="48039"/>
                    <a:pt x="55274" y="47138"/>
                    <a:pt x="55908" y="46604"/>
                  </a:cubicBezTo>
                  <a:cubicBezTo>
                    <a:pt x="54974" y="45570"/>
                    <a:pt x="53773" y="43736"/>
                    <a:pt x="54173" y="41301"/>
                  </a:cubicBezTo>
                  <a:cubicBezTo>
                    <a:pt x="54473" y="39266"/>
                    <a:pt x="55607" y="37865"/>
                    <a:pt x="56575" y="36997"/>
                  </a:cubicBezTo>
                  <a:cubicBezTo>
                    <a:pt x="56508" y="36897"/>
                    <a:pt x="56441" y="36797"/>
                    <a:pt x="56408" y="36697"/>
                  </a:cubicBezTo>
                  <a:cubicBezTo>
                    <a:pt x="56408" y="36631"/>
                    <a:pt x="54206" y="31460"/>
                    <a:pt x="50237" y="30793"/>
                  </a:cubicBezTo>
                  <a:cubicBezTo>
                    <a:pt x="49879" y="30733"/>
                    <a:pt x="49532" y="30706"/>
                    <a:pt x="49196" y="30706"/>
                  </a:cubicBezTo>
                  <a:cubicBezTo>
                    <a:pt x="45802" y="30706"/>
                    <a:pt x="43562" y="33498"/>
                    <a:pt x="43532" y="33528"/>
                  </a:cubicBezTo>
                  <a:cubicBezTo>
                    <a:pt x="43321" y="33866"/>
                    <a:pt x="42962" y="34044"/>
                    <a:pt x="42601" y="34044"/>
                  </a:cubicBezTo>
                  <a:cubicBezTo>
                    <a:pt x="42392" y="34044"/>
                    <a:pt x="42181" y="33984"/>
                    <a:pt x="41998" y="33862"/>
                  </a:cubicBezTo>
                  <a:cubicBezTo>
                    <a:pt x="41464" y="33495"/>
                    <a:pt x="41331" y="32794"/>
                    <a:pt x="41664" y="32294"/>
                  </a:cubicBezTo>
                  <a:cubicBezTo>
                    <a:pt x="41816" y="32081"/>
                    <a:pt x="44387" y="28143"/>
                    <a:pt x="48918" y="28143"/>
                  </a:cubicBezTo>
                  <a:cubicBezTo>
                    <a:pt x="49351" y="28143"/>
                    <a:pt x="49802" y="28179"/>
                    <a:pt x="50270" y="28258"/>
                  </a:cubicBezTo>
                  <a:cubicBezTo>
                    <a:pt x="53239" y="28758"/>
                    <a:pt x="55674" y="30826"/>
                    <a:pt x="56975" y="32861"/>
                  </a:cubicBezTo>
                  <a:cubicBezTo>
                    <a:pt x="56842" y="30793"/>
                    <a:pt x="56908" y="28124"/>
                    <a:pt x="57642" y="25122"/>
                  </a:cubicBezTo>
                  <a:cubicBezTo>
                    <a:pt x="58976" y="19718"/>
                    <a:pt x="62546" y="16183"/>
                    <a:pt x="64047" y="14915"/>
                  </a:cubicBezTo>
                  <a:cubicBezTo>
                    <a:pt x="63313" y="13247"/>
                    <a:pt x="62079" y="9378"/>
                    <a:pt x="63780" y="6576"/>
                  </a:cubicBezTo>
                  <a:cubicBezTo>
                    <a:pt x="65314" y="3974"/>
                    <a:pt x="67049" y="3273"/>
                    <a:pt x="67916" y="2773"/>
                  </a:cubicBezTo>
                  <a:cubicBezTo>
                    <a:pt x="66230" y="1789"/>
                    <a:pt x="62507" y="0"/>
                    <a:pt x="57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4327238" y="1559375"/>
              <a:ext cx="1567800" cy="1281000"/>
            </a:xfrm>
            <a:custGeom>
              <a:rect b="b" l="l" r="r" t="t"/>
              <a:pathLst>
                <a:path extrusionOk="0" h="51240" w="62712">
                  <a:moveTo>
                    <a:pt x="20305" y="0"/>
                  </a:moveTo>
                  <a:cubicBezTo>
                    <a:pt x="17983" y="0"/>
                    <a:pt x="16096" y="627"/>
                    <a:pt x="14844" y="1170"/>
                  </a:cubicBezTo>
                  <a:cubicBezTo>
                    <a:pt x="14844" y="1170"/>
                    <a:pt x="12209" y="2304"/>
                    <a:pt x="10008" y="5673"/>
                  </a:cubicBezTo>
                  <a:cubicBezTo>
                    <a:pt x="8673" y="7708"/>
                    <a:pt x="9741" y="12045"/>
                    <a:pt x="10441" y="13312"/>
                  </a:cubicBezTo>
                  <a:cubicBezTo>
                    <a:pt x="10675" y="13746"/>
                    <a:pt x="10541" y="14313"/>
                    <a:pt x="10141" y="14613"/>
                  </a:cubicBezTo>
                  <a:cubicBezTo>
                    <a:pt x="10108" y="14646"/>
                    <a:pt x="5338" y="18149"/>
                    <a:pt x="3870" y="24187"/>
                  </a:cubicBezTo>
                  <a:cubicBezTo>
                    <a:pt x="2903" y="28056"/>
                    <a:pt x="3169" y="31358"/>
                    <a:pt x="3470" y="33293"/>
                  </a:cubicBezTo>
                  <a:cubicBezTo>
                    <a:pt x="4435" y="33539"/>
                    <a:pt x="6098" y="33839"/>
                    <a:pt x="7747" y="33839"/>
                  </a:cubicBezTo>
                  <a:cubicBezTo>
                    <a:pt x="9004" y="33839"/>
                    <a:pt x="10252" y="33665"/>
                    <a:pt x="11175" y="33160"/>
                  </a:cubicBezTo>
                  <a:cubicBezTo>
                    <a:pt x="11909" y="32726"/>
                    <a:pt x="12376" y="32126"/>
                    <a:pt x="12609" y="31325"/>
                  </a:cubicBezTo>
                  <a:cubicBezTo>
                    <a:pt x="13710" y="27422"/>
                    <a:pt x="10308" y="24787"/>
                    <a:pt x="10274" y="24754"/>
                  </a:cubicBezTo>
                  <a:cubicBezTo>
                    <a:pt x="9774" y="24387"/>
                    <a:pt x="9674" y="23686"/>
                    <a:pt x="10041" y="23186"/>
                  </a:cubicBezTo>
                  <a:cubicBezTo>
                    <a:pt x="10259" y="22888"/>
                    <a:pt x="10596" y="22732"/>
                    <a:pt x="10939" y="22732"/>
                  </a:cubicBezTo>
                  <a:cubicBezTo>
                    <a:pt x="11171" y="22732"/>
                    <a:pt x="11406" y="22804"/>
                    <a:pt x="11609" y="22952"/>
                  </a:cubicBezTo>
                  <a:cubicBezTo>
                    <a:pt x="11809" y="23119"/>
                    <a:pt x="16279" y="26588"/>
                    <a:pt x="14778" y="31926"/>
                  </a:cubicBezTo>
                  <a:cubicBezTo>
                    <a:pt x="14377" y="33327"/>
                    <a:pt x="13543" y="34394"/>
                    <a:pt x="12276" y="35094"/>
                  </a:cubicBezTo>
                  <a:cubicBezTo>
                    <a:pt x="10942" y="35862"/>
                    <a:pt x="9307" y="36095"/>
                    <a:pt x="7739" y="36095"/>
                  </a:cubicBezTo>
                  <a:cubicBezTo>
                    <a:pt x="6238" y="36095"/>
                    <a:pt x="4837" y="35862"/>
                    <a:pt x="3837" y="35662"/>
                  </a:cubicBezTo>
                  <a:cubicBezTo>
                    <a:pt x="3770" y="35928"/>
                    <a:pt x="3570" y="36129"/>
                    <a:pt x="3303" y="36262"/>
                  </a:cubicBezTo>
                  <a:cubicBezTo>
                    <a:pt x="3236" y="36295"/>
                    <a:pt x="801" y="37496"/>
                    <a:pt x="401" y="40198"/>
                  </a:cubicBezTo>
                  <a:cubicBezTo>
                    <a:pt x="0" y="42800"/>
                    <a:pt x="2269" y="44434"/>
                    <a:pt x="2369" y="44501"/>
                  </a:cubicBezTo>
                  <a:cubicBezTo>
                    <a:pt x="2669" y="44701"/>
                    <a:pt x="2836" y="45068"/>
                    <a:pt x="2802" y="45469"/>
                  </a:cubicBezTo>
                  <a:cubicBezTo>
                    <a:pt x="2736" y="45835"/>
                    <a:pt x="2469" y="46136"/>
                    <a:pt x="2102" y="46236"/>
                  </a:cubicBezTo>
                  <a:cubicBezTo>
                    <a:pt x="2069" y="46269"/>
                    <a:pt x="901" y="46703"/>
                    <a:pt x="301" y="48637"/>
                  </a:cubicBezTo>
                  <a:cubicBezTo>
                    <a:pt x="0" y="49705"/>
                    <a:pt x="234" y="50606"/>
                    <a:pt x="534" y="51239"/>
                  </a:cubicBezTo>
                  <a:cubicBezTo>
                    <a:pt x="2736" y="49338"/>
                    <a:pt x="8773" y="44768"/>
                    <a:pt x="16079" y="44401"/>
                  </a:cubicBezTo>
                  <a:cubicBezTo>
                    <a:pt x="16393" y="44385"/>
                    <a:pt x="16710" y="44378"/>
                    <a:pt x="17028" y="44378"/>
                  </a:cubicBezTo>
                  <a:cubicBezTo>
                    <a:pt x="22107" y="44378"/>
                    <a:pt x="27526" y="46291"/>
                    <a:pt x="29755" y="47170"/>
                  </a:cubicBezTo>
                  <a:cubicBezTo>
                    <a:pt x="31156" y="43734"/>
                    <a:pt x="32991" y="37896"/>
                    <a:pt x="31556" y="34894"/>
                  </a:cubicBezTo>
                  <a:cubicBezTo>
                    <a:pt x="31089" y="33894"/>
                    <a:pt x="30322" y="33293"/>
                    <a:pt x="29155" y="33026"/>
                  </a:cubicBezTo>
                  <a:cubicBezTo>
                    <a:pt x="28417" y="32852"/>
                    <a:pt x="27718" y="32766"/>
                    <a:pt x="27058" y="32766"/>
                  </a:cubicBezTo>
                  <a:cubicBezTo>
                    <a:pt x="25568" y="32766"/>
                    <a:pt x="24280" y="33205"/>
                    <a:pt x="23217" y="34060"/>
                  </a:cubicBezTo>
                  <a:cubicBezTo>
                    <a:pt x="22050" y="35028"/>
                    <a:pt x="21583" y="36162"/>
                    <a:pt x="21583" y="36195"/>
                  </a:cubicBezTo>
                  <a:cubicBezTo>
                    <a:pt x="21406" y="36623"/>
                    <a:pt x="20983" y="36880"/>
                    <a:pt x="20542" y="36880"/>
                  </a:cubicBezTo>
                  <a:cubicBezTo>
                    <a:pt x="20399" y="36880"/>
                    <a:pt x="20254" y="36853"/>
                    <a:pt x="20115" y="36796"/>
                  </a:cubicBezTo>
                  <a:cubicBezTo>
                    <a:pt x="19548" y="36596"/>
                    <a:pt x="19248" y="35928"/>
                    <a:pt x="19481" y="35361"/>
                  </a:cubicBezTo>
                  <a:cubicBezTo>
                    <a:pt x="20218" y="33519"/>
                    <a:pt x="22665" y="30520"/>
                    <a:pt x="27109" y="30520"/>
                  </a:cubicBezTo>
                  <a:cubicBezTo>
                    <a:pt x="27894" y="30520"/>
                    <a:pt x="28743" y="30614"/>
                    <a:pt x="29655" y="30825"/>
                  </a:cubicBezTo>
                  <a:cubicBezTo>
                    <a:pt x="31490" y="31258"/>
                    <a:pt x="32824" y="32292"/>
                    <a:pt x="33591" y="33927"/>
                  </a:cubicBezTo>
                  <a:cubicBezTo>
                    <a:pt x="35159" y="37229"/>
                    <a:pt x="33891" y="42366"/>
                    <a:pt x="32624" y="45902"/>
                  </a:cubicBezTo>
                  <a:cubicBezTo>
                    <a:pt x="33258" y="45635"/>
                    <a:pt x="33958" y="45402"/>
                    <a:pt x="34725" y="45268"/>
                  </a:cubicBezTo>
                  <a:cubicBezTo>
                    <a:pt x="35218" y="45180"/>
                    <a:pt x="35712" y="45144"/>
                    <a:pt x="36196" y="45144"/>
                  </a:cubicBezTo>
                  <a:cubicBezTo>
                    <a:pt x="37547" y="45144"/>
                    <a:pt x="38811" y="45432"/>
                    <a:pt x="39695" y="45702"/>
                  </a:cubicBezTo>
                  <a:cubicBezTo>
                    <a:pt x="39862" y="44901"/>
                    <a:pt x="40296" y="43834"/>
                    <a:pt x="41230" y="42967"/>
                  </a:cubicBezTo>
                  <a:cubicBezTo>
                    <a:pt x="42231" y="42033"/>
                    <a:pt x="43098" y="41632"/>
                    <a:pt x="43765" y="41466"/>
                  </a:cubicBezTo>
                  <a:cubicBezTo>
                    <a:pt x="43832" y="39965"/>
                    <a:pt x="44299" y="37096"/>
                    <a:pt x="46634" y="35728"/>
                  </a:cubicBezTo>
                  <a:cubicBezTo>
                    <a:pt x="48345" y="34750"/>
                    <a:pt x="50057" y="34556"/>
                    <a:pt x="51229" y="34556"/>
                  </a:cubicBezTo>
                  <a:cubicBezTo>
                    <a:pt x="51337" y="34556"/>
                    <a:pt x="51439" y="34558"/>
                    <a:pt x="51537" y="34561"/>
                  </a:cubicBezTo>
                  <a:cubicBezTo>
                    <a:pt x="51671" y="32793"/>
                    <a:pt x="52238" y="29390"/>
                    <a:pt x="54973" y="27256"/>
                  </a:cubicBezTo>
                  <a:cubicBezTo>
                    <a:pt x="56574" y="26006"/>
                    <a:pt x="58268" y="25639"/>
                    <a:pt x="59707" y="25639"/>
                  </a:cubicBezTo>
                  <a:cubicBezTo>
                    <a:pt x="60996" y="25639"/>
                    <a:pt x="62081" y="25934"/>
                    <a:pt x="62712" y="26155"/>
                  </a:cubicBezTo>
                  <a:cubicBezTo>
                    <a:pt x="62478" y="25021"/>
                    <a:pt x="61878" y="23186"/>
                    <a:pt x="60510" y="21451"/>
                  </a:cubicBezTo>
                  <a:cubicBezTo>
                    <a:pt x="58242" y="18649"/>
                    <a:pt x="53205" y="18516"/>
                    <a:pt x="53205" y="18516"/>
                  </a:cubicBezTo>
                  <a:cubicBezTo>
                    <a:pt x="53205" y="18516"/>
                    <a:pt x="53205" y="18516"/>
                    <a:pt x="53205" y="18449"/>
                  </a:cubicBezTo>
                  <a:cubicBezTo>
                    <a:pt x="53138" y="18448"/>
                    <a:pt x="53072" y="18448"/>
                    <a:pt x="53005" y="18448"/>
                  </a:cubicBezTo>
                  <a:cubicBezTo>
                    <a:pt x="50818" y="18448"/>
                    <a:pt x="48871" y="18980"/>
                    <a:pt x="47835" y="19984"/>
                  </a:cubicBezTo>
                  <a:cubicBezTo>
                    <a:pt x="47201" y="20584"/>
                    <a:pt x="46967" y="21285"/>
                    <a:pt x="47067" y="22152"/>
                  </a:cubicBezTo>
                  <a:cubicBezTo>
                    <a:pt x="47401" y="24554"/>
                    <a:pt x="48135" y="25021"/>
                    <a:pt x="48235" y="25087"/>
                  </a:cubicBezTo>
                  <a:cubicBezTo>
                    <a:pt x="48802" y="25154"/>
                    <a:pt x="49236" y="25621"/>
                    <a:pt x="49236" y="26188"/>
                  </a:cubicBezTo>
                  <a:cubicBezTo>
                    <a:pt x="49236" y="26822"/>
                    <a:pt x="48735" y="27322"/>
                    <a:pt x="48135" y="27322"/>
                  </a:cubicBezTo>
                  <a:cubicBezTo>
                    <a:pt x="48122" y="27322"/>
                    <a:pt x="48107" y="27322"/>
                    <a:pt x="48091" y="27322"/>
                  </a:cubicBezTo>
                  <a:cubicBezTo>
                    <a:pt x="47529" y="27322"/>
                    <a:pt x="45148" y="27259"/>
                    <a:pt x="44532" y="22752"/>
                  </a:cubicBezTo>
                  <a:cubicBezTo>
                    <a:pt x="44332" y="21185"/>
                    <a:pt x="45133" y="19450"/>
                    <a:pt x="46267" y="18382"/>
                  </a:cubicBezTo>
                  <a:cubicBezTo>
                    <a:pt x="47668" y="17015"/>
                    <a:pt x="50003" y="16281"/>
                    <a:pt x="52605" y="16214"/>
                  </a:cubicBezTo>
                  <a:cubicBezTo>
                    <a:pt x="51804" y="14113"/>
                    <a:pt x="49903" y="10910"/>
                    <a:pt x="45366" y="8042"/>
                  </a:cubicBezTo>
                  <a:cubicBezTo>
                    <a:pt x="41993" y="5905"/>
                    <a:pt x="38830" y="5307"/>
                    <a:pt x="36366" y="5307"/>
                  </a:cubicBezTo>
                  <a:cubicBezTo>
                    <a:pt x="34907" y="5307"/>
                    <a:pt x="33692" y="5517"/>
                    <a:pt x="32824" y="5740"/>
                  </a:cubicBezTo>
                  <a:cubicBezTo>
                    <a:pt x="32857" y="6874"/>
                    <a:pt x="32791" y="8142"/>
                    <a:pt x="32524" y="9409"/>
                  </a:cubicBezTo>
                  <a:cubicBezTo>
                    <a:pt x="31590" y="13813"/>
                    <a:pt x="28054" y="16548"/>
                    <a:pt x="24585" y="17315"/>
                  </a:cubicBezTo>
                  <a:cubicBezTo>
                    <a:pt x="24351" y="18583"/>
                    <a:pt x="24051" y="21285"/>
                    <a:pt x="25185" y="23086"/>
                  </a:cubicBezTo>
                  <a:cubicBezTo>
                    <a:pt x="25719" y="23987"/>
                    <a:pt x="26586" y="24554"/>
                    <a:pt x="27720" y="24754"/>
                  </a:cubicBezTo>
                  <a:cubicBezTo>
                    <a:pt x="28322" y="24881"/>
                    <a:pt x="28897" y="24944"/>
                    <a:pt x="29445" y="24944"/>
                  </a:cubicBezTo>
                  <a:cubicBezTo>
                    <a:pt x="30901" y="24944"/>
                    <a:pt x="32167" y="24501"/>
                    <a:pt x="33258" y="23653"/>
                  </a:cubicBezTo>
                  <a:cubicBezTo>
                    <a:pt x="34325" y="22786"/>
                    <a:pt x="34792" y="21818"/>
                    <a:pt x="34792" y="21818"/>
                  </a:cubicBezTo>
                  <a:cubicBezTo>
                    <a:pt x="34990" y="21398"/>
                    <a:pt x="35407" y="21161"/>
                    <a:pt x="35826" y="21161"/>
                  </a:cubicBezTo>
                  <a:cubicBezTo>
                    <a:pt x="35974" y="21161"/>
                    <a:pt x="36121" y="21191"/>
                    <a:pt x="36260" y="21251"/>
                  </a:cubicBezTo>
                  <a:cubicBezTo>
                    <a:pt x="36827" y="21518"/>
                    <a:pt x="37094" y="22185"/>
                    <a:pt x="36827" y="22752"/>
                  </a:cubicBezTo>
                  <a:cubicBezTo>
                    <a:pt x="36060" y="24420"/>
                    <a:pt x="33591" y="27189"/>
                    <a:pt x="29388" y="27189"/>
                  </a:cubicBezTo>
                  <a:cubicBezTo>
                    <a:pt x="28721" y="27189"/>
                    <a:pt x="28020" y="27122"/>
                    <a:pt x="27287" y="26989"/>
                  </a:cubicBezTo>
                  <a:cubicBezTo>
                    <a:pt x="25519" y="26622"/>
                    <a:pt x="24151" y="25721"/>
                    <a:pt x="23284" y="24287"/>
                  </a:cubicBezTo>
                  <a:cubicBezTo>
                    <a:pt x="21916" y="22119"/>
                    <a:pt x="22050" y="19250"/>
                    <a:pt x="22283" y="17549"/>
                  </a:cubicBezTo>
                  <a:cubicBezTo>
                    <a:pt x="18847" y="17415"/>
                    <a:pt x="17346" y="15347"/>
                    <a:pt x="17279" y="15280"/>
                  </a:cubicBezTo>
                  <a:cubicBezTo>
                    <a:pt x="16913" y="14747"/>
                    <a:pt x="17046" y="14046"/>
                    <a:pt x="17546" y="13712"/>
                  </a:cubicBezTo>
                  <a:cubicBezTo>
                    <a:pt x="17746" y="13566"/>
                    <a:pt x="17977" y="13494"/>
                    <a:pt x="18206" y="13494"/>
                  </a:cubicBezTo>
                  <a:cubicBezTo>
                    <a:pt x="18552" y="13494"/>
                    <a:pt x="18893" y="13658"/>
                    <a:pt x="19114" y="13979"/>
                  </a:cubicBezTo>
                  <a:cubicBezTo>
                    <a:pt x="19147" y="14013"/>
                    <a:pt x="20148" y="15314"/>
                    <a:pt x="22583" y="15314"/>
                  </a:cubicBezTo>
                  <a:cubicBezTo>
                    <a:pt x="25685" y="15314"/>
                    <a:pt x="29455" y="13079"/>
                    <a:pt x="30355" y="8942"/>
                  </a:cubicBezTo>
                  <a:cubicBezTo>
                    <a:pt x="30622" y="7608"/>
                    <a:pt x="30622" y="6240"/>
                    <a:pt x="30522" y="5040"/>
                  </a:cubicBezTo>
                  <a:cubicBezTo>
                    <a:pt x="29388" y="3605"/>
                    <a:pt x="27053" y="1270"/>
                    <a:pt x="23384" y="370"/>
                  </a:cubicBezTo>
                  <a:cubicBezTo>
                    <a:pt x="22293" y="107"/>
                    <a:pt x="21262" y="0"/>
                    <a:pt x="20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3688438" y="2718100"/>
              <a:ext cx="1855525" cy="1163250"/>
            </a:xfrm>
            <a:custGeom>
              <a:rect b="b" l="l" r="r" t="t"/>
              <a:pathLst>
                <a:path extrusionOk="0" h="46530" w="74221">
                  <a:moveTo>
                    <a:pt x="42555" y="1"/>
                  </a:moveTo>
                  <a:cubicBezTo>
                    <a:pt x="42278" y="1"/>
                    <a:pt x="42003" y="7"/>
                    <a:pt x="41731" y="20"/>
                  </a:cubicBezTo>
                  <a:cubicBezTo>
                    <a:pt x="33692" y="420"/>
                    <a:pt x="27020" y="6658"/>
                    <a:pt x="26587" y="7092"/>
                  </a:cubicBezTo>
                  <a:lnTo>
                    <a:pt x="25019" y="8826"/>
                  </a:lnTo>
                  <a:cubicBezTo>
                    <a:pt x="25052" y="8893"/>
                    <a:pt x="25052" y="8993"/>
                    <a:pt x="25052" y="9060"/>
                  </a:cubicBezTo>
                  <a:cubicBezTo>
                    <a:pt x="25052" y="9360"/>
                    <a:pt x="25152" y="16766"/>
                    <a:pt x="30823" y="17299"/>
                  </a:cubicBezTo>
                  <a:cubicBezTo>
                    <a:pt x="30968" y="17311"/>
                    <a:pt x="31108" y="17317"/>
                    <a:pt x="31244" y="17317"/>
                  </a:cubicBezTo>
                  <a:cubicBezTo>
                    <a:pt x="34214" y="17317"/>
                    <a:pt x="35165" y="14649"/>
                    <a:pt x="35293" y="14330"/>
                  </a:cubicBezTo>
                  <a:cubicBezTo>
                    <a:pt x="35456" y="13786"/>
                    <a:pt x="35974" y="13442"/>
                    <a:pt x="36522" y="13442"/>
                  </a:cubicBezTo>
                  <a:cubicBezTo>
                    <a:pt x="36645" y="13442"/>
                    <a:pt x="36771" y="13460"/>
                    <a:pt x="36894" y="13497"/>
                  </a:cubicBezTo>
                  <a:cubicBezTo>
                    <a:pt x="37561" y="13697"/>
                    <a:pt x="37928" y="14431"/>
                    <a:pt x="37728" y="15098"/>
                  </a:cubicBezTo>
                  <a:cubicBezTo>
                    <a:pt x="37194" y="16799"/>
                    <a:pt x="35193" y="19868"/>
                    <a:pt x="31290" y="19868"/>
                  </a:cubicBezTo>
                  <a:cubicBezTo>
                    <a:pt x="31056" y="19868"/>
                    <a:pt x="30856" y="19868"/>
                    <a:pt x="30589" y="19834"/>
                  </a:cubicBezTo>
                  <a:cubicBezTo>
                    <a:pt x="24685" y="19301"/>
                    <a:pt x="22784" y="13497"/>
                    <a:pt x="22517" y="9894"/>
                  </a:cubicBezTo>
                  <a:cubicBezTo>
                    <a:pt x="22043" y="9813"/>
                    <a:pt x="21364" y="9728"/>
                    <a:pt x="20594" y="9728"/>
                  </a:cubicBezTo>
                  <a:cubicBezTo>
                    <a:pt x="19142" y="9728"/>
                    <a:pt x="17363" y="10030"/>
                    <a:pt x="16012" y="11228"/>
                  </a:cubicBezTo>
                  <a:cubicBezTo>
                    <a:pt x="13210" y="13663"/>
                    <a:pt x="12977" y="16565"/>
                    <a:pt x="12943" y="16699"/>
                  </a:cubicBezTo>
                  <a:cubicBezTo>
                    <a:pt x="12911" y="17213"/>
                    <a:pt x="12476" y="17635"/>
                    <a:pt x="11967" y="17635"/>
                  </a:cubicBezTo>
                  <a:cubicBezTo>
                    <a:pt x="11948" y="17635"/>
                    <a:pt x="11929" y="17634"/>
                    <a:pt x="11909" y="17633"/>
                  </a:cubicBezTo>
                  <a:cubicBezTo>
                    <a:pt x="11900" y="17633"/>
                    <a:pt x="11792" y="17627"/>
                    <a:pt x="11603" y="17627"/>
                  </a:cubicBezTo>
                  <a:cubicBezTo>
                    <a:pt x="10388" y="17627"/>
                    <a:pt x="5862" y="17852"/>
                    <a:pt x="3437" y="21202"/>
                  </a:cubicBezTo>
                  <a:cubicBezTo>
                    <a:pt x="568" y="25138"/>
                    <a:pt x="1635" y="28707"/>
                    <a:pt x="1635" y="28741"/>
                  </a:cubicBezTo>
                  <a:cubicBezTo>
                    <a:pt x="1735" y="29008"/>
                    <a:pt x="1702" y="29274"/>
                    <a:pt x="1569" y="29508"/>
                  </a:cubicBezTo>
                  <a:lnTo>
                    <a:pt x="1" y="32310"/>
                  </a:lnTo>
                  <a:cubicBezTo>
                    <a:pt x="68" y="33744"/>
                    <a:pt x="601" y="35546"/>
                    <a:pt x="2202" y="37480"/>
                  </a:cubicBezTo>
                  <a:cubicBezTo>
                    <a:pt x="4571" y="40349"/>
                    <a:pt x="7540" y="41150"/>
                    <a:pt x="9408" y="41350"/>
                  </a:cubicBezTo>
                  <a:cubicBezTo>
                    <a:pt x="9474" y="39949"/>
                    <a:pt x="9641" y="37747"/>
                    <a:pt x="10041" y="35345"/>
                  </a:cubicBezTo>
                  <a:cubicBezTo>
                    <a:pt x="10942" y="29775"/>
                    <a:pt x="12643" y="25872"/>
                    <a:pt x="15045" y="23771"/>
                  </a:cubicBezTo>
                  <a:cubicBezTo>
                    <a:pt x="16406" y="22548"/>
                    <a:pt x="17999" y="21927"/>
                    <a:pt x="19765" y="21927"/>
                  </a:cubicBezTo>
                  <a:cubicBezTo>
                    <a:pt x="20119" y="21927"/>
                    <a:pt x="20481" y="21952"/>
                    <a:pt x="20849" y="22003"/>
                  </a:cubicBezTo>
                  <a:cubicBezTo>
                    <a:pt x="23217" y="22303"/>
                    <a:pt x="25085" y="23370"/>
                    <a:pt x="26353" y="25105"/>
                  </a:cubicBezTo>
                  <a:cubicBezTo>
                    <a:pt x="29055" y="28874"/>
                    <a:pt x="27954" y="34478"/>
                    <a:pt x="27921" y="34712"/>
                  </a:cubicBezTo>
                  <a:cubicBezTo>
                    <a:pt x="27803" y="35332"/>
                    <a:pt x="27267" y="35769"/>
                    <a:pt x="26660" y="35769"/>
                  </a:cubicBezTo>
                  <a:cubicBezTo>
                    <a:pt x="26581" y="35769"/>
                    <a:pt x="26500" y="35761"/>
                    <a:pt x="26420" y="35746"/>
                  </a:cubicBezTo>
                  <a:cubicBezTo>
                    <a:pt x="25719" y="35612"/>
                    <a:pt x="25286" y="34912"/>
                    <a:pt x="25419" y="34245"/>
                  </a:cubicBezTo>
                  <a:cubicBezTo>
                    <a:pt x="25419" y="34145"/>
                    <a:pt x="26320" y="29441"/>
                    <a:pt x="24252" y="26606"/>
                  </a:cubicBezTo>
                  <a:cubicBezTo>
                    <a:pt x="23418" y="25438"/>
                    <a:pt x="22183" y="24771"/>
                    <a:pt x="20516" y="24538"/>
                  </a:cubicBezTo>
                  <a:cubicBezTo>
                    <a:pt x="20269" y="24504"/>
                    <a:pt x="20028" y="24487"/>
                    <a:pt x="19794" y="24487"/>
                  </a:cubicBezTo>
                  <a:cubicBezTo>
                    <a:pt x="18637" y="24487"/>
                    <a:pt x="17634" y="24895"/>
                    <a:pt x="16746" y="25672"/>
                  </a:cubicBezTo>
                  <a:cubicBezTo>
                    <a:pt x="14811" y="27373"/>
                    <a:pt x="13377" y="30842"/>
                    <a:pt x="12577" y="35712"/>
                  </a:cubicBezTo>
                  <a:cubicBezTo>
                    <a:pt x="11943" y="39548"/>
                    <a:pt x="11943" y="42884"/>
                    <a:pt x="11943" y="42918"/>
                  </a:cubicBezTo>
                  <a:cubicBezTo>
                    <a:pt x="11943" y="42918"/>
                    <a:pt x="11909" y="42918"/>
                    <a:pt x="11909" y="42951"/>
                  </a:cubicBezTo>
                  <a:cubicBezTo>
                    <a:pt x="12906" y="44461"/>
                    <a:pt x="15512" y="46529"/>
                    <a:pt x="22324" y="46529"/>
                  </a:cubicBezTo>
                  <a:cubicBezTo>
                    <a:pt x="22582" y="46529"/>
                    <a:pt x="22847" y="46526"/>
                    <a:pt x="23117" y="46520"/>
                  </a:cubicBezTo>
                  <a:cubicBezTo>
                    <a:pt x="31990" y="46320"/>
                    <a:pt x="41197" y="39415"/>
                    <a:pt x="44933" y="36279"/>
                  </a:cubicBezTo>
                  <a:lnTo>
                    <a:pt x="44966" y="36179"/>
                  </a:lnTo>
                  <a:cubicBezTo>
                    <a:pt x="43532" y="32510"/>
                    <a:pt x="39329" y="20602"/>
                    <a:pt x="45267" y="17966"/>
                  </a:cubicBezTo>
                  <a:cubicBezTo>
                    <a:pt x="46497" y="17437"/>
                    <a:pt x="47622" y="17170"/>
                    <a:pt x="48638" y="17170"/>
                  </a:cubicBezTo>
                  <a:cubicBezTo>
                    <a:pt x="49605" y="17170"/>
                    <a:pt x="50473" y="17412"/>
                    <a:pt x="51237" y="17900"/>
                  </a:cubicBezTo>
                  <a:cubicBezTo>
                    <a:pt x="53906" y="19634"/>
                    <a:pt x="54006" y="23637"/>
                    <a:pt x="54006" y="24071"/>
                  </a:cubicBezTo>
                  <a:cubicBezTo>
                    <a:pt x="54006" y="24771"/>
                    <a:pt x="53439" y="25372"/>
                    <a:pt x="52739" y="25372"/>
                  </a:cubicBezTo>
                  <a:cubicBezTo>
                    <a:pt x="52038" y="25372"/>
                    <a:pt x="51438" y="24805"/>
                    <a:pt x="51438" y="24104"/>
                  </a:cubicBezTo>
                  <a:cubicBezTo>
                    <a:pt x="51438" y="23237"/>
                    <a:pt x="51137" y="20902"/>
                    <a:pt x="49836" y="20068"/>
                  </a:cubicBezTo>
                  <a:cubicBezTo>
                    <a:pt x="49492" y="19853"/>
                    <a:pt x="49080" y="19742"/>
                    <a:pt x="48597" y="19742"/>
                  </a:cubicBezTo>
                  <a:cubicBezTo>
                    <a:pt x="47957" y="19742"/>
                    <a:pt x="47194" y="19936"/>
                    <a:pt x="46301" y="20335"/>
                  </a:cubicBezTo>
                  <a:cubicBezTo>
                    <a:pt x="43432" y="21602"/>
                    <a:pt x="45066" y="28807"/>
                    <a:pt x="46801" y="33711"/>
                  </a:cubicBezTo>
                  <a:cubicBezTo>
                    <a:pt x="47835" y="33544"/>
                    <a:pt x="52305" y="32677"/>
                    <a:pt x="55274" y="30475"/>
                  </a:cubicBezTo>
                  <a:cubicBezTo>
                    <a:pt x="58209" y="28307"/>
                    <a:pt x="58042" y="26539"/>
                    <a:pt x="58042" y="26539"/>
                  </a:cubicBezTo>
                  <a:cubicBezTo>
                    <a:pt x="57976" y="26072"/>
                    <a:pt x="58209" y="25639"/>
                    <a:pt x="58643" y="25438"/>
                  </a:cubicBezTo>
                  <a:cubicBezTo>
                    <a:pt x="58757" y="25394"/>
                    <a:pt x="58876" y="25374"/>
                    <a:pt x="58995" y="25374"/>
                  </a:cubicBezTo>
                  <a:cubicBezTo>
                    <a:pt x="59324" y="25374"/>
                    <a:pt x="59647" y="25535"/>
                    <a:pt x="59844" y="25805"/>
                  </a:cubicBezTo>
                  <a:cubicBezTo>
                    <a:pt x="59844" y="25805"/>
                    <a:pt x="60744" y="26806"/>
                    <a:pt x="63613" y="26906"/>
                  </a:cubicBezTo>
                  <a:cubicBezTo>
                    <a:pt x="63656" y="26908"/>
                    <a:pt x="63699" y="26908"/>
                    <a:pt x="63742" y="26908"/>
                  </a:cubicBezTo>
                  <a:cubicBezTo>
                    <a:pt x="66493" y="26908"/>
                    <a:pt x="67916" y="23770"/>
                    <a:pt x="67916" y="23737"/>
                  </a:cubicBezTo>
                  <a:cubicBezTo>
                    <a:pt x="67949" y="23737"/>
                    <a:pt x="67949" y="23704"/>
                    <a:pt x="67949" y="23704"/>
                  </a:cubicBezTo>
                  <a:cubicBezTo>
                    <a:pt x="67983" y="23670"/>
                    <a:pt x="67983" y="23604"/>
                    <a:pt x="68016" y="23570"/>
                  </a:cubicBezTo>
                  <a:lnTo>
                    <a:pt x="68049" y="23537"/>
                  </a:lnTo>
                  <a:cubicBezTo>
                    <a:pt x="68083" y="23504"/>
                    <a:pt x="68116" y="23437"/>
                    <a:pt x="68150" y="23404"/>
                  </a:cubicBezTo>
                  <a:cubicBezTo>
                    <a:pt x="68216" y="23370"/>
                    <a:pt x="68250" y="23337"/>
                    <a:pt x="68316" y="23304"/>
                  </a:cubicBezTo>
                  <a:cubicBezTo>
                    <a:pt x="68350" y="23270"/>
                    <a:pt x="68416" y="23237"/>
                    <a:pt x="68483" y="23203"/>
                  </a:cubicBezTo>
                  <a:cubicBezTo>
                    <a:pt x="68550" y="23170"/>
                    <a:pt x="68617" y="23170"/>
                    <a:pt x="68650" y="23170"/>
                  </a:cubicBezTo>
                  <a:lnTo>
                    <a:pt x="68683" y="23170"/>
                  </a:lnTo>
                  <a:cubicBezTo>
                    <a:pt x="68717" y="23137"/>
                    <a:pt x="68783" y="23137"/>
                    <a:pt x="68850" y="23137"/>
                  </a:cubicBezTo>
                  <a:cubicBezTo>
                    <a:pt x="68817" y="23137"/>
                    <a:pt x="70685" y="22970"/>
                    <a:pt x="72453" y="19201"/>
                  </a:cubicBezTo>
                  <a:cubicBezTo>
                    <a:pt x="74221" y="15398"/>
                    <a:pt x="71285" y="12296"/>
                    <a:pt x="71152" y="12196"/>
                  </a:cubicBezTo>
                  <a:cubicBezTo>
                    <a:pt x="70952" y="11995"/>
                    <a:pt x="70851" y="11695"/>
                    <a:pt x="70885" y="11428"/>
                  </a:cubicBezTo>
                  <a:cubicBezTo>
                    <a:pt x="70885" y="11162"/>
                    <a:pt x="71018" y="10895"/>
                    <a:pt x="71218" y="10728"/>
                  </a:cubicBezTo>
                  <a:cubicBezTo>
                    <a:pt x="71285" y="10661"/>
                    <a:pt x="73053" y="9127"/>
                    <a:pt x="72119" y="6758"/>
                  </a:cubicBezTo>
                  <a:cubicBezTo>
                    <a:pt x="71689" y="5635"/>
                    <a:pt x="70489" y="5368"/>
                    <a:pt x="69426" y="5368"/>
                  </a:cubicBezTo>
                  <a:cubicBezTo>
                    <a:pt x="69005" y="5368"/>
                    <a:pt x="68605" y="5410"/>
                    <a:pt x="68283" y="5457"/>
                  </a:cubicBezTo>
                  <a:cubicBezTo>
                    <a:pt x="67883" y="6758"/>
                    <a:pt x="66115" y="11829"/>
                    <a:pt x="62812" y="13330"/>
                  </a:cubicBezTo>
                  <a:cubicBezTo>
                    <a:pt x="62179" y="13597"/>
                    <a:pt x="61545" y="13730"/>
                    <a:pt x="60878" y="13730"/>
                  </a:cubicBezTo>
                  <a:lnTo>
                    <a:pt x="60744" y="13730"/>
                  </a:lnTo>
                  <a:cubicBezTo>
                    <a:pt x="60244" y="14764"/>
                    <a:pt x="59577" y="16565"/>
                    <a:pt x="59877" y="17733"/>
                  </a:cubicBezTo>
                  <a:cubicBezTo>
                    <a:pt x="60010" y="18133"/>
                    <a:pt x="60211" y="18400"/>
                    <a:pt x="60577" y="18634"/>
                  </a:cubicBezTo>
                  <a:cubicBezTo>
                    <a:pt x="61154" y="18940"/>
                    <a:pt x="61702" y="19091"/>
                    <a:pt x="62225" y="19091"/>
                  </a:cubicBezTo>
                  <a:cubicBezTo>
                    <a:pt x="62671" y="19091"/>
                    <a:pt x="63099" y="18982"/>
                    <a:pt x="63513" y="18767"/>
                  </a:cubicBezTo>
                  <a:cubicBezTo>
                    <a:pt x="64180" y="18400"/>
                    <a:pt x="64580" y="17866"/>
                    <a:pt x="64580" y="17866"/>
                  </a:cubicBezTo>
                  <a:cubicBezTo>
                    <a:pt x="64827" y="17497"/>
                    <a:pt x="65225" y="17304"/>
                    <a:pt x="65635" y="17304"/>
                  </a:cubicBezTo>
                  <a:cubicBezTo>
                    <a:pt x="65891" y="17304"/>
                    <a:pt x="66151" y="17379"/>
                    <a:pt x="66382" y="17533"/>
                  </a:cubicBezTo>
                  <a:cubicBezTo>
                    <a:pt x="66949" y="17966"/>
                    <a:pt x="67082" y="18767"/>
                    <a:pt x="66682" y="19334"/>
                  </a:cubicBezTo>
                  <a:cubicBezTo>
                    <a:pt x="65981" y="20301"/>
                    <a:pt x="64380" y="21669"/>
                    <a:pt x="62245" y="21669"/>
                  </a:cubicBezTo>
                  <a:cubicBezTo>
                    <a:pt x="61345" y="21669"/>
                    <a:pt x="60377" y="21436"/>
                    <a:pt x="59343" y="20868"/>
                  </a:cubicBezTo>
                  <a:cubicBezTo>
                    <a:pt x="58376" y="20335"/>
                    <a:pt x="57709" y="19467"/>
                    <a:pt x="57409" y="18400"/>
                  </a:cubicBezTo>
                  <a:cubicBezTo>
                    <a:pt x="56908" y="16532"/>
                    <a:pt x="57642" y="14330"/>
                    <a:pt x="58276" y="12996"/>
                  </a:cubicBezTo>
                  <a:cubicBezTo>
                    <a:pt x="56942" y="12262"/>
                    <a:pt x="56074" y="11328"/>
                    <a:pt x="55674" y="10161"/>
                  </a:cubicBezTo>
                  <a:cubicBezTo>
                    <a:pt x="55107" y="8526"/>
                    <a:pt x="55774" y="7125"/>
                    <a:pt x="55841" y="6992"/>
                  </a:cubicBezTo>
                  <a:cubicBezTo>
                    <a:pt x="56076" y="6545"/>
                    <a:pt x="56527" y="6280"/>
                    <a:pt x="56995" y="6280"/>
                  </a:cubicBezTo>
                  <a:cubicBezTo>
                    <a:pt x="57190" y="6280"/>
                    <a:pt x="57389" y="6326"/>
                    <a:pt x="57575" y="6425"/>
                  </a:cubicBezTo>
                  <a:cubicBezTo>
                    <a:pt x="58209" y="6725"/>
                    <a:pt x="58443" y="7492"/>
                    <a:pt x="58142" y="8126"/>
                  </a:cubicBezTo>
                  <a:cubicBezTo>
                    <a:pt x="57976" y="8493"/>
                    <a:pt x="57575" y="9827"/>
                    <a:pt x="59777" y="10895"/>
                  </a:cubicBezTo>
                  <a:cubicBezTo>
                    <a:pt x="60155" y="11075"/>
                    <a:pt x="60513" y="11167"/>
                    <a:pt x="60863" y="11167"/>
                  </a:cubicBezTo>
                  <a:cubicBezTo>
                    <a:pt x="61161" y="11167"/>
                    <a:pt x="61453" y="11100"/>
                    <a:pt x="61745" y="10961"/>
                  </a:cubicBezTo>
                  <a:cubicBezTo>
                    <a:pt x="63880" y="9994"/>
                    <a:pt x="65481" y="5891"/>
                    <a:pt x="65881" y="4523"/>
                  </a:cubicBezTo>
                  <a:cubicBezTo>
                    <a:pt x="65915" y="4390"/>
                    <a:pt x="65981" y="4257"/>
                    <a:pt x="66048" y="4156"/>
                  </a:cubicBezTo>
                  <a:lnTo>
                    <a:pt x="65314" y="1455"/>
                  </a:lnTo>
                  <a:cubicBezTo>
                    <a:pt x="64646" y="1214"/>
                    <a:pt x="63229" y="760"/>
                    <a:pt x="61749" y="760"/>
                  </a:cubicBezTo>
                  <a:cubicBezTo>
                    <a:pt x="61381" y="760"/>
                    <a:pt x="61009" y="788"/>
                    <a:pt x="60644" y="854"/>
                  </a:cubicBezTo>
                  <a:cubicBezTo>
                    <a:pt x="58276" y="1288"/>
                    <a:pt x="56641" y="2822"/>
                    <a:pt x="56641" y="2822"/>
                  </a:cubicBezTo>
                  <a:cubicBezTo>
                    <a:pt x="56448" y="3015"/>
                    <a:pt x="56200" y="3112"/>
                    <a:pt x="55950" y="3112"/>
                  </a:cubicBezTo>
                  <a:cubicBezTo>
                    <a:pt x="55811" y="3112"/>
                    <a:pt x="55672" y="3082"/>
                    <a:pt x="55541" y="3022"/>
                  </a:cubicBezTo>
                  <a:cubicBezTo>
                    <a:pt x="55477" y="2990"/>
                    <a:pt x="48582" y="1"/>
                    <a:pt x="42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3"/>
            <p:cNvSpPr/>
            <p:nvPr/>
          </p:nvSpPr>
          <p:spPr>
            <a:xfrm>
              <a:off x="5365488" y="2250075"/>
              <a:ext cx="843950" cy="1070675"/>
            </a:xfrm>
            <a:custGeom>
              <a:rect b="b" l="l" r="r" t="t"/>
              <a:pathLst>
                <a:path extrusionOk="0" h="42827" w="33758">
                  <a:moveTo>
                    <a:pt x="18209" y="0"/>
                  </a:moveTo>
                  <a:cubicBezTo>
                    <a:pt x="17131" y="0"/>
                    <a:pt x="15866" y="272"/>
                    <a:pt x="14677" y="1195"/>
                  </a:cubicBezTo>
                  <a:cubicBezTo>
                    <a:pt x="11742" y="3497"/>
                    <a:pt x="11942" y="7933"/>
                    <a:pt x="11975" y="7967"/>
                  </a:cubicBezTo>
                  <a:cubicBezTo>
                    <a:pt x="11975" y="8300"/>
                    <a:pt x="11842" y="8601"/>
                    <a:pt x="11608" y="8801"/>
                  </a:cubicBezTo>
                  <a:cubicBezTo>
                    <a:pt x="11433" y="8951"/>
                    <a:pt x="11202" y="9026"/>
                    <a:pt x="10970" y="9026"/>
                  </a:cubicBezTo>
                  <a:cubicBezTo>
                    <a:pt x="10893" y="9026"/>
                    <a:pt x="10816" y="9018"/>
                    <a:pt x="10741" y="9001"/>
                  </a:cubicBezTo>
                  <a:cubicBezTo>
                    <a:pt x="10741" y="9001"/>
                    <a:pt x="10306" y="8909"/>
                    <a:pt x="9630" y="8909"/>
                  </a:cubicBezTo>
                  <a:cubicBezTo>
                    <a:pt x="8729" y="8909"/>
                    <a:pt x="7401" y="9072"/>
                    <a:pt x="6104" y="9835"/>
                  </a:cubicBezTo>
                  <a:cubicBezTo>
                    <a:pt x="4003" y="11036"/>
                    <a:pt x="4203" y="14605"/>
                    <a:pt x="4203" y="14638"/>
                  </a:cubicBezTo>
                  <a:cubicBezTo>
                    <a:pt x="4236" y="14938"/>
                    <a:pt x="4136" y="15239"/>
                    <a:pt x="3903" y="15472"/>
                  </a:cubicBezTo>
                  <a:cubicBezTo>
                    <a:pt x="3728" y="15622"/>
                    <a:pt x="3534" y="15697"/>
                    <a:pt x="3321" y="15697"/>
                  </a:cubicBezTo>
                  <a:cubicBezTo>
                    <a:pt x="3250" y="15697"/>
                    <a:pt x="3177" y="15689"/>
                    <a:pt x="3102" y="15672"/>
                  </a:cubicBezTo>
                  <a:cubicBezTo>
                    <a:pt x="2969" y="15706"/>
                    <a:pt x="2168" y="15739"/>
                    <a:pt x="1034" y="16806"/>
                  </a:cubicBezTo>
                  <a:cubicBezTo>
                    <a:pt x="0" y="17740"/>
                    <a:pt x="0" y="19008"/>
                    <a:pt x="33" y="19308"/>
                  </a:cubicBezTo>
                  <a:lnTo>
                    <a:pt x="834" y="22210"/>
                  </a:lnTo>
                  <a:cubicBezTo>
                    <a:pt x="1290" y="22138"/>
                    <a:pt x="1784" y="22092"/>
                    <a:pt x="2290" y="22092"/>
                  </a:cubicBezTo>
                  <a:cubicBezTo>
                    <a:pt x="4117" y="22092"/>
                    <a:pt x="6088" y="22689"/>
                    <a:pt x="6872" y="24779"/>
                  </a:cubicBezTo>
                  <a:cubicBezTo>
                    <a:pt x="7806" y="27114"/>
                    <a:pt x="6972" y="29115"/>
                    <a:pt x="6071" y="30249"/>
                  </a:cubicBezTo>
                  <a:cubicBezTo>
                    <a:pt x="7139" y="31650"/>
                    <a:pt x="8940" y="34919"/>
                    <a:pt x="7139" y="38789"/>
                  </a:cubicBezTo>
                  <a:cubicBezTo>
                    <a:pt x="6205" y="40757"/>
                    <a:pt x="5170" y="41991"/>
                    <a:pt x="4303" y="42725"/>
                  </a:cubicBezTo>
                  <a:cubicBezTo>
                    <a:pt x="4740" y="42787"/>
                    <a:pt x="5265" y="42826"/>
                    <a:pt x="5888" y="42826"/>
                  </a:cubicBezTo>
                  <a:cubicBezTo>
                    <a:pt x="6930" y="42826"/>
                    <a:pt x="8245" y="42717"/>
                    <a:pt x="9874" y="42425"/>
                  </a:cubicBezTo>
                  <a:cubicBezTo>
                    <a:pt x="15578" y="41357"/>
                    <a:pt x="16112" y="37488"/>
                    <a:pt x="16112" y="37455"/>
                  </a:cubicBezTo>
                  <a:cubicBezTo>
                    <a:pt x="16112" y="37288"/>
                    <a:pt x="16178" y="37154"/>
                    <a:pt x="16245" y="37021"/>
                  </a:cubicBezTo>
                  <a:cubicBezTo>
                    <a:pt x="16312" y="35753"/>
                    <a:pt x="16579" y="33385"/>
                    <a:pt x="18013" y="31851"/>
                  </a:cubicBezTo>
                  <a:cubicBezTo>
                    <a:pt x="18914" y="30850"/>
                    <a:pt x="20114" y="30350"/>
                    <a:pt x="21582" y="30350"/>
                  </a:cubicBezTo>
                  <a:lnTo>
                    <a:pt x="21616" y="30350"/>
                  </a:lnTo>
                  <a:cubicBezTo>
                    <a:pt x="22983" y="30350"/>
                    <a:pt x="24084" y="30817"/>
                    <a:pt x="24851" y="31684"/>
                  </a:cubicBezTo>
                  <a:cubicBezTo>
                    <a:pt x="26252" y="33218"/>
                    <a:pt x="26019" y="35487"/>
                    <a:pt x="26019" y="35587"/>
                  </a:cubicBezTo>
                  <a:cubicBezTo>
                    <a:pt x="25955" y="36098"/>
                    <a:pt x="25524" y="36456"/>
                    <a:pt x="25048" y="36456"/>
                  </a:cubicBezTo>
                  <a:cubicBezTo>
                    <a:pt x="25027" y="36456"/>
                    <a:pt x="25006" y="36455"/>
                    <a:pt x="24985" y="36454"/>
                  </a:cubicBezTo>
                  <a:cubicBezTo>
                    <a:pt x="24451" y="36387"/>
                    <a:pt x="24051" y="35920"/>
                    <a:pt x="24117" y="35420"/>
                  </a:cubicBezTo>
                  <a:cubicBezTo>
                    <a:pt x="24117" y="35386"/>
                    <a:pt x="24251" y="33852"/>
                    <a:pt x="23417" y="32951"/>
                  </a:cubicBezTo>
                  <a:cubicBezTo>
                    <a:pt x="23017" y="32518"/>
                    <a:pt x="22416" y="32284"/>
                    <a:pt x="21616" y="32284"/>
                  </a:cubicBezTo>
                  <a:lnTo>
                    <a:pt x="21582" y="32284"/>
                  </a:lnTo>
                  <a:cubicBezTo>
                    <a:pt x="20682" y="32284"/>
                    <a:pt x="19981" y="32551"/>
                    <a:pt x="19414" y="33152"/>
                  </a:cubicBezTo>
                  <a:cubicBezTo>
                    <a:pt x="17980" y="34686"/>
                    <a:pt x="18180" y="37788"/>
                    <a:pt x="18180" y="37822"/>
                  </a:cubicBezTo>
                  <a:cubicBezTo>
                    <a:pt x="18213" y="37922"/>
                    <a:pt x="18180" y="37988"/>
                    <a:pt x="18180" y="38055"/>
                  </a:cubicBezTo>
                  <a:cubicBezTo>
                    <a:pt x="18313" y="38655"/>
                    <a:pt x="18713" y="39623"/>
                    <a:pt x="19714" y="40290"/>
                  </a:cubicBezTo>
                  <a:cubicBezTo>
                    <a:pt x="20581" y="40861"/>
                    <a:pt x="21647" y="41052"/>
                    <a:pt x="22687" y="41052"/>
                  </a:cubicBezTo>
                  <a:cubicBezTo>
                    <a:pt x="24807" y="41052"/>
                    <a:pt x="26819" y="40257"/>
                    <a:pt x="26819" y="40257"/>
                  </a:cubicBezTo>
                  <a:cubicBezTo>
                    <a:pt x="29354" y="38922"/>
                    <a:pt x="33057" y="35720"/>
                    <a:pt x="33391" y="28415"/>
                  </a:cubicBezTo>
                  <a:cubicBezTo>
                    <a:pt x="33758" y="20576"/>
                    <a:pt x="30755" y="16139"/>
                    <a:pt x="28854" y="14138"/>
                  </a:cubicBezTo>
                  <a:cubicBezTo>
                    <a:pt x="27386" y="15072"/>
                    <a:pt x="25418" y="15939"/>
                    <a:pt x="23183" y="15939"/>
                  </a:cubicBezTo>
                  <a:cubicBezTo>
                    <a:pt x="21916" y="15939"/>
                    <a:pt x="20581" y="15672"/>
                    <a:pt x="19180" y="15005"/>
                  </a:cubicBezTo>
                  <a:cubicBezTo>
                    <a:pt x="19014" y="14905"/>
                    <a:pt x="18814" y="14805"/>
                    <a:pt x="18647" y="14705"/>
                  </a:cubicBezTo>
                  <a:cubicBezTo>
                    <a:pt x="17312" y="16139"/>
                    <a:pt x="13843" y="20342"/>
                    <a:pt x="16479" y="23678"/>
                  </a:cubicBezTo>
                  <a:cubicBezTo>
                    <a:pt x="17735" y="25246"/>
                    <a:pt x="19198" y="25731"/>
                    <a:pt x="20529" y="25731"/>
                  </a:cubicBezTo>
                  <a:cubicBezTo>
                    <a:pt x="22626" y="25731"/>
                    <a:pt x="24395" y="24527"/>
                    <a:pt x="24518" y="24445"/>
                  </a:cubicBezTo>
                  <a:cubicBezTo>
                    <a:pt x="24686" y="24329"/>
                    <a:pt x="24879" y="24273"/>
                    <a:pt x="25070" y="24273"/>
                  </a:cubicBezTo>
                  <a:cubicBezTo>
                    <a:pt x="25372" y="24273"/>
                    <a:pt x="25668" y="24413"/>
                    <a:pt x="25852" y="24679"/>
                  </a:cubicBezTo>
                  <a:cubicBezTo>
                    <a:pt x="26152" y="25112"/>
                    <a:pt x="26052" y="25713"/>
                    <a:pt x="25618" y="26013"/>
                  </a:cubicBezTo>
                  <a:cubicBezTo>
                    <a:pt x="24484" y="26814"/>
                    <a:pt x="22583" y="27648"/>
                    <a:pt x="20515" y="27648"/>
                  </a:cubicBezTo>
                  <a:cubicBezTo>
                    <a:pt x="18647" y="27648"/>
                    <a:pt x="16612" y="26947"/>
                    <a:pt x="14977" y="24846"/>
                  </a:cubicBezTo>
                  <a:cubicBezTo>
                    <a:pt x="11842" y="20943"/>
                    <a:pt x="14644" y="16173"/>
                    <a:pt x="17046" y="13571"/>
                  </a:cubicBezTo>
                  <a:cubicBezTo>
                    <a:pt x="13076" y="10035"/>
                    <a:pt x="15511" y="4798"/>
                    <a:pt x="15545" y="4731"/>
                  </a:cubicBezTo>
                  <a:cubicBezTo>
                    <a:pt x="15712" y="4397"/>
                    <a:pt x="16049" y="4200"/>
                    <a:pt x="16399" y="4200"/>
                  </a:cubicBezTo>
                  <a:cubicBezTo>
                    <a:pt x="16538" y="4200"/>
                    <a:pt x="16679" y="4231"/>
                    <a:pt x="16812" y="4298"/>
                  </a:cubicBezTo>
                  <a:cubicBezTo>
                    <a:pt x="17312" y="4498"/>
                    <a:pt x="17513" y="5098"/>
                    <a:pt x="17279" y="5565"/>
                  </a:cubicBezTo>
                  <a:cubicBezTo>
                    <a:pt x="17012" y="6099"/>
                    <a:pt x="14977" y="10802"/>
                    <a:pt x="20014" y="13271"/>
                  </a:cubicBezTo>
                  <a:cubicBezTo>
                    <a:pt x="21052" y="13782"/>
                    <a:pt x="22111" y="14034"/>
                    <a:pt x="23189" y="14034"/>
                  </a:cubicBezTo>
                  <a:cubicBezTo>
                    <a:pt x="24432" y="14034"/>
                    <a:pt x="25699" y="13698"/>
                    <a:pt x="26986" y="13037"/>
                  </a:cubicBezTo>
                  <a:cubicBezTo>
                    <a:pt x="27153" y="12937"/>
                    <a:pt x="27320" y="12870"/>
                    <a:pt x="27453" y="12770"/>
                  </a:cubicBezTo>
                  <a:cubicBezTo>
                    <a:pt x="27553" y="12203"/>
                    <a:pt x="27853" y="9735"/>
                    <a:pt x="26119" y="5332"/>
                  </a:cubicBezTo>
                  <a:cubicBezTo>
                    <a:pt x="25085" y="2796"/>
                    <a:pt x="23884" y="1362"/>
                    <a:pt x="22916" y="562"/>
                  </a:cubicBezTo>
                  <a:lnTo>
                    <a:pt x="21382" y="628"/>
                  </a:lnTo>
                  <a:cubicBezTo>
                    <a:pt x="21337" y="637"/>
                    <a:pt x="21293" y="641"/>
                    <a:pt x="21249" y="641"/>
                  </a:cubicBezTo>
                  <a:cubicBezTo>
                    <a:pt x="21128" y="641"/>
                    <a:pt x="21013" y="610"/>
                    <a:pt x="20915" y="562"/>
                  </a:cubicBezTo>
                  <a:cubicBezTo>
                    <a:pt x="20838" y="523"/>
                    <a:pt x="19702" y="0"/>
                    <a:pt x="18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4847613" y="3259825"/>
              <a:ext cx="1170025" cy="886750"/>
            </a:xfrm>
            <a:custGeom>
              <a:rect b="b" l="l" r="r" t="t"/>
              <a:pathLst>
                <a:path extrusionOk="0" h="35470" w="46801">
                  <a:moveTo>
                    <a:pt x="37727" y="0"/>
                  </a:moveTo>
                  <a:cubicBezTo>
                    <a:pt x="36693" y="1534"/>
                    <a:pt x="34725" y="3302"/>
                    <a:pt x="30956" y="3970"/>
                  </a:cubicBezTo>
                  <a:cubicBezTo>
                    <a:pt x="29255" y="4303"/>
                    <a:pt x="27854" y="4403"/>
                    <a:pt x="26686" y="4403"/>
                  </a:cubicBezTo>
                  <a:cubicBezTo>
                    <a:pt x="24818" y="4403"/>
                    <a:pt x="23617" y="4103"/>
                    <a:pt x="22850" y="3803"/>
                  </a:cubicBezTo>
                  <a:cubicBezTo>
                    <a:pt x="22034" y="5108"/>
                    <a:pt x="20262" y="7242"/>
                    <a:pt x="17345" y="7242"/>
                  </a:cubicBezTo>
                  <a:cubicBezTo>
                    <a:pt x="17279" y="7242"/>
                    <a:pt x="17213" y="7241"/>
                    <a:pt x="17146" y="7239"/>
                  </a:cubicBezTo>
                  <a:cubicBezTo>
                    <a:pt x="15378" y="7172"/>
                    <a:pt x="14177" y="6805"/>
                    <a:pt x="13343" y="6438"/>
                  </a:cubicBezTo>
                  <a:cubicBezTo>
                    <a:pt x="12976" y="7505"/>
                    <a:pt x="12076" y="8940"/>
                    <a:pt x="10041" y="10441"/>
                  </a:cubicBezTo>
                  <a:cubicBezTo>
                    <a:pt x="6939" y="12709"/>
                    <a:pt x="2535" y="13676"/>
                    <a:pt x="1001" y="13977"/>
                  </a:cubicBezTo>
                  <a:cubicBezTo>
                    <a:pt x="1001" y="13977"/>
                    <a:pt x="0" y="17379"/>
                    <a:pt x="2302" y="19981"/>
                  </a:cubicBezTo>
                  <a:cubicBezTo>
                    <a:pt x="3203" y="20982"/>
                    <a:pt x="4337" y="21249"/>
                    <a:pt x="5137" y="21482"/>
                  </a:cubicBezTo>
                  <a:cubicBezTo>
                    <a:pt x="5738" y="21449"/>
                    <a:pt x="6672" y="21415"/>
                    <a:pt x="7606" y="21215"/>
                  </a:cubicBezTo>
                  <a:cubicBezTo>
                    <a:pt x="9574" y="20815"/>
                    <a:pt x="10741" y="19981"/>
                    <a:pt x="11108" y="18780"/>
                  </a:cubicBezTo>
                  <a:cubicBezTo>
                    <a:pt x="12009" y="15645"/>
                    <a:pt x="9941" y="14043"/>
                    <a:pt x="9841" y="13977"/>
                  </a:cubicBezTo>
                  <a:cubicBezTo>
                    <a:pt x="9407" y="13643"/>
                    <a:pt x="9340" y="13043"/>
                    <a:pt x="9641" y="12642"/>
                  </a:cubicBezTo>
                  <a:cubicBezTo>
                    <a:pt x="9840" y="12384"/>
                    <a:pt x="10134" y="12244"/>
                    <a:pt x="10423" y="12244"/>
                  </a:cubicBezTo>
                  <a:cubicBezTo>
                    <a:pt x="10619" y="12244"/>
                    <a:pt x="10813" y="12308"/>
                    <a:pt x="10975" y="12442"/>
                  </a:cubicBezTo>
                  <a:cubicBezTo>
                    <a:pt x="11108" y="12509"/>
                    <a:pt x="14244" y="14877"/>
                    <a:pt x="12943" y="19314"/>
                  </a:cubicBezTo>
                  <a:cubicBezTo>
                    <a:pt x="12209" y="21816"/>
                    <a:pt x="9774" y="22783"/>
                    <a:pt x="7672" y="23183"/>
                  </a:cubicBezTo>
                  <a:cubicBezTo>
                    <a:pt x="7806" y="24951"/>
                    <a:pt x="8540" y="27787"/>
                    <a:pt x="11442" y="30455"/>
                  </a:cubicBezTo>
                  <a:cubicBezTo>
                    <a:pt x="14504" y="33253"/>
                    <a:pt x="19298" y="35469"/>
                    <a:pt x="24382" y="35469"/>
                  </a:cubicBezTo>
                  <a:cubicBezTo>
                    <a:pt x="26996" y="35469"/>
                    <a:pt x="29686" y="34884"/>
                    <a:pt x="32257" y="33491"/>
                  </a:cubicBezTo>
                  <a:cubicBezTo>
                    <a:pt x="37761" y="30489"/>
                    <a:pt x="38194" y="26486"/>
                    <a:pt x="38027" y="24551"/>
                  </a:cubicBezTo>
                  <a:lnTo>
                    <a:pt x="37994" y="24551"/>
                  </a:lnTo>
                  <a:cubicBezTo>
                    <a:pt x="34792" y="24551"/>
                    <a:pt x="31656" y="22950"/>
                    <a:pt x="29788" y="20315"/>
                  </a:cubicBezTo>
                  <a:cubicBezTo>
                    <a:pt x="29321" y="19581"/>
                    <a:pt x="28954" y="18847"/>
                    <a:pt x="28721" y="18113"/>
                  </a:cubicBezTo>
                  <a:cubicBezTo>
                    <a:pt x="28283" y="17911"/>
                    <a:pt x="27223" y="17504"/>
                    <a:pt x="25980" y="17504"/>
                  </a:cubicBezTo>
                  <a:cubicBezTo>
                    <a:pt x="24763" y="17504"/>
                    <a:pt x="23371" y="17894"/>
                    <a:pt x="22216" y="19247"/>
                  </a:cubicBezTo>
                  <a:cubicBezTo>
                    <a:pt x="19648" y="22249"/>
                    <a:pt x="21916" y="24918"/>
                    <a:pt x="22183" y="25185"/>
                  </a:cubicBezTo>
                  <a:cubicBezTo>
                    <a:pt x="22550" y="25585"/>
                    <a:pt x="22516" y="26185"/>
                    <a:pt x="22116" y="26552"/>
                  </a:cubicBezTo>
                  <a:cubicBezTo>
                    <a:pt x="21949" y="26719"/>
                    <a:pt x="21716" y="26819"/>
                    <a:pt x="21482" y="26819"/>
                  </a:cubicBezTo>
                  <a:cubicBezTo>
                    <a:pt x="21215" y="26819"/>
                    <a:pt x="20982" y="26686"/>
                    <a:pt x="20782" y="26486"/>
                  </a:cubicBezTo>
                  <a:cubicBezTo>
                    <a:pt x="19481" y="25085"/>
                    <a:pt x="17780" y="21515"/>
                    <a:pt x="20748" y="18013"/>
                  </a:cubicBezTo>
                  <a:cubicBezTo>
                    <a:pt x="22312" y="16182"/>
                    <a:pt x="24249" y="15591"/>
                    <a:pt x="25999" y="15591"/>
                  </a:cubicBezTo>
                  <a:cubicBezTo>
                    <a:pt x="26863" y="15591"/>
                    <a:pt x="27682" y="15735"/>
                    <a:pt x="28387" y="15945"/>
                  </a:cubicBezTo>
                  <a:cubicBezTo>
                    <a:pt x="28421" y="15077"/>
                    <a:pt x="28621" y="14244"/>
                    <a:pt x="29021" y="13476"/>
                  </a:cubicBezTo>
                  <a:cubicBezTo>
                    <a:pt x="30618" y="10357"/>
                    <a:pt x="33118" y="9516"/>
                    <a:pt x="35019" y="9516"/>
                  </a:cubicBezTo>
                  <a:cubicBezTo>
                    <a:pt x="35699" y="9516"/>
                    <a:pt x="36303" y="9624"/>
                    <a:pt x="36760" y="9774"/>
                  </a:cubicBezTo>
                  <a:cubicBezTo>
                    <a:pt x="37260" y="9940"/>
                    <a:pt x="37527" y="10508"/>
                    <a:pt x="37360" y="11008"/>
                  </a:cubicBezTo>
                  <a:cubicBezTo>
                    <a:pt x="37227" y="11407"/>
                    <a:pt x="36860" y="11658"/>
                    <a:pt x="36463" y="11658"/>
                  </a:cubicBezTo>
                  <a:cubicBezTo>
                    <a:pt x="36363" y="11658"/>
                    <a:pt x="36260" y="11642"/>
                    <a:pt x="36159" y="11608"/>
                  </a:cubicBezTo>
                  <a:cubicBezTo>
                    <a:pt x="36032" y="11574"/>
                    <a:pt x="35570" y="11442"/>
                    <a:pt x="34942" y="11442"/>
                  </a:cubicBezTo>
                  <a:cubicBezTo>
                    <a:pt x="33763" y="11442"/>
                    <a:pt x="31996" y="11906"/>
                    <a:pt x="30756" y="14344"/>
                  </a:cubicBezTo>
                  <a:cubicBezTo>
                    <a:pt x="30022" y="15811"/>
                    <a:pt x="30222" y="17579"/>
                    <a:pt x="31389" y="19214"/>
                  </a:cubicBezTo>
                  <a:cubicBezTo>
                    <a:pt x="32854" y="21366"/>
                    <a:pt x="35391" y="22634"/>
                    <a:pt x="37990" y="22634"/>
                  </a:cubicBezTo>
                  <a:cubicBezTo>
                    <a:pt x="38292" y="22634"/>
                    <a:pt x="38594" y="22617"/>
                    <a:pt x="38895" y="22583"/>
                  </a:cubicBezTo>
                  <a:cubicBezTo>
                    <a:pt x="39095" y="22550"/>
                    <a:pt x="39262" y="22550"/>
                    <a:pt x="39428" y="22516"/>
                  </a:cubicBezTo>
                  <a:cubicBezTo>
                    <a:pt x="40663" y="21482"/>
                    <a:pt x="42464" y="19280"/>
                    <a:pt x="44299" y="14677"/>
                  </a:cubicBezTo>
                  <a:cubicBezTo>
                    <a:pt x="46800" y="8406"/>
                    <a:pt x="45399" y="2435"/>
                    <a:pt x="45399" y="2435"/>
                  </a:cubicBezTo>
                  <a:lnTo>
                    <a:pt x="45399" y="2435"/>
                  </a:lnTo>
                  <a:cubicBezTo>
                    <a:pt x="45104" y="2534"/>
                    <a:pt x="44512" y="2614"/>
                    <a:pt x="43775" y="2614"/>
                  </a:cubicBezTo>
                  <a:cubicBezTo>
                    <a:pt x="42515" y="2614"/>
                    <a:pt x="40829" y="2380"/>
                    <a:pt x="39462" y="1601"/>
                  </a:cubicBezTo>
                  <a:cubicBezTo>
                    <a:pt x="38661" y="1168"/>
                    <a:pt x="38094" y="600"/>
                    <a:pt x="37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33"/>
          <p:cNvSpPr txBox="1"/>
          <p:nvPr/>
        </p:nvSpPr>
        <p:spPr>
          <a:xfrm flipH="1">
            <a:off x="1974175" y="1498450"/>
            <a:ext cx="3185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3"/>
          <p:cNvSpPr txBox="1"/>
          <p:nvPr/>
        </p:nvSpPr>
        <p:spPr>
          <a:xfrm flipH="1">
            <a:off x="1974175" y="4000300"/>
            <a:ext cx="3185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3"/>
          <p:cNvSpPr txBox="1"/>
          <p:nvPr/>
        </p:nvSpPr>
        <p:spPr>
          <a:xfrm flipH="1">
            <a:off x="1974175" y="2123913"/>
            <a:ext cx="3185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 flipH="1">
            <a:off x="1974175" y="2749375"/>
            <a:ext cx="3185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 flipH="1">
            <a:off x="1974175" y="3374838"/>
            <a:ext cx="3185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658800" y="1523475"/>
            <a:ext cx="1167900" cy="4641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658800" y="2147739"/>
            <a:ext cx="1167900" cy="464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658800" y="2772003"/>
            <a:ext cx="1167900" cy="4641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Saturn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658800" y="3396267"/>
            <a:ext cx="11679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658800" y="4020531"/>
            <a:ext cx="1167900" cy="464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3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p60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Infographics</a:t>
            </a:r>
            <a:endParaRPr/>
          </a:p>
        </p:txBody>
      </p:sp>
      <p:grpSp>
        <p:nvGrpSpPr>
          <p:cNvPr id="2325" name="Google Shape;2325;p60"/>
          <p:cNvGrpSpPr/>
          <p:nvPr/>
        </p:nvGrpSpPr>
        <p:grpSpPr>
          <a:xfrm>
            <a:off x="2001830" y="1501244"/>
            <a:ext cx="2537860" cy="2970007"/>
            <a:chOff x="2140513" y="1520234"/>
            <a:chExt cx="2517219" cy="2945851"/>
          </a:xfrm>
        </p:grpSpPr>
        <p:sp>
          <p:nvSpPr>
            <p:cNvPr id="2326" name="Google Shape;2326;p60"/>
            <p:cNvSpPr/>
            <p:nvPr/>
          </p:nvSpPr>
          <p:spPr>
            <a:xfrm rot="-5400000">
              <a:off x="3017609" y="2135874"/>
              <a:ext cx="763025" cy="2517219"/>
            </a:xfrm>
            <a:custGeom>
              <a:rect b="b" l="l" r="r" t="t"/>
              <a:pathLst>
                <a:path extrusionOk="0" h="105977" w="32124">
                  <a:moveTo>
                    <a:pt x="29255" y="1"/>
                  </a:moveTo>
                  <a:lnTo>
                    <a:pt x="29255" y="52371"/>
                  </a:lnTo>
                  <a:cubicBezTo>
                    <a:pt x="29255" y="53706"/>
                    <a:pt x="28588" y="55841"/>
                    <a:pt x="27387" y="56741"/>
                  </a:cubicBezTo>
                  <a:lnTo>
                    <a:pt x="5038" y="73987"/>
                  </a:lnTo>
                  <a:cubicBezTo>
                    <a:pt x="2436" y="76022"/>
                    <a:pt x="1" y="78223"/>
                    <a:pt x="1" y="82126"/>
                  </a:cubicBezTo>
                  <a:lnTo>
                    <a:pt x="1" y="105976"/>
                  </a:lnTo>
                  <a:lnTo>
                    <a:pt x="32124" y="105976"/>
                  </a:lnTo>
                  <a:lnTo>
                    <a:pt x="32124" y="78824"/>
                  </a:lnTo>
                  <a:lnTo>
                    <a:pt x="32124" y="74921"/>
                  </a:lnTo>
                  <a:lnTo>
                    <a:pt x="32124" y="70684"/>
                  </a:lnTo>
                  <a:lnTo>
                    <a:pt x="32124" y="69717"/>
                  </a:lnTo>
                  <a:lnTo>
                    <a:pt x="32124" y="55307"/>
                  </a:lnTo>
                  <a:lnTo>
                    <a:pt x="32124" y="1"/>
                  </a:lnTo>
                  <a:lnTo>
                    <a:pt x="292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60"/>
            <p:cNvSpPr/>
            <p:nvPr/>
          </p:nvSpPr>
          <p:spPr>
            <a:xfrm rot="-5400000">
              <a:off x="2716535" y="2524889"/>
              <a:ext cx="1365175" cy="2517219"/>
            </a:xfrm>
            <a:custGeom>
              <a:rect b="b" l="l" r="r" t="t"/>
              <a:pathLst>
                <a:path extrusionOk="0" h="105977" w="57475">
                  <a:moveTo>
                    <a:pt x="57475" y="1"/>
                  </a:moveTo>
                  <a:lnTo>
                    <a:pt x="54639" y="1"/>
                  </a:lnTo>
                  <a:lnTo>
                    <a:pt x="54639" y="52004"/>
                  </a:lnTo>
                  <a:cubicBezTo>
                    <a:pt x="54639" y="54006"/>
                    <a:pt x="53405" y="55774"/>
                    <a:pt x="51570" y="56508"/>
                  </a:cubicBezTo>
                  <a:lnTo>
                    <a:pt x="6572" y="74287"/>
                  </a:lnTo>
                  <a:cubicBezTo>
                    <a:pt x="2869" y="75855"/>
                    <a:pt x="0" y="79090"/>
                    <a:pt x="0" y="83861"/>
                  </a:cubicBezTo>
                  <a:lnTo>
                    <a:pt x="0" y="105976"/>
                  </a:lnTo>
                  <a:lnTo>
                    <a:pt x="26919" y="105976"/>
                  </a:lnTo>
                  <a:lnTo>
                    <a:pt x="26919" y="82126"/>
                  </a:lnTo>
                  <a:cubicBezTo>
                    <a:pt x="26919" y="78257"/>
                    <a:pt x="29288" y="75821"/>
                    <a:pt x="31956" y="73987"/>
                  </a:cubicBezTo>
                  <a:lnTo>
                    <a:pt x="55507" y="56741"/>
                  </a:lnTo>
                  <a:cubicBezTo>
                    <a:pt x="56741" y="55841"/>
                    <a:pt x="57475" y="53939"/>
                    <a:pt x="57475" y="523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60"/>
            <p:cNvSpPr/>
            <p:nvPr/>
          </p:nvSpPr>
          <p:spPr>
            <a:xfrm rot="-5400000">
              <a:off x="2716535" y="944212"/>
              <a:ext cx="1365175" cy="2517219"/>
            </a:xfrm>
            <a:custGeom>
              <a:rect b="b" l="l" r="r" t="t"/>
              <a:pathLst>
                <a:path extrusionOk="0" h="105977" w="57475">
                  <a:moveTo>
                    <a:pt x="1" y="1"/>
                  </a:moveTo>
                  <a:lnTo>
                    <a:pt x="2836" y="1"/>
                  </a:lnTo>
                  <a:lnTo>
                    <a:pt x="2836" y="52004"/>
                  </a:lnTo>
                  <a:cubicBezTo>
                    <a:pt x="2836" y="54006"/>
                    <a:pt x="4070" y="55774"/>
                    <a:pt x="5905" y="56508"/>
                  </a:cubicBezTo>
                  <a:lnTo>
                    <a:pt x="50904" y="74287"/>
                  </a:lnTo>
                  <a:cubicBezTo>
                    <a:pt x="54606" y="75855"/>
                    <a:pt x="57475" y="79090"/>
                    <a:pt x="57475" y="83861"/>
                  </a:cubicBezTo>
                  <a:lnTo>
                    <a:pt x="57475" y="105976"/>
                  </a:lnTo>
                  <a:lnTo>
                    <a:pt x="30556" y="105976"/>
                  </a:lnTo>
                  <a:lnTo>
                    <a:pt x="30556" y="82126"/>
                  </a:lnTo>
                  <a:cubicBezTo>
                    <a:pt x="30556" y="78257"/>
                    <a:pt x="28188" y="75821"/>
                    <a:pt x="25519" y="73987"/>
                  </a:cubicBezTo>
                  <a:lnTo>
                    <a:pt x="2002" y="56741"/>
                  </a:lnTo>
                  <a:cubicBezTo>
                    <a:pt x="735" y="55841"/>
                    <a:pt x="1" y="53939"/>
                    <a:pt x="1" y="523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60"/>
            <p:cNvSpPr/>
            <p:nvPr/>
          </p:nvSpPr>
          <p:spPr>
            <a:xfrm rot="-5400000">
              <a:off x="3018013" y="1328066"/>
              <a:ext cx="762218" cy="2517219"/>
            </a:xfrm>
            <a:custGeom>
              <a:rect b="b" l="l" r="r" t="t"/>
              <a:pathLst>
                <a:path extrusionOk="0" h="105977" w="32090">
                  <a:moveTo>
                    <a:pt x="2836" y="1"/>
                  </a:moveTo>
                  <a:lnTo>
                    <a:pt x="2836" y="52371"/>
                  </a:lnTo>
                  <a:cubicBezTo>
                    <a:pt x="2836" y="53706"/>
                    <a:pt x="3536" y="55841"/>
                    <a:pt x="4704" y="56741"/>
                  </a:cubicBezTo>
                  <a:lnTo>
                    <a:pt x="27053" y="73987"/>
                  </a:lnTo>
                  <a:cubicBezTo>
                    <a:pt x="29688" y="76022"/>
                    <a:pt x="32090" y="78223"/>
                    <a:pt x="32090" y="82126"/>
                  </a:cubicBezTo>
                  <a:lnTo>
                    <a:pt x="32090" y="105976"/>
                  </a:lnTo>
                  <a:lnTo>
                    <a:pt x="0" y="105976"/>
                  </a:lnTo>
                  <a:lnTo>
                    <a:pt x="0" y="78824"/>
                  </a:lnTo>
                  <a:lnTo>
                    <a:pt x="0" y="74921"/>
                  </a:lnTo>
                  <a:lnTo>
                    <a:pt x="0" y="70684"/>
                  </a:lnTo>
                  <a:lnTo>
                    <a:pt x="0" y="69717"/>
                  </a:lnTo>
                  <a:lnTo>
                    <a:pt x="0" y="55307"/>
                  </a:lnTo>
                  <a:lnTo>
                    <a:pt x="0" y="1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0" name="Google Shape;2330;p60"/>
          <p:cNvSpPr/>
          <p:nvPr/>
        </p:nvSpPr>
        <p:spPr>
          <a:xfrm rot="-5400000">
            <a:off x="3087018" y="2953032"/>
            <a:ext cx="2972839" cy="67125"/>
          </a:xfrm>
          <a:custGeom>
            <a:rect b="b" l="l" r="r" t="t"/>
            <a:pathLst>
              <a:path extrusionOk="0" h="2803" w="155646">
                <a:moveTo>
                  <a:pt x="1" y="0"/>
                </a:moveTo>
                <a:lnTo>
                  <a:pt x="155645" y="0"/>
                </a:lnTo>
                <a:lnTo>
                  <a:pt x="155645" y="2802"/>
                </a:lnTo>
                <a:lnTo>
                  <a:pt x="1" y="280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1" name="Google Shape;2331;p60"/>
          <p:cNvGrpSpPr/>
          <p:nvPr/>
        </p:nvGrpSpPr>
        <p:grpSpPr>
          <a:xfrm>
            <a:off x="4036042" y="1673670"/>
            <a:ext cx="312075" cy="270837"/>
            <a:chOff x="4895325" y="5228680"/>
            <a:chExt cx="263867" cy="228999"/>
          </a:xfrm>
        </p:grpSpPr>
        <p:sp>
          <p:nvSpPr>
            <p:cNvPr id="2332" name="Google Shape;2332;p60"/>
            <p:cNvSpPr/>
            <p:nvPr/>
          </p:nvSpPr>
          <p:spPr>
            <a:xfrm>
              <a:off x="4895325" y="5350698"/>
              <a:ext cx="263867" cy="106981"/>
            </a:xfrm>
            <a:custGeom>
              <a:rect b="b" l="l" r="r" t="t"/>
              <a:pathLst>
                <a:path extrusionOk="0" h="4504" w="11109">
                  <a:moveTo>
                    <a:pt x="1" y="1"/>
                  </a:moveTo>
                  <a:lnTo>
                    <a:pt x="1" y="3903"/>
                  </a:lnTo>
                  <a:cubicBezTo>
                    <a:pt x="1" y="4237"/>
                    <a:pt x="268" y="4504"/>
                    <a:pt x="568" y="4504"/>
                  </a:cubicBezTo>
                  <a:lnTo>
                    <a:pt x="10508" y="4504"/>
                  </a:lnTo>
                  <a:cubicBezTo>
                    <a:pt x="10842" y="4504"/>
                    <a:pt x="11109" y="4237"/>
                    <a:pt x="11109" y="3903"/>
                  </a:cubicBezTo>
                  <a:lnTo>
                    <a:pt x="11109" y="1"/>
                  </a:lnTo>
                  <a:lnTo>
                    <a:pt x="6505" y="1"/>
                  </a:lnTo>
                  <a:lnTo>
                    <a:pt x="6505" y="367"/>
                  </a:lnTo>
                  <a:cubicBezTo>
                    <a:pt x="6505" y="834"/>
                    <a:pt x="6138" y="1201"/>
                    <a:pt x="5738" y="1201"/>
                  </a:cubicBezTo>
                  <a:cubicBezTo>
                    <a:pt x="5305" y="1201"/>
                    <a:pt x="4938" y="834"/>
                    <a:pt x="4938" y="367"/>
                  </a:cubicBezTo>
                  <a:lnTo>
                    <a:pt x="4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60"/>
            <p:cNvSpPr/>
            <p:nvPr/>
          </p:nvSpPr>
          <p:spPr>
            <a:xfrm>
              <a:off x="4895325" y="5228680"/>
              <a:ext cx="263867" cy="108573"/>
            </a:xfrm>
            <a:custGeom>
              <a:rect b="b" l="l" r="r" t="t"/>
              <a:pathLst>
                <a:path extrusionOk="0" h="4571" w="11109">
                  <a:moveTo>
                    <a:pt x="7006" y="668"/>
                  </a:moveTo>
                  <a:cubicBezTo>
                    <a:pt x="7072" y="668"/>
                    <a:pt x="7139" y="734"/>
                    <a:pt x="7173" y="768"/>
                  </a:cubicBezTo>
                  <a:cubicBezTo>
                    <a:pt x="7206" y="834"/>
                    <a:pt x="7206" y="868"/>
                    <a:pt x="7206" y="935"/>
                  </a:cubicBezTo>
                  <a:lnTo>
                    <a:pt x="7206" y="1702"/>
                  </a:lnTo>
                  <a:lnTo>
                    <a:pt x="3870" y="1702"/>
                  </a:lnTo>
                  <a:lnTo>
                    <a:pt x="3870" y="935"/>
                  </a:lnTo>
                  <a:cubicBezTo>
                    <a:pt x="3870" y="801"/>
                    <a:pt x="3970" y="668"/>
                    <a:pt x="4070" y="668"/>
                  </a:cubicBezTo>
                  <a:close/>
                  <a:moveTo>
                    <a:pt x="3904" y="1"/>
                  </a:moveTo>
                  <a:cubicBezTo>
                    <a:pt x="3437" y="1"/>
                    <a:pt x="3036" y="434"/>
                    <a:pt x="3036" y="935"/>
                  </a:cubicBezTo>
                  <a:lnTo>
                    <a:pt x="3036" y="1702"/>
                  </a:lnTo>
                  <a:lnTo>
                    <a:pt x="568" y="1702"/>
                  </a:lnTo>
                  <a:cubicBezTo>
                    <a:pt x="268" y="1702"/>
                    <a:pt x="1" y="2002"/>
                    <a:pt x="1" y="2336"/>
                  </a:cubicBezTo>
                  <a:lnTo>
                    <a:pt x="1" y="4570"/>
                  </a:lnTo>
                  <a:lnTo>
                    <a:pt x="4938" y="4570"/>
                  </a:lnTo>
                  <a:lnTo>
                    <a:pt x="4938" y="4370"/>
                  </a:lnTo>
                  <a:cubicBezTo>
                    <a:pt x="4938" y="4070"/>
                    <a:pt x="5104" y="3803"/>
                    <a:pt x="5338" y="3636"/>
                  </a:cubicBezTo>
                  <a:lnTo>
                    <a:pt x="5371" y="3636"/>
                  </a:lnTo>
                  <a:cubicBezTo>
                    <a:pt x="5471" y="3603"/>
                    <a:pt x="5605" y="3570"/>
                    <a:pt x="5705" y="3570"/>
                  </a:cubicBezTo>
                  <a:cubicBezTo>
                    <a:pt x="5938" y="3570"/>
                    <a:pt x="6138" y="3636"/>
                    <a:pt x="6272" y="3803"/>
                  </a:cubicBezTo>
                  <a:cubicBezTo>
                    <a:pt x="6405" y="3937"/>
                    <a:pt x="6505" y="4137"/>
                    <a:pt x="6505" y="4370"/>
                  </a:cubicBezTo>
                  <a:lnTo>
                    <a:pt x="6505" y="4570"/>
                  </a:lnTo>
                  <a:lnTo>
                    <a:pt x="11075" y="4570"/>
                  </a:lnTo>
                  <a:lnTo>
                    <a:pt x="11075" y="2336"/>
                  </a:lnTo>
                  <a:cubicBezTo>
                    <a:pt x="11109" y="2169"/>
                    <a:pt x="11009" y="2002"/>
                    <a:pt x="10909" y="1869"/>
                  </a:cubicBezTo>
                  <a:cubicBezTo>
                    <a:pt x="10808" y="1768"/>
                    <a:pt x="10675" y="1702"/>
                    <a:pt x="10508" y="1702"/>
                  </a:cubicBezTo>
                  <a:lnTo>
                    <a:pt x="8073" y="1702"/>
                  </a:lnTo>
                  <a:lnTo>
                    <a:pt x="8073" y="935"/>
                  </a:lnTo>
                  <a:cubicBezTo>
                    <a:pt x="8073" y="634"/>
                    <a:pt x="7973" y="401"/>
                    <a:pt x="7773" y="234"/>
                  </a:cubicBezTo>
                  <a:cubicBezTo>
                    <a:pt x="7606" y="67"/>
                    <a:pt x="7406" y="1"/>
                    <a:pt x="7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4" name="Google Shape;2334;p60"/>
          <p:cNvGrpSpPr/>
          <p:nvPr/>
        </p:nvGrpSpPr>
        <p:grpSpPr>
          <a:xfrm>
            <a:off x="3983628" y="3205636"/>
            <a:ext cx="417793" cy="351515"/>
            <a:chOff x="5632991" y="5204904"/>
            <a:chExt cx="314556" cy="264675"/>
          </a:xfrm>
        </p:grpSpPr>
        <p:sp>
          <p:nvSpPr>
            <p:cNvPr id="2335" name="Google Shape;2335;p60"/>
            <p:cNvSpPr/>
            <p:nvPr/>
          </p:nvSpPr>
          <p:spPr>
            <a:xfrm>
              <a:off x="5632991" y="5326137"/>
              <a:ext cx="143418" cy="143441"/>
            </a:xfrm>
            <a:custGeom>
              <a:rect b="b" l="l" r="r" t="t"/>
              <a:pathLst>
                <a:path extrusionOk="0" h="6039" w="6038">
                  <a:moveTo>
                    <a:pt x="3036" y="1868"/>
                  </a:moveTo>
                  <a:cubicBezTo>
                    <a:pt x="3670" y="1868"/>
                    <a:pt x="4170" y="2402"/>
                    <a:pt x="4170" y="3036"/>
                  </a:cubicBezTo>
                  <a:cubicBezTo>
                    <a:pt x="4170" y="3670"/>
                    <a:pt x="3670" y="4170"/>
                    <a:pt x="3036" y="4170"/>
                  </a:cubicBezTo>
                  <a:cubicBezTo>
                    <a:pt x="2402" y="4170"/>
                    <a:pt x="1902" y="3670"/>
                    <a:pt x="1902" y="3036"/>
                  </a:cubicBezTo>
                  <a:cubicBezTo>
                    <a:pt x="1902" y="2402"/>
                    <a:pt x="2402" y="1868"/>
                    <a:pt x="3036" y="1868"/>
                  </a:cubicBezTo>
                  <a:close/>
                  <a:moveTo>
                    <a:pt x="2635" y="0"/>
                  </a:moveTo>
                  <a:lnTo>
                    <a:pt x="2635" y="801"/>
                  </a:lnTo>
                  <a:cubicBezTo>
                    <a:pt x="2302" y="868"/>
                    <a:pt x="2002" y="968"/>
                    <a:pt x="1768" y="1168"/>
                  </a:cubicBezTo>
                  <a:lnTo>
                    <a:pt x="1201" y="601"/>
                  </a:lnTo>
                  <a:lnTo>
                    <a:pt x="601" y="1168"/>
                  </a:lnTo>
                  <a:lnTo>
                    <a:pt x="1168" y="1735"/>
                  </a:lnTo>
                  <a:cubicBezTo>
                    <a:pt x="1001" y="2002"/>
                    <a:pt x="868" y="2302"/>
                    <a:pt x="801" y="2602"/>
                  </a:cubicBezTo>
                  <a:lnTo>
                    <a:pt x="0" y="2602"/>
                  </a:lnTo>
                  <a:lnTo>
                    <a:pt x="0" y="3436"/>
                  </a:lnTo>
                  <a:lnTo>
                    <a:pt x="834" y="3436"/>
                  </a:lnTo>
                  <a:cubicBezTo>
                    <a:pt x="868" y="3736"/>
                    <a:pt x="1001" y="4037"/>
                    <a:pt x="1168" y="4304"/>
                  </a:cubicBezTo>
                  <a:lnTo>
                    <a:pt x="601" y="4871"/>
                  </a:lnTo>
                  <a:lnTo>
                    <a:pt x="1201" y="5438"/>
                  </a:lnTo>
                  <a:lnTo>
                    <a:pt x="1768" y="4871"/>
                  </a:lnTo>
                  <a:cubicBezTo>
                    <a:pt x="2035" y="5037"/>
                    <a:pt x="2302" y="5171"/>
                    <a:pt x="2635" y="5204"/>
                  </a:cubicBezTo>
                  <a:lnTo>
                    <a:pt x="2635" y="6038"/>
                  </a:lnTo>
                  <a:lnTo>
                    <a:pt x="3436" y="6038"/>
                  </a:lnTo>
                  <a:lnTo>
                    <a:pt x="3436" y="5204"/>
                  </a:lnTo>
                  <a:cubicBezTo>
                    <a:pt x="3770" y="5171"/>
                    <a:pt x="4036" y="5037"/>
                    <a:pt x="4303" y="4871"/>
                  </a:cubicBezTo>
                  <a:lnTo>
                    <a:pt x="4870" y="5438"/>
                  </a:lnTo>
                  <a:lnTo>
                    <a:pt x="5471" y="4871"/>
                  </a:lnTo>
                  <a:lnTo>
                    <a:pt x="4870" y="4270"/>
                  </a:lnTo>
                  <a:cubicBezTo>
                    <a:pt x="5071" y="4037"/>
                    <a:pt x="5171" y="3736"/>
                    <a:pt x="5237" y="3436"/>
                  </a:cubicBezTo>
                  <a:lnTo>
                    <a:pt x="6038" y="3436"/>
                  </a:lnTo>
                  <a:lnTo>
                    <a:pt x="6038" y="2602"/>
                  </a:lnTo>
                  <a:lnTo>
                    <a:pt x="5237" y="2602"/>
                  </a:lnTo>
                  <a:cubicBezTo>
                    <a:pt x="5204" y="2302"/>
                    <a:pt x="5071" y="2002"/>
                    <a:pt x="4904" y="1735"/>
                  </a:cubicBezTo>
                  <a:lnTo>
                    <a:pt x="5471" y="1168"/>
                  </a:lnTo>
                  <a:lnTo>
                    <a:pt x="4904" y="568"/>
                  </a:lnTo>
                  <a:lnTo>
                    <a:pt x="4303" y="1135"/>
                  </a:lnTo>
                  <a:cubicBezTo>
                    <a:pt x="4036" y="968"/>
                    <a:pt x="3770" y="868"/>
                    <a:pt x="3436" y="801"/>
                  </a:cubicBezTo>
                  <a:lnTo>
                    <a:pt x="3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60"/>
            <p:cNvSpPr/>
            <p:nvPr/>
          </p:nvSpPr>
          <p:spPr>
            <a:xfrm>
              <a:off x="5748667" y="5204904"/>
              <a:ext cx="198880" cy="198903"/>
            </a:xfrm>
            <a:custGeom>
              <a:rect b="b" l="l" r="r" t="t"/>
              <a:pathLst>
                <a:path extrusionOk="0" h="8374" w="8373">
                  <a:moveTo>
                    <a:pt x="4203" y="2603"/>
                  </a:moveTo>
                  <a:cubicBezTo>
                    <a:pt x="5071" y="2603"/>
                    <a:pt x="5771" y="3303"/>
                    <a:pt x="5771" y="4204"/>
                  </a:cubicBezTo>
                  <a:cubicBezTo>
                    <a:pt x="5771" y="5071"/>
                    <a:pt x="5071" y="5805"/>
                    <a:pt x="4203" y="5805"/>
                  </a:cubicBezTo>
                  <a:cubicBezTo>
                    <a:pt x="3303" y="5805"/>
                    <a:pt x="2602" y="5071"/>
                    <a:pt x="2602" y="4204"/>
                  </a:cubicBezTo>
                  <a:cubicBezTo>
                    <a:pt x="2602" y="3303"/>
                    <a:pt x="3303" y="2603"/>
                    <a:pt x="4203" y="2603"/>
                  </a:cubicBezTo>
                  <a:close/>
                  <a:moveTo>
                    <a:pt x="3603" y="1"/>
                  </a:moveTo>
                  <a:lnTo>
                    <a:pt x="3603" y="1102"/>
                  </a:lnTo>
                  <a:cubicBezTo>
                    <a:pt x="3169" y="1168"/>
                    <a:pt x="2769" y="1368"/>
                    <a:pt x="2402" y="1602"/>
                  </a:cubicBezTo>
                  <a:lnTo>
                    <a:pt x="1635" y="835"/>
                  </a:lnTo>
                  <a:lnTo>
                    <a:pt x="834" y="1635"/>
                  </a:lnTo>
                  <a:lnTo>
                    <a:pt x="1602" y="2403"/>
                  </a:lnTo>
                  <a:cubicBezTo>
                    <a:pt x="1368" y="2769"/>
                    <a:pt x="1201" y="3170"/>
                    <a:pt x="1101" y="3637"/>
                  </a:cubicBezTo>
                  <a:lnTo>
                    <a:pt x="0" y="3637"/>
                  </a:lnTo>
                  <a:lnTo>
                    <a:pt x="0" y="4771"/>
                  </a:lnTo>
                  <a:lnTo>
                    <a:pt x="1101" y="4771"/>
                  </a:lnTo>
                  <a:cubicBezTo>
                    <a:pt x="1201" y="5205"/>
                    <a:pt x="1368" y="5605"/>
                    <a:pt x="1602" y="5972"/>
                  </a:cubicBezTo>
                  <a:lnTo>
                    <a:pt x="801" y="6739"/>
                  </a:lnTo>
                  <a:lnTo>
                    <a:pt x="1635" y="7573"/>
                  </a:lnTo>
                  <a:lnTo>
                    <a:pt x="2435" y="6772"/>
                  </a:lnTo>
                  <a:cubicBezTo>
                    <a:pt x="2769" y="7006"/>
                    <a:pt x="3169" y="7173"/>
                    <a:pt x="3603" y="7239"/>
                  </a:cubicBezTo>
                  <a:lnTo>
                    <a:pt x="3603" y="8373"/>
                  </a:lnTo>
                  <a:lnTo>
                    <a:pt x="4737" y="8373"/>
                  </a:lnTo>
                  <a:lnTo>
                    <a:pt x="4737" y="7239"/>
                  </a:lnTo>
                  <a:cubicBezTo>
                    <a:pt x="5171" y="7173"/>
                    <a:pt x="5571" y="7006"/>
                    <a:pt x="5938" y="6772"/>
                  </a:cubicBezTo>
                  <a:lnTo>
                    <a:pt x="6739" y="7573"/>
                  </a:lnTo>
                  <a:lnTo>
                    <a:pt x="7539" y="6772"/>
                  </a:lnTo>
                  <a:lnTo>
                    <a:pt x="6739" y="5972"/>
                  </a:lnTo>
                  <a:cubicBezTo>
                    <a:pt x="6972" y="5605"/>
                    <a:pt x="7172" y="5205"/>
                    <a:pt x="7239" y="4771"/>
                  </a:cubicBezTo>
                  <a:lnTo>
                    <a:pt x="8373" y="4771"/>
                  </a:lnTo>
                  <a:lnTo>
                    <a:pt x="8373" y="3637"/>
                  </a:lnTo>
                  <a:lnTo>
                    <a:pt x="7272" y="3637"/>
                  </a:lnTo>
                  <a:cubicBezTo>
                    <a:pt x="7172" y="3170"/>
                    <a:pt x="7005" y="2769"/>
                    <a:pt x="6772" y="2403"/>
                  </a:cubicBezTo>
                  <a:lnTo>
                    <a:pt x="7572" y="1602"/>
                  </a:lnTo>
                  <a:lnTo>
                    <a:pt x="6772" y="768"/>
                  </a:lnTo>
                  <a:lnTo>
                    <a:pt x="5938" y="1602"/>
                  </a:lnTo>
                  <a:cubicBezTo>
                    <a:pt x="5604" y="1335"/>
                    <a:pt x="5204" y="1168"/>
                    <a:pt x="4770" y="1102"/>
                  </a:cubicBezTo>
                  <a:lnTo>
                    <a:pt x="4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7" name="Google Shape;2337;p60"/>
          <p:cNvGrpSpPr/>
          <p:nvPr/>
        </p:nvGrpSpPr>
        <p:grpSpPr>
          <a:xfrm>
            <a:off x="4006069" y="2429738"/>
            <a:ext cx="372459" cy="312708"/>
            <a:chOff x="6420562" y="5206400"/>
            <a:chExt cx="285125" cy="239403"/>
          </a:xfrm>
        </p:grpSpPr>
        <p:sp>
          <p:nvSpPr>
            <p:cNvPr id="2338" name="Google Shape;2338;p60"/>
            <p:cNvSpPr/>
            <p:nvPr/>
          </p:nvSpPr>
          <p:spPr>
            <a:xfrm>
              <a:off x="6420562" y="5206400"/>
              <a:ext cx="285125" cy="178381"/>
            </a:xfrm>
            <a:custGeom>
              <a:rect b="b" l="l" r="r" t="t"/>
              <a:pathLst>
                <a:path extrusionOk="0" h="7510" w="12004">
                  <a:moveTo>
                    <a:pt x="11627" y="1"/>
                  </a:moveTo>
                  <a:cubicBezTo>
                    <a:pt x="11610" y="1"/>
                    <a:pt x="11593" y="2"/>
                    <a:pt x="11575" y="5"/>
                  </a:cubicBezTo>
                  <a:lnTo>
                    <a:pt x="9307" y="438"/>
                  </a:lnTo>
                  <a:cubicBezTo>
                    <a:pt x="9040" y="505"/>
                    <a:pt x="8940" y="805"/>
                    <a:pt x="9140" y="972"/>
                  </a:cubicBezTo>
                  <a:lnTo>
                    <a:pt x="9641" y="1506"/>
                  </a:lnTo>
                  <a:lnTo>
                    <a:pt x="5438" y="5709"/>
                  </a:lnTo>
                  <a:lnTo>
                    <a:pt x="3736" y="3974"/>
                  </a:lnTo>
                  <a:cubicBezTo>
                    <a:pt x="3636" y="3857"/>
                    <a:pt x="3494" y="3799"/>
                    <a:pt x="3349" y="3799"/>
                  </a:cubicBezTo>
                  <a:cubicBezTo>
                    <a:pt x="3203" y="3799"/>
                    <a:pt x="3052" y="3857"/>
                    <a:pt x="2936" y="3974"/>
                  </a:cubicBezTo>
                  <a:lnTo>
                    <a:pt x="267" y="6509"/>
                  </a:lnTo>
                  <a:cubicBezTo>
                    <a:pt x="34" y="6743"/>
                    <a:pt x="0" y="7110"/>
                    <a:pt x="234" y="7343"/>
                  </a:cubicBezTo>
                  <a:cubicBezTo>
                    <a:pt x="334" y="7443"/>
                    <a:pt x="501" y="7510"/>
                    <a:pt x="667" y="7510"/>
                  </a:cubicBezTo>
                  <a:cubicBezTo>
                    <a:pt x="801" y="7510"/>
                    <a:pt x="934" y="7443"/>
                    <a:pt x="1068" y="7343"/>
                  </a:cubicBezTo>
                  <a:lnTo>
                    <a:pt x="3303" y="5208"/>
                  </a:lnTo>
                  <a:lnTo>
                    <a:pt x="5037" y="6943"/>
                  </a:lnTo>
                  <a:cubicBezTo>
                    <a:pt x="5137" y="7043"/>
                    <a:pt x="5271" y="7110"/>
                    <a:pt x="5438" y="7110"/>
                  </a:cubicBezTo>
                  <a:cubicBezTo>
                    <a:pt x="5571" y="7110"/>
                    <a:pt x="5738" y="7043"/>
                    <a:pt x="5838" y="6943"/>
                  </a:cubicBezTo>
                  <a:lnTo>
                    <a:pt x="10474" y="2306"/>
                  </a:lnTo>
                  <a:lnTo>
                    <a:pt x="10975" y="2807"/>
                  </a:lnTo>
                  <a:cubicBezTo>
                    <a:pt x="11035" y="2879"/>
                    <a:pt x="11113" y="2912"/>
                    <a:pt x="11191" y="2912"/>
                  </a:cubicBezTo>
                  <a:cubicBezTo>
                    <a:pt x="11329" y="2912"/>
                    <a:pt x="11466" y="2810"/>
                    <a:pt x="11509" y="2640"/>
                  </a:cubicBezTo>
                  <a:lnTo>
                    <a:pt x="11942" y="371"/>
                  </a:lnTo>
                  <a:cubicBezTo>
                    <a:pt x="12004" y="186"/>
                    <a:pt x="11837" y="1"/>
                    <a:pt x="11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60"/>
            <p:cNvSpPr/>
            <p:nvPr/>
          </p:nvSpPr>
          <p:spPr>
            <a:xfrm>
              <a:off x="6439564" y="5363382"/>
              <a:ext cx="43610" cy="82421"/>
            </a:xfrm>
            <a:custGeom>
              <a:rect b="b" l="l" r="r" t="t"/>
              <a:pathLst>
                <a:path extrusionOk="0" h="3470" w="1836">
                  <a:moveTo>
                    <a:pt x="1836" y="0"/>
                  </a:moveTo>
                  <a:lnTo>
                    <a:pt x="268" y="1501"/>
                  </a:lnTo>
                  <a:cubicBezTo>
                    <a:pt x="168" y="1568"/>
                    <a:pt x="101" y="1601"/>
                    <a:pt x="1" y="1635"/>
                  </a:cubicBezTo>
                  <a:lnTo>
                    <a:pt x="1" y="3469"/>
                  </a:lnTo>
                  <a:lnTo>
                    <a:pt x="1836" y="3469"/>
                  </a:lnTo>
                  <a:lnTo>
                    <a:pt x="18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60"/>
            <p:cNvSpPr/>
            <p:nvPr/>
          </p:nvSpPr>
          <p:spPr>
            <a:xfrm>
              <a:off x="6498210" y="5347539"/>
              <a:ext cx="43586" cy="98264"/>
            </a:xfrm>
            <a:custGeom>
              <a:rect b="b" l="l" r="r" t="t"/>
              <a:pathLst>
                <a:path extrusionOk="0" h="4137" w="1835">
                  <a:moveTo>
                    <a:pt x="34" y="0"/>
                  </a:moveTo>
                  <a:lnTo>
                    <a:pt x="0" y="33"/>
                  </a:lnTo>
                  <a:lnTo>
                    <a:pt x="0" y="4136"/>
                  </a:lnTo>
                  <a:lnTo>
                    <a:pt x="1835" y="4136"/>
                  </a:lnTo>
                  <a:lnTo>
                    <a:pt x="1835" y="1801"/>
                  </a:lnTo>
                  <a:cubicBezTo>
                    <a:pt x="1802" y="1768"/>
                    <a:pt x="1768" y="1768"/>
                    <a:pt x="1735" y="1735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60"/>
            <p:cNvSpPr/>
            <p:nvPr/>
          </p:nvSpPr>
          <p:spPr>
            <a:xfrm>
              <a:off x="6557639" y="5347539"/>
              <a:ext cx="43586" cy="98264"/>
            </a:xfrm>
            <a:custGeom>
              <a:rect b="b" l="l" r="r" t="t"/>
              <a:pathLst>
                <a:path extrusionOk="0" h="4137" w="1835">
                  <a:moveTo>
                    <a:pt x="1835" y="0"/>
                  </a:moveTo>
                  <a:lnTo>
                    <a:pt x="67" y="1735"/>
                  </a:lnTo>
                  <a:cubicBezTo>
                    <a:pt x="33" y="1768"/>
                    <a:pt x="33" y="1768"/>
                    <a:pt x="0" y="1801"/>
                  </a:cubicBezTo>
                  <a:lnTo>
                    <a:pt x="0" y="4136"/>
                  </a:lnTo>
                  <a:lnTo>
                    <a:pt x="1835" y="4136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60"/>
            <p:cNvSpPr/>
            <p:nvPr/>
          </p:nvSpPr>
          <p:spPr>
            <a:xfrm>
              <a:off x="6618637" y="5286518"/>
              <a:ext cx="42802" cy="159284"/>
            </a:xfrm>
            <a:custGeom>
              <a:rect b="b" l="l" r="r" t="t"/>
              <a:pathLst>
                <a:path extrusionOk="0" h="6706" w="1802">
                  <a:moveTo>
                    <a:pt x="1802" y="1"/>
                  </a:moveTo>
                  <a:lnTo>
                    <a:pt x="1" y="1835"/>
                  </a:lnTo>
                  <a:lnTo>
                    <a:pt x="1" y="6705"/>
                  </a:lnTo>
                  <a:lnTo>
                    <a:pt x="1802" y="6705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3" name="Google Shape;2343;p60"/>
          <p:cNvSpPr/>
          <p:nvPr/>
        </p:nvSpPr>
        <p:spPr>
          <a:xfrm>
            <a:off x="4027312" y="4004209"/>
            <a:ext cx="329514" cy="325550"/>
          </a:xfrm>
          <a:custGeom>
            <a:rect b="b" l="l" r="r" t="t"/>
            <a:pathLst>
              <a:path extrusionOk="0" h="10037" w="10160">
                <a:moveTo>
                  <a:pt x="9635" y="0"/>
                </a:moveTo>
                <a:cubicBezTo>
                  <a:pt x="9559" y="0"/>
                  <a:pt x="9481" y="20"/>
                  <a:pt x="9408" y="64"/>
                </a:cubicBezTo>
                <a:lnTo>
                  <a:pt x="334" y="5301"/>
                </a:lnTo>
                <a:cubicBezTo>
                  <a:pt x="1" y="5501"/>
                  <a:pt x="34" y="6001"/>
                  <a:pt x="368" y="6135"/>
                </a:cubicBezTo>
                <a:lnTo>
                  <a:pt x="2469" y="7035"/>
                </a:lnTo>
                <a:lnTo>
                  <a:pt x="8073" y="2065"/>
                </a:lnTo>
                <a:cubicBezTo>
                  <a:pt x="8102" y="2043"/>
                  <a:pt x="8131" y="2034"/>
                  <a:pt x="8158" y="2034"/>
                </a:cubicBezTo>
                <a:cubicBezTo>
                  <a:pt x="8254" y="2034"/>
                  <a:pt x="8318" y="2154"/>
                  <a:pt x="8240" y="2232"/>
                </a:cubicBezTo>
                <a:lnTo>
                  <a:pt x="3537" y="7969"/>
                </a:lnTo>
                <a:lnTo>
                  <a:pt x="3537" y="9537"/>
                </a:lnTo>
                <a:cubicBezTo>
                  <a:pt x="3537" y="9845"/>
                  <a:pt x="3782" y="10036"/>
                  <a:pt x="4027" y="10036"/>
                </a:cubicBezTo>
                <a:cubicBezTo>
                  <a:pt x="4153" y="10036"/>
                  <a:pt x="4279" y="9985"/>
                  <a:pt x="4371" y="9871"/>
                </a:cubicBezTo>
                <a:lnTo>
                  <a:pt x="5605" y="8336"/>
                </a:lnTo>
                <a:lnTo>
                  <a:pt x="8040" y="9370"/>
                </a:lnTo>
                <a:cubicBezTo>
                  <a:pt x="8099" y="9390"/>
                  <a:pt x="8158" y="9400"/>
                  <a:pt x="8216" y="9400"/>
                </a:cubicBezTo>
                <a:cubicBezTo>
                  <a:pt x="8449" y="9400"/>
                  <a:pt x="8654" y="9245"/>
                  <a:pt x="8707" y="9003"/>
                </a:cubicBezTo>
                <a:lnTo>
                  <a:pt x="10108" y="564"/>
                </a:lnTo>
                <a:cubicBezTo>
                  <a:pt x="10160" y="252"/>
                  <a:pt x="9907" y="0"/>
                  <a:pt x="96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4" name="Google Shape;2344;p60"/>
          <p:cNvGrpSpPr/>
          <p:nvPr/>
        </p:nvGrpSpPr>
        <p:grpSpPr>
          <a:xfrm>
            <a:off x="658802" y="2219889"/>
            <a:ext cx="2398467" cy="1529303"/>
            <a:chOff x="978375" y="2424673"/>
            <a:chExt cx="1867529" cy="1190861"/>
          </a:xfrm>
        </p:grpSpPr>
        <p:sp>
          <p:nvSpPr>
            <p:cNvPr id="2345" name="Google Shape;2345;p60"/>
            <p:cNvSpPr/>
            <p:nvPr/>
          </p:nvSpPr>
          <p:spPr>
            <a:xfrm rot="-5400000">
              <a:off x="1052863" y="2350191"/>
              <a:ext cx="1190855" cy="1339831"/>
            </a:xfrm>
            <a:custGeom>
              <a:rect b="b" l="l" r="r" t="t"/>
              <a:pathLst>
                <a:path extrusionOk="0" h="56408" w="50136">
                  <a:moveTo>
                    <a:pt x="25585" y="1"/>
                  </a:moveTo>
                  <a:cubicBezTo>
                    <a:pt x="25018" y="1"/>
                    <a:pt x="3136" y="167"/>
                    <a:pt x="1134" y="21316"/>
                  </a:cubicBezTo>
                  <a:cubicBezTo>
                    <a:pt x="0" y="33058"/>
                    <a:pt x="4136" y="38095"/>
                    <a:pt x="7772" y="42531"/>
                  </a:cubicBezTo>
                  <a:cubicBezTo>
                    <a:pt x="10341" y="45600"/>
                    <a:pt x="12509" y="48268"/>
                    <a:pt x="12843" y="53105"/>
                  </a:cubicBezTo>
                  <a:cubicBezTo>
                    <a:pt x="12976" y="54940"/>
                    <a:pt x="14544" y="56374"/>
                    <a:pt x="16412" y="56374"/>
                  </a:cubicBezTo>
                  <a:lnTo>
                    <a:pt x="34592" y="56408"/>
                  </a:lnTo>
                  <a:cubicBezTo>
                    <a:pt x="36460" y="56408"/>
                    <a:pt x="38027" y="54973"/>
                    <a:pt x="38161" y="53105"/>
                  </a:cubicBezTo>
                  <a:cubicBezTo>
                    <a:pt x="38494" y="48302"/>
                    <a:pt x="40696" y="45633"/>
                    <a:pt x="43231" y="42564"/>
                  </a:cubicBezTo>
                  <a:cubicBezTo>
                    <a:pt x="46500" y="38628"/>
                    <a:pt x="50136" y="34225"/>
                    <a:pt x="50136" y="25018"/>
                  </a:cubicBezTo>
                  <a:cubicBezTo>
                    <a:pt x="50136" y="23884"/>
                    <a:pt x="50103" y="22683"/>
                    <a:pt x="49969" y="21383"/>
                  </a:cubicBezTo>
                  <a:cubicBezTo>
                    <a:pt x="48035" y="234"/>
                    <a:pt x="29088" y="1"/>
                    <a:pt x="256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60"/>
            <p:cNvSpPr/>
            <p:nvPr/>
          </p:nvSpPr>
          <p:spPr>
            <a:xfrm rot="-5400000">
              <a:off x="1292538" y="2139038"/>
              <a:ext cx="740033" cy="1311304"/>
            </a:xfrm>
            <a:custGeom>
              <a:rect b="b" l="l" r="r" t="t"/>
              <a:pathLst>
                <a:path extrusionOk="0" h="55207" w="31156">
                  <a:moveTo>
                    <a:pt x="15378" y="0"/>
                  </a:moveTo>
                  <a:lnTo>
                    <a:pt x="15378" y="0"/>
                  </a:lnTo>
                  <a:cubicBezTo>
                    <a:pt x="16312" y="12676"/>
                    <a:pt x="16179" y="39796"/>
                    <a:pt x="0" y="55173"/>
                  </a:cubicBezTo>
                  <a:lnTo>
                    <a:pt x="15612" y="55207"/>
                  </a:lnTo>
                  <a:cubicBezTo>
                    <a:pt x="17480" y="55207"/>
                    <a:pt x="19047" y="53772"/>
                    <a:pt x="19181" y="51938"/>
                  </a:cubicBezTo>
                  <a:cubicBezTo>
                    <a:pt x="19514" y="47101"/>
                    <a:pt x="21716" y="44432"/>
                    <a:pt x="24251" y="41363"/>
                  </a:cubicBezTo>
                  <a:cubicBezTo>
                    <a:pt x="27520" y="37427"/>
                    <a:pt x="31156" y="33024"/>
                    <a:pt x="31156" y="23817"/>
                  </a:cubicBezTo>
                  <a:cubicBezTo>
                    <a:pt x="31156" y="22683"/>
                    <a:pt x="31123" y="21482"/>
                    <a:pt x="30989" y="20182"/>
                  </a:cubicBezTo>
                  <a:cubicBezTo>
                    <a:pt x="29755" y="6972"/>
                    <a:pt x="21949" y="1935"/>
                    <a:pt x="15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60"/>
            <p:cNvSpPr/>
            <p:nvPr/>
          </p:nvSpPr>
          <p:spPr>
            <a:xfrm rot="-5400000">
              <a:off x="2337613" y="2745155"/>
              <a:ext cx="488874" cy="527709"/>
            </a:xfrm>
            <a:custGeom>
              <a:rect b="b" l="l" r="r" t="t"/>
              <a:pathLst>
                <a:path extrusionOk="0" h="22217" w="20582">
                  <a:moveTo>
                    <a:pt x="10308" y="1"/>
                  </a:moveTo>
                  <a:cubicBezTo>
                    <a:pt x="4604" y="1"/>
                    <a:pt x="0" y="4604"/>
                    <a:pt x="0" y="10308"/>
                  </a:cubicBezTo>
                  <a:lnTo>
                    <a:pt x="0" y="11909"/>
                  </a:lnTo>
                  <a:cubicBezTo>
                    <a:pt x="0" y="17613"/>
                    <a:pt x="4604" y="22217"/>
                    <a:pt x="10308" y="22217"/>
                  </a:cubicBezTo>
                  <a:cubicBezTo>
                    <a:pt x="15978" y="22217"/>
                    <a:pt x="20582" y="17580"/>
                    <a:pt x="20582" y="11909"/>
                  </a:cubicBezTo>
                  <a:lnTo>
                    <a:pt x="20582" y="10308"/>
                  </a:lnTo>
                  <a:cubicBezTo>
                    <a:pt x="20582" y="4604"/>
                    <a:pt x="15978" y="1"/>
                    <a:pt x="10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60"/>
            <p:cNvSpPr/>
            <p:nvPr/>
          </p:nvSpPr>
          <p:spPr>
            <a:xfrm rot="-5400000">
              <a:off x="1958083" y="2942433"/>
              <a:ext cx="698846" cy="132349"/>
            </a:xfrm>
            <a:custGeom>
              <a:rect b="b" l="l" r="r" t="t"/>
              <a:pathLst>
                <a:path extrusionOk="0" h="5572" w="29422">
                  <a:moveTo>
                    <a:pt x="2269" y="1"/>
                  </a:moveTo>
                  <a:cubicBezTo>
                    <a:pt x="1001" y="1"/>
                    <a:pt x="0" y="1035"/>
                    <a:pt x="0" y="2303"/>
                  </a:cubicBezTo>
                  <a:lnTo>
                    <a:pt x="0" y="3270"/>
                  </a:lnTo>
                  <a:cubicBezTo>
                    <a:pt x="0" y="4538"/>
                    <a:pt x="1001" y="5572"/>
                    <a:pt x="2269" y="5572"/>
                  </a:cubicBezTo>
                  <a:lnTo>
                    <a:pt x="27120" y="5572"/>
                  </a:lnTo>
                  <a:cubicBezTo>
                    <a:pt x="28387" y="5572"/>
                    <a:pt x="29421" y="4538"/>
                    <a:pt x="29421" y="3270"/>
                  </a:cubicBezTo>
                  <a:lnTo>
                    <a:pt x="29421" y="2303"/>
                  </a:lnTo>
                  <a:cubicBezTo>
                    <a:pt x="29421" y="1035"/>
                    <a:pt x="28387" y="1"/>
                    <a:pt x="27120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60"/>
            <p:cNvSpPr/>
            <p:nvPr/>
          </p:nvSpPr>
          <p:spPr>
            <a:xfrm rot="-5400000">
              <a:off x="2090005" y="2942836"/>
              <a:ext cx="698846" cy="131541"/>
            </a:xfrm>
            <a:custGeom>
              <a:rect b="b" l="l" r="r" t="t"/>
              <a:pathLst>
                <a:path extrusionOk="0" h="5538" w="29422">
                  <a:moveTo>
                    <a:pt x="2269" y="1"/>
                  </a:moveTo>
                  <a:cubicBezTo>
                    <a:pt x="1001" y="1"/>
                    <a:pt x="0" y="1001"/>
                    <a:pt x="0" y="2269"/>
                  </a:cubicBezTo>
                  <a:lnTo>
                    <a:pt x="0" y="3270"/>
                  </a:lnTo>
                  <a:cubicBezTo>
                    <a:pt x="0" y="4537"/>
                    <a:pt x="1001" y="5538"/>
                    <a:pt x="2269" y="5538"/>
                  </a:cubicBezTo>
                  <a:lnTo>
                    <a:pt x="27120" y="5538"/>
                  </a:lnTo>
                  <a:cubicBezTo>
                    <a:pt x="28387" y="5538"/>
                    <a:pt x="29421" y="4537"/>
                    <a:pt x="29421" y="3270"/>
                  </a:cubicBezTo>
                  <a:lnTo>
                    <a:pt x="29421" y="2269"/>
                  </a:lnTo>
                  <a:cubicBezTo>
                    <a:pt x="29421" y="1001"/>
                    <a:pt x="28387" y="1"/>
                    <a:pt x="2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60"/>
            <p:cNvSpPr/>
            <p:nvPr/>
          </p:nvSpPr>
          <p:spPr>
            <a:xfrm rot="-5400000">
              <a:off x="2221928" y="2942433"/>
              <a:ext cx="698846" cy="132349"/>
            </a:xfrm>
            <a:custGeom>
              <a:rect b="b" l="l" r="r" t="t"/>
              <a:pathLst>
                <a:path extrusionOk="0" h="5572" w="29422">
                  <a:moveTo>
                    <a:pt x="2269" y="1"/>
                  </a:moveTo>
                  <a:cubicBezTo>
                    <a:pt x="1001" y="1"/>
                    <a:pt x="0" y="1035"/>
                    <a:pt x="0" y="2303"/>
                  </a:cubicBezTo>
                  <a:lnTo>
                    <a:pt x="0" y="3270"/>
                  </a:lnTo>
                  <a:cubicBezTo>
                    <a:pt x="0" y="4537"/>
                    <a:pt x="1001" y="5572"/>
                    <a:pt x="2269" y="5572"/>
                  </a:cubicBezTo>
                  <a:lnTo>
                    <a:pt x="27120" y="5572"/>
                  </a:lnTo>
                  <a:cubicBezTo>
                    <a:pt x="28387" y="5572"/>
                    <a:pt x="29421" y="4537"/>
                    <a:pt x="29421" y="3270"/>
                  </a:cubicBezTo>
                  <a:lnTo>
                    <a:pt x="29421" y="2303"/>
                  </a:lnTo>
                  <a:cubicBezTo>
                    <a:pt x="29421" y="1035"/>
                    <a:pt x="28387" y="1"/>
                    <a:pt x="27120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60"/>
            <p:cNvSpPr/>
            <p:nvPr/>
          </p:nvSpPr>
          <p:spPr>
            <a:xfrm rot="-5400000">
              <a:off x="1043541" y="2916485"/>
              <a:ext cx="644168" cy="619251"/>
            </a:xfrm>
            <a:custGeom>
              <a:rect b="b" l="l" r="r" t="t"/>
              <a:pathLst>
                <a:path extrusionOk="0" h="26071" w="27120">
                  <a:moveTo>
                    <a:pt x="16501" y="1"/>
                  </a:moveTo>
                  <a:cubicBezTo>
                    <a:pt x="12493" y="1"/>
                    <a:pt x="8081" y="2202"/>
                    <a:pt x="4904" y="6206"/>
                  </a:cubicBezTo>
                  <a:cubicBezTo>
                    <a:pt x="67" y="12344"/>
                    <a:pt x="1" y="20349"/>
                    <a:pt x="4804" y="24119"/>
                  </a:cubicBezTo>
                  <a:cubicBezTo>
                    <a:pt x="6464" y="25442"/>
                    <a:pt x="8487" y="26070"/>
                    <a:pt x="10625" y="26070"/>
                  </a:cubicBezTo>
                  <a:cubicBezTo>
                    <a:pt x="14631" y="26070"/>
                    <a:pt x="19041" y="23863"/>
                    <a:pt x="22216" y="19882"/>
                  </a:cubicBezTo>
                  <a:cubicBezTo>
                    <a:pt x="27053" y="13745"/>
                    <a:pt x="27120" y="5739"/>
                    <a:pt x="22316" y="1936"/>
                  </a:cubicBezTo>
                  <a:cubicBezTo>
                    <a:pt x="20658" y="626"/>
                    <a:pt x="18637" y="1"/>
                    <a:pt x="16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2" name="Google Shape;2352;p60"/>
          <p:cNvSpPr txBox="1"/>
          <p:nvPr/>
        </p:nvSpPr>
        <p:spPr>
          <a:xfrm>
            <a:off x="4607013" y="1502936"/>
            <a:ext cx="3692100" cy="60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also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3" name="Google Shape;2353;p60"/>
          <p:cNvSpPr txBox="1"/>
          <p:nvPr/>
        </p:nvSpPr>
        <p:spPr>
          <a:xfrm>
            <a:off x="4607013" y="3860910"/>
            <a:ext cx="3692100" cy="60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and closest planet to the Sun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4" name="Google Shape;2354;p60"/>
          <p:cNvSpPr txBox="1"/>
          <p:nvPr/>
        </p:nvSpPr>
        <p:spPr>
          <a:xfrm>
            <a:off x="4606999" y="3074919"/>
            <a:ext cx="3692100" cy="60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’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planet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5" name="Google Shape;2355;p60"/>
          <p:cNvSpPr txBox="1"/>
          <p:nvPr/>
        </p:nvSpPr>
        <p:spPr>
          <a:xfrm>
            <a:off x="4607025" y="2288927"/>
            <a:ext cx="3692100" cy="60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hot, even more than Mercury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6" name="Google Shape;2356;p60"/>
          <p:cNvSpPr/>
          <p:nvPr/>
        </p:nvSpPr>
        <p:spPr>
          <a:xfrm>
            <a:off x="8085784" y="1486300"/>
            <a:ext cx="399600" cy="609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7" name="Google Shape;2357;p60"/>
          <p:cNvSpPr/>
          <p:nvPr/>
        </p:nvSpPr>
        <p:spPr>
          <a:xfrm>
            <a:off x="8085784" y="2283390"/>
            <a:ext cx="399600" cy="609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8" name="Google Shape;2358;p60"/>
          <p:cNvSpPr/>
          <p:nvPr/>
        </p:nvSpPr>
        <p:spPr>
          <a:xfrm>
            <a:off x="8085784" y="3080481"/>
            <a:ext cx="399600" cy="609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9" name="Google Shape;2359;p60"/>
          <p:cNvSpPr/>
          <p:nvPr/>
        </p:nvSpPr>
        <p:spPr>
          <a:xfrm>
            <a:off x="8085784" y="3877571"/>
            <a:ext cx="399600" cy="609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61"/>
          <p:cNvSpPr/>
          <p:nvPr/>
        </p:nvSpPr>
        <p:spPr>
          <a:xfrm>
            <a:off x="6318900" y="3140575"/>
            <a:ext cx="2151300" cy="1331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5" name="Google Shape;2365;p61"/>
          <p:cNvSpPr/>
          <p:nvPr/>
        </p:nvSpPr>
        <p:spPr>
          <a:xfrm>
            <a:off x="675500" y="3140650"/>
            <a:ext cx="2151300" cy="1331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6" name="Google Shape;2366;p61"/>
          <p:cNvSpPr/>
          <p:nvPr/>
        </p:nvSpPr>
        <p:spPr>
          <a:xfrm>
            <a:off x="6318900" y="1521050"/>
            <a:ext cx="2151300" cy="1331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7" name="Google Shape;2367;p61"/>
          <p:cNvSpPr/>
          <p:nvPr/>
        </p:nvSpPr>
        <p:spPr>
          <a:xfrm>
            <a:off x="675500" y="1521050"/>
            <a:ext cx="2151300" cy="1331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8" name="Google Shape;2368;p61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Infographics</a:t>
            </a:r>
            <a:endParaRPr/>
          </a:p>
        </p:txBody>
      </p:sp>
      <p:sp>
        <p:nvSpPr>
          <p:cNvPr id="2369" name="Google Shape;2369;p61"/>
          <p:cNvSpPr/>
          <p:nvPr/>
        </p:nvSpPr>
        <p:spPr>
          <a:xfrm>
            <a:off x="3023300" y="8273000"/>
            <a:ext cx="277725" cy="112600"/>
          </a:xfrm>
          <a:custGeom>
            <a:rect b="b" l="l" r="r" t="t"/>
            <a:pathLst>
              <a:path extrusionOk="0" h="4504" w="11109">
                <a:moveTo>
                  <a:pt x="1" y="1"/>
                </a:moveTo>
                <a:lnTo>
                  <a:pt x="1" y="3903"/>
                </a:lnTo>
                <a:cubicBezTo>
                  <a:pt x="1" y="4237"/>
                  <a:pt x="268" y="4504"/>
                  <a:pt x="568" y="4504"/>
                </a:cubicBezTo>
                <a:lnTo>
                  <a:pt x="10508" y="4504"/>
                </a:lnTo>
                <a:cubicBezTo>
                  <a:pt x="10842" y="4504"/>
                  <a:pt x="11109" y="4237"/>
                  <a:pt x="11109" y="3903"/>
                </a:cubicBezTo>
                <a:lnTo>
                  <a:pt x="11109" y="1"/>
                </a:lnTo>
                <a:lnTo>
                  <a:pt x="6505" y="1"/>
                </a:lnTo>
                <a:lnTo>
                  <a:pt x="6505" y="367"/>
                </a:lnTo>
                <a:cubicBezTo>
                  <a:pt x="6505" y="834"/>
                  <a:pt x="6138" y="1201"/>
                  <a:pt x="5738" y="1201"/>
                </a:cubicBezTo>
                <a:cubicBezTo>
                  <a:pt x="5305" y="1201"/>
                  <a:pt x="4938" y="834"/>
                  <a:pt x="4938" y="367"/>
                </a:cubicBezTo>
                <a:lnTo>
                  <a:pt x="4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0" name="Google Shape;2370;p61"/>
          <p:cNvSpPr/>
          <p:nvPr/>
        </p:nvSpPr>
        <p:spPr>
          <a:xfrm>
            <a:off x="3023300" y="8144575"/>
            <a:ext cx="277725" cy="114275"/>
          </a:xfrm>
          <a:custGeom>
            <a:rect b="b" l="l" r="r" t="t"/>
            <a:pathLst>
              <a:path extrusionOk="0" h="4571" w="11109">
                <a:moveTo>
                  <a:pt x="7006" y="668"/>
                </a:moveTo>
                <a:cubicBezTo>
                  <a:pt x="7072" y="668"/>
                  <a:pt x="7139" y="734"/>
                  <a:pt x="7173" y="768"/>
                </a:cubicBezTo>
                <a:cubicBezTo>
                  <a:pt x="7206" y="834"/>
                  <a:pt x="7206" y="868"/>
                  <a:pt x="7206" y="935"/>
                </a:cubicBezTo>
                <a:lnTo>
                  <a:pt x="7206" y="1702"/>
                </a:lnTo>
                <a:lnTo>
                  <a:pt x="3870" y="1702"/>
                </a:lnTo>
                <a:lnTo>
                  <a:pt x="3870" y="935"/>
                </a:lnTo>
                <a:cubicBezTo>
                  <a:pt x="3870" y="801"/>
                  <a:pt x="3970" y="668"/>
                  <a:pt x="4070" y="668"/>
                </a:cubicBezTo>
                <a:close/>
                <a:moveTo>
                  <a:pt x="3904" y="1"/>
                </a:moveTo>
                <a:cubicBezTo>
                  <a:pt x="3437" y="1"/>
                  <a:pt x="3036" y="434"/>
                  <a:pt x="3036" y="935"/>
                </a:cubicBezTo>
                <a:lnTo>
                  <a:pt x="3036" y="1702"/>
                </a:lnTo>
                <a:lnTo>
                  <a:pt x="568" y="1702"/>
                </a:lnTo>
                <a:cubicBezTo>
                  <a:pt x="268" y="1702"/>
                  <a:pt x="1" y="2002"/>
                  <a:pt x="1" y="2336"/>
                </a:cubicBezTo>
                <a:lnTo>
                  <a:pt x="1" y="4570"/>
                </a:lnTo>
                <a:lnTo>
                  <a:pt x="4938" y="4570"/>
                </a:lnTo>
                <a:lnTo>
                  <a:pt x="4938" y="4370"/>
                </a:lnTo>
                <a:cubicBezTo>
                  <a:pt x="4938" y="4070"/>
                  <a:pt x="5104" y="3803"/>
                  <a:pt x="5338" y="3636"/>
                </a:cubicBezTo>
                <a:lnTo>
                  <a:pt x="5371" y="3636"/>
                </a:lnTo>
                <a:cubicBezTo>
                  <a:pt x="5471" y="3603"/>
                  <a:pt x="5605" y="3570"/>
                  <a:pt x="5705" y="3570"/>
                </a:cubicBezTo>
                <a:cubicBezTo>
                  <a:pt x="5938" y="3570"/>
                  <a:pt x="6138" y="3636"/>
                  <a:pt x="6272" y="3803"/>
                </a:cubicBezTo>
                <a:cubicBezTo>
                  <a:pt x="6405" y="3937"/>
                  <a:pt x="6505" y="4137"/>
                  <a:pt x="6505" y="4370"/>
                </a:cubicBezTo>
                <a:lnTo>
                  <a:pt x="6505" y="4570"/>
                </a:lnTo>
                <a:lnTo>
                  <a:pt x="11075" y="4570"/>
                </a:lnTo>
                <a:lnTo>
                  <a:pt x="11075" y="2336"/>
                </a:lnTo>
                <a:cubicBezTo>
                  <a:pt x="11109" y="2169"/>
                  <a:pt x="11009" y="2002"/>
                  <a:pt x="10909" y="1869"/>
                </a:cubicBezTo>
                <a:cubicBezTo>
                  <a:pt x="10808" y="1768"/>
                  <a:pt x="10675" y="1702"/>
                  <a:pt x="10508" y="1702"/>
                </a:cubicBezTo>
                <a:lnTo>
                  <a:pt x="8073" y="1702"/>
                </a:lnTo>
                <a:lnTo>
                  <a:pt x="8073" y="935"/>
                </a:lnTo>
                <a:cubicBezTo>
                  <a:pt x="8073" y="634"/>
                  <a:pt x="7973" y="401"/>
                  <a:pt x="7773" y="234"/>
                </a:cubicBezTo>
                <a:cubicBezTo>
                  <a:pt x="7606" y="67"/>
                  <a:pt x="7406" y="1"/>
                  <a:pt x="72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1" name="Google Shape;2371;p61"/>
          <p:cNvSpPr/>
          <p:nvPr/>
        </p:nvSpPr>
        <p:spPr>
          <a:xfrm>
            <a:off x="3799700" y="8247150"/>
            <a:ext cx="150950" cy="150975"/>
          </a:xfrm>
          <a:custGeom>
            <a:rect b="b" l="l" r="r" t="t"/>
            <a:pathLst>
              <a:path extrusionOk="0" h="6039" w="6038">
                <a:moveTo>
                  <a:pt x="3036" y="1868"/>
                </a:moveTo>
                <a:cubicBezTo>
                  <a:pt x="3670" y="1868"/>
                  <a:pt x="4170" y="2402"/>
                  <a:pt x="4170" y="3036"/>
                </a:cubicBezTo>
                <a:cubicBezTo>
                  <a:pt x="4170" y="3670"/>
                  <a:pt x="3670" y="4170"/>
                  <a:pt x="3036" y="4170"/>
                </a:cubicBezTo>
                <a:cubicBezTo>
                  <a:pt x="2402" y="4170"/>
                  <a:pt x="1902" y="3670"/>
                  <a:pt x="1902" y="3036"/>
                </a:cubicBezTo>
                <a:cubicBezTo>
                  <a:pt x="1902" y="2402"/>
                  <a:pt x="2402" y="1868"/>
                  <a:pt x="3036" y="1868"/>
                </a:cubicBezTo>
                <a:close/>
                <a:moveTo>
                  <a:pt x="2635" y="0"/>
                </a:moveTo>
                <a:lnTo>
                  <a:pt x="2635" y="801"/>
                </a:lnTo>
                <a:cubicBezTo>
                  <a:pt x="2302" y="868"/>
                  <a:pt x="2002" y="968"/>
                  <a:pt x="1768" y="1168"/>
                </a:cubicBezTo>
                <a:lnTo>
                  <a:pt x="1201" y="601"/>
                </a:lnTo>
                <a:lnTo>
                  <a:pt x="601" y="1168"/>
                </a:lnTo>
                <a:lnTo>
                  <a:pt x="1168" y="1735"/>
                </a:lnTo>
                <a:cubicBezTo>
                  <a:pt x="1001" y="2002"/>
                  <a:pt x="868" y="2302"/>
                  <a:pt x="801" y="2602"/>
                </a:cubicBezTo>
                <a:lnTo>
                  <a:pt x="0" y="2602"/>
                </a:lnTo>
                <a:lnTo>
                  <a:pt x="0" y="3436"/>
                </a:lnTo>
                <a:lnTo>
                  <a:pt x="834" y="3436"/>
                </a:lnTo>
                <a:cubicBezTo>
                  <a:pt x="868" y="3736"/>
                  <a:pt x="1001" y="4037"/>
                  <a:pt x="1168" y="4304"/>
                </a:cubicBezTo>
                <a:lnTo>
                  <a:pt x="601" y="4871"/>
                </a:lnTo>
                <a:lnTo>
                  <a:pt x="1201" y="5438"/>
                </a:lnTo>
                <a:lnTo>
                  <a:pt x="1768" y="4871"/>
                </a:lnTo>
                <a:cubicBezTo>
                  <a:pt x="2035" y="5037"/>
                  <a:pt x="2302" y="5171"/>
                  <a:pt x="2635" y="5204"/>
                </a:cubicBezTo>
                <a:lnTo>
                  <a:pt x="2635" y="6038"/>
                </a:lnTo>
                <a:lnTo>
                  <a:pt x="3436" y="6038"/>
                </a:lnTo>
                <a:lnTo>
                  <a:pt x="3436" y="5204"/>
                </a:lnTo>
                <a:cubicBezTo>
                  <a:pt x="3770" y="5171"/>
                  <a:pt x="4036" y="5037"/>
                  <a:pt x="4303" y="4871"/>
                </a:cubicBezTo>
                <a:lnTo>
                  <a:pt x="4870" y="5438"/>
                </a:lnTo>
                <a:lnTo>
                  <a:pt x="5471" y="4871"/>
                </a:lnTo>
                <a:lnTo>
                  <a:pt x="4870" y="4270"/>
                </a:lnTo>
                <a:cubicBezTo>
                  <a:pt x="5071" y="4037"/>
                  <a:pt x="5171" y="3736"/>
                  <a:pt x="5237" y="3436"/>
                </a:cubicBezTo>
                <a:lnTo>
                  <a:pt x="6038" y="3436"/>
                </a:lnTo>
                <a:lnTo>
                  <a:pt x="6038" y="2602"/>
                </a:lnTo>
                <a:lnTo>
                  <a:pt x="5237" y="2602"/>
                </a:lnTo>
                <a:cubicBezTo>
                  <a:pt x="5204" y="2302"/>
                  <a:pt x="5071" y="2002"/>
                  <a:pt x="4904" y="1735"/>
                </a:cubicBezTo>
                <a:lnTo>
                  <a:pt x="5471" y="1168"/>
                </a:lnTo>
                <a:lnTo>
                  <a:pt x="4904" y="568"/>
                </a:lnTo>
                <a:lnTo>
                  <a:pt x="4303" y="1135"/>
                </a:lnTo>
                <a:cubicBezTo>
                  <a:pt x="4036" y="968"/>
                  <a:pt x="3770" y="868"/>
                  <a:pt x="3436" y="801"/>
                </a:cubicBezTo>
                <a:lnTo>
                  <a:pt x="34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2" name="Google Shape;2372;p61"/>
          <p:cNvSpPr/>
          <p:nvPr/>
        </p:nvSpPr>
        <p:spPr>
          <a:xfrm>
            <a:off x="3921450" y="8119550"/>
            <a:ext cx="209325" cy="209350"/>
          </a:xfrm>
          <a:custGeom>
            <a:rect b="b" l="l" r="r" t="t"/>
            <a:pathLst>
              <a:path extrusionOk="0" h="8374" w="8373">
                <a:moveTo>
                  <a:pt x="4203" y="2603"/>
                </a:moveTo>
                <a:cubicBezTo>
                  <a:pt x="5071" y="2603"/>
                  <a:pt x="5771" y="3303"/>
                  <a:pt x="5771" y="4204"/>
                </a:cubicBezTo>
                <a:cubicBezTo>
                  <a:pt x="5771" y="5071"/>
                  <a:pt x="5071" y="5805"/>
                  <a:pt x="4203" y="5805"/>
                </a:cubicBezTo>
                <a:cubicBezTo>
                  <a:pt x="3303" y="5805"/>
                  <a:pt x="2602" y="5071"/>
                  <a:pt x="2602" y="4204"/>
                </a:cubicBezTo>
                <a:cubicBezTo>
                  <a:pt x="2602" y="3303"/>
                  <a:pt x="3303" y="2603"/>
                  <a:pt x="4203" y="2603"/>
                </a:cubicBezTo>
                <a:close/>
                <a:moveTo>
                  <a:pt x="3603" y="1"/>
                </a:moveTo>
                <a:lnTo>
                  <a:pt x="3603" y="1102"/>
                </a:lnTo>
                <a:cubicBezTo>
                  <a:pt x="3169" y="1168"/>
                  <a:pt x="2769" y="1368"/>
                  <a:pt x="2402" y="1602"/>
                </a:cubicBezTo>
                <a:lnTo>
                  <a:pt x="1635" y="835"/>
                </a:lnTo>
                <a:lnTo>
                  <a:pt x="834" y="1635"/>
                </a:lnTo>
                <a:lnTo>
                  <a:pt x="1602" y="2403"/>
                </a:lnTo>
                <a:cubicBezTo>
                  <a:pt x="1368" y="2769"/>
                  <a:pt x="1201" y="3170"/>
                  <a:pt x="1101" y="3637"/>
                </a:cubicBezTo>
                <a:lnTo>
                  <a:pt x="0" y="3637"/>
                </a:lnTo>
                <a:lnTo>
                  <a:pt x="0" y="4771"/>
                </a:lnTo>
                <a:lnTo>
                  <a:pt x="1101" y="4771"/>
                </a:lnTo>
                <a:cubicBezTo>
                  <a:pt x="1201" y="5205"/>
                  <a:pt x="1368" y="5605"/>
                  <a:pt x="1602" y="5972"/>
                </a:cubicBezTo>
                <a:lnTo>
                  <a:pt x="801" y="6739"/>
                </a:lnTo>
                <a:lnTo>
                  <a:pt x="1635" y="7573"/>
                </a:lnTo>
                <a:lnTo>
                  <a:pt x="2435" y="6772"/>
                </a:lnTo>
                <a:cubicBezTo>
                  <a:pt x="2769" y="7006"/>
                  <a:pt x="3169" y="7173"/>
                  <a:pt x="3603" y="7239"/>
                </a:cubicBezTo>
                <a:lnTo>
                  <a:pt x="3603" y="8373"/>
                </a:lnTo>
                <a:lnTo>
                  <a:pt x="4737" y="8373"/>
                </a:lnTo>
                <a:lnTo>
                  <a:pt x="4737" y="7239"/>
                </a:lnTo>
                <a:cubicBezTo>
                  <a:pt x="5171" y="7173"/>
                  <a:pt x="5571" y="7006"/>
                  <a:pt x="5938" y="6772"/>
                </a:cubicBezTo>
                <a:lnTo>
                  <a:pt x="6739" y="7573"/>
                </a:lnTo>
                <a:lnTo>
                  <a:pt x="7539" y="6772"/>
                </a:lnTo>
                <a:lnTo>
                  <a:pt x="6739" y="5972"/>
                </a:lnTo>
                <a:cubicBezTo>
                  <a:pt x="6972" y="5605"/>
                  <a:pt x="7172" y="5205"/>
                  <a:pt x="7239" y="4771"/>
                </a:cubicBezTo>
                <a:lnTo>
                  <a:pt x="8373" y="4771"/>
                </a:lnTo>
                <a:lnTo>
                  <a:pt x="8373" y="3637"/>
                </a:lnTo>
                <a:lnTo>
                  <a:pt x="7272" y="3637"/>
                </a:lnTo>
                <a:cubicBezTo>
                  <a:pt x="7172" y="3170"/>
                  <a:pt x="7005" y="2769"/>
                  <a:pt x="6772" y="2403"/>
                </a:cubicBezTo>
                <a:lnTo>
                  <a:pt x="7572" y="1602"/>
                </a:lnTo>
                <a:lnTo>
                  <a:pt x="6772" y="768"/>
                </a:lnTo>
                <a:lnTo>
                  <a:pt x="5938" y="1602"/>
                </a:lnTo>
                <a:cubicBezTo>
                  <a:pt x="5604" y="1335"/>
                  <a:pt x="5204" y="1168"/>
                  <a:pt x="4770" y="1102"/>
                </a:cubicBezTo>
                <a:lnTo>
                  <a:pt x="47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3" name="Google Shape;2373;p61"/>
          <p:cNvSpPr/>
          <p:nvPr/>
        </p:nvSpPr>
        <p:spPr>
          <a:xfrm>
            <a:off x="4628625" y="8121125"/>
            <a:ext cx="300100" cy="187750"/>
          </a:xfrm>
          <a:custGeom>
            <a:rect b="b" l="l" r="r" t="t"/>
            <a:pathLst>
              <a:path extrusionOk="0" h="7510" w="12004">
                <a:moveTo>
                  <a:pt x="11627" y="1"/>
                </a:moveTo>
                <a:cubicBezTo>
                  <a:pt x="11610" y="1"/>
                  <a:pt x="11593" y="2"/>
                  <a:pt x="11575" y="5"/>
                </a:cubicBezTo>
                <a:lnTo>
                  <a:pt x="9307" y="438"/>
                </a:lnTo>
                <a:cubicBezTo>
                  <a:pt x="9040" y="505"/>
                  <a:pt x="8940" y="805"/>
                  <a:pt x="9140" y="972"/>
                </a:cubicBezTo>
                <a:lnTo>
                  <a:pt x="9641" y="1506"/>
                </a:lnTo>
                <a:lnTo>
                  <a:pt x="5438" y="5709"/>
                </a:lnTo>
                <a:lnTo>
                  <a:pt x="3736" y="3974"/>
                </a:lnTo>
                <a:cubicBezTo>
                  <a:pt x="3636" y="3857"/>
                  <a:pt x="3494" y="3799"/>
                  <a:pt x="3349" y="3799"/>
                </a:cubicBezTo>
                <a:cubicBezTo>
                  <a:pt x="3203" y="3799"/>
                  <a:pt x="3052" y="3857"/>
                  <a:pt x="2936" y="3974"/>
                </a:cubicBezTo>
                <a:lnTo>
                  <a:pt x="267" y="6509"/>
                </a:lnTo>
                <a:cubicBezTo>
                  <a:pt x="34" y="6743"/>
                  <a:pt x="0" y="7110"/>
                  <a:pt x="234" y="7343"/>
                </a:cubicBezTo>
                <a:cubicBezTo>
                  <a:pt x="334" y="7443"/>
                  <a:pt x="501" y="7510"/>
                  <a:pt x="667" y="7510"/>
                </a:cubicBezTo>
                <a:cubicBezTo>
                  <a:pt x="801" y="7510"/>
                  <a:pt x="934" y="7443"/>
                  <a:pt x="1068" y="7343"/>
                </a:cubicBezTo>
                <a:lnTo>
                  <a:pt x="3303" y="5208"/>
                </a:lnTo>
                <a:lnTo>
                  <a:pt x="5037" y="6943"/>
                </a:lnTo>
                <a:cubicBezTo>
                  <a:pt x="5137" y="7043"/>
                  <a:pt x="5271" y="7110"/>
                  <a:pt x="5438" y="7110"/>
                </a:cubicBezTo>
                <a:cubicBezTo>
                  <a:pt x="5571" y="7110"/>
                  <a:pt x="5738" y="7043"/>
                  <a:pt x="5838" y="6943"/>
                </a:cubicBezTo>
                <a:lnTo>
                  <a:pt x="10474" y="2306"/>
                </a:lnTo>
                <a:lnTo>
                  <a:pt x="10975" y="2807"/>
                </a:lnTo>
                <a:cubicBezTo>
                  <a:pt x="11035" y="2879"/>
                  <a:pt x="11113" y="2912"/>
                  <a:pt x="11191" y="2912"/>
                </a:cubicBezTo>
                <a:cubicBezTo>
                  <a:pt x="11329" y="2912"/>
                  <a:pt x="11466" y="2810"/>
                  <a:pt x="11509" y="2640"/>
                </a:cubicBezTo>
                <a:lnTo>
                  <a:pt x="11942" y="371"/>
                </a:lnTo>
                <a:cubicBezTo>
                  <a:pt x="12004" y="186"/>
                  <a:pt x="11837" y="1"/>
                  <a:pt x="1162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4" name="Google Shape;2374;p61"/>
          <p:cNvSpPr/>
          <p:nvPr/>
        </p:nvSpPr>
        <p:spPr>
          <a:xfrm>
            <a:off x="4648625" y="8286350"/>
            <a:ext cx="45900" cy="86750"/>
          </a:xfrm>
          <a:custGeom>
            <a:rect b="b" l="l" r="r" t="t"/>
            <a:pathLst>
              <a:path extrusionOk="0" h="3470" w="1836">
                <a:moveTo>
                  <a:pt x="1836" y="0"/>
                </a:moveTo>
                <a:lnTo>
                  <a:pt x="268" y="1501"/>
                </a:lnTo>
                <a:cubicBezTo>
                  <a:pt x="168" y="1568"/>
                  <a:pt x="101" y="1601"/>
                  <a:pt x="1" y="1635"/>
                </a:cubicBezTo>
                <a:lnTo>
                  <a:pt x="1" y="3469"/>
                </a:lnTo>
                <a:lnTo>
                  <a:pt x="1836" y="3469"/>
                </a:lnTo>
                <a:lnTo>
                  <a:pt x="1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5" name="Google Shape;2375;p61"/>
          <p:cNvSpPr/>
          <p:nvPr/>
        </p:nvSpPr>
        <p:spPr>
          <a:xfrm>
            <a:off x="4710350" y="8269675"/>
            <a:ext cx="45875" cy="103425"/>
          </a:xfrm>
          <a:custGeom>
            <a:rect b="b" l="l" r="r" t="t"/>
            <a:pathLst>
              <a:path extrusionOk="0" h="4137" w="1835">
                <a:moveTo>
                  <a:pt x="34" y="0"/>
                </a:moveTo>
                <a:lnTo>
                  <a:pt x="0" y="33"/>
                </a:lnTo>
                <a:lnTo>
                  <a:pt x="0" y="4136"/>
                </a:lnTo>
                <a:lnTo>
                  <a:pt x="1835" y="4136"/>
                </a:lnTo>
                <a:lnTo>
                  <a:pt x="1835" y="1801"/>
                </a:lnTo>
                <a:cubicBezTo>
                  <a:pt x="1802" y="1768"/>
                  <a:pt x="1768" y="1768"/>
                  <a:pt x="1735" y="1735"/>
                </a:cubicBezTo>
                <a:lnTo>
                  <a:pt x="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6" name="Google Shape;2376;p61"/>
          <p:cNvSpPr/>
          <p:nvPr/>
        </p:nvSpPr>
        <p:spPr>
          <a:xfrm>
            <a:off x="4772900" y="8269675"/>
            <a:ext cx="45875" cy="103425"/>
          </a:xfrm>
          <a:custGeom>
            <a:rect b="b" l="l" r="r" t="t"/>
            <a:pathLst>
              <a:path extrusionOk="0" h="4137" w="1835">
                <a:moveTo>
                  <a:pt x="1835" y="0"/>
                </a:moveTo>
                <a:lnTo>
                  <a:pt x="67" y="1735"/>
                </a:lnTo>
                <a:cubicBezTo>
                  <a:pt x="33" y="1768"/>
                  <a:pt x="33" y="1768"/>
                  <a:pt x="0" y="1801"/>
                </a:cubicBezTo>
                <a:lnTo>
                  <a:pt x="0" y="4136"/>
                </a:lnTo>
                <a:lnTo>
                  <a:pt x="1835" y="4136"/>
                </a:lnTo>
                <a:lnTo>
                  <a:pt x="1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7" name="Google Shape;2377;p61"/>
          <p:cNvSpPr/>
          <p:nvPr/>
        </p:nvSpPr>
        <p:spPr>
          <a:xfrm>
            <a:off x="4837100" y="8205450"/>
            <a:ext cx="45050" cy="167650"/>
          </a:xfrm>
          <a:custGeom>
            <a:rect b="b" l="l" r="r" t="t"/>
            <a:pathLst>
              <a:path extrusionOk="0" h="6706" w="1802">
                <a:moveTo>
                  <a:pt x="1802" y="1"/>
                </a:moveTo>
                <a:lnTo>
                  <a:pt x="1" y="1835"/>
                </a:lnTo>
                <a:lnTo>
                  <a:pt x="1" y="6705"/>
                </a:lnTo>
                <a:lnTo>
                  <a:pt x="1802" y="6705"/>
                </a:lnTo>
                <a:lnTo>
                  <a:pt x="1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8" name="Google Shape;2378;p61"/>
          <p:cNvSpPr/>
          <p:nvPr/>
        </p:nvSpPr>
        <p:spPr>
          <a:xfrm>
            <a:off x="5419175" y="8138825"/>
            <a:ext cx="254000" cy="250925"/>
          </a:xfrm>
          <a:custGeom>
            <a:rect b="b" l="l" r="r" t="t"/>
            <a:pathLst>
              <a:path extrusionOk="0" h="10037" w="10160">
                <a:moveTo>
                  <a:pt x="9635" y="0"/>
                </a:moveTo>
                <a:cubicBezTo>
                  <a:pt x="9559" y="0"/>
                  <a:pt x="9481" y="20"/>
                  <a:pt x="9408" y="64"/>
                </a:cubicBezTo>
                <a:lnTo>
                  <a:pt x="334" y="5301"/>
                </a:lnTo>
                <a:cubicBezTo>
                  <a:pt x="1" y="5501"/>
                  <a:pt x="34" y="6001"/>
                  <a:pt x="368" y="6135"/>
                </a:cubicBezTo>
                <a:lnTo>
                  <a:pt x="2469" y="7035"/>
                </a:lnTo>
                <a:lnTo>
                  <a:pt x="8073" y="2065"/>
                </a:lnTo>
                <a:cubicBezTo>
                  <a:pt x="8102" y="2043"/>
                  <a:pt x="8131" y="2034"/>
                  <a:pt x="8158" y="2034"/>
                </a:cubicBezTo>
                <a:cubicBezTo>
                  <a:pt x="8254" y="2034"/>
                  <a:pt x="8318" y="2154"/>
                  <a:pt x="8240" y="2232"/>
                </a:cubicBezTo>
                <a:lnTo>
                  <a:pt x="3537" y="7969"/>
                </a:lnTo>
                <a:lnTo>
                  <a:pt x="3537" y="9537"/>
                </a:lnTo>
                <a:cubicBezTo>
                  <a:pt x="3537" y="9845"/>
                  <a:pt x="3782" y="10036"/>
                  <a:pt x="4027" y="10036"/>
                </a:cubicBezTo>
                <a:cubicBezTo>
                  <a:pt x="4153" y="10036"/>
                  <a:pt x="4279" y="9985"/>
                  <a:pt x="4371" y="9871"/>
                </a:cubicBezTo>
                <a:lnTo>
                  <a:pt x="5605" y="8336"/>
                </a:lnTo>
                <a:lnTo>
                  <a:pt x="8040" y="9370"/>
                </a:lnTo>
                <a:cubicBezTo>
                  <a:pt x="8099" y="9390"/>
                  <a:pt x="8158" y="9400"/>
                  <a:pt x="8216" y="9400"/>
                </a:cubicBezTo>
                <a:cubicBezTo>
                  <a:pt x="8449" y="9400"/>
                  <a:pt x="8654" y="9245"/>
                  <a:pt x="8707" y="9003"/>
                </a:cubicBezTo>
                <a:lnTo>
                  <a:pt x="10108" y="564"/>
                </a:lnTo>
                <a:cubicBezTo>
                  <a:pt x="10160" y="252"/>
                  <a:pt x="9907" y="0"/>
                  <a:pt x="96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9" name="Google Shape;2379;p61"/>
          <p:cNvGrpSpPr/>
          <p:nvPr/>
        </p:nvGrpSpPr>
        <p:grpSpPr>
          <a:xfrm>
            <a:off x="3055124" y="1950200"/>
            <a:ext cx="3048776" cy="2025457"/>
            <a:chOff x="3560125" y="3455100"/>
            <a:chExt cx="4552450" cy="3024425"/>
          </a:xfrm>
        </p:grpSpPr>
        <p:sp>
          <p:nvSpPr>
            <p:cNvPr id="2380" name="Google Shape;2380;p61"/>
            <p:cNvSpPr/>
            <p:nvPr/>
          </p:nvSpPr>
          <p:spPr>
            <a:xfrm>
              <a:off x="3578425" y="3479750"/>
              <a:ext cx="4512125" cy="2969400"/>
            </a:xfrm>
            <a:custGeom>
              <a:rect b="b" l="l" r="r" t="t"/>
              <a:pathLst>
                <a:path extrusionOk="0" h="118776" w="180485">
                  <a:moveTo>
                    <a:pt x="89095" y="3995"/>
                  </a:moveTo>
                  <a:cubicBezTo>
                    <a:pt x="89436" y="3995"/>
                    <a:pt x="89490" y="4564"/>
                    <a:pt x="89166" y="4597"/>
                  </a:cubicBezTo>
                  <a:cubicBezTo>
                    <a:pt x="87498" y="4864"/>
                    <a:pt x="86030" y="5498"/>
                    <a:pt x="84729" y="6598"/>
                  </a:cubicBezTo>
                  <a:cubicBezTo>
                    <a:pt x="84683" y="6644"/>
                    <a:pt x="84630" y="6664"/>
                    <a:pt x="84579" y="6664"/>
                  </a:cubicBezTo>
                  <a:cubicBezTo>
                    <a:pt x="84406" y="6664"/>
                    <a:pt x="84249" y="6445"/>
                    <a:pt x="84429" y="6265"/>
                  </a:cubicBezTo>
                  <a:cubicBezTo>
                    <a:pt x="85663" y="4997"/>
                    <a:pt x="87298" y="4197"/>
                    <a:pt x="89066" y="3996"/>
                  </a:cubicBezTo>
                  <a:cubicBezTo>
                    <a:pt x="89076" y="3996"/>
                    <a:pt x="89085" y="3995"/>
                    <a:pt x="89095" y="3995"/>
                  </a:cubicBezTo>
                  <a:close/>
                  <a:moveTo>
                    <a:pt x="85917" y="3181"/>
                  </a:moveTo>
                  <a:cubicBezTo>
                    <a:pt x="86160" y="3181"/>
                    <a:pt x="86270" y="3543"/>
                    <a:pt x="86030" y="3663"/>
                  </a:cubicBezTo>
                  <a:cubicBezTo>
                    <a:pt x="84496" y="4397"/>
                    <a:pt x="83428" y="5431"/>
                    <a:pt x="82728" y="6999"/>
                  </a:cubicBezTo>
                  <a:cubicBezTo>
                    <a:pt x="82694" y="7067"/>
                    <a:pt x="82633" y="7096"/>
                    <a:pt x="82569" y="7096"/>
                  </a:cubicBezTo>
                  <a:cubicBezTo>
                    <a:pt x="82447" y="7096"/>
                    <a:pt x="82317" y="6986"/>
                    <a:pt x="82361" y="6832"/>
                  </a:cubicBezTo>
                  <a:cubicBezTo>
                    <a:pt x="82828" y="5197"/>
                    <a:pt x="84196" y="3730"/>
                    <a:pt x="85830" y="3196"/>
                  </a:cubicBezTo>
                  <a:cubicBezTo>
                    <a:pt x="85861" y="3186"/>
                    <a:pt x="85890" y="3181"/>
                    <a:pt x="85917" y="3181"/>
                  </a:cubicBezTo>
                  <a:close/>
                  <a:moveTo>
                    <a:pt x="50572" y="10001"/>
                  </a:moveTo>
                  <a:cubicBezTo>
                    <a:pt x="52440" y="10101"/>
                    <a:pt x="54441" y="10868"/>
                    <a:pt x="55642" y="12369"/>
                  </a:cubicBezTo>
                  <a:cubicBezTo>
                    <a:pt x="55797" y="12576"/>
                    <a:pt x="55631" y="12844"/>
                    <a:pt x="55424" y="12844"/>
                  </a:cubicBezTo>
                  <a:cubicBezTo>
                    <a:pt x="55364" y="12844"/>
                    <a:pt x="55301" y="12822"/>
                    <a:pt x="55242" y="12769"/>
                  </a:cubicBezTo>
                  <a:cubicBezTo>
                    <a:pt x="53841" y="11502"/>
                    <a:pt x="52473" y="10635"/>
                    <a:pt x="50572" y="10434"/>
                  </a:cubicBezTo>
                  <a:cubicBezTo>
                    <a:pt x="50305" y="10401"/>
                    <a:pt x="50271" y="10001"/>
                    <a:pt x="50572" y="10001"/>
                  </a:cubicBezTo>
                  <a:close/>
                  <a:moveTo>
                    <a:pt x="51683" y="11592"/>
                  </a:moveTo>
                  <a:cubicBezTo>
                    <a:pt x="51701" y="11592"/>
                    <a:pt x="51720" y="11595"/>
                    <a:pt x="51739" y="11602"/>
                  </a:cubicBezTo>
                  <a:cubicBezTo>
                    <a:pt x="52973" y="12036"/>
                    <a:pt x="54041" y="12803"/>
                    <a:pt x="54975" y="13670"/>
                  </a:cubicBezTo>
                  <a:cubicBezTo>
                    <a:pt x="55207" y="13902"/>
                    <a:pt x="54981" y="14234"/>
                    <a:pt x="54727" y="14234"/>
                  </a:cubicBezTo>
                  <a:cubicBezTo>
                    <a:pt x="54653" y="14234"/>
                    <a:pt x="54576" y="14205"/>
                    <a:pt x="54508" y="14137"/>
                  </a:cubicBezTo>
                  <a:cubicBezTo>
                    <a:pt x="53674" y="13236"/>
                    <a:pt x="52673" y="12569"/>
                    <a:pt x="51606" y="11969"/>
                  </a:cubicBezTo>
                  <a:cubicBezTo>
                    <a:pt x="51425" y="11848"/>
                    <a:pt x="51516" y="11592"/>
                    <a:pt x="51683" y="11592"/>
                  </a:cubicBezTo>
                  <a:close/>
                  <a:moveTo>
                    <a:pt x="154697" y="21956"/>
                  </a:moveTo>
                  <a:cubicBezTo>
                    <a:pt x="154724" y="21956"/>
                    <a:pt x="154752" y="21962"/>
                    <a:pt x="154779" y="21976"/>
                  </a:cubicBezTo>
                  <a:cubicBezTo>
                    <a:pt x="156681" y="22877"/>
                    <a:pt x="157982" y="24745"/>
                    <a:pt x="158215" y="26813"/>
                  </a:cubicBezTo>
                  <a:cubicBezTo>
                    <a:pt x="158232" y="27009"/>
                    <a:pt x="158096" y="27101"/>
                    <a:pt x="157950" y="27101"/>
                  </a:cubicBezTo>
                  <a:cubicBezTo>
                    <a:pt x="157797" y="27101"/>
                    <a:pt x="157632" y="27000"/>
                    <a:pt x="157615" y="26813"/>
                  </a:cubicBezTo>
                  <a:cubicBezTo>
                    <a:pt x="157348" y="24878"/>
                    <a:pt x="156280" y="23310"/>
                    <a:pt x="154613" y="22310"/>
                  </a:cubicBezTo>
                  <a:cubicBezTo>
                    <a:pt x="154412" y="22195"/>
                    <a:pt x="154532" y="21956"/>
                    <a:pt x="154697" y="21956"/>
                  </a:cubicBezTo>
                  <a:close/>
                  <a:moveTo>
                    <a:pt x="154927" y="23996"/>
                  </a:moveTo>
                  <a:cubicBezTo>
                    <a:pt x="154970" y="23996"/>
                    <a:pt x="155012" y="24010"/>
                    <a:pt x="155046" y="24044"/>
                  </a:cubicBezTo>
                  <a:cubicBezTo>
                    <a:pt x="155847" y="24945"/>
                    <a:pt x="156280" y="26146"/>
                    <a:pt x="156080" y="27347"/>
                  </a:cubicBezTo>
                  <a:cubicBezTo>
                    <a:pt x="156065" y="27497"/>
                    <a:pt x="155942" y="27566"/>
                    <a:pt x="155814" y="27566"/>
                  </a:cubicBezTo>
                  <a:cubicBezTo>
                    <a:pt x="155658" y="27566"/>
                    <a:pt x="155495" y="27463"/>
                    <a:pt x="155513" y="27280"/>
                  </a:cubicBezTo>
                  <a:cubicBezTo>
                    <a:pt x="155680" y="26146"/>
                    <a:pt x="155447" y="25145"/>
                    <a:pt x="154779" y="24244"/>
                  </a:cubicBezTo>
                  <a:cubicBezTo>
                    <a:pt x="154680" y="24120"/>
                    <a:pt x="154803" y="23996"/>
                    <a:pt x="154927" y="23996"/>
                  </a:cubicBezTo>
                  <a:close/>
                  <a:moveTo>
                    <a:pt x="108349" y="29517"/>
                  </a:moveTo>
                  <a:cubicBezTo>
                    <a:pt x="108381" y="29517"/>
                    <a:pt x="108414" y="29527"/>
                    <a:pt x="108446" y="29548"/>
                  </a:cubicBezTo>
                  <a:cubicBezTo>
                    <a:pt x="109358" y="30165"/>
                    <a:pt x="110243" y="30394"/>
                    <a:pt x="111285" y="30394"/>
                  </a:cubicBezTo>
                  <a:cubicBezTo>
                    <a:pt x="111425" y="30394"/>
                    <a:pt x="111569" y="30390"/>
                    <a:pt x="111715" y="30382"/>
                  </a:cubicBezTo>
                  <a:cubicBezTo>
                    <a:pt x="112016" y="30382"/>
                    <a:pt x="112082" y="30916"/>
                    <a:pt x="111782" y="30949"/>
                  </a:cubicBezTo>
                  <a:cubicBezTo>
                    <a:pt x="111552" y="30992"/>
                    <a:pt x="111318" y="31012"/>
                    <a:pt x="111085" y="31012"/>
                  </a:cubicBezTo>
                  <a:cubicBezTo>
                    <a:pt x="110031" y="31012"/>
                    <a:pt x="108971" y="30598"/>
                    <a:pt x="108179" y="29915"/>
                  </a:cubicBezTo>
                  <a:cubicBezTo>
                    <a:pt x="108039" y="29775"/>
                    <a:pt x="108182" y="29517"/>
                    <a:pt x="108349" y="29517"/>
                  </a:cubicBezTo>
                  <a:close/>
                  <a:moveTo>
                    <a:pt x="105737" y="29411"/>
                  </a:moveTo>
                  <a:cubicBezTo>
                    <a:pt x="105786" y="29411"/>
                    <a:pt x="105836" y="29431"/>
                    <a:pt x="105878" y="29481"/>
                  </a:cubicBezTo>
                  <a:cubicBezTo>
                    <a:pt x="106933" y="30679"/>
                    <a:pt x="108280" y="31267"/>
                    <a:pt x="109794" y="31267"/>
                  </a:cubicBezTo>
                  <a:cubicBezTo>
                    <a:pt x="110052" y="31267"/>
                    <a:pt x="110314" y="31250"/>
                    <a:pt x="110581" y="31216"/>
                  </a:cubicBezTo>
                  <a:cubicBezTo>
                    <a:pt x="110591" y="31215"/>
                    <a:pt x="110600" y="31215"/>
                    <a:pt x="110609" y="31215"/>
                  </a:cubicBezTo>
                  <a:cubicBezTo>
                    <a:pt x="110918" y="31215"/>
                    <a:pt x="110972" y="31752"/>
                    <a:pt x="110648" y="31816"/>
                  </a:cubicBezTo>
                  <a:cubicBezTo>
                    <a:pt x="110344" y="31874"/>
                    <a:pt x="110038" y="31902"/>
                    <a:pt x="109734" y="31902"/>
                  </a:cubicBezTo>
                  <a:cubicBezTo>
                    <a:pt x="108104" y="31902"/>
                    <a:pt x="106528" y="31098"/>
                    <a:pt x="105544" y="29748"/>
                  </a:cubicBezTo>
                  <a:cubicBezTo>
                    <a:pt x="105444" y="29598"/>
                    <a:pt x="105588" y="29411"/>
                    <a:pt x="105737" y="29411"/>
                  </a:cubicBezTo>
                  <a:close/>
                  <a:moveTo>
                    <a:pt x="27962" y="33130"/>
                  </a:moveTo>
                  <a:cubicBezTo>
                    <a:pt x="28530" y="33130"/>
                    <a:pt x="29097" y="33263"/>
                    <a:pt x="29657" y="33518"/>
                  </a:cubicBezTo>
                  <a:cubicBezTo>
                    <a:pt x="29970" y="33660"/>
                    <a:pt x="29773" y="34094"/>
                    <a:pt x="29501" y="34094"/>
                  </a:cubicBezTo>
                  <a:cubicBezTo>
                    <a:pt x="29454" y="34094"/>
                    <a:pt x="29405" y="34081"/>
                    <a:pt x="29357" y="34051"/>
                  </a:cubicBezTo>
                  <a:cubicBezTo>
                    <a:pt x="28766" y="33745"/>
                    <a:pt x="28103" y="33597"/>
                    <a:pt x="27444" y="33597"/>
                  </a:cubicBezTo>
                  <a:cubicBezTo>
                    <a:pt x="27099" y="33597"/>
                    <a:pt x="26754" y="33637"/>
                    <a:pt x="26421" y="33718"/>
                  </a:cubicBezTo>
                  <a:cubicBezTo>
                    <a:pt x="26409" y="33721"/>
                    <a:pt x="26398" y="33722"/>
                    <a:pt x="26387" y="33722"/>
                  </a:cubicBezTo>
                  <a:cubicBezTo>
                    <a:pt x="26277" y="33722"/>
                    <a:pt x="26230" y="33578"/>
                    <a:pt x="26321" y="33518"/>
                  </a:cubicBezTo>
                  <a:cubicBezTo>
                    <a:pt x="26863" y="33255"/>
                    <a:pt x="27412" y="33130"/>
                    <a:pt x="27962" y="33130"/>
                  </a:cubicBezTo>
                  <a:close/>
                  <a:moveTo>
                    <a:pt x="28121" y="31994"/>
                  </a:moveTo>
                  <a:cubicBezTo>
                    <a:pt x="29592" y="31994"/>
                    <a:pt x="30980" y="32672"/>
                    <a:pt x="31925" y="33818"/>
                  </a:cubicBezTo>
                  <a:cubicBezTo>
                    <a:pt x="32100" y="34043"/>
                    <a:pt x="31919" y="34324"/>
                    <a:pt x="31719" y="34324"/>
                  </a:cubicBezTo>
                  <a:cubicBezTo>
                    <a:pt x="31652" y="34324"/>
                    <a:pt x="31583" y="34293"/>
                    <a:pt x="31525" y="34218"/>
                  </a:cubicBezTo>
                  <a:cubicBezTo>
                    <a:pt x="30572" y="33081"/>
                    <a:pt x="29279" y="32538"/>
                    <a:pt x="27830" y="32538"/>
                  </a:cubicBezTo>
                  <a:cubicBezTo>
                    <a:pt x="27706" y="32538"/>
                    <a:pt x="27581" y="32542"/>
                    <a:pt x="27455" y="32550"/>
                  </a:cubicBezTo>
                  <a:cubicBezTo>
                    <a:pt x="27446" y="32551"/>
                    <a:pt x="27437" y="32552"/>
                    <a:pt x="27428" y="32552"/>
                  </a:cubicBezTo>
                  <a:cubicBezTo>
                    <a:pt x="27184" y="32552"/>
                    <a:pt x="27131" y="32114"/>
                    <a:pt x="27388" y="32050"/>
                  </a:cubicBezTo>
                  <a:cubicBezTo>
                    <a:pt x="27634" y="32012"/>
                    <a:pt x="27878" y="31994"/>
                    <a:pt x="28121" y="31994"/>
                  </a:cubicBezTo>
                  <a:close/>
                  <a:moveTo>
                    <a:pt x="167141" y="40310"/>
                  </a:moveTo>
                  <a:cubicBezTo>
                    <a:pt x="169388" y="40310"/>
                    <a:pt x="171560" y="41805"/>
                    <a:pt x="172225" y="43992"/>
                  </a:cubicBezTo>
                  <a:cubicBezTo>
                    <a:pt x="172306" y="44213"/>
                    <a:pt x="172143" y="44350"/>
                    <a:pt x="171972" y="44350"/>
                  </a:cubicBezTo>
                  <a:cubicBezTo>
                    <a:pt x="171860" y="44350"/>
                    <a:pt x="171744" y="44291"/>
                    <a:pt x="171691" y="44159"/>
                  </a:cubicBezTo>
                  <a:cubicBezTo>
                    <a:pt x="170933" y="42049"/>
                    <a:pt x="169101" y="40689"/>
                    <a:pt x="166869" y="40689"/>
                  </a:cubicBezTo>
                  <a:cubicBezTo>
                    <a:pt x="166842" y="40689"/>
                    <a:pt x="166815" y="40689"/>
                    <a:pt x="166788" y="40689"/>
                  </a:cubicBezTo>
                  <a:cubicBezTo>
                    <a:pt x="166554" y="40689"/>
                    <a:pt x="166554" y="40356"/>
                    <a:pt x="166788" y="40322"/>
                  </a:cubicBezTo>
                  <a:cubicBezTo>
                    <a:pt x="166906" y="40314"/>
                    <a:pt x="167023" y="40310"/>
                    <a:pt x="167141" y="40310"/>
                  </a:cubicBezTo>
                  <a:close/>
                  <a:moveTo>
                    <a:pt x="67765" y="40823"/>
                  </a:moveTo>
                  <a:cubicBezTo>
                    <a:pt x="68055" y="40823"/>
                    <a:pt x="68238" y="41218"/>
                    <a:pt x="67951" y="41390"/>
                  </a:cubicBezTo>
                  <a:cubicBezTo>
                    <a:pt x="66817" y="42024"/>
                    <a:pt x="66216" y="42991"/>
                    <a:pt x="66216" y="44292"/>
                  </a:cubicBezTo>
                  <a:cubicBezTo>
                    <a:pt x="66216" y="44425"/>
                    <a:pt x="66097" y="44504"/>
                    <a:pt x="65988" y="44504"/>
                  </a:cubicBezTo>
                  <a:cubicBezTo>
                    <a:pt x="65906" y="44504"/>
                    <a:pt x="65830" y="44459"/>
                    <a:pt x="65816" y="44359"/>
                  </a:cubicBezTo>
                  <a:cubicBezTo>
                    <a:pt x="65549" y="42991"/>
                    <a:pt x="66316" y="41423"/>
                    <a:pt x="67617" y="40856"/>
                  </a:cubicBezTo>
                  <a:cubicBezTo>
                    <a:pt x="67668" y="40833"/>
                    <a:pt x="67718" y="40823"/>
                    <a:pt x="67765" y="40823"/>
                  </a:cubicBezTo>
                  <a:close/>
                  <a:moveTo>
                    <a:pt x="65756" y="41838"/>
                  </a:moveTo>
                  <a:cubicBezTo>
                    <a:pt x="65924" y="41838"/>
                    <a:pt x="66072" y="42034"/>
                    <a:pt x="65916" y="42190"/>
                  </a:cubicBezTo>
                  <a:cubicBezTo>
                    <a:pt x="64949" y="43191"/>
                    <a:pt x="64548" y="44459"/>
                    <a:pt x="64849" y="45826"/>
                  </a:cubicBezTo>
                  <a:cubicBezTo>
                    <a:pt x="64868" y="45926"/>
                    <a:pt x="64782" y="45990"/>
                    <a:pt x="64701" y="45990"/>
                  </a:cubicBezTo>
                  <a:cubicBezTo>
                    <a:pt x="64647" y="45990"/>
                    <a:pt x="64595" y="45960"/>
                    <a:pt x="64582" y="45893"/>
                  </a:cubicBezTo>
                  <a:cubicBezTo>
                    <a:pt x="64215" y="44459"/>
                    <a:pt x="64582" y="42958"/>
                    <a:pt x="65616" y="41890"/>
                  </a:cubicBezTo>
                  <a:cubicBezTo>
                    <a:pt x="65660" y="41854"/>
                    <a:pt x="65709" y="41838"/>
                    <a:pt x="65756" y="41838"/>
                  </a:cubicBezTo>
                  <a:close/>
                  <a:moveTo>
                    <a:pt x="169070" y="42239"/>
                  </a:moveTo>
                  <a:cubicBezTo>
                    <a:pt x="169097" y="42239"/>
                    <a:pt x="169127" y="42244"/>
                    <a:pt x="169156" y="42257"/>
                  </a:cubicBezTo>
                  <a:cubicBezTo>
                    <a:pt x="170591" y="42924"/>
                    <a:pt x="171425" y="44325"/>
                    <a:pt x="171491" y="45860"/>
                  </a:cubicBezTo>
                  <a:cubicBezTo>
                    <a:pt x="171508" y="46060"/>
                    <a:pt x="171366" y="46160"/>
                    <a:pt x="171220" y="46160"/>
                  </a:cubicBezTo>
                  <a:cubicBezTo>
                    <a:pt x="171074" y="46160"/>
                    <a:pt x="170924" y="46060"/>
                    <a:pt x="170924" y="45860"/>
                  </a:cubicBezTo>
                  <a:cubicBezTo>
                    <a:pt x="170891" y="44492"/>
                    <a:pt x="170124" y="43291"/>
                    <a:pt x="168956" y="42624"/>
                  </a:cubicBezTo>
                  <a:cubicBezTo>
                    <a:pt x="168752" y="42508"/>
                    <a:pt x="168879" y="42239"/>
                    <a:pt x="169070" y="42239"/>
                  </a:cubicBezTo>
                  <a:close/>
                  <a:moveTo>
                    <a:pt x="102395" y="23360"/>
                  </a:moveTo>
                  <a:cubicBezTo>
                    <a:pt x="102558" y="23360"/>
                    <a:pt x="102715" y="23495"/>
                    <a:pt x="102676" y="23711"/>
                  </a:cubicBezTo>
                  <a:cubicBezTo>
                    <a:pt x="101908" y="27580"/>
                    <a:pt x="104177" y="31349"/>
                    <a:pt x="107913" y="32650"/>
                  </a:cubicBezTo>
                  <a:cubicBezTo>
                    <a:pt x="109063" y="33058"/>
                    <a:pt x="110244" y="33232"/>
                    <a:pt x="111430" y="33232"/>
                  </a:cubicBezTo>
                  <a:cubicBezTo>
                    <a:pt x="114130" y="33232"/>
                    <a:pt x="116854" y="32329"/>
                    <a:pt x="119287" y="31216"/>
                  </a:cubicBezTo>
                  <a:cubicBezTo>
                    <a:pt x="119383" y="31178"/>
                    <a:pt x="119477" y="31160"/>
                    <a:pt x="119566" y="31160"/>
                  </a:cubicBezTo>
                  <a:cubicBezTo>
                    <a:pt x="119945" y="31160"/>
                    <a:pt x="120236" y="31478"/>
                    <a:pt x="120155" y="31883"/>
                  </a:cubicBezTo>
                  <a:cubicBezTo>
                    <a:pt x="119554" y="35486"/>
                    <a:pt x="123224" y="37487"/>
                    <a:pt x="126126" y="37854"/>
                  </a:cubicBezTo>
                  <a:cubicBezTo>
                    <a:pt x="126541" y="37905"/>
                    <a:pt x="126948" y="37930"/>
                    <a:pt x="127348" y="37930"/>
                  </a:cubicBezTo>
                  <a:cubicBezTo>
                    <a:pt x="129295" y="37930"/>
                    <a:pt x="131070" y="37338"/>
                    <a:pt x="132730" y="36286"/>
                  </a:cubicBezTo>
                  <a:cubicBezTo>
                    <a:pt x="132397" y="36019"/>
                    <a:pt x="132063" y="35753"/>
                    <a:pt x="131796" y="35419"/>
                  </a:cubicBezTo>
                  <a:cubicBezTo>
                    <a:pt x="131551" y="35173"/>
                    <a:pt x="131774" y="34749"/>
                    <a:pt x="132064" y="34749"/>
                  </a:cubicBezTo>
                  <a:cubicBezTo>
                    <a:pt x="132129" y="34749"/>
                    <a:pt x="132197" y="34770"/>
                    <a:pt x="132263" y="34819"/>
                  </a:cubicBezTo>
                  <a:cubicBezTo>
                    <a:pt x="133698" y="35853"/>
                    <a:pt x="135165" y="36520"/>
                    <a:pt x="136933" y="36787"/>
                  </a:cubicBezTo>
                  <a:cubicBezTo>
                    <a:pt x="137627" y="36881"/>
                    <a:pt x="137397" y="37898"/>
                    <a:pt x="136751" y="37898"/>
                  </a:cubicBezTo>
                  <a:cubicBezTo>
                    <a:pt x="136713" y="37898"/>
                    <a:pt x="136674" y="37895"/>
                    <a:pt x="136633" y="37887"/>
                  </a:cubicBezTo>
                  <a:cubicBezTo>
                    <a:pt x="135866" y="37787"/>
                    <a:pt x="135099" y="37554"/>
                    <a:pt x="134398" y="37254"/>
                  </a:cubicBezTo>
                  <a:lnTo>
                    <a:pt x="134398" y="37254"/>
                  </a:lnTo>
                  <a:cubicBezTo>
                    <a:pt x="133731" y="39622"/>
                    <a:pt x="134365" y="42124"/>
                    <a:pt x="136300" y="43792"/>
                  </a:cubicBezTo>
                  <a:cubicBezTo>
                    <a:pt x="137686" y="44957"/>
                    <a:pt x="139375" y="45372"/>
                    <a:pt x="141097" y="45372"/>
                  </a:cubicBezTo>
                  <a:cubicBezTo>
                    <a:pt x="142233" y="45372"/>
                    <a:pt x="143384" y="45191"/>
                    <a:pt x="144472" y="44926"/>
                  </a:cubicBezTo>
                  <a:cubicBezTo>
                    <a:pt x="144534" y="44910"/>
                    <a:pt x="144592" y="44902"/>
                    <a:pt x="144648" y="44902"/>
                  </a:cubicBezTo>
                  <a:cubicBezTo>
                    <a:pt x="145281" y="44902"/>
                    <a:pt x="145478" y="45879"/>
                    <a:pt x="144772" y="46093"/>
                  </a:cubicBezTo>
                  <a:cubicBezTo>
                    <a:pt x="143669" y="46457"/>
                    <a:pt x="142470" y="46656"/>
                    <a:pt x="141272" y="46656"/>
                  </a:cubicBezTo>
                  <a:cubicBezTo>
                    <a:pt x="139063" y="46656"/>
                    <a:pt x="136854" y="45982"/>
                    <a:pt x="135232" y="44425"/>
                  </a:cubicBezTo>
                  <a:cubicBezTo>
                    <a:pt x="133297" y="42591"/>
                    <a:pt x="132430" y="39722"/>
                    <a:pt x="133464" y="37254"/>
                  </a:cubicBezTo>
                  <a:lnTo>
                    <a:pt x="133464" y="37254"/>
                  </a:lnTo>
                  <a:cubicBezTo>
                    <a:pt x="131835" y="38320"/>
                    <a:pt x="129479" y="38908"/>
                    <a:pt x="127136" y="38908"/>
                  </a:cubicBezTo>
                  <a:cubicBezTo>
                    <a:pt x="122954" y="38908"/>
                    <a:pt x="118814" y="37033"/>
                    <a:pt x="118920" y="32650"/>
                  </a:cubicBezTo>
                  <a:lnTo>
                    <a:pt x="118920" y="32650"/>
                  </a:lnTo>
                  <a:cubicBezTo>
                    <a:pt x="116558" y="33627"/>
                    <a:pt x="113921" y="34386"/>
                    <a:pt x="111344" y="34386"/>
                  </a:cubicBezTo>
                  <a:cubicBezTo>
                    <a:pt x="109519" y="34386"/>
                    <a:pt x="107724" y="34005"/>
                    <a:pt x="106078" y="33051"/>
                  </a:cubicBezTo>
                  <a:cubicBezTo>
                    <a:pt x="102842" y="31183"/>
                    <a:pt x="100574" y="27213"/>
                    <a:pt x="102108" y="23577"/>
                  </a:cubicBezTo>
                  <a:cubicBezTo>
                    <a:pt x="102163" y="23426"/>
                    <a:pt x="102281" y="23360"/>
                    <a:pt x="102395" y="23360"/>
                  </a:cubicBezTo>
                  <a:close/>
                  <a:moveTo>
                    <a:pt x="133631" y="44159"/>
                  </a:moveTo>
                  <a:cubicBezTo>
                    <a:pt x="133731" y="44159"/>
                    <a:pt x="133831" y="44325"/>
                    <a:pt x="133764" y="44425"/>
                  </a:cubicBezTo>
                  <a:cubicBezTo>
                    <a:pt x="133464" y="44792"/>
                    <a:pt x="136033" y="46060"/>
                    <a:pt x="136300" y="46193"/>
                  </a:cubicBezTo>
                  <a:cubicBezTo>
                    <a:pt x="137267" y="46627"/>
                    <a:pt x="138301" y="46927"/>
                    <a:pt x="139335" y="47127"/>
                  </a:cubicBezTo>
                  <a:cubicBezTo>
                    <a:pt x="139681" y="47222"/>
                    <a:pt x="139553" y="47700"/>
                    <a:pt x="139231" y="47700"/>
                  </a:cubicBezTo>
                  <a:cubicBezTo>
                    <a:pt x="139211" y="47700"/>
                    <a:pt x="139190" y="47698"/>
                    <a:pt x="139168" y="47694"/>
                  </a:cubicBezTo>
                  <a:cubicBezTo>
                    <a:pt x="137701" y="47428"/>
                    <a:pt x="136266" y="46927"/>
                    <a:pt x="134999" y="46160"/>
                  </a:cubicBezTo>
                  <a:cubicBezTo>
                    <a:pt x="134398" y="45826"/>
                    <a:pt x="133064" y="45259"/>
                    <a:pt x="133264" y="44359"/>
                  </a:cubicBezTo>
                  <a:cubicBezTo>
                    <a:pt x="133297" y="44259"/>
                    <a:pt x="133397" y="44192"/>
                    <a:pt x="133498" y="44192"/>
                  </a:cubicBezTo>
                  <a:cubicBezTo>
                    <a:pt x="133531" y="44159"/>
                    <a:pt x="133564" y="44159"/>
                    <a:pt x="133631" y="44159"/>
                  </a:cubicBezTo>
                  <a:close/>
                  <a:moveTo>
                    <a:pt x="135847" y="47550"/>
                  </a:moveTo>
                  <a:cubicBezTo>
                    <a:pt x="135864" y="47550"/>
                    <a:pt x="135881" y="47554"/>
                    <a:pt x="135899" y="47561"/>
                  </a:cubicBezTo>
                  <a:cubicBezTo>
                    <a:pt x="137465" y="48200"/>
                    <a:pt x="138909" y="48564"/>
                    <a:pt x="140582" y="48564"/>
                  </a:cubicBezTo>
                  <a:cubicBezTo>
                    <a:pt x="140655" y="48564"/>
                    <a:pt x="140729" y="48563"/>
                    <a:pt x="140803" y="48562"/>
                  </a:cubicBezTo>
                  <a:cubicBezTo>
                    <a:pt x="141070" y="48562"/>
                    <a:pt x="141070" y="48962"/>
                    <a:pt x="140803" y="48995"/>
                  </a:cubicBezTo>
                  <a:cubicBezTo>
                    <a:pt x="140621" y="49006"/>
                    <a:pt x="140438" y="49011"/>
                    <a:pt x="140254" y="49011"/>
                  </a:cubicBezTo>
                  <a:cubicBezTo>
                    <a:pt x="138714" y="49011"/>
                    <a:pt x="137107" y="48636"/>
                    <a:pt x="135766" y="47861"/>
                  </a:cubicBezTo>
                  <a:cubicBezTo>
                    <a:pt x="135647" y="47772"/>
                    <a:pt x="135713" y="47550"/>
                    <a:pt x="135847" y="47550"/>
                  </a:cubicBezTo>
                  <a:close/>
                  <a:moveTo>
                    <a:pt x="120423" y="48680"/>
                  </a:moveTo>
                  <a:cubicBezTo>
                    <a:pt x="120445" y="48680"/>
                    <a:pt x="120467" y="48685"/>
                    <a:pt x="120488" y="48695"/>
                  </a:cubicBezTo>
                  <a:cubicBezTo>
                    <a:pt x="121689" y="49262"/>
                    <a:pt x="122823" y="50530"/>
                    <a:pt x="123157" y="51864"/>
                  </a:cubicBezTo>
                  <a:cubicBezTo>
                    <a:pt x="123190" y="52064"/>
                    <a:pt x="122990" y="52231"/>
                    <a:pt x="122790" y="52231"/>
                  </a:cubicBezTo>
                  <a:cubicBezTo>
                    <a:pt x="122957" y="52531"/>
                    <a:pt x="123123" y="52865"/>
                    <a:pt x="123190" y="53198"/>
                  </a:cubicBezTo>
                  <a:cubicBezTo>
                    <a:pt x="123270" y="53439"/>
                    <a:pt x="123074" y="53595"/>
                    <a:pt x="122876" y="53595"/>
                  </a:cubicBezTo>
                  <a:cubicBezTo>
                    <a:pt x="122743" y="53595"/>
                    <a:pt x="122610" y="53525"/>
                    <a:pt x="122556" y="53365"/>
                  </a:cubicBezTo>
                  <a:cubicBezTo>
                    <a:pt x="122056" y="52064"/>
                    <a:pt x="121289" y="51064"/>
                    <a:pt x="120088" y="50330"/>
                  </a:cubicBezTo>
                  <a:cubicBezTo>
                    <a:pt x="119858" y="50186"/>
                    <a:pt x="119999" y="49869"/>
                    <a:pt x="120213" y="49869"/>
                  </a:cubicBezTo>
                  <a:cubicBezTo>
                    <a:pt x="120248" y="49869"/>
                    <a:pt x="120284" y="49877"/>
                    <a:pt x="120321" y="49896"/>
                  </a:cubicBezTo>
                  <a:cubicBezTo>
                    <a:pt x="121122" y="50263"/>
                    <a:pt x="121856" y="50863"/>
                    <a:pt x="122390" y="51564"/>
                  </a:cubicBezTo>
                  <a:cubicBezTo>
                    <a:pt x="122189" y="51164"/>
                    <a:pt x="121989" y="50763"/>
                    <a:pt x="121722" y="50363"/>
                  </a:cubicBezTo>
                  <a:cubicBezTo>
                    <a:pt x="121322" y="49796"/>
                    <a:pt x="120822" y="49362"/>
                    <a:pt x="120321" y="48895"/>
                  </a:cubicBezTo>
                  <a:cubicBezTo>
                    <a:pt x="120209" y="48811"/>
                    <a:pt x="120309" y="48680"/>
                    <a:pt x="120423" y="48680"/>
                  </a:cubicBezTo>
                  <a:close/>
                  <a:moveTo>
                    <a:pt x="8690" y="50243"/>
                  </a:moveTo>
                  <a:cubicBezTo>
                    <a:pt x="8823" y="50243"/>
                    <a:pt x="8954" y="50320"/>
                    <a:pt x="9009" y="50496"/>
                  </a:cubicBezTo>
                  <a:cubicBezTo>
                    <a:pt x="9509" y="52131"/>
                    <a:pt x="10310" y="53432"/>
                    <a:pt x="11544" y="54633"/>
                  </a:cubicBezTo>
                  <a:cubicBezTo>
                    <a:pt x="11739" y="54800"/>
                    <a:pt x="11562" y="55106"/>
                    <a:pt x="11362" y="55106"/>
                  </a:cubicBezTo>
                  <a:cubicBezTo>
                    <a:pt x="11323" y="55106"/>
                    <a:pt x="11282" y="55094"/>
                    <a:pt x="11244" y="55066"/>
                  </a:cubicBezTo>
                  <a:cubicBezTo>
                    <a:pt x="9809" y="54032"/>
                    <a:pt x="8675" y="52431"/>
                    <a:pt x="8341" y="50663"/>
                  </a:cubicBezTo>
                  <a:cubicBezTo>
                    <a:pt x="8302" y="50406"/>
                    <a:pt x="8497" y="50243"/>
                    <a:pt x="8690" y="50243"/>
                  </a:cubicBezTo>
                  <a:close/>
                  <a:moveTo>
                    <a:pt x="8054" y="52948"/>
                  </a:moveTo>
                  <a:cubicBezTo>
                    <a:pt x="8117" y="52948"/>
                    <a:pt x="8182" y="52973"/>
                    <a:pt x="8241" y="53032"/>
                  </a:cubicBezTo>
                  <a:cubicBezTo>
                    <a:pt x="8708" y="53532"/>
                    <a:pt x="9075" y="54099"/>
                    <a:pt x="9542" y="54599"/>
                  </a:cubicBezTo>
                  <a:cubicBezTo>
                    <a:pt x="10043" y="55133"/>
                    <a:pt x="10610" y="55600"/>
                    <a:pt x="11210" y="56067"/>
                  </a:cubicBezTo>
                  <a:cubicBezTo>
                    <a:pt x="11378" y="56207"/>
                    <a:pt x="11288" y="56465"/>
                    <a:pt x="11096" y="56465"/>
                  </a:cubicBezTo>
                  <a:cubicBezTo>
                    <a:pt x="11060" y="56465"/>
                    <a:pt x="11019" y="56455"/>
                    <a:pt x="10977" y="56434"/>
                  </a:cubicBezTo>
                  <a:cubicBezTo>
                    <a:pt x="9809" y="55734"/>
                    <a:pt x="8375" y="54666"/>
                    <a:pt x="7808" y="53365"/>
                  </a:cubicBezTo>
                  <a:cubicBezTo>
                    <a:pt x="7708" y="53166"/>
                    <a:pt x="7869" y="52948"/>
                    <a:pt x="8054" y="52948"/>
                  </a:cubicBezTo>
                  <a:close/>
                  <a:moveTo>
                    <a:pt x="74777" y="33949"/>
                  </a:moveTo>
                  <a:cubicBezTo>
                    <a:pt x="80478" y="33949"/>
                    <a:pt x="85591" y="37992"/>
                    <a:pt x="87298" y="43391"/>
                  </a:cubicBezTo>
                  <a:cubicBezTo>
                    <a:pt x="89717" y="38769"/>
                    <a:pt x="95310" y="36311"/>
                    <a:pt x="100401" y="36311"/>
                  </a:cubicBezTo>
                  <a:cubicBezTo>
                    <a:pt x="100784" y="36311"/>
                    <a:pt x="101165" y="36325"/>
                    <a:pt x="101541" y="36353"/>
                  </a:cubicBezTo>
                  <a:cubicBezTo>
                    <a:pt x="106578" y="36720"/>
                    <a:pt x="112349" y="40056"/>
                    <a:pt x="112549" y="45526"/>
                  </a:cubicBezTo>
                  <a:cubicBezTo>
                    <a:pt x="113665" y="45162"/>
                    <a:pt x="114781" y="44990"/>
                    <a:pt x="115867" y="44990"/>
                  </a:cubicBezTo>
                  <a:cubicBezTo>
                    <a:pt x="121338" y="44990"/>
                    <a:pt x="126048" y="49344"/>
                    <a:pt x="126159" y="55300"/>
                  </a:cubicBezTo>
                  <a:cubicBezTo>
                    <a:pt x="127437" y="54759"/>
                    <a:pt x="128794" y="54516"/>
                    <a:pt x="130159" y="54516"/>
                  </a:cubicBezTo>
                  <a:cubicBezTo>
                    <a:pt x="132750" y="54516"/>
                    <a:pt x="135371" y="55391"/>
                    <a:pt x="137534" y="56768"/>
                  </a:cubicBezTo>
                  <a:cubicBezTo>
                    <a:pt x="138096" y="57105"/>
                    <a:pt x="137758" y="57892"/>
                    <a:pt x="137239" y="57892"/>
                  </a:cubicBezTo>
                  <a:cubicBezTo>
                    <a:pt x="137142" y="57892"/>
                    <a:pt x="137038" y="57865"/>
                    <a:pt x="136933" y="57802"/>
                  </a:cubicBezTo>
                  <a:cubicBezTo>
                    <a:pt x="134604" y="56301"/>
                    <a:pt x="132261" y="55763"/>
                    <a:pt x="129781" y="55763"/>
                  </a:cubicBezTo>
                  <a:cubicBezTo>
                    <a:pt x="128566" y="55763"/>
                    <a:pt x="127319" y="55892"/>
                    <a:pt x="126026" y="56100"/>
                  </a:cubicBezTo>
                  <a:cubicBezTo>
                    <a:pt x="125911" y="56241"/>
                    <a:pt x="125723" y="56313"/>
                    <a:pt x="125536" y="56313"/>
                  </a:cubicBezTo>
                  <a:cubicBezTo>
                    <a:pt x="125235" y="56313"/>
                    <a:pt x="124938" y="56125"/>
                    <a:pt x="124958" y="55734"/>
                  </a:cubicBezTo>
                  <a:cubicBezTo>
                    <a:pt x="125065" y="50180"/>
                    <a:pt x="120793" y="46223"/>
                    <a:pt x="115801" y="46223"/>
                  </a:cubicBezTo>
                  <a:cubicBezTo>
                    <a:pt x="114587" y="46223"/>
                    <a:pt x="113329" y="46458"/>
                    <a:pt x="112082" y="46961"/>
                  </a:cubicBezTo>
                  <a:cubicBezTo>
                    <a:pt x="112034" y="46980"/>
                    <a:pt x="111984" y="46989"/>
                    <a:pt x="111932" y="46989"/>
                  </a:cubicBezTo>
                  <a:cubicBezTo>
                    <a:pt x="111625" y="46989"/>
                    <a:pt x="111286" y="46674"/>
                    <a:pt x="111315" y="46360"/>
                  </a:cubicBezTo>
                  <a:cubicBezTo>
                    <a:pt x="111733" y="40566"/>
                    <a:pt x="105350" y="37475"/>
                    <a:pt x="100257" y="37475"/>
                  </a:cubicBezTo>
                  <a:cubicBezTo>
                    <a:pt x="100072" y="37475"/>
                    <a:pt x="99888" y="37479"/>
                    <a:pt x="99707" y="37487"/>
                  </a:cubicBezTo>
                  <a:cubicBezTo>
                    <a:pt x="94803" y="37721"/>
                    <a:pt x="90967" y="40222"/>
                    <a:pt x="87865" y="43892"/>
                  </a:cubicBezTo>
                  <a:cubicBezTo>
                    <a:pt x="87832" y="43958"/>
                    <a:pt x="87798" y="43992"/>
                    <a:pt x="87732" y="44059"/>
                  </a:cubicBezTo>
                  <a:cubicBezTo>
                    <a:pt x="87732" y="44059"/>
                    <a:pt x="87698" y="44092"/>
                    <a:pt x="87698" y="44092"/>
                  </a:cubicBezTo>
                  <a:cubicBezTo>
                    <a:pt x="88666" y="44259"/>
                    <a:pt x="89633" y="44526"/>
                    <a:pt x="90467" y="44959"/>
                  </a:cubicBezTo>
                  <a:cubicBezTo>
                    <a:pt x="90972" y="45197"/>
                    <a:pt x="90710" y="45964"/>
                    <a:pt x="90246" y="45964"/>
                  </a:cubicBezTo>
                  <a:cubicBezTo>
                    <a:pt x="90189" y="45964"/>
                    <a:pt x="90129" y="45952"/>
                    <a:pt x="90067" y="45927"/>
                  </a:cubicBezTo>
                  <a:cubicBezTo>
                    <a:pt x="88234" y="45250"/>
                    <a:pt x="86592" y="45002"/>
                    <a:pt x="84737" y="45002"/>
                  </a:cubicBezTo>
                  <a:cubicBezTo>
                    <a:pt x="84398" y="45002"/>
                    <a:pt x="84051" y="45010"/>
                    <a:pt x="83695" y="45026"/>
                  </a:cubicBezTo>
                  <a:cubicBezTo>
                    <a:pt x="83684" y="45027"/>
                    <a:pt x="83672" y="45027"/>
                    <a:pt x="83661" y="45027"/>
                  </a:cubicBezTo>
                  <a:cubicBezTo>
                    <a:pt x="83260" y="45027"/>
                    <a:pt x="83238" y="44455"/>
                    <a:pt x="83595" y="44325"/>
                  </a:cubicBezTo>
                  <a:cubicBezTo>
                    <a:pt x="84429" y="44092"/>
                    <a:pt x="85296" y="43958"/>
                    <a:pt x="86197" y="43958"/>
                  </a:cubicBezTo>
                  <a:cubicBezTo>
                    <a:pt x="84706" y="39000"/>
                    <a:pt x="80005" y="35176"/>
                    <a:pt x="74752" y="35176"/>
                  </a:cubicBezTo>
                  <a:cubicBezTo>
                    <a:pt x="74598" y="35176"/>
                    <a:pt x="74444" y="35179"/>
                    <a:pt x="74289" y="35185"/>
                  </a:cubicBezTo>
                  <a:cubicBezTo>
                    <a:pt x="68585" y="35452"/>
                    <a:pt x="63881" y="40222"/>
                    <a:pt x="63147" y="45760"/>
                  </a:cubicBezTo>
                  <a:cubicBezTo>
                    <a:pt x="63109" y="46123"/>
                    <a:pt x="62797" y="46355"/>
                    <a:pt x="62494" y="46355"/>
                  </a:cubicBezTo>
                  <a:cubicBezTo>
                    <a:pt x="62268" y="46355"/>
                    <a:pt x="62046" y="46226"/>
                    <a:pt x="61946" y="45927"/>
                  </a:cubicBezTo>
                  <a:cubicBezTo>
                    <a:pt x="60985" y="42679"/>
                    <a:pt x="58148" y="40189"/>
                    <a:pt x="54710" y="40189"/>
                  </a:cubicBezTo>
                  <a:cubicBezTo>
                    <a:pt x="54687" y="40189"/>
                    <a:pt x="54664" y="40189"/>
                    <a:pt x="54641" y="40189"/>
                  </a:cubicBezTo>
                  <a:cubicBezTo>
                    <a:pt x="50438" y="40222"/>
                    <a:pt x="46302" y="43958"/>
                    <a:pt x="47536" y="48362"/>
                  </a:cubicBezTo>
                  <a:cubicBezTo>
                    <a:pt x="47580" y="48557"/>
                    <a:pt x="47411" y="48710"/>
                    <a:pt x="47242" y="48710"/>
                  </a:cubicBezTo>
                  <a:cubicBezTo>
                    <a:pt x="47151" y="48710"/>
                    <a:pt x="47061" y="48666"/>
                    <a:pt x="47002" y="48562"/>
                  </a:cubicBezTo>
                  <a:cubicBezTo>
                    <a:pt x="44734" y="44192"/>
                    <a:pt x="48971" y="39822"/>
                    <a:pt x="53240" y="39088"/>
                  </a:cubicBezTo>
                  <a:cubicBezTo>
                    <a:pt x="53729" y="39004"/>
                    <a:pt x="54212" y="38963"/>
                    <a:pt x="54686" y="38963"/>
                  </a:cubicBezTo>
                  <a:cubicBezTo>
                    <a:pt x="57960" y="38963"/>
                    <a:pt x="60802" y="40903"/>
                    <a:pt x="62347" y="43758"/>
                  </a:cubicBezTo>
                  <a:cubicBezTo>
                    <a:pt x="63814" y="38688"/>
                    <a:pt x="68084" y="34618"/>
                    <a:pt x="73488" y="34018"/>
                  </a:cubicBezTo>
                  <a:cubicBezTo>
                    <a:pt x="73920" y="33971"/>
                    <a:pt x="74351" y="33949"/>
                    <a:pt x="74777" y="33949"/>
                  </a:cubicBezTo>
                  <a:close/>
                  <a:moveTo>
                    <a:pt x="27204" y="59861"/>
                  </a:moveTo>
                  <a:cubicBezTo>
                    <a:pt x="27413" y="59861"/>
                    <a:pt x="27650" y="60039"/>
                    <a:pt x="27589" y="60303"/>
                  </a:cubicBezTo>
                  <a:cubicBezTo>
                    <a:pt x="27388" y="61471"/>
                    <a:pt x="27489" y="62638"/>
                    <a:pt x="27956" y="63706"/>
                  </a:cubicBezTo>
                  <a:cubicBezTo>
                    <a:pt x="28045" y="63908"/>
                    <a:pt x="27849" y="64064"/>
                    <a:pt x="27670" y="64064"/>
                  </a:cubicBezTo>
                  <a:cubicBezTo>
                    <a:pt x="27582" y="64064"/>
                    <a:pt x="27499" y="64027"/>
                    <a:pt x="27455" y="63939"/>
                  </a:cubicBezTo>
                  <a:cubicBezTo>
                    <a:pt x="26888" y="62705"/>
                    <a:pt x="26721" y="61438"/>
                    <a:pt x="26921" y="60103"/>
                  </a:cubicBezTo>
                  <a:cubicBezTo>
                    <a:pt x="26947" y="59934"/>
                    <a:pt x="27070" y="59861"/>
                    <a:pt x="27204" y="59861"/>
                  </a:cubicBezTo>
                  <a:close/>
                  <a:moveTo>
                    <a:pt x="25123" y="61232"/>
                  </a:moveTo>
                  <a:cubicBezTo>
                    <a:pt x="25237" y="61232"/>
                    <a:pt x="25348" y="61294"/>
                    <a:pt x="25387" y="61438"/>
                  </a:cubicBezTo>
                  <a:cubicBezTo>
                    <a:pt x="26021" y="63472"/>
                    <a:pt x="27088" y="65040"/>
                    <a:pt x="28589" y="66541"/>
                  </a:cubicBezTo>
                  <a:cubicBezTo>
                    <a:pt x="28673" y="66625"/>
                    <a:pt x="28592" y="66757"/>
                    <a:pt x="28485" y="66757"/>
                  </a:cubicBezTo>
                  <a:cubicBezTo>
                    <a:pt x="28465" y="66757"/>
                    <a:pt x="28444" y="66752"/>
                    <a:pt x="28423" y="66741"/>
                  </a:cubicBezTo>
                  <a:cubicBezTo>
                    <a:pt x="26555" y="65674"/>
                    <a:pt x="25254" y="63706"/>
                    <a:pt x="24820" y="61604"/>
                  </a:cubicBezTo>
                  <a:cubicBezTo>
                    <a:pt x="24759" y="61381"/>
                    <a:pt x="24945" y="61232"/>
                    <a:pt x="25123" y="61232"/>
                  </a:cubicBezTo>
                  <a:close/>
                  <a:moveTo>
                    <a:pt x="91504" y="64373"/>
                  </a:moveTo>
                  <a:cubicBezTo>
                    <a:pt x="91773" y="64373"/>
                    <a:pt x="91954" y="64759"/>
                    <a:pt x="91668" y="64873"/>
                  </a:cubicBezTo>
                  <a:cubicBezTo>
                    <a:pt x="90333" y="65507"/>
                    <a:pt x="89466" y="66641"/>
                    <a:pt x="89199" y="68076"/>
                  </a:cubicBezTo>
                  <a:cubicBezTo>
                    <a:pt x="89184" y="68179"/>
                    <a:pt x="89104" y="68224"/>
                    <a:pt x="89022" y="68224"/>
                  </a:cubicBezTo>
                  <a:cubicBezTo>
                    <a:pt x="88919" y="68224"/>
                    <a:pt x="88814" y="68154"/>
                    <a:pt x="88832" y="68042"/>
                  </a:cubicBezTo>
                  <a:cubicBezTo>
                    <a:pt x="88966" y="66475"/>
                    <a:pt x="89933" y="65074"/>
                    <a:pt x="91367" y="64406"/>
                  </a:cubicBezTo>
                  <a:cubicBezTo>
                    <a:pt x="91414" y="64383"/>
                    <a:pt x="91460" y="64373"/>
                    <a:pt x="91504" y="64373"/>
                  </a:cubicBezTo>
                  <a:close/>
                  <a:moveTo>
                    <a:pt x="88640" y="64895"/>
                  </a:moveTo>
                  <a:cubicBezTo>
                    <a:pt x="88827" y="64895"/>
                    <a:pt x="88985" y="65137"/>
                    <a:pt x="88832" y="65340"/>
                  </a:cubicBezTo>
                  <a:cubicBezTo>
                    <a:pt x="87732" y="66508"/>
                    <a:pt x="87198" y="67876"/>
                    <a:pt x="86998" y="69443"/>
                  </a:cubicBezTo>
                  <a:cubicBezTo>
                    <a:pt x="86984" y="69527"/>
                    <a:pt x="86917" y="69564"/>
                    <a:pt x="86842" y="69564"/>
                  </a:cubicBezTo>
                  <a:cubicBezTo>
                    <a:pt x="86738" y="69564"/>
                    <a:pt x="86617" y="69493"/>
                    <a:pt x="86597" y="69377"/>
                  </a:cubicBezTo>
                  <a:cubicBezTo>
                    <a:pt x="86564" y="67742"/>
                    <a:pt x="87298" y="66108"/>
                    <a:pt x="88465" y="64973"/>
                  </a:cubicBezTo>
                  <a:cubicBezTo>
                    <a:pt x="88521" y="64918"/>
                    <a:pt x="88582" y="64895"/>
                    <a:pt x="88640" y="64895"/>
                  </a:cubicBezTo>
                  <a:close/>
                  <a:moveTo>
                    <a:pt x="11841" y="68508"/>
                  </a:moveTo>
                  <a:cubicBezTo>
                    <a:pt x="12111" y="68508"/>
                    <a:pt x="12101" y="68944"/>
                    <a:pt x="11811" y="68976"/>
                  </a:cubicBezTo>
                  <a:cubicBezTo>
                    <a:pt x="10343" y="69143"/>
                    <a:pt x="9175" y="69877"/>
                    <a:pt x="8241" y="71011"/>
                  </a:cubicBezTo>
                  <a:cubicBezTo>
                    <a:pt x="8210" y="71042"/>
                    <a:pt x="8174" y="71055"/>
                    <a:pt x="8138" y="71055"/>
                  </a:cubicBezTo>
                  <a:cubicBezTo>
                    <a:pt x="8017" y="71055"/>
                    <a:pt x="7898" y="70913"/>
                    <a:pt x="7975" y="70811"/>
                  </a:cubicBezTo>
                  <a:cubicBezTo>
                    <a:pt x="8842" y="69477"/>
                    <a:pt x="10276" y="68709"/>
                    <a:pt x="11811" y="68509"/>
                  </a:cubicBezTo>
                  <a:cubicBezTo>
                    <a:pt x="11821" y="68508"/>
                    <a:pt x="11831" y="68508"/>
                    <a:pt x="11841" y="68508"/>
                  </a:cubicBezTo>
                  <a:close/>
                  <a:moveTo>
                    <a:pt x="11373" y="69936"/>
                  </a:moveTo>
                  <a:cubicBezTo>
                    <a:pt x="11591" y="69936"/>
                    <a:pt x="11658" y="70252"/>
                    <a:pt x="11444" y="70344"/>
                  </a:cubicBezTo>
                  <a:cubicBezTo>
                    <a:pt x="10243" y="70744"/>
                    <a:pt x="9509" y="71778"/>
                    <a:pt x="9309" y="73013"/>
                  </a:cubicBezTo>
                  <a:cubicBezTo>
                    <a:pt x="9294" y="73099"/>
                    <a:pt x="9236" y="73136"/>
                    <a:pt x="9174" y="73136"/>
                  </a:cubicBezTo>
                  <a:cubicBezTo>
                    <a:pt x="9094" y="73136"/>
                    <a:pt x="9009" y="73074"/>
                    <a:pt x="9009" y="72979"/>
                  </a:cubicBezTo>
                  <a:cubicBezTo>
                    <a:pt x="8942" y="71545"/>
                    <a:pt x="9976" y="70277"/>
                    <a:pt x="11310" y="69944"/>
                  </a:cubicBezTo>
                  <a:cubicBezTo>
                    <a:pt x="11332" y="69938"/>
                    <a:pt x="11353" y="69936"/>
                    <a:pt x="11373" y="69936"/>
                  </a:cubicBezTo>
                  <a:close/>
                  <a:moveTo>
                    <a:pt x="93769" y="59770"/>
                  </a:moveTo>
                  <a:cubicBezTo>
                    <a:pt x="99073" y="59770"/>
                    <a:pt x="103176" y="64640"/>
                    <a:pt x="103076" y="69744"/>
                  </a:cubicBezTo>
                  <a:cubicBezTo>
                    <a:pt x="104478" y="68173"/>
                    <a:pt x="106719" y="67430"/>
                    <a:pt x="109018" y="67430"/>
                  </a:cubicBezTo>
                  <a:cubicBezTo>
                    <a:pt x="112626" y="67430"/>
                    <a:pt x="116377" y="69258"/>
                    <a:pt x="117253" y="72579"/>
                  </a:cubicBezTo>
                  <a:cubicBezTo>
                    <a:pt x="117372" y="73035"/>
                    <a:pt x="117007" y="73326"/>
                    <a:pt x="116643" y="73326"/>
                  </a:cubicBezTo>
                  <a:cubicBezTo>
                    <a:pt x="116395" y="73326"/>
                    <a:pt x="116146" y="73190"/>
                    <a:pt x="116052" y="72879"/>
                  </a:cubicBezTo>
                  <a:cubicBezTo>
                    <a:pt x="115049" y="70067"/>
                    <a:pt x="112075" y="68773"/>
                    <a:pt x="109050" y="68773"/>
                  </a:cubicBezTo>
                  <a:cubicBezTo>
                    <a:pt x="106945" y="68773"/>
                    <a:pt x="104815" y="69400"/>
                    <a:pt x="103309" y="70577"/>
                  </a:cubicBezTo>
                  <a:cubicBezTo>
                    <a:pt x="103810" y="70911"/>
                    <a:pt x="104243" y="71345"/>
                    <a:pt x="104510" y="71812"/>
                  </a:cubicBezTo>
                  <a:cubicBezTo>
                    <a:pt x="104757" y="72232"/>
                    <a:pt x="104419" y="72652"/>
                    <a:pt x="104037" y="72652"/>
                  </a:cubicBezTo>
                  <a:cubicBezTo>
                    <a:pt x="103903" y="72652"/>
                    <a:pt x="103764" y="72600"/>
                    <a:pt x="103643" y="72479"/>
                  </a:cubicBezTo>
                  <a:cubicBezTo>
                    <a:pt x="103109" y="71978"/>
                    <a:pt x="102676" y="71445"/>
                    <a:pt x="102008" y="71078"/>
                  </a:cubicBezTo>
                  <a:cubicBezTo>
                    <a:pt x="101341" y="70711"/>
                    <a:pt x="100674" y="70644"/>
                    <a:pt x="99940" y="70477"/>
                  </a:cubicBezTo>
                  <a:cubicBezTo>
                    <a:pt x="99607" y="70377"/>
                    <a:pt x="99607" y="69877"/>
                    <a:pt x="99940" y="69777"/>
                  </a:cubicBezTo>
                  <a:cubicBezTo>
                    <a:pt x="100148" y="69728"/>
                    <a:pt x="100370" y="69706"/>
                    <a:pt x="100598" y="69706"/>
                  </a:cubicBezTo>
                  <a:cubicBezTo>
                    <a:pt x="100993" y="69706"/>
                    <a:pt x="101407" y="69771"/>
                    <a:pt x="101808" y="69877"/>
                  </a:cubicBezTo>
                  <a:cubicBezTo>
                    <a:pt x="101941" y="65424"/>
                    <a:pt x="98466" y="61037"/>
                    <a:pt x="93789" y="61037"/>
                  </a:cubicBezTo>
                  <a:cubicBezTo>
                    <a:pt x="93771" y="61037"/>
                    <a:pt x="93754" y="61037"/>
                    <a:pt x="93736" y="61037"/>
                  </a:cubicBezTo>
                  <a:cubicBezTo>
                    <a:pt x="89299" y="61071"/>
                    <a:pt x="85763" y="65007"/>
                    <a:pt x="85630" y="69310"/>
                  </a:cubicBezTo>
                  <a:cubicBezTo>
                    <a:pt x="85630" y="69687"/>
                    <a:pt x="85299" y="69915"/>
                    <a:pt x="84981" y="69915"/>
                  </a:cubicBezTo>
                  <a:cubicBezTo>
                    <a:pt x="84738" y="69915"/>
                    <a:pt x="84502" y="69781"/>
                    <a:pt x="84429" y="69477"/>
                  </a:cubicBezTo>
                  <a:cubicBezTo>
                    <a:pt x="83562" y="65907"/>
                    <a:pt x="80593" y="63506"/>
                    <a:pt x="77091" y="62739"/>
                  </a:cubicBezTo>
                  <a:cubicBezTo>
                    <a:pt x="76367" y="62582"/>
                    <a:pt x="75538" y="62477"/>
                    <a:pt x="74697" y="62477"/>
                  </a:cubicBezTo>
                  <a:cubicBezTo>
                    <a:pt x="73215" y="62477"/>
                    <a:pt x="71696" y="62802"/>
                    <a:pt x="70653" y="63739"/>
                  </a:cubicBezTo>
                  <a:cubicBezTo>
                    <a:pt x="68885" y="65374"/>
                    <a:pt x="69252" y="67976"/>
                    <a:pt x="70386" y="69810"/>
                  </a:cubicBezTo>
                  <a:cubicBezTo>
                    <a:pt x="70536" y="70061"/>
                    <a:pt x="70309" y="70293"/>
                    <a:pt x="70074" y="70293"/>
                  </a:cubicBezTo>
                  <a:cubicBezTo>
                    <a:pt x="69996" y="70293"/>
                    <a:pt x="69918" y="70268"/>
                    <a:pt x="69852" y="70211"/>
                  </a:cubicBezTo>
                  <a:cubicBezTo>
                    <a:pt x="68251" y="68843"/>
                    <a:pt x="67917" y="66641"/>
                    <a:pt x="68651" y="64707"/>
                  </a:cubicBezTo>
                  <a:cubicBezTo>
                    <a:pt x="69519" y="62438"/>
                    <a:pt x="71687" y="61504"/>
                    <a:pt x="73988" y="61338"/>
                  </a:cubicBezTo>
                  <a:cubicBezTo>
                    <a:pt x="74323" y="61307"/>
                    <a:pt x="74658" y="61291"/>
                    <a:pt x="74993" y="61291"/>
                  </a:cubicBezTo>
                  <a:cubicBezTo>
                    <a:pt x="78995" y="61291"/>
                    <a:pt x="82916" y="63466"/>
                    <a:pt x="84763" y="66975"/>
                  </a:cubicBezTo>
                  <a:cubicBezTo>
                    <a:pt x="85897" y="63005"/>
                    <a:pt x="89433" y="59803"/>
                    <a:pt x="93769" y="59770"/>
                  </a:cubicBezTo>
                  <a:close/>
                  <a:moveTo>
                    <a:pt x="167319" y="83634"/>
                  </a:moveTo>
                  <a:cubicBezTo>
                    <a:pt x="167364" y="83634"/>
                    <a:pt x="167411" y="83650"/>
                    <a:pt x="167455" y="83687"/>
                  </a:cubicBezTo>
                  <a:cubicBezTo>
                    <a:pt x="168889" y="84988"/>
                    <a:pt x="169623" y="87056"/>
                    <a:pt x="169223" y="88924"/>
                  </a:cubicBezTo>
                  <a:cubicBezTo>
                    <a:pt x="169193" y="89058"/>
                    <a:pt x="169078" y="89119"/>
                    <a:pt x="168962" y="89119"/>
                  </a:cubicBezTo>
                  <a:cubicBezTo>
                    <a:pt x="168817" y="89119"/>
                    <a:pt x="168671" y="89024"/>
                    <a:pt x="168689" y="88857"/>
                  </a:cubicBezTo>
                  <a:cubicBezTo>
                    <a:pt x="168889" y="86989"/>
                    <a:pt x="168456" y="85388"/>
                    <a:pt x="167188" y="83987"/>
                  </a:cubicBezTo>
                  <a:cubicBezTo>
                    <a:pt x="167032" y="83831"/>
                    <a:pt x="167160" y="83634"/>
                    <a:pt x="167319" y="83634"/>
                  </a:cubicBezTo>
                  <a:close/>
                  <a:moveTo>
                    <a:pt x="167030" y="85751"/>
                  </a:moveTo>
                  <a:cubicBezTo>
                    <a:pt x="167088" y="85751"/>
                    <a:pt x="167146" y="85782"/>
                    <a:pt x="167188" y="85855"/>
                  </a:cubicBezTo>
                  <a:cubicBezTo>
                    <a:pt x="168089" y="87390"/>
                    <a:pt x="168056" y="89358"/>
                    <a:pt x="167088" y="90825"/>
                  </a:cubicBezTo>
                  <a:cubicBezTo>
                    <a:pt x="167016" y="90928"/>
                    <a:pt x="166919" y="90971"/>
                    <a:pt x="166825" y="90971"/>
                  </a:cubicBezTo>
                  <a:cubicBezTo>
                    <a:pt x="166613" y="90971"/>
                    <a:pt x="166416" y="90756"/>
                    <a:pt x="166554" y="90525"/>
                  </a:cubicBezTo>
                  <a:cubicBezTo>
                    <a:pt x="167388" y="89124"/>
                    <a:pt x="167522" y="87590"/>
                    <a:pt x="166855" y="86055"/>
                  </a:cubicBezTo>
                  <a:cubicBezTo>
                    <a:pt x="166786" y="85895"/>
                    <a:pt x="166905" y="85751"/>
                    <a:pt x="167030" y="85751"/>
                  </a:cubicBezTo>
                  <a:close/>
                  <a:moveTo>
                    <a:pt x="130332" y="92672"/>
                  </a:moveTo>
                  <a:cubicBezTo>
                    <a:pt x="130593" y="92672"/>
                    <a:pt x="130692" y="93108"/>
                    <a:pt x="130395" y="93227"/>
                  </a:cubicBezTo>
                  <a:cubicBezTo>
                    <a:pt x="129548" y="93510"/>
                    <a:pt x="128686" y="93665"/>
                    <a:pt x="127819" y="93665"/>
                  </a:cubicBezTo>
                  <a:cubicBezTo>
                    <a:pt x="127356" y="93665"/>
                    <a:pt x="126891" y="93620"/>
                    <a:pt x="126426" y="93527"/>
                  </a:cubicBezTo>
                  <a:cubicBezTo>
                    <a:pt x="126201" y="93495"/>
                    <a:pt x="126224" y="93092"/>
                    <a:pt x="126464" y="93092"/>
                  </a:cubicBezTo>
                  <a:cubicBezTo>
                    <a:pt x="126473" y="93092"/>
                    <a:pt x="126483" y="93092"/>
                    <a:pt x="126493" y="93094"/>
                  </a:cubicBezTo>
                  <a:cubicBezTo>
                    <a:pt x="126871" y="93132"/>
                    <a:pt x="127241" y="93154"/>
                    <a:pt x="127606" y="93154"/>
                  </a:cubicBezTo>
                  <a:cubicBezTo>
                    <a:pt x="128495" y="93154"/>
                    <a:pt x="129353" y="93024"/>
                    <a:pt x="130229" y="92693"/>
                  </a:cubicBezTo>
                  <a:cubicBezTo>
                    <a:pt x="130265" y="92679"/>
                    <a:pt x="130300" y="92672"/>
                    <a:pt x="130332" y="92672"/>
                  </a:cubicBezTo>
                  <a:close/>
                  <a:moveTo>
                    <a:pt x="42564" y="77447"/>
                  </a:moveTo>
                  <a:cubicBezTo>
                    <a:pt x="42868" y="77447"/>
                    <a:pt x="42890" y="77919"/>
                    <a:pt x="42599" y="78016"/>
                  </a:cubicBezTo>
                  <a:cubicBezTo>
                    <a:pt x="38330" y="79350"/>
                    <a:pt x="37262" y="84421"/>
                    <a:pt x="40665" y="87323"/>
                  </a:cubicBezTo>
                  <a:cubicBezTo>
                    <a:pt x="41905" y="88384"/>
                    <a:pt x="43311" y="88837"/>
                    <a:pt x="44725" y="88837"/>
                  </a:cubicBezTo>
                  <a:cubicBezTo>
                    <a:pt x="47000" y="88837"/>
                    <a:pt x="49293" y="87663"/>
                    <a:pt x="50939" y="85955"/>
                  </a:cubicBezTo>
                  <a:cubicBezTo>
                    <a:pt x="51063" y="85831"/>
                    <a:pt x="51209" y="85778"/>
                    <a:pt x="51353" y="85778"/>
                  </a:cubicBezTo>
                  <a:cubicBezTo>
                    <a:pt x="51674" y="85778"/>
                    <a:pt x="51983" y="86043"/>
                    <a:pt x="52006" y="86389"/>
                  </a:cubicBezTo>
                  <a:cubicBezTo>
                    <a:pt x="52234" y="89980"/>
                    <a:pt x="54734" y="91759"/>
                    <a:pt x="57347" y="91759"/>
                  </a:cubicBezTo>
                  <a:cubicBezTo>
                    <a:pt x="59709" y="91759"/>
                    <a:pt x="62164" y="90305"/>
                    <a:pt x="63114" y="87423"/>
                  </a:cubicBezTo>
                  <a:cubicBezTo>
                    <a:pt x="62413" y="87223"/>
                    <a:pt x="61713" y="86956"/>
                    <a:pt x="61113" y="86522"/>
                  </a:cubicBezTo>
                  <a:cubicBezTo>
                    <a:pt x="60866" y="86337"/>
                    <a:pt x="60990" y="85981"/>
                    <a:pt x="61273" y="85981"/>
                  </a:cubicBezTo>
                  <a:cubicBezTo>
                    <a:pt x="61297" y="85981"/>
                    <a:pt x="61321" y="85983"/>
                    <a:pt x="61346" y="85989"/>
                  </a:cubicBezTo>
                  <a:cubicBezTo>
                    <a:pt x="63012" y="86317"/>
                    <a:pt x="64467" y="86683"/>
                    <a:pt x="66059" y="86683"/>
                  </a:cubicBezTo>
                  <a:cubicBezTo>
                    <a:pt x="66572" y="86683"/>
                    <a:pt x="67098" y="86645"/>
                    <a:pt x="67651" y="86556"/>
                  </a:cubicBezTo>
                  <a:cubicBezTo>
                    <a:pt x="67683" y="86551"/>
                    <a:pt x="67714" y="86549"/>
                    <a:pt x="67744" y="86549"/>
                  </a:cubicBezTo>
                  <a:cubicBezTo>
                    <a:pt x="68374" y="86549"/>
                    <a:pt x="68587" y="87496"/>
                    <a:pt x="67951" y="87623"/>
                  </a:cubicBezTo>
                  <a:cubicBezTo>
                    <a:pt x="67306" y="87712"/>
                    <a:pt x="66602" y="87771"/>
                    <a:pt x="65888" y="87771"/>
                  </a:cubicBezTo>
                  <a:cubicBezTo>
                    <a:pt x="65530" y="87771"/>
                    <a:pt x="65171" y="87756"/>
                    <a:pt x="64815" y="87723"/>
                  </a:cubicBezTo>
                  <a:lnTo>
                    <a:pt x="64815" y="87723"/>
                  </a:lnTo>
                  <a:cubicBezTo>
                    <a:pt x="64882" y="89825"/>
                    <a:pt x="65349" y="91492"/>
                    <a:pt x="67350" y="92560"/>
                  </a:cubicBezTo>
                  <a:cubicBezTo>
                    <a:pt x="68656" y="93229"/>
                    <a:pt x="70326" y="93563"/>
                    <a:pt x="71781" y="93563"/>
                  </a:cubicBezTo>
                  <a:cubicBezTo>
                    <a:pt x="71850" y="93563"/>
                    <a:pt x="71919" y="93562"/>
                    <a:pt x="71987" y="93561"/>
                  </a:cubicBezTo>
                  <a:cubicBezTo>
                    <a:pt x="76357" y="93527"/>
                    <a:pt x="79159" y="89825"/>
                    <a:pt x="79092" y="85722"/>
                  </a:cubicBezTo>
                  <a:cubicBezTo>
                    <a:pt x="79075" y="85338"/>
                    <a:pt x="79367" y="85146"/>
                    <a:pt x="79667" y="85146"/>
                  </a:cubicBezTo>
                  <a:cubicBezTo>
                    <a:pt x="79968" y="85146"/>
                    <a:pt x="80276" y="85338"/>
                    <a:pt x="80293" y="85722"/>
                  </a:cubicBezTo>
                  <a:cubicBezTo>
                    <a:pt x="80553" y="90659"/>
                    <a:pt x="76859" y="94837"/>
                    <a:pt x="71890" y="94837"/>
                  </a:cubicBezTo>
                  <a:cubicBezTo>
                    <a:pt x="71757" y="94837"/>
                    <a:pt x="71622" y="94834"/>
                    <a:pt x="71487" y="94828"/>
                  </a:cubicBezTo>
                  <a:cubicBezTo>
                    <a:pt x="67217" y="94628"/>
                    <a:pt x="63748" y="92593"/>
                    <a:pt x="64048" y="88357"/>
                  </a:cubicBezTo>
                  <a:lnTo>
                    <a:pt x="64048" y="88357"/>
                  </a:lnTo>
                  <a:cubicBezTo>
                    <a:pt x="63172" y="91141"/>
                    <a:pt x="60447" y="93221"/>
                    <a:pt x="57526" y="93221"/>
                  </a:cubicBezTo>
                  <a:cubicBezTo>
                    <a:pt x="57332" y="93221"/>
                    <a:pt x="57138" y="93212"/>
                    <a:pt x="56943" y="93194"/>
                  </a:cubicBezTo>
                  <a:cubicBezTo>
                    <a:pt x="53841" y="92893"/>
                    <a:pt x="51606" y="90492"/>
                    <a:pt x="50939" y="87623"/>
                  </a:cubicBezTo>
                  <a:cubicBezTo>
                    <a:pt x="49133" y="89128"/>
                    <a:pt x="46833" y="90037"/>
                    <a:pt x="44602" y="90037"/>
                  </a:cubicBezTo>
                  <a:cubicBezTo>
                    <a:pt x="42381" y="90037"/>
                    <a:pt x="40227" y="89136"/>
                    <a:pt x="38697" y="87023"/>
                  </a:cubicBezTo>
                  <a:cubicBezTo>
                    <a:pt x="36095" y="83420"/>
                    <a:pt x="37863" y="77883"/>
                    <a:pt x="42533" y="77449"/>
                  </a:cubicBezTo>
                  <a:cubicBezTo>
                    <a:pt x="42543" y="77448"/>
                    <a:pt x="42554" y="77447"/>
                    <a:pt x="42564" y="77447"/>
                  </a:cubicBezTo>
                  <a:close/>
                  <a:moveTo>
                    <a:pt x="130029" y="93488"/>
                  </a:moveTo>
                  <a:cubicBezTo>
                    <a:pt x="130256" y="93488"/>
                    <a:pt x="130457" y="93799"/>
                    <a:pt x="130262" y="93994"/>
                  </a:cubicBezTo>
                  <a:cubicBezTo>
                    <a:pt x="129279" y="94804"/>
                    <a:pt x="127939" y="95257"/>
                    <a:pt x="126616" y="95257"/>
                  </a:cubicBezTo>
                  <a:cubicBezTo>
                    <a:pt x="125650" y="95257"/>
                    <a:pt x="124693" y="95015"/>
                    <a:pt x="123891" y="94495"/>
                  </a:cubicBezTo>
                  <a:cubicBezTo>
                    <a:pt x="123740" y="94404"/>
                    <a:pt x="123807" y="94151"/>
                    <a:pt x="123968" y="94151"/>
                  </a:cubicBezTo>
                  <a:cubicBezTo>
                    <a:pt x="123986" y="94151"/>
                    <a:pt x="124004" y="94154"/>
                    <a:pt x="124024" y="94161"/>
                  </a:cubicBezTo>
                  <a:cubicBezTo>
                    <a:pt x="124893" y="94460"/>
                    <a:pt x="125706" y="94620"/>
                    <a:pt x="126496" y="94620"/>
                  </a:cubicBezTo>
                  <a:cubicBezTo>
                    <a:pt x="127647" y="94620"/>
                    <a:pt x="128747" y="94279"/>
                    <a:pt x="129895" y="93527"/>
                  </a:cubicBezTo>
                  <a:cubicBezTo>
                    <a:pt x="129939" y="93500"/>
                    <a:pt x="129985" y="93488"/>
                    <a:pt x="130029" y="93488"/>
                  </a:cubicBezTo>
                  <a:close/>
                  <a:moveTo>
                    <a:pt x="151327" y="68075"/>
                  </a:moveTo>
                  <a:cubicBezTo>
                    <a:pt x="151386" y="68075"/>
                    <a:pt x="151447" y="68086"/>
                    <a:pt x="151510" y="68109"/>
                  </a:cubicBezTo>
                  <a:cubicBezTo>
                    <a:pt x="154479" y="69210"/>
                    <a:pt x="155613" y="72712"/>
                    <a:pt x="154312" y="75548"/>
                  </a:cubicBezTo>
                  <a:cubicBezTo>
                    <a:pt x="152809" y="78779"/>
                    <a:pt x="149434" y="79924"/>
                    <a:pt x="146129" y="79924"/>
                  </a:cubicBezTo>
                  <a:cubicBezTo>
                    <a:pt x="145988" y="79924"/>
                    <a:pt x="145847" y="79922"/>
                    <a:pt x="145706" y="79918"/>
                  </a:cubicBezTo>
                  <a:lnTo>
                    <a:pt x="145706" y="79918"/>
                  </a:lnTo>
                  <a:cubicBezTo>
                    <a:pt x="148175" y="82953"/>
                    <a:pt x="148442" y="87490"/>
                    <a:pt x="145539" y="90492"/>
                  </a:cubicBezTo>
                  <a:cubicBezTo>
                    <a:pt x="143964" y="92121"/>
                    <a:pt x="141928" y="92904"/>
                    <a:pt x="139889" y="92904"/>
                  </a:cubicBezTo>
                  <a:cubicBezTo>
                    <a:pt x="138129" y="92904"/>
                    <a:pt x="136367" y="92320"/>
                    <a:pt x="134899" y="91192"/>
                  </a:cubicBezTo>
                  <a:cubicBezTo>
                    <a:pt x="134462" y="95416"/>
                    <a:pt x="130615" y="97714"/>
                    <a:pt x="126612" y="97714"/>
                  </a:cubicBezTo>
                  <a:cubicBezTo>
                    <a:pt x="125114" y="97714"/>
                    <a:pt x="123594" y="97393"/>
                    <a:pt x="122223" y="96730"/>
                  </a:cubicBezTo>
                  <a:cubicBezTo>
                    <a:pt x="118153" y="94795"/>
                    <a:pt x="118453" y="87390"/>
                    <a:pt x="122790" y="85888"/>
                  </a:cubicBezTo>
                  <a:cubicBezTo>
                    <a:pt x="122820" y="85879"/>
                    <a:pt x="122849" y="85875"/>
                    <a:pt x="122876" y="85875"/>
                  </a:cubicBezTo>
                  <a:cubicBezTo>
                    <a:pt x="123155" y="85875"/>
                    <a:pt x="123297" y="86304"/>
                    <a:pt x="123023" y="86456"/>
                  </a:cubicBezTo>
                  <a:cubicBezTo>
                    <a:pt x="121155" y="87490"/>
                    <a:pt x="120722" y="89691"/>
                    <a:pt x="120622" y="91659"/>
                  </a:cubicBezTo>
                  <a:cubicBezTo>
                    <a:pt x="120488" y="94128"/>
                    <a:pt x="122123" y="95629"/>
                    <a:pt x="124324" y="96229"/>
                  </a:cubicBezTo>
                  <a:cubicBezTo>
                    <a:pt x="125064" y="96422"/>
                    <a:pt x="125825" y="96517"/>
                    <a:pt x="126577" y="96517"/>
                  </a:cubicBezTo>
                  <a:cubicBezTo>
                    <a:pt x="130375" y="96517"/>
                    <a:pt x="133976" y="94112"/>
                    <a:pt x="133698" y="89825"/>
                  </a:cubicBezTo>
                  <a:cubicBezTo>
                    <a:pt x="133652" y="89462"/>
                    <a:pt x="133993" y="89207"/>
                    <a:pt x="134320" y="89207"/>
                  </a:cubicBezTo>
                  <a:cubicBezTo>
                    <a:pt x="134474" y="89207"/>
                    <a:pt x="134625" y="89263"/>
                    <a:pt x="134732" y="89391"/>
                  </a:cubicBezTo>
                  <a:cubicBezTo>
                    <a:pt x="136138" y="90866"/>
                    <a:pt x="138004" y="91646"/>
                    <a:pt x="139870" y="91646"/>
                  </a:cubicBezTo>
                  <a:cubicBezTo>
                    <a:pt x="141591" y="91646"/>
                    <a:pt x="143312" y="90983"/>
                    <a:pt x="144672" y="89591"/>
                  </a:cubicBezTo>
                  <a:cubicBezTo>
                    <a:pt x="147374" y="86789"/>
                    <a:pt x="146707" y="82453"/>
                    <a:pt x="144005" y="79918"/>
                  </a:cubicBezTo>
                  <a:cubicBezTo>
                    <a:pt x="143618" y="80394"/>
                    <a:pt x="143070" y="80978"/>
                    <a:pt x="142530" y="80978"/>
                  </a:cubicBezTo>
                  <a:cubicBezTo>
                    <a:pt x="142466" y="80978"/>
                    <a:pt x="142401" y="80969"/>
                    <a:pt x="142337" y="80952"/>
                  </a:cubicBezTo>
                  <a:cubicBezTo>
                    <a:pt x="142270" y="80918"/>
                    <a:pt x="142204" y="80852"/>
                    <a:pt x="142204" y="80785"/>
                  </a:cubicBezTo>
                  <a:cubicBezTo>
                    <a:pt x="142204" y="80151"/>
                    <a:pt x="143104" y="79584"/>
                    <a:pt x="143471" y="79050"/>
                  </a:cubicBezTo>
                  <a:cubicBezTo>
                    <a:pt x="144005" y="78350"/>
                    <a:pt x="144272" y="77549"/>
                    <a:pt x="144639" y="76749"/>
                  </a:cubicBezTo>
                  <a:cubicBezTo>
                    <a:pt x="144730" y="76544"/>
                    <a:pt x="144891" y="76459"/>
                    <a:pt x="145058" y="76459"/>
                  </a:cubicBezTo>
                  <a:cubicBezTo>
                    <a:pt x="145381" y="76459"/>
                    <a:pt x="145727" y="76775"/>
                    <a:pt x="145640" y="77149"/>
                  </a:cubicBezTo>
                  <a:cubicBezTo>
                    <a:pt x="145506" y="77783"/>
                    <a:pt x="145173" y="78383"/>
                    <a:pt x="144806" y="78950"/>
                  </a:cubicBezTo>
                  <a:cubicBezTo>
                    <a:pt x="144839" y="78984"/>
                    <a:pt x="144872" y="79017"/>
                    <a:pt x="144906" y="79050"/>
                  </a:cubicBezTo>
                  <a:cubicBezTo>
                    <a:pt x="147508" y="79050"/>
                    <a:pt x="150243" y="78550"/>
                    <a:pt x="152111" y="76615"/>
                  </a:cubicBezTo>
                  <a:cubicBezTo>
                    <a:pt x="154346" y="74280"/>
                    <a:pt x="154079" y="70644"/>
                    <a:pt x="151043" y="69210"/>
                  </a:cubicBezTo>
                  <a:cubicBezTo>
                    <a:pt x="150503" y="68940"/>
                    <a:pt x="150800" y="68075"/>
                    <a:pt x="151327" y="68075"/>
                  </a:cubicBezTo>
                  <a:close/>
                  <a:moveTo>
                    <a:pt x="26554" y="104381"/>
                  </a:moveTo>
                  <a:cubicBezTo>
                    <a:pt x="26624" y="104381"/>
                    <a:pt x="26693" y="104418"/>
                    <a:pt x="26721" y="104502"/>
                  </a:cubicBezTo>
                  <a:cubicBezTo>
                    <a:pt x="26988" y="105803"/>
                    <a:pt x="27822" y="106803"/>
                    <a:pt x="29156" y="107104"/>
                  </a:cubicBezTo>
                  <a:cubicBezTo>
                    <a:pt x="29495" y="107196"/>
                    <a:pt x="29379" y="107715"/>
                    <a:pt x="29070" y="107715"/>
                  </a:cubicBezTo>
                  <a:cubicBezTo>
                    <a:pt x="29045" y="107715"/>
                    <a:pt x="29018" y="107712"/>
                    <a:pt x="28990" y="107704"/>
                  </a:cubicBezTo>
                  <a:cubicBezTo>
                    <a:pt x="27555" y="107337"/>
                    <a:pt x="26388" y="106070"/>
                    <a:pt x="26354" y="104568"/>
                  </a:cubicBezTo>
                  <a:cubicBezTo>
                    <a:pt x="26354" y="104452"/>
                    <a:pt x="26456" y="104381"/>
                    <a:pt x="26554" y="104381"/>
                  </a:cubicBezTo>
                  <a:close/>
                  <a:moveTo>
                    <a:pt x="24591" y="102604"/>
                  </a:moveTo>
                  <a:cubicBezTo>
                    <a:pt x="24667" y="102604"/>
                    <a:pt x="24736" y="102655"/>
                    <a:pt x="24720" y="102767"/>
                  </a:cubicBezTo>
                  <a:cubicBezTo>
                    <a:pt x="24653" y="104735"/>
                    <a:pt x="25721" y="106270"/>
                    <a:pt x="27388" y="107270"/>
                  </a:cubicBezTo>
                  <a:cubicBezTo>
                    <a:pt x="27598" y="107420"/>
                    <a:pt x="27485" y="107786"/>
                    <a:pt x="27242" y="107786"/>
                  </a:cubicBezTo>
                  <a:cubicBezTo>
                    <a:pt x="27214" y="107786"/>
                    <a:pt x="27185" y="107781"/>
                    <a:pt x="27155" y="107771"/>
                  </a:cubicBezTo>
                  <a:cubicBezTo>
                    <a:pt x="25220" y="106970"/>
                    <a:pt x="24153" y="104802"/>
                    <a:pt x="24420" y="102767"/>
                  </a:cubicBezTo>
                  <a:cubicBezTo>
                    <a:pt x="24420" y="102663"/>
                    <a:pt x="24510" y="102604"/>
                    <a:pt x="24591" y="102604"/>
                  </a:cubicBezTo>
                  <a:close/>
                  <a:moveTo>
                    <a:pt x="86364" y="110767"/>
                  </a:moveTo>
                  <a:cubicBezTo>
                    <a:pt x="86528" y="110767"/>
                    <a:pt x="86709" y="110938"/>
                    <a:pt x="86664" y="111140"/>
                  </a:cubicBezTo>
                  <a:cubicBezTo>
                    <a:pt x="86397" y="112341"/>
                    <a:pt x="85096" y="113141"/>
                    <a:pt x="83929" y="113275"/>
                  </a:cubicBezTo>
                  <a:cubicBezTo>
                    <a:pt x="83919" y="113276"/>
                    <a:pt x="83909" y="113277"/>
                    <a:pt x="83900" y="113277"/>
                  </a:cubicBezTo>
                  <a:cubicBezTo>
                    <a:pt x="83657" y="113277"/>
                    <a:pt x="83605" y="112872"/>
                    <a:pt x="83862" y="112808"/>
                  </a:cubicBezTo>
                  <a:cubicBezTo>
                    <a:pt x="84396" y="112741"/>
                    <a:pt x="84896" y="112508"/>
                    <a:pt x="85296" y="112141"/>
                  </a:cubicBezTo>
                  <a:cubicBezTo>
                    <a:pt x="85697" y="111807"/>
                    <a:pt x="85930" y="111373"/>
                    <a:pt x="86164" y="110906"/>
                  </a:cubicBezTo>
                  <a:cubicBezTo>
                    <a:pt x="86208" y="110808"/>
                    <a:pt x="86284" y="110767"/>
                    <a:pt x="86364" y="110767"/>
                  </a:cubicBezTo>
                  <a:close/>
                  <a:moveTo>
                    <a:pt x="99317" y="113900"/>
                  </a:moveTo>
                  <a:cubicBezTo>
                    <a:pt x="99335" y="113900"/>
                    <a:pt x="99354" y="113903"/>
                    <a:pt x="99373" y="113909"/>
                  </a:cubicBezTo>
                  <a:cubicBezTo>
                    <a:pt x="101292" y="114558"/>
                    <a:pt x="103153" y="114950"/>
                    <a:pt x="105169" y="114950"/>
                  </a:cubicBezTo>
                  <a:cubicBezTo>
                    <a:pt x="105327" y="114950"/>
                    <a:pt x="105485" y="114947"/>
                    <a:pt x="105644" y="114943"/>
                  </a:cubicBezTo>
                  <a:cubicBezTo>
                    <a:pt x="106045" y="114943"/>
                    <a:pt x="106045" y="115576"/>
                    <a:pt x="105644" y="115576"/>
                  </a:cubicBezTo>
                  <a:cubicBezTo>
                    <a:pt x="105554" y="115578"/>
                    <a:pt x="105463" y="115578"/>
                    <a:pt x="105372" y="115578"/>
                  </a:cubicBezTo>
                  <a:cubicBezTo>
                    <a:pt x="103259" y="115578"/>
                    <a:pt x="101125" y="115203"/>
                    <a:pt x="99206" y="114275"/>
                  </a:cubicBezTo>
                  <a:cubicBezTo>
                    <a:pt x="99023" y="114214"/>
                    <a:pt x="99120" y="113900"/>
                    <a:pt x="99317" y="113900"/>
                  </a:cubicBezTo>
                  <a:close/>
                  <a:moveTo>
                    <a:pt x="86950" y="111835"/>
                  </a:moveTo>
                  <a:cubicBezTo>
                    <a:pt x="87106" y="111835"/>
                    <a:pt x="87279" y="111949"/>
                    <a:pt x="87298" y="112141"/>
                  </a:cubicBezTo>
                  <a:cubicBezTo>
                    <a:pt x="87398" y="114642"/>
                    <a:pt x="84329" y="115610"/>
                    <a:pt x="82328" y="115777"/>
                  </a:cubicBezTo>
                  <a:cubicBezTo>
                    <a:pt x="82094" y="115777"/>
                    <a:pt x="82061" y="115443"/>
                    <a:pt x="82294" y="115376"/>
                  </a:cubicBezTo>
                  <a:cubicBezTo>
                    <a:pt x="84262" y="114843"/>
                    <a:pt x="86397" y="114442"/>
                    <a:pt x="86697" y="112041"/>
                  </a:cubicBezTo>
                  <a:cubicBezTo>
                    <a:pt x="86726" y="111898"/>
                    <a:pt x="86833" y="111835"/>
                    <a:pt x="86950" y="111835"/>
                  </a:cubicBezTo>
                  <a:close/>
                  <a:moveTo>
                    <a:pt x="96829" y="114089"/>
                  </a:moveTo>
                  <a:cubicBezTo>
                    <a:pt x="96877" y="114089"/>
                    <a:pt x="96927" y="114105"/>
                    <a:pt x="96971" y="114142"/>
                  </a:cubicBezTo>
                  <a:cubicBezTo>
                    <a:pt x="98539" y="115376"/>
                    <a:pt x="100307" y="115977"/>
                    <a:pt x="102275" y="116010"/>
                  </a:cubicBezTo>
                  <a:cubicBezTo>
                    <a:pt x="102676" y="116043"/>
                    <a:pt x="102676" y="116610"/>
                    <a:pt x="102275" y="116610"/>
                  </a:cubicBezTo>
                  <a:cubicBezTo>
                    <a:pt x="102234" y="116611"/>
                    <a:pt x="102192" y="116611"/>
                    <a:pt x="102151" y="116611"/>
                  </a:cubicBezTo>
                  <a:cubicBezTo>
                    <a:pt x="100127" y="116611"/>
                    <a:pt x="98175" y="115814"/>
                    <a:pt x="96671" y="114409"/>
                  </a:cubicBezTo>
                  <a:cubicBezTo>
                    <a:pt x="96516" y="114279"/>
                    <a:pt x="96662" y="114089"/>
                    <a:pt x="96829" y="114089"/>
                  </a:cubicBezTo>
                  <a:close/>
                  <a:moveTo>
                    <a:pt x="91058" y="1"/>
                  </a:moveTo>
                  <a:cubicBezTo>
                    <a:pt x="90804" y="1"/>
                    <a:pt x="90551" y="9"/>
                    <a:pt x="90300" y="27"/>
                  </a:cubicBezTo>
                  <a:cubicBezTo>
                    <a:pt x="84996" y="394"/>
                    <a:pt x="80793" y="3830"/>
                    <a:pt x="80226" y="9100"/>
                  </a:cubicBezTo>
                  <a:cubicBezTo>
                    <a:pt x="80960" y="12469"/>
                    <a:pt x="80226" y="16372"/>
                    <a:pt x="78258" y="19508"/>
                  </a:cubicBezTo>
                  <a:cubicBezTo>
                    <a:pt x="78152" y="19693"/>
                    <a:pt x="77961" y="19795"/>
                    <a:pt x="77770" y="19795"/>
                  </a:cubicBezTo>
                  <a:cubicBezTo>
                    <a:pt x="77721" y="19795"/>
                    <a:pt x="77672" y="19788"/>
                    <a:pt x="77624" y="19774"/>
                  </a:cubicBezTo>
                  <a:lnTo>
                    <a:pt x="77624" y="19774"/>
                  </a:lnTo>
                  <a:cubicBezTo>
                    <a:pt x="78992" y="20642"/>
                    <a:pt x="80159" y="21876"/>
                    <a:pt x="80893" y="23277"/>
                  </a:cubicBezTo>
                  <a:cubicBezTo>
                    <a:pt x="81124" y="23739"/>
                    <a:pt x="80731" y="24153"/>
                    <a:pt x="80345" y="24153"/>
                  </a:cubicBezTo>
                  <a:cubicBezTo>
                    <a:pt x="80175" y="24153"/>
                    <a:pt x="80005" y="24072"/>
                    <a:pt x="79893" y="23877"/>
                  </a:cubicBezTo>
                  <a:cubicBezTo>
                    <a:pt x="78258" y="21242"/>
                    <a:pt x="76023" y="19841"/>
                    <a:pt x="73054" y="19141"/>
                  </a:cubicBezTo>
                  <a:cubicBezTo>
                    <a:pt x="72621" y="19041"/>
                    <a:pt x="72721" y="18407"/>
                    <a:pt x="73154" y="18407"/>
                  </a:cubicBezTo>
                  <a:cubicBezTo>
                    <a:pt x="74589" y="18407"/>
                    <a:pt x="75990" y="18840"/>
                    <a:pt x="77257" y="19541"/>
                  </a:cubicBezTo>
                  <a:cubicBezTo>
                    <a:pt x="77124" y="19374"/>
                    <a:pt x="77057" y="19141"/>
                    <a:pt x="77224" y="18874"/>
                  </a:cubicBezTo>
                  <a:cubicBezTo>
                    <a:pt x="80693" y="13170"/>
                    <a:pt x="80159" y="4864"/>
                    <a:pt x="72687" y="2862"/>
                  </a:cubicBezTo>
                  <a:cubicBezTo>
                    <a:pt x="71992" y="2677"/>
                    <a:pt x="71248" y="2588"/>
                    <a:pt x="70479" y="2588"/>
                  </a:cubicBezTo>
                  <a:cubicBezTo>
                    <a:pt x="65315" y="2588"/>
                    <a:pt x="59035" y="6580"/>
                    <a:pt x="58744" y="11835"/>
                  </a:cubicBezTo>
                  <a:cubicBezTo>
                    <a:pt x="58878" y="12069"/>
                    <a:pt x="59011" y="12302"/>
                    <a:pt x="59111" y="12536"/>
                  </a:cubicBezTo>
                  <a:cubicBezTo>
                    <a:pt x="59285" y="12950"/>
                    <a:pt x="58919" y="13236"/>
                    <a:pt x="58560" y="13236"/>
                  </a:cubicBezTo>
                  <a:cubicBezTo>
                    <a:pt x="58370" y="13236"/>
                    <a:pt x="58181" y="13155"/>
                    <a:pt x="58077" y="12970"/>
                  </a:cubicBezTo>
                  <a:cubicBezTo>
                    <a:pt x="56443" y="10215"/>
                    <a:pt x="53648" y="8734"/>
                    <a:pt x="50689" y="8734"/>
                  </a:cubicBezTo>
                  <a:cubicBezTo>
                    <a:pt x="49420" y="8734"/>
                    <a:pt x="48120" y="9007"/>
                    <a:pt x="46869" y="9567"/>
                  </a:cubicBezTo>
                  <a:cubicBezTo>
                    <a:pt x="44934" y="10401"/>
                    <a:pt x="43333" y="11769"/>
                    <a:pt x="41999" y="13370"/>
                  </a:cubicBezTo>
                  <a:cubicBezTo>
                    <a:pt x="40998" y="14537"/>
                    <a:pt x="37763" y="18674"/>
                    <a:pt x="39063" y="20208"/>
                  </a:cubicBezTo>
                  <a:cubicBezTo>
                    <a:pt x="39486" y="20686"/>
                    <a:pt x="39124" y="21236"/>
                    <a:pt x="38620" y="21236"/>
                  </a:cubicBezTo>
                  <a:cubicBezTo>
                    <a:pt x="38527" y="21236"/>
                    <a:pt x="38429" y="21217"/>
                    <a:pt x="38330" y="21175"/>
                  </a:cubicBezTo>
                  <a:cubicBezTo>
                    <a:pt x="36559" y="20424"/>
                    <a:pt x="34579" y="20002"/>
                    <a:pt x="32613" y="20002"/>
                  </a:cubicBezTo>
                  <a:cubicBezTo>
                    <a:pt x="29690" y="20002"/>
                    <a:pt x="26801" y="20936"/>
                    <a:pt x="24687" y="23110"/>
                  </a:cubicBezTo>
                  <a:cubicBezTo>
                    <a:pt x="21418" y="26479"/>
                    <a:pt x="21351" y="31616"/>
                    <a:pt x="23986" y="35286"/>
                  </a:cubicBezTo>
                  <a:cubicBezTo>
                    <a:pt x="24892" y="34610"/>
                    <a:pt x="26045" y="34247"/>
                    <a:pt x="27186" y="34247"/>
                  </a:cubicBezTo>
                  <a:cubicBezTo>
                    <a:pt x="28187" y="34247"/>
                    <a:pt x="29180" y="34527"/>
                    <a:pt x="29990" y="35119"/>
                  </a:cubicBezTo>
                  <a:cubicBezTo>
                    <a:pt x="30469" y="35485"/>
                    <a:pt x="30187" y="36161"/>
                    <a:pt x="29705" y="36161"/>
                  </a:cubicBezTo>
                  <a:cubicBezTo>
                    <a:pt x="29617" y="36161"/>
                    <a:pt x="29522" y="36138"/>
                    <a:pt x="29423" y="36086"/>
                  </a:cubicBezTo>
                  <a:cubicBezTo>
                    <a:pt x="28686" y="35695"/>
                    <a:pt x="27875" y="35474"/>
                    <a:pt x="27077" y="35474"/>
                  </a:cubicBezTo>
                  <a:cubicBezTo>
                    <a:pt x="26106" y="35474"/>
                    <a:pt x="25156" y="35802"/>
                    <a:pt x="24386" y="36553"/>
                  </a:cubicBezTo>
                  <a:cubicBezTo>
                    <a:pt x="23019" y="37887"/>
                    <a:pt x="22919" y="40022"/>
                    <a:pt x="23719" y="41690"/>
                  </a:cubicBezTo>
                  <a:cubicBezTo>
                    <a:pt x="23867" y="41937"/>
                    <a:pt x="23631" y="42258"/>
                    <a:pt x="23390" y="42258"/>
                  </a:cubicBezTo>
                  <a:cubicBezTo>
                    <a:pt x="23306" y="42258"/>
                    <a:pt x="23221" y="42219"/>
                    <a:pt x="23152" y="42124"/>
                  </a:cubicBezTo>
                  <a:cubicBezTo>
                    <a:pt x="21918" y="40556"/>
                    <a:pt x="21818" y="38321"/>
                    <a:pt x="22819" y="36653"/>
                  </a:cubicBezTo>
                  <a:cubicBezTo>
                    <a:pt x="21158" y="35939"/>
                    <a:pt x="19406" y="35585"/>
                    <a:pt x="17679" y="35585"/>
                  </a:cubicBezTo>
                  <a:cubicBezTo>
                    <a:pt x="13683" y="35585"/>
                    <a:pt x="9823" y="37476"/>
                    <a:pt x="7541" y="41156"/>
                  </a:cubicBezTo>
                  <a:cubicBezTo>
                    <a:pt x="4439" y="46160"/>
                    <a:pt x="4806" y="54132"/>
                    <a:pt x="10343" y="57268"/>
                  </a:cubicBezTo>
                  <a:cubicBezTo>
                    <a:pt x="10966" y="57611"/>
                    <a:pt x="10600" y="58448"/>
                    <a:pt x="10005" y="58448"/>
                  </a:cubicBezTo>
                  <a:cubicBezTo>
                    <a:pt x="9963" y="58448"/>
                    <a:pt x="9920" y="58444"/>
                    <a:pt x="9876" y="58435"/>
                  </a:cubicBezTo>
                  <a:cubicBezTo>
                    <a:pt x="9256" y="58289"/>
                    <a:pt x="8638" y="58219"/>
                    <a:pt x="8033" y="58219"/>
                  </a:cubicBezTo>
                  <a:cubicBezTo>
                    <a:pt x="3691" y="58219"/>
                    <a:pt x="0" y="61824"/>
                    <a:pt x="703" y="66508"/>
                  </a:cubicBezTo>
                  <a:cubicBezTo>
                    <a:pt x="1370" y="70744"/>
                    <a:pt x="5506" y="74147"/>
                    <a:pt x="9676" y="74747"/>
                  </a:cubicBezTo>
                  <a:lnTo>
                    <a:pt x="9709" y="74747"/>
                  </a:lnTo>
                  <a:cubicBezTo>
                    <a:pt x="9909" y="73947"/>
                    <a:pt x="10209" y="73179"/>
                    <a:pt x="10676" y="72479"/>
                  </a:cubicBezTo>
                  <a:cubicBezTo>
                    <a:pt x="13345" y="68209"/>
                    <a:pt x="18122" y="67023"/>
                    <a:pt x="22852" y="67023"/>
                  </a:cubicBezTo>
                  <a:cubicBezTo>
                    <a:pt x="23444" y="67023"/>
                    <a:pt x="24034" y="67042"/>
                    <a:pt x="24620" y="67075"/>
                  </a:cubicBezTo>
                  <a:cubicBezTo>
                    <a:pt x="22318" y="64907"/>
                    <a:pt x="21518" y="61371"/>
                    <a:pt x="22785" y="58269"/>
                  </a:cubicBezTo>
                  <a:cubicBezTo>
                    <a:pt x="23955" y="55371"/>
                    <a:pt x="28408" y="51626"/>
                    <a:pt x="32161" y="51626"/>
                  </a:cubicBezTo>
                  <a:cubicBezTo>
                    <a:pt x="33117" y="51626"/>
                    <a:pt x="34028" y="51869"/>
                    <a:pt x="34827" y="52431"/>
                  </a:cubicBezTo>
                  <a:cubicBezTo>
                    <a:pt x="35390" y="52825"/>
                    <a:pt x="35051" y="53622"/>
                    <a:pt x="34511" y="53622"/>
                  </a:cubicBezTo>
                  <a:cubicBezTo>
                    <a:pt x="34410" y="53622"/>
                    <a:pt x="34303" y="53595"/>
                    <a:pt x="34193" y="53532"/>
                  </a:cubicBezTo>
                  <a:cubicBezTo>
                    <a:pt x="33588" y="53180"/>
                    <a:pt x="32913" y="53025"/>
                    <a:pt x="32208" y="53025"/>
                  </a:cubicBezTo>
                  <a:cubicBezTo>
                    <a:pt x="29104" y="53025"/>
                    <a:pt x="25394" y="56007"/>
                    <a:pt x="24253" y="58235"/>
                  </a:cubicBezTo>
                  <a:cubicBezTo>
                    <a:pt x="22552" y="61504"/>
                    <a:pt x="23886" y="65974"/>
                    <a:pt x="27388" y="67342"/>
                  </a:cubicBezTo>
                  <a:cubicBezTo>
                    <a:pt x="27996" y="67566"/>
                    <a:pt x="28021" y="68649"/>
                    <a:pt x="27316" y="68649"/>
                  </a:cubicBezTo>
                  <a:cubicBezTo>
                    <a:pt x="27286" y="68649"/>
                    <a:pt x="27254" y="68647"/>
                    <a:pt x="27222" y="68643"/>
                  </a:cubicBezTo>
                  <a:cubicBezTo>
                    <a:pt x="25732" y="68461"/>
                    <a:pt x="24180" y="68320"/>
                    <a:pt x="22635" y="68320"/>
                  </a:cubicBezTo>
                  <a:cubicBezTo>
                    <a:pt x="19371" y="68320"/>
                    <a:pt x="16137" y="68948"/>
                    <a:pt x="13579" y="71145"/>
                  </a:cubicBezTo>
                  <a:cubicBezTo>
                    <a:pt x="10009" y="74180"/>
                    <a:pt x="9509" y="80084"/>
                    <a:pt x="13946" y="82619"/>
                  </a:cubicBezTo>
                  <a:cubicBezTo>
                    <a:pt x="13979" y="82619"/>
                    <a:pt x="13979" y="82619"/>
                    <a:pt x="14012" y="82653"/>
                  </a:cubicBezTo>
                  <a:cubicBezTo>
                    <a:pt x="14546" y="82720"/>
                    <a:pt x="14880" y="83453"/>
                    <a:pt x="14279" y="83720"/>
                  </a:cubicBezTo>
                  <a:cubicBezTo>
                    <a:pt x="12344" y="84621"/>
                    <a:pt x="10243" y="85321"/>
                    <a:pt x="9209" y="87289"/>
                  </a:cubicBezTo>
                  <a:cubicBezTo>
                    <a:pt x="7941" y="89691"/>
                    <a:pt x="8909" y="92627"/>
                    <a:pt x="10310" y="94795"/>
                  </a:cubicBezTo>
                  <a:cubicBezTo>
                    <a:pt x="12763" y="98590"/>
                    <a:pt x="16854" y="100267"/>
                    <a:pt x="21196" y="100267"/>
                  </a:cubicBezTo>
                  <a:cubicBezTo>
                    <a:pt x="21281" y="100267"/>
                    <a:pt x="21366" y="100267"/>
                    <a:pt x="21451" y="100265"/>
                  </a:cubicBezTo>
                  <a:lnTo>
                    <a:pt x="21684" y="100265"/>
                  </a:lnTo>
                  <a:cubicBezTo>
                    <a:pt x="22118" y="98898"/>
                    <a:pt x="22952" y="97664"/>
                    <a:pt x="24320" y="96596"/>
                  </a:cubicBezTo>
                  <a:cubicBezTo>
                    <a:pt x="24447" y="96494"/>
                    <a:pt x="24613" y="96451"/>
                    <a:pt x="24759" y="96451"/>
                  </a:cubicBezTo>
                  <a:cubicBezTo>
                    <a:pt x="24804" y="96451"/>
                    <a:pt x="24847" y="96455"/>
                    <a:pt x="24887" y="96463"/>
                  </a:cubicBezTo>
                  <a:cubicBezTo>
                    <a:pt x="24253" y="95662"/>
                    <a:pt x="23886" y="94661"/>
                    <a:pt x="23986" y="93561"/>
                  </a:cubicBezTo>
                  <a:cubicBezTo>
                    <a:pt x="24003" y="93377"/>
                    <a:pt x="24144" y="93285"/>
                    <a:pt x="24286" y="93285"/>
                  </a:cubicBezTo>
                  <a:cubicBezTo>
                    <a:pt x="24428" y="93285"/>
                    <a:pt x="24570" y="93377"/>
                    <a:pt x="24586" y="93561"/>
                  </a:cubicBezTo>
                  <a:cubicBezTo>
                    <a:pt x="24753" y="94995"/>
                    <a:pt x="25787" y="96162"/>
                    <a:pt x="27022" y="96830"/>
                  </a:cubicBezTo>
                  <a:cubicBezTo>
                    <a:pt x="28122" y="97397"/>
                    <a:pt x="29323" y="97463"/>
                    <a:pt x="30424" y="97930"/>
                  </a:cubicBezTo>
                  <a:cubicBezTo>
                    <a:pt x="30924" y="98164"/>
                    <a:pt x="30624" y="98898"/>
                    <a:pt x="30157" y="98898"/>
                  </a:cubicBezTo>
                  <a:cubicBezTo>
                    <a:pt x="30120" y="98899"/>
                    <a:pt x="30082" y="98899"/>
                    <a:pt x="30045" y="98899"/>
                  </a:cubicBezTo>
                  <a:cubicBezTo>
                    <a:pt x="28438" y="98899"/>
                    <a:pt x="26626" y="98203"/>
                    <a:pt x="25387" y="97030"/>
                  </a:cubicBezTo>
                  <a:cubicBezTo>
                    <a:pt x="25387" y="97163"/>
                    <a:pt x="25354" y="97330"/>
                    <a:pt x="25187" y="97463"/>
                  </a:cubicBezTo>
                  <a:cubicBezTo>
                    <a:pt x="20617" y="101299"/>
                    <a:pt x="22752" y="107604"/>
                    <a:pt x="27255" y="110373"/>
                  </a:cubicBezTo>
                  <a:cubicBezTo>
                    <a:pt x="29623" y="111840"/>
                    <a:pt x="32359" y="112407"/>
                    <a:pt x="35094" y="112541"/>
                  </a:cubicBezTo>
                  <a:cubicBezTo>
                    <a:pt x="35881" y="112584"/>
                    <a:pt x="36926" y="112658"/>
                    <a:pt x="38038" y="112658"/>
                  </a:cubicBezTo>
                  <a:cubicBezTo>
                    <a:pt x="40367" y="112658"/>
                    <a:pt x="42993" y="112332"/>
                    <a:pt x="44167" y="110706"/>
                  </a:cubicBezTo>
                  <a:cubicBezTo>
                    <a:pt x="44134" y="110373"/>
                    <a:pt x="44100" y="110039"/>
                    <a:pt x="44067" y="109705"/>
                  </a:cubicBezTo>
                  <a:cubicBezTo>
                    <a:pt x="44034" y="109289"/>
                    <a:pt x="44342" y="109080"/>
                    <a:pt x="44667" y="109080"/>
                  </a:cubicBezTo>
                  <a:cubicBezTo>
                    <a:pt x="44993" y="109080"/>
                    <a:pt x="45335" y="109289"/>
                    <a:pt x="45368" y="109705"/>
                  </a:cubicBezTo>
                  <a:cubicBezTo>
                    <a:pt x="45668" y="114709"/>
                    <a:pt x="50238" y="117778"/>
                    <a:pt x="54975" y="117811"/>
                  </a:cubicBezTo>
                  <a:cubicBezTo>
                    <a:pt x="55011" y="117812"/>
                    <a:pt x="55048" y="117812"/>
                    <a:pt x="55085" y="117812"/>
                  </a:cubicBezTo>
                  <a:cubicBezTo>
                    <a:pt x="58961" y="117812"/>
                    <a:pt x="65089" y="116068"/>
                    <a:pt x="65816" y="111640"/>
                  </a:cubicBezTo>
                  <a:cubicBezTo>
                    <a:pt x="65866" y="111323"/>
                    <a:pt x="66149" y="111165"/>
                    <a:pt x="66433" y="111165"/>
                  </a:cubicBezTo>
                  <a:cubicBezTo>
                    <a:pt x="66717" y="111165"/>
                    <a:pt x="67000" y="111323"/>
                    <a:pt x="67050" y="111640"/>
                  </a:cubicBezTo>
                  <a:cubicBezTo>
                    <a:pt x="67786" y="116406"/>
                    <a:pt x="72013" y="118248"/>
                    <a:pt x="76536" y="118248"/>
                  </a:cubicBezTo>
                  <a:cubicBezTo>
                    <a:pt x="80212" y="118248"/>
                    <a:pt x="84082" y="117031"/>
                    <a:pt x="86431" y="115176"/>
                  </a:cubicBezTo>
                  <a:cubicBezTo>
                    <a:pt x="91101" y="111473"/>
                    <a:pt x="92869" y="105002"/>
                    <a:pt x="91267" y="99331"/>
                  </a:cubicBezTo>
                  <a:cubicBezTo>
                    <a:pt x="89233" y="99065"/>
                    <a:pt x="87265" y="98431"/>
                    <a:pt x="85697" y="97597"/>
                  </a:cubicBezTo>
                  <a:cubicBezTo>
                    <a:pt x="85398" y="97417"/>
                    <a:pt x="85554" y="96943"/>
                    <a:pt x="85855" y="96943"/>
                  </a:cubicBezTo>
                  <a:cubicBezTo>
                    <a:pt x="85889" y="96943"/>
                    <a:pt x="85926" y="96949"/>
                    <a:pt x="85964" y="96963"/>
                  </a:cubicBezTo>
                  <a:cubicBezTo>
                    <a:pt x="87968" y="97784"/>
                    <a:pt x="90479" y="98373"/>
                    <a:pt x="92913" y="98373"/>
                  </a:cubicBezTo>
                  <a:cubicBezTo>
                    <a:pt x="96310" y="98373"/>
                    <a:pt x="99559" y="97226"/>
                    <a:pt x="101074" y="93961"/>
                  </a:cubicBezTo>
                  <a:cubicBezTo>
                    <a:pt x="101180" y="93729"/>
                    <a:pt x="101355" y="93634"/>
                    <a:pt x="101536" y="93634"/>
                  </a:cubicBezTo>
                  <a:cubicBezTo>
                    <a:pt x="101928" y="93634"/>
                    <a:pt x="102347" y="94082"/>
                    <a:pt x="102142" y="94561"/>
                  </a:cubicBezTo>
                  <a:cubicBezTo>
                    <a:pt x="100615" y="98124"/>
                    <a:pt x="97046" y="99483"/>
                    <a:pt x="93340" y="99483"/>
                  </a:cubicBezTo>
                  <a:cubicBezTo>
                    <a:pt x="92917" y="99483"/>
                    <a:pt x="92492" y="99466"/>
                    <a:pt x="92068" y="99431"/>
                  </a:cubicBezTo>
                  <a:lnTo>
                    <a:pt x="92068" y="99431"/>
                  </a:lnTo>
                  <a:cubicBezTo>
                    <a:pt x="93102" y="102167"/>
                    <a:pt x="93169" y="105169"/>
                    <a:pt x="92468" y="107971"/>
                  </a:cubicBezTo>
                  <a:cubicBezTo>
                    <a:pt x="92602" y="109238"/>
                    <a:pt x="92668" y="110506"/>
                    <a:pt x="93002" y="111707"/>
                  </a:cubicBezTo>
                  <a:cubicBezTo>
                    <a:pt x="93169" y="112241"/>
                    <a:pt x="93402" y="112774"/>
                    <a:pt x="93702" y="113241"/>
                  </a:cubicBezTo>
                  <a:cubicBezTo>
                    <a:pt x="95037" y="115343"/>
                    <a:pt x="97405" y="116610"/>
                    <a:pt x="99707" y="117278"/>
                  </a:cubicBezTo>
                  <a:cubicBezTo>
                    <a:pt x="100886" y="117607"/>
                    <a:pt x="102173" y="117781"/>
                    <a:pt x="103467" y="117781"/>
                  </a:cubicBezTo>
                  <a:cubicBezTo>
                    <a:pt x="108069" y="117781"/>
                    <a:pt x="112771" y="115587"/>
                    <a:pt x="113083" y="110406"/>
                  </a:cubicBezTo>
                  <a:cubicBezTo>
                    <a:pt x="113083" y="110339"/>
                    <a:pt x="113116" y="110306"/>
                    <a:pt x="113116" y="110239"/>
                  </a:cubicBezTo>
                  <a:cubicBezTo>
                    <a:pt x="111382" y="109906"/>
                    <a:pt x="109914" y="109038"/>
                    <a:pt x="109214" y="107370"/>
                  </a:cubicBezTo>
                  <a:cubicBezTo>
                    <a:pt x="109108" y="107095"/>
                    <a:pt x="109325" y="106927"/>
                    <a:pt x="109558" y="106927"/>
                  </a:cubicBezTo>
                  <a:cubicBezTo>
                    <a:pt x="109691" y="106927"/>
                    <a:pt x="109829" y="106982"/>
                    <a:pt x="109914" y="107104"/>
                  </a:cubicBezTo>
                  <a:cubicBezTo>
                    <a:pt x="111066" y="108671"/>
                    <a:pt x="113084" y="109276"/>
                    <a:pt x="115127" y="109276"/>
                  </a:cubicBezTo>
                  <a:cubicBezTo>
                    <a:pt x="116692" y="109276"/>
                    <a:pt x="118272" y="108921"/>
                    <a:pt x="119488" y="108371"/>
                  </a:cubicBezTo>
                  <a:cubicBezTo>
                    <a:pt x="119580" y="108327"/>
                    <a:pt x="119672" y="108307"/>
                    <a:pt x="119759" y="108307"/>
                  </a:cubicBezTo>
                  <a:cubicBezTo>
                    <a:pt x="120332" y="108307"/>
                    <a:pt x="120725" y="109149"/>
                    <a:pt x="120088" y="109439"/>
                  </a:cubicBezTo>
                  <a:cubicBezTo>
                    <a:pt x="118770" y="110017"/>
                    <a:pt x="116925" y="110441"/>
                    <a:pt x="115090" y="110441"/>
                  </a:cubicBezTo>
                  <a:cubicBezTo>
                    <a:pt x="115022" y="110441"/>
                    <a:pt x="114953" y="110441"/>
                    <a:pt x="114884" y="110439"/>
                  </a:cubicBezTo>
                  <a:lnTo>
                    <a:pt x="114884" y="110439"/>
                  </a:lnTo>
                  <a:cubicBezTo>
                    <a:pt x="113465" y="115800"/>
                    <a:pt x="118424" y="118775"/>
                    <a:pt x="123113" y="118775"/>
                  </a:cubicBezTo>
                  <a:cubicBezTo>
                    <a:pt x="123385" y="118775"/>
                    <a:pt x="123656" y="118765"/>
                    <a:pt x="123924" y="118745"/>
                  </a:cubicBezTo>
                  <a:cubicBezTo>
                    <a:pt x="128894" y="118378"/>
                    <a:pt x="133064" y="114809"/>
                    <a:pt x="133498" y="109705"/>
                  </a:cubicBezTo>
                  <a:cubicBezTo>
                    <a:pt x="133520" y="109361"/>
                    <a:pt x="133827" y="109065"/>
                    <a:pt x="134147" y="109065"/>
                  </a:cubicBezTo>
                  <a:cubicBezTo>
                    <a:pt x="134292" y="109065"/>
                    <a:pt x="134440" y="109126"/>
                    <a:pt x="134565" y="109272"/>
                  </a:cubicBezTo>
                  <a:cubicBezTo>
                    <a:pt x="136840" y="111947"/>
                    <a:pt x="140089" y="113010"/>
                    <a:pt x="143442" y="113010"/>
                  </a:cubicBezTo>
                  <a:cubicBezTo>
                    <a:pt x="144563" y="113010"/>
                    <a:pt x="145695" y="112892"/>
                    <a:pt x="146807" y="112674"/>
                  </a:cubicBezTo>
                  <a:cubicBezTo>
                    <a:pt x="151344" y="111740"/>
                    <a:pt x="158282" y="107637"/>
                    <a:pt x="154412" y="102167"/>
                  </a:cubicBezTo>
                  <a:cubicBezTo>
                    <a:pt x="154279" y="102000"/>
                    <a:pt x="154279" y="101833"/>
                    <a:pt x="154312" y="101666"/>
                  </a:cubicBezTo>
                  <a:cubicBezTo>
                    <a:pt x="154212" y="101533"/>
                    <a:pt x="154312" y="101333"/>
                    <a:pt x="154513" y="101299"/>
                  </a:cubicBezTo>
                  <a:lnTo>
                    <a:pt x="154746" y="101299"/>
                  </a:lnTo>
                  <a:cubicBezTo>
                    <a:pt x="154846" y="101266"/>
                    <a:pt x="154980" y="101266"/>
                    <a:pt x="155080" y="101266"/>
                  </a:cubicBezTo>
                  <a:cubicBezTo>
                    <a:pt x="157648" y="101099"/>
                    <a:pt x="159916" y="101366"/>
                    <a:pt x="162452" y="100299"/>
                  </a:cubicBezTo>
                  <a:cubicBezTo>
                    <a:pt x="165020" y="99198"/>
                    <a:pt x="167288" y="97330"/>
                    <a:pt x="168789" y="94962"/>
                  </a:cubicBezTo>
                  <a:cubicBezTo>
                    <a:pt x="172325" y="89358"/>
                    <a:pt x="171058" y="80885"/>
                    <a:pt x="164153" y="79084"/>
                  </a:cubicBezTo>
                  <a:cubicBezTo>
                    <a:pt x="163352" y="80785"/>
                    <a:pt x="161985" y="82019"/>
                    <a:pt x="159816" y="82019"/>
                  </a:cubicBezTo>
                  <a:cubicBezTo>
                    <a:pt x="159349" y="82019"/>
                    <a:pt x="159249" y="81252"/>
                    <a:pt x="159716" y="81185"/>
                  </a:cubicBezTo>
                  <a:cubicBezTo>
                    <a:pt x="161451" y="80852"/>
                    <a:pt x="162485" y="79884"/>
                    <a:pt x="163052" y="78583"/>
                  </a:cubicBezTo>
                  <a:cubicBezTo>
                    <a:pt x="162952" y="78316"/>
                    <a:pt x="163085" y="77983"/>
                    <a:pt x="163319" y="77816"/>
                  </a:cubicBezTo>
                  <a:cubicBezTo>
                    <a:pt x="163686" y="76582"/>
                    <a:pt x="163752" y="75181"/>
                    <a:pt x="163719" y="73846"/>
                  </a:cubicBezTo>
                  <a:cubicBezTo>
                    <a:pt x="163703" y="73467"/>
                    <a:pt x="163972" y="73284"/>
                    <a:pt x="164256" y="73284"/>
                  </a:cubicBezTo>
                  <a:cubicBezTo>
                    <a:pt x="164546" y="73284"/>
                    <a:pt x="164853" y="73475"/>
                    <a:pt x="164887" y="73846"/>
                  </a:cubicBezTo>
                  <a:cubicBezTo>
                    <a:pt x="165020" y="75081"/>
                    <a:pt x="164953" y="76482"/>
                    <a:pt x="164620" y="77783"/>
                  </a:cubicBezTo>
                  <a:cubicBezTo>
                    <a:pt x="165359" y="77882"/>
                    <a:pt x="166103" y="77932"/>
                    <a:pt x="166843" y="77932"/>
                  </a:cubicBezTo>
                  <a:cubicBezTo>
                    <a:pt x="172319" y="77932"/>
                    <a:pt x="177586" y="75191"/>
                    <a:pt x="178997" y="69343"/>
                  </a:cubicBezTo>
                  <a:cubicBezTo>
                    <a:pt x="180484" y="63095"/>
                    <a:pt x="175354" y="57634"/>
                    <a:pt x="169190" y="57634"/>
                  </a:cubicBezTo>
                  <a:cubicBezTo>
                    <a:pt x="169135" y="57634"/>
                    <a:pt x="169079" y="57634"/>
                    <a:pt x="169023" y="57635"/>
                  </a:cubicBezTo>
                  <a:lnTo>
                    <a:pt x="168889" y="57635"/>
                  </a:lnTo>
                  <a:cubicBezTo>
                    <a:pt x="168723" y="58469"/>
                    <a:pt x="168422" y="59269"/>
                    <a:pt x="167922" y="59903"/>
                  </a:cubicBezTo>
                  <a:cubicBezTo>
                    <a:pt x="167841" y="60007"/>
                    <a:pt x="167708" y="60055"/>
                    <a:pt x="167575" y="60055"/>
                  </a:cubicBezTo>
                  <a:cubicBezTo>
                    <a:pt x="167326" y="60055"/>
                    <a:pt x="167079" y="59886"/>
                    <a:pt x="167188" y="59603"/>
                  </a:cubicBezTo>
                  <a:cubicBezTo>
                    <a:pt x="168022" y="57602"/>
                    <a:pt x="167922" y="56067"/>
                    <a:pt x="167122" y="54099"/>
                  </a:cubicBezTo>
                  <a:cubicBezTo>
                    <a:pt x="166970" y="53710"/>
                    <a:pt x="167295" y="53461"/>
                    <a:pt x="167633" y="53461"/>
                  </a:cubicBezTo>
                  <a:cubicBezTo>
                    <a:pt x="167817" y="53461"/>
                    <a:pt x="168005" y="53534"/>
                    <a:pt x="168122" y="53699"/>
                  </a:cubicBezTo>
                  <a:cubicBezTo>
                    <a:pt x="168556" y="54299"/>
                    <a:pt x="168823" y="55066"/>
                    <a:pt x="168923" y="55867"/>
                  </a:cubicBezTo>
                  <a:cubicBezTo>
                    <a:pt x="173159" y="52665"/>
                    <a:pt x="174527" y="46927"/>
                    <a:pt x="171658" y="42291"/>
                  </a:cubicBezTo>
                  <a:cubicBezTo>
                    <a:pt x="169348" y="38583"/>
                    <a:pt x="165404" y="36948"/>
                    <a:pt x="161286" y="36948"/>
                  </a:cubicBezTo>
                  <a:cubicBezTo>
                    <a:pt x="160587" y="36948"/>
                    <a:pt x="159884" y="36995"/>
                    <a:pt x="159183" y="37087"/>
                  </a:cubicBezTo>
                  <a:cubicBezTo>
                    <a:pt x="159163" y="37089"/>
                    <a:pt x="159144" y="37090"/>
                    <a:pt x="159125" y="37090"/>
                  </a:cubicBezTo>
                  <a:cubicBezTo>
                    <a:pt x="158892" y="37090"/>
                    <a:pt x="158746" y="36903"/>
                    <a:pt x="158716" y="36687"/>
                  </a:cubicBezTo>
                  <a:cubicBezTo>
                    <a:pt x="158482" y="36453"/>
                    <a:pt x="158415" y="36086"/>
                    <a:pt x="158682" y="35753"/>
                  </a:cubicBezTo>
                  <a:cubicBezTo>
                    <a:pt x="161951" y="31983"/>
                    <a:pt x="161184" y="26112"/>
                    <a:pt x="157748" y="22710"/>
                  </a:cubicBezTo>
                  <a:cubicBezTo>
                    <a:pt x="155259" y="20242"/>
                    <a:pt x="151883" y="19247"/>
                    <a:pt x="148473" y="19247"/>
                  </a:cubicBezTo>
                  <a:cubicBezTo>
                    <a:pt x="146673" y="19247"/>
                    <a:pt x="144865" y="19524"/>
                    <a:pt x="143171" y="20008"/>
                  </a:cubicBezTo>
                  <a:cubicBezTo>
                    <a:pt x="143109" y="20025"/>
                    <a:pt x="143049" y="20032"/>
                    <a:pt x="142992" y="20032"/>
                  </a:cubicBezTo>
                  <a:cubicBezTo>
                    <a:pt x="142594" y="20032"/>
                    <a:pt x="142346" y="19649"/>
                    <a:pt x="142404" y="19241"/>
                  </a:cubicBezTo>
                  <a:cubicBezTo>
                    <a:pt x="143330" y="13420"/>
                    <a:pt x="138091" y="9566"/>
                    <a:pt x="132767" y="9566"/>
                  </a:cubicBezTo>
                  <a:cubicBezTo>
                    <a:pt x="132721" y="9566"/>
                    <a:pt x="132676" y="9567"/>
                    <a:pt x="132630" y="9567"/>
                  </a:cubicBezTo>
                  <a:cubicBezTo>
                    <a:pt x="128594" y="9634"/>
                    <a:pt x="125192" y="11702"/>
                    <a:pt x="122523" y="14537"/>
                  </a:cubicBezTo>
                  <a:cubicBezTo>
                    <a:pt x="123657" y="15205"/>
                    <a:pt x="124658" y="16105"/>
                    <a:pt x="125358" y="17173"/>
                  </a:cubicBezTo>
                  <a:cubicBezTo>
                    <a:pt x="125632" y="17595"/>
                    <a:pt x="125220" y="18055"/>
                    <a:pt x="124827" y="18055"/>
                  </a:cubicBezTo>
                  <a:cubicBezTo>
                    <a:pt x="124692" y="18055"/>
                    <a:pt x="124560" y="18001"/>
                    <a:pt x="124458" y="17873"/>
                  </a:cubicBezTo>
                  <a:cubicBezTo>
                    <a:pt x="122556" y="15638"/>
                    <a:pt x="120522" y="14571"/>
                    <a:pt x="117653" y="14037"/>
                  </a:cubicBezTo>
                  <a:cubicBezTo>
                    <a:pt x="117219" y="13970"/>
                    <a:pt x="117353" y="13370"/>
                    <a:pt x="117753" y="13337"/>
                  </a:cubicBezTo>
                  <a:cubicBezTo>
                    <a:pt x="117946" y="13320"/>
                    <a:pt x="118140" y="13311"/>
                    <a:pt x="118336" y="13311"/>
                  </a:cubicBezTo>
                  <a:cubicBezTo>
                    <a:pt x="119292" y="13311"/>
                    <a:pt x="120275" y="13510"/>
                    <a:pt x="121189" y="13870"/>
                  </a:cubicBezTo>
                  <a:cubicBezTo>
                    <a:pt x="124882" y="7671"/>
                    <a:pt x="118503" y="2026"/>
                    <a:pt x="112524" y="2026"/>
                  </a:cubicBezTo>
                  <a:cubicBezTo>
                    <a:pt x="112455" y="2026"/>
                    <a:pt x="112385" y="2027"/>
                    <a:pt x="112316" y="2028"/>
                  </a:cubicBezTo>
                  <a:cubicBezTo>
                    <a:pt x="107412" y="2095"/>
                    <a:pt x="103076" y="5164"/>
                    <a:pt x="101041" y="9567"/>
                  </a:cubicBezTo>
                  <a:cubicBezTo>
                    <a:pt x="100940" y="9780"/>
                    <a:pt x="100764" y="9869"/>
                    <a:pt x="100581" y="9869"/>
                  </a:cubicBezTo>
                  <a:cubicBezTo>
                    <a:pt x="100219" y="9869"/>
                    <a:pt x="99829" y="9521"/>
                    <a:pt x="99940" y="9100"/>
                  </a:cubicBezTo>
                  <a:cubicBezTo>
                    <a:pt x="101464" y="3417"/>
                    <a:pt x="96068" y="1"/>
                    <a:pt x="9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61"/>
            <p:cNvSpPr/>
            <p:nvPr/>
          </p:nvSpPr>
          <p:spPr>
            <a:xfrm>
              <a:off x="3560125" y="3455100"/>
              <a:ext cx="4552450" cy="3024425"/>
            </a:xfrm>
            <a:custGeom>
              <a:rect b="b" l="l" r="r" t="t"/>
              <a:pathLst>
                <a:path extrusionOk="0" h="120977" w="182098">
                  <a:moveTo>
                    <a:pt x="91848" y="1"/>
                  </a:moveTo>
                  <a:cubicBezTo>
                    <a:pt x="86473" y="1"/>
                    <a:pt x="80888" y="2689"/>
                    <a:pt x="80258" y="7951"/>
                  </a:cubicBezTo>
                  <a:cubicBezTo>
                    <a:pt x="79090" y="5349"/>
                    <a:pt x="76855" y="3281"/>
                    <a:pt x="73353" y="2547"/>
                  </a:cubicBezTo>
                  <a:cubicBezTo>
                    <a:pt x="72733" y="2413"/>
                    <a:pt x="72067" y="2349"/>
                    <a:pt x="71373" y="2349"/>
                  </a:cubicBezTo>
                  <a:cubicBezTo>
                    <a:pt x="66024" y="2349"/>
                    <a:pt x="59034" y="6191"/>
                    <a:pt x="58709" y="11654"/>
                  </a:cubicBezTo>
                  <a:cubicBezTo>
                    <a:pt x="56978" y="9526"/>
                    <a:pt x="54229" y="8507"/>
                    <a:pt x="51458" y="8507"/>
                  </a:cubicBezTo>
                  <a:cubicBezTo>
                    <a:pt x="49798" y="8507"/>
                    <a:pt x="48129" y="8873"/>
                    <a:pt x="46667" y="9586"/>
                  </a:cubicBezTo>
                  <a:cubicBezTo>
                    <a:pt x="43865" y="10920"/>
                    <a:pt x="41663" y="13288"/>
                    <a:pt x="40062" y="15924"/>
                  </a:cubicBezTo>
                  <a:cubicBezTo>
                    <a:pt x="39262" y="17225"/>
                    <a:pt x="38128" y="18993"/>
                    <a:pt x="38261" y="20560"/>
                  </a:cubicBezTo>
                  <a:cubicBezTo>
                    <a:pt x="36705" y="20056"/>
                    <a:pt x="35036" y="19783"/>
                    <a:pt x="33376" y="19783"/>
                  </a:cubicBezTo>
                  <a:cubicBezTo>
                    <a:pt x="29769" y="19783"/>
                    <a:pt x="26202" y="21070"/>
                    <a:pt x="23917" y="24063"/>
                  </a:cubicBezTo>
                  <a:cubicBezTo>
                    <a:pt x="21149" y="27632"/>
                    <a:pt x="20815" y="33369"/>
                    <a:pt x="24184" y="36605"/>
                  </a:cubicBezTo>
                  <a:cubicBezTo>
                    <a:pt x="22392" y="35719"/>
                    <a:pt x="20454" y="35298"/>
                    <a:pt x="18524" y="35298"/>
                  </a:cubicBezTo>
                  <a:cubicBezTo>
                    <a:pt x="14063" y="35298"/>
                    <a:pt x="9651" y="37550"/>
                    <a:pt x="7205" y="41509"/>
                  </a:cubicBezTo>
                  <a:cubicBezTo>
                    <a:pt x="4137" y="46479"/>
                    <a:pt x="4203" y="53918"/>
                    <a:pt x="8573" y="57954"/>
                  </a:cubicBezTo>
                  <a:cubicBezTo>
                    <a:pt x="4070" y="58054"/>
                    <a:pt x="134" y="61423"/>
                    <a:pt x="67" y="66326"/>
                  </a:cubicBezTo>
                  <a:cubicBezTo>
                    <a:pt x="0" y="71563"/>
                    <a:pt x="5104" y="76400"/>
                    <a:pt x="10274" y="76567"/>
                  </a:cubicBezTo>
                  <a:lnTo>
                    <a:pt x="10408" y="75700"/>
                  </a:lnTo>
                  <a:cubicBezTo>
                    <a:pt x="6238" y="75133"/>
                    <a:pt x="2102" y="71730"/>
                    <a:pt x="1435" y="67494"/>
                  </a:cubicBezTo>
                  <a:cubicBezTo>
                    <a:pt x="730" y="62795"/>
                    <a:pt x="4447" y="59182"/>
                    <a:pt x="8806" y="59182"/>
                  </a:cubicBezTo>
                  <a:cubicBezTo>
                    <a:pt x="9398" y="59182"/>
                    <a:pt x="10002" y="59249"/>
                    <a:pt x="10608" y="59388"/>
                  </a:cubicBezTo>
                  <a:cubicBezTo>
                    <a:pt x="10662" y="59402"/>
                    <a:pt x="10714" y="59408"/>
                    <a:pt x="10765" y="59408"/>
                  </a:cubicBezTo>
                  <a:cubicBezTo>
                    <a:pt x="11343" y="59408"/>
                    <a:pt x="11688" y="58591"/>
                    <a:pt x="11075" y="58254"/>
                  </a:cubicBezTo>
                  <a:cubicBezTo>
                    <a:pt x="5538" y="55118"/>
                    <a:pt x="5171" y="47146"/>
                    <a:pt x="8273" y="42142"/>
                  </a:cubicBezTo>
                  <a:cubicBezTo>
                    <a:pt x="10562" y="38451"/>
                    <a:pt x="14439" y="36560"/>
                    <a:pt x="18447" y="36560"/>
                  </a:cubicBezTo>
                  <a:cubicBezTo>
                    <a:pt x="20162" y="36560"/>
                    <a:pt x="21901" y="36906"/>
                    <a:pt x="23551" y="37606"/>
                  </a:cubicBezTo>
                  <a:cubicBezTo>
                    <a:pt x="22550" y="39307"/>
                    <a:pt x="22650" y="41509"/>
                    <a:pt x="23884" y="43110"/>
                  </a:cubicBezTo>
                  <a:cubicBezTo>
                    <a:pt x="23953" y="43205"/>
                    <a:pt x="24038" y="43244"/>
                    <a:pt x="24122" y="43244"/>
                  </a:cubicBezTo>
                  <a:cubicBezTo>
                    <a:pt x="24363" y="43244"/>
                    <a:pt x="24599" y="42923"/>
                    <a:pt x="24451" y="42676"/>
                  </a:cubicBezTo>
                  <a:cubicBezTo>
                    <a:pt x="23651" y="41008"/>
                    <a:pt x="23751" y="38873"/>
                    <a:pt x="25118" y="37539"/>
                  </a:cubicBezTo>
                  <a:cubicBezTo>
                    <a:pt x="25888" y="36788"/>
                    <a:pt x="26838" y="36460"/>
                    <a:pt x="27809" y="36460"/>
                  </a:cubicBezTo>
                  <a:cubicBezTo>
                    <a:pt x="28607" y="36460"/>
                    <a:pt x="29418" y="36681"/>
                    <a:pt x="30155" y="37072"/>
                  </a:cubicBezTo>
                  <a:cubicBezTo>
                    <a:pt x="30254" y="37124"/>
                    <a:pt x="30349" y="37147"/>
                    <a:pt x="30437" y="37147"/>
                  </a:cubicBezTo>
                  <a:cubicBezTo>
                    <a:pt x="30919" y="37147"/>
                    <a:pt x="31201" y="36471"/>
                    <a:pt x="30722" y="36105"/>
                  </a:cubicBezTo>
                  <a:cubicBezTo>
                    <a:pt x="29906" y="35508"/>
                    <a:pt x="28904" y="35222"/>
                    <a:pt x="27895" y="35222"/>
                  </a:cubicBezTo>
                  <a:cubicBezTo>
                    <a:pt x="26761" y="35222"/>
                    <a:pt x="25618" y="35583"/>
                    <a:pt x="24718" y="36272"/>
                  </a:cubicBezTo>
                  <a:cubicBezTo>
                    <a:pt x="22083" y="32602"/>
                    <a:pt x="22150" y="27465"/>
                    <a:pt x="25419" y="24063"/>
                  </a:cubicBezTo>
                  <a:cubicBezTo>
                    <a:pt x="27529" y="21912"/>
                    <a:pt x="30412" y="20986"/>
                    <a:pt x="33330" y="20986"/>
                  </a:cubicBezTo>
                  <a:cubicBezTo>
                    <a:pt x="35301" y="20986"/>
                    <a:pt x="37287" y="21408"/>
                    <a:pt x="39062" y="22161"/>
                  </a:cubicBezTo>
                  <a:cubicBezTo>
                    <a:pt x="39161" y="22203"/>
                    <a:pt x="39259" y="22222"/>
                    <a:pt x="39352" y="22222"/>
                  </a:cubicBezTo>
                  <a:cubicBezTo>
                    <a:pt x="39856" y="22222"/>
                    <a:pt x="40218" y="21672"/>
                    <a:pt x="39795" y="21194"/>
                  </a:cubicBezTo>
                  <a:cubicBezTo>
                    <a:pt x="38495" y="19660"/>
                    <a:pt x="41730" y="15523"/>
                    <a:pt x="42731" y="14356"/>
                  </a:cubicBezTo>
                  <a:cubicBezTo>
                    <a:pt x="44065" y="12755"/>
                    <a:pt x="45666" y="11387"/>
                    <a:pt x="47601" y="10520"/>
                  </a:cubicBezTo>
                  <a:cubicBezTo>
                    <a:pt x="48841" y="9974"/>
                    <a:pt x="50125" y="9709"/>
                    <a:pt x="51380" y="9709"/>
                  </a:cubicBezTo>
                  <a:cubicBezTo>
                    <a:pt x="54345" y="9709"/>
                    <a:pt x="57145" y="11190"/>
                    <a:pt x="58809" y="13956"/>
                  </a:cubicBezTo>
                  <a:cubicBezTo>
                    <a:pt x="58911" y="14136"/>
                    <a:pt x="59093" y="14214"/>
                    <a:pt x="59279" y="14214"/>
                  </a:cubicBezTo>
                  <a:cubicBezTo>
                    <a:pt x="59642" y="14214"/>
                    <a:pt x="60020" y="13919"/>
                    <a:pt x="59843" y="13522"/>
                  </a:cubicBezTo>
                  <a:cubicBezTo>
                    <a:pt x="59743" y="13255"/>
                    <a:pt x="59610" y="13022"/>
                    <a:pt x="59476" y="12821"/>
                  </a:cubicBezTo>
                  <a:cubicBezTo>
                    <a:pt x="59766" y="7541"/>
                    <a:pt x="66012" y="3573"/>
                    <a:pt x="71190" y="3573"/>
                  </a:cubicBezTo>
                  <a:cubicBezTo>
                    <a:pt x="71965" y="3573"/>
                    <a:pt x="72716" y="3662"/>
                    <a:pt x="73419" y="3848"/>
                  </a:cubicBezTo>
                  <a:cubicBezTo>
                    <a:pt x="80891" y="5850"/>
                    <a:pt x="81392" y="14156"/>
                    <a:pt x="77956" y="19860"/>
                  </a:cubicBezTo>
                  <a:cubicBezTo>
                    <a:pt x="77789" y="20093"/>
                    <a:pt x="77856" y="20360"/>
                    <a:pt x="77989" y="20527"/>
                  </a:cubicBezTo>
                  <a:cubicBezTo>
                    <a:pt x="76722" y="19826"/>
                    <a:pt x="75321" y="19393"/>
                    <a:pt x="73886" y="19359"/>
                  </a:cubicBezTo>
                  <a:cubicBezTo>
                    <a:pt x="73453" y="19359"/>
                    <a:pt x="73353" y="20027"/>
                    <a:pt x="73786" y="20127"/>
                  </a:cubicBezTo>
                  <a:cubicBezTo>
                    <a:pt x="76755" y="20794"/>
                    <a:pt x="78990" y="22228"/>
                    <a:pt x="80625" y="24863"/>
                  </a:cubicBezTo>
                  <a:cubicBezTo>
                    <a:pt x="80737" y="25058"/>
                    <a:pt x="80907" y="25139"/>
                    <a:pt x="81077" y="25139"/>
                  </a:cubicBezTo>
                  <a:cubicBezTo>
                    <a:pt x="81463" y="25139"/>
                    <a:pt x="81856" y="24725"/>
                    <a:pt x="81625" y="24263"/>
                  </a:cubicBezTo>
                  <a:cubicBezTo>
                    <a:pt x="80891" y="22862"/>
                    <a:pt x="79757" y="21628"/>
                    <a:pt x="78356" y="20760"/>
                  </a:cubicBezTo>
                  <a:lnTo>
                    <a:pt x="78356" y="20760"/>
                  </a:lnTo>
                  <a:cubicBezTo>
                    <a:pt x="78393" y="20766"/>
                    <a:pt x="78431" y="20769"/>
                    <a:pt x="78469" y="20769"/>
                  </a:cubicBezTo>
                  <a:cubicBezTo>
                    <a:pt x="78671" y="20769"/>
                    <a:pt x="78878" y="20690"/>
                    <a:pt x="78990" y="20494"/>
                  </a:cubicBezTo>
                  <a:cubicBezTo>
                    <a:pt x="80958" y="17325"/>
                    <a:pt x="81692" y="13455"/>
                    <a:pt x="80958" y="10086"/>
                  </a:cubicBezTo>
                  <a:cubicBezTo>
                    <a:pt x="81559" y="4816"/>
                    <a:pt x="85728" y="1380"/>
                    <a:pt x="91032" y="1013"/>
                  </a:cubicBezTo>
                  <a:cubicBezTo>
                    <a:pt x="91304" y="992"/>
                    <a:pt x="91578" y="982"/>
                    <a:pt x="91852" y="982"/>
                  </a:cubicBezTo>
                  <a:cubicBezTo>
                    <a:pt x="96845" y="982"/>
                    <a:pt x="102190" y="4395"/>
                    <a:pt x="100672" y="10086"/>
                  </a:cubicBezTo>
                  <a:cubicBezTo>
                    <a:pt x="100561" y="10507"/>
                    <a:pt x="100951" y="10855"/>
                    <a:pt x="101313" y="10855"/>
                  </a:cubicBezTo>
                  <a:cubicBezTo>
                    <a:pt x="101496" y="10855"/>
                    <a:pt x="101672" y="10766"/>
                    <a:pt x="101773" y="10553"/>
                  </a:cubicBezTo>
                  <a:cubicBezTo>
                    <a:pt x="103808" y="6150"/>
                    <a:pt x="108144" y="3081"/>
                    <a:pt x="113048" y="2981"/>
                  </a:cubicBezTo>
                  <a:cubicBezTo>
                    <a:pt x="113100" y="2980"/>
                    <a:pt x="113152" y="2980"/>
                    <a:pt x="113205" y="2980"/>
                  </a:cubicBezTo>
                  <a:cubicBezTo>
                    <a:pt x="119198" y="2980"/>
                    <a:pt x="125624" y="8639"/>
                    <a:pt x="121921" y="14856"/>
                  </a:cubicBezTo>
                  <a:cubicBezTo>
                    <a:pt x="121002" y="14505"/>
                    <a:pt x="120062" y="14285"/>
                    <a:pt x="119135" y="14285"/>
                  </a:cubicBezTo>
                  <a:cubicBezTo>
                    <a:pt x="118917" y="14285"/>
                    <a:pt x="118700" y="14297"/>
                    <a:pt x="118485" y="14323"/>
                  </a:cubicBezTo>
                  <a:cubicBezTo>
                    <a:pt x="118085" y="14356"/>
                    <a:pt x="117951" y="14923"/>
                    <a:pt x="118385" y="15023"/>
                  </a:cubicBezTo>
                  <a:cubicBezTo>
                    <a:pt x="121254" y="15557"/>
                    <a:pt x="123288" y="16624"/>
                    <a:pt x="125190" y="18859"/>
                  </a:cubicBezTo>
                  <a:cubicBezTo>
                    <a:pt x="125289" y="18984"/>
                    <a:pt x="125418" y="19036"/>
                    <a:pt x="125549" y="19036"/>
                  </a:cubicBezTo>
                  <a:cubicBezTo>
                    <a:pt x="125945" y="19036"/>
                    <a:pt x="126366" y="18560"/>
                    <a:pt x="126090" y="18159"/>
                  </a:cubicBezTo>
                  <a:cubicBezTo>
                    <a:pt x="125390" y="17091"/>
                    <a:pt x="124389" y="16191"/>
                    <a:pt x="123255" y="15490"/>
                  </a:cubicBezTo>
                  <a:cubicBezTo>
                    <a:pt x="125924" y="12688"/>
                    <a:pt x="129326" y="10587"/>
                    <a:pt x="133362" y="10553"/>
                  </a:cubicBezTo>
                  <a:cubicBezTo>
                    <a:pt x="133408" y="10553"/>
                    <a:pt x="133454" y="10552"/>
                    <a:pt x="133500" y="10552"/>
                  </a:cubicBezTo>
                  <a:cubicBezTo>
                    <a:pt x="138824" y="10552"/>
                    <a:pt x="144062" y="14373"/>
                    <a:pt x="143136" y="20227"/>
                  </a:cubicBezTo>
                  <a:cubicBezTo>
                    <a:pt x="143077" y="20609"/>
                    <a:pt x="143329" y="21017"/>
                    <a:pt x="143733" y="21017"/>
                  </a:cubicBezTo>
                  <a:cubicBezTo>
                    <a:pt x="143787" y="21017"/>
                    <a:pt x="143844" y="21010"/>
                    <a:pt x="143903" y="20994"/>
                  </a:cubicBezTo>
                  <a:cubicBezTo>
                    <a:pt x="145597" y="20510"/>
                    <a:pt x="147405" y="20233"/>
                    <a:pt x="149205" y="20233"/>
                  </a:cubicBezTo>
                  <a:cubicBezTo>
                    <a:pt x="152615" y="20233"/>
                    <a:pt x="155991" y="21228"/>
                    <a:pt x="158480" y="23696"/>
                  </a:cubicBezTo>
                  <a:cubicBezTo>
                    <a:pt x="161916" y="27098"/>
                    <a:pt x="162683" y="32969"/>
                    <a:pt x="159414" y="36739"/>
                  </a:cubicBezTo>
                  <a:cubicBezTo>
                    <a:pt x="159147" y="37039"/>
                    <a:pt x="159247" y="37439"/>
                    <a:pt x="159448" y="37673"/>
                  </a:cubicBezTo>
                  <a:cubicBezTo>
                    <a:pt x="159478" y="37858"/>
                    <a:pt x="159624" y="38043"/>
                    <a:pt x="159883" y="38043"/>
                  </a:cubicBezTo>
                  <a:cubicBezTo>
                    <a:pt x="159904" y="38043"/>
                    <a:pt x="159926" y="38042"/>
                    <a:pt x="159948" y="38039"/>
                  </a:cubicBezTo>
                  <a:cubicBezTo>
                    <a:pt x="160644" y="37948"/>
                    <a:pt x="161344" y="37901"/>
                    <a:pt x="162038" y="37901"/>
                  </a:cubicBezTo>
                  <a:cubicBezTo>
                    <a:pt x="166136" y="37901"/>
                    <a:pt x="170080" y="39536"/>
                    <a:pt x="172390" y="43243"/>
                  </a:cubicBezTo>
                  <a:cubicBezTo>
                    <a:pt x="175259" y="47913"/>
                    <a:pt x="173891" y="53651"/>
                    <a:pt x="169655" y="56820"/>
                  </a:cubicBezTo>
                  <a:cubicBezTo>
                    <a:pt x="169555" y="56052"/>
                    <a:pt x="169288" y="55285"/>
                    <a:pt x="168854" y="54651"/>
                  </a:cubicBezTo>
                  <a:cubicBezTo>
                    <a:pt x="168738" y="54489"/>
                    <a:pt x="168553" y="54415"/>
                    <a:pt x="168371" y="54415"/>
                  </a:cubicBezTo>
                  <a:cubicBezTo>
                    <a:pt x="168031" y="54415"/>
                    <a:pt x="167701" y="54672"/>
                    <a:pt x="167854" y="55085"/>
                  </a:cubicBezTo>
                  <a:cubicBezTo>
                    <a:pt x="168654" y="57053"/>
                    <a:pt x="168754" y="58588"/>
                    <a:pt x="167920" y="60589"/>
                  </a:cubicBezTo>
                  <a:cubicBezTo>
                    <a:pt x="167811" y="60872"/>
                    <a:pt x="168058" y="61041"/>
                    <a:pt x="168307" y="61041"/>
                  </a:cubicBezTo>
                  <a:cubicBezTo>
                    <a:pt x="168440" y="61041"/>
                    <a:pt x="168573" y="60993"/>
                    <a:pt x="168654" y="60889"/>
                  </a:cubicBezTo>
                  <a:cubicBezTo>
                    <a:pt x="169154" y="60222"/>
                    <a:pt x="169488" y="59421"/>
                    <a:pt x="169621" y="58588"/>
                  </a:cubicBezTo>
                  <a:cubicBezTo>
                    <a:pt x="169655" y="58621"/>
                    <a:pt x="169722" y="58621"/>
                    <a:pt x="169755" y="58621"/>
                  </a:cubicBezTo>
                  <a:cubicBezTo>
                    <a:pt x="169811" y="58620"/>
                    <a:pt x="169867" y="58620"/>
                    <a:pt x="169922" y="58620"/>
                  </a:cubicBezTo>
                  <a:cubicBezTo>
                    <a:pt x="176086" y="58620"/>
                    <a:pt x="181216" y="64081"/>
                    <a:pt x="179729" y="70329"/>
                  </a:cubicBezTo>
                  <a:cubicBezTo>
                    <a:pt x="178348" y="76177"/>
                    <a:pt x="173058" y="78918"/>
                    <a:pt x="167576" y="78918"/>
                  </a:cubicBezTo>
                  <a:cubicBezTo>
                    <a:pt x="166835" y="78918"/>
                    <a:pt x="166091" y="78868"/>
                    <a:pt x="165352" y="78769"/>
                  </a:cubicBezTo>
                  <a:cubicBezTo>
                    <a:pt x="165685" y="77468"/>
                    <a:pt x="165752" y="76067"/>
                    <a:pt x="165619" y="74832"/>
                  </a:cubicBezTo>
                  <a:cubicBezTo>
                    <a:pt x="165585" y="74461"/>
                    <a:pt x="165278" y="74270"/>
                    <a:pt x="164988" y="74270"/>
                  </a:cubicBezTo>
                  <a:cubicBezTo>
                    <a:pt x="164704" y="74270"/>
                    <a:pt x="164435" y="74453"/>
                    <a:pt x="164451" y="74832"/>
                  </a:cubicBezTo>
                  <a:cubicBezTo>
                    <a:pt x="164484" y="76167"/>
                    <a:pt x="164418" y="77568"/>
                    <a:pt x="164051" y="78802"/>
                  </a:cubicBezTo>
                  <a:cubicBezTo>
                    <a:pt x="163784" y="78969"/>
                    <a:pt x="163684" y="79302"/>
                    <a:pt x="163784" y="79569"/>
                  </a:cubicBezTo>
                  <a:cubicBezTo>
                    <a:pt x="163184" y="80870"/>
                    <a:pt x="162183" y="81838"/>
                    <a:pt x="160448" y="82171"/>
                  </a:cubicBezTo>
                  <a:cubicBezTo>
                    <a:pt x="159981" y="82238"/>
                    <a:pt x="160115" y="83005"/>
                    <a:pt x="160548" y="83005"/>
                  </a:cubicBezTo>
                  <a:cubicBezTo>
                    <a:pt x="162717" y="83005"/>
                    <a:pt x="164084" y="81771"/>
                    <a:pt x="164851" y="80070"/>
                  </a:cubicBezTo>
                  <a:cubicBezTo>
                    <a:pt x="171790" y="81871"/>
                    <a:pt x="173057" y="90344"/>
                    <a:pt x="169521" y="95948"/>
                  </a:cubicBezTo>
                  <a:cubicBezTo>
                    <a:pt x="168020" y="98316"/>
                    <a:pt x="165752" y="100184"/>
                    <a:pt x="163184" y="101285"/>
                  </a:cubicBezTo>
                  <a:cubicBezTo>
                    <a:pt x="160648" y="102352"/>
                    <a:pt x="158380" y="102085"/>
                    <a:pt x="155812" y="102252"/>
                  </a:cubicBezTo>
                  <a:cubicBezTo>
                    <a:pt x="155712" y="102252"/>
                    <a:pt x="155578" y="102252"/>
                    <a:pt x="155478" y="102285"/>
                  </a:cubicBezTo>
                  <a:cubicBezTo>
                    <a:pt x="155411" y="102285"/>
                    <a:pt x="155311" y="102285"/>
                    <a:pt x="155245" y="102319"/>
                  </a:cubicBezTo>
                  <a:cubicBezTo>
                    <a:pt x="155044" y="102319"/>
                    <a:pt x="154944" y="102519"/>
                    <a:pt x="155044" y="102652"/>
                  </a:cubicBezTo>
                  <a:cubicBezTo>
                    <a:pt x="155011" y="102819"/>
                    <a:pt x="155011" y="102986"/>
                    <a:pt x="155144" y="103153"/>
                  </a:cubicBezTo>
                  <a:cubicBezTo>
                    <a:pt x="159014" y="108623"/>
                    <a:pt x="152076" y="112726"/>
                    <a:pt x="147539" y="113660"/>
                  </a:cubicBezTo>
                  <a:cubicBezTo>
                    <a:pt x="146427" y="113878"/>
                    <a:pt x="145295" y="113996"/>
                    <a:pt x="144174" y="113996"/>
                  </a:cubicBezTo>
                  <a:cubicBezTo>
                    <a:pt x="140821" y="113996"/>
                    <a:pt x="137572" y="112933"/>
                    <a:pt x="135297" y="110258"/>
                  </a:cubicBezTo>
                  <a:cubicBezTo>
                    <a:pt x="135172" y="110112"/>
                    <a:pt x="135024" y="110051"/>
                    <a:pt x="134879" y="110051"/>
                  </a:cubicBezTo>
                  <a:cubicBezTo>
                    <a:pt x="134559" y="110051"/>
                    <a:pt x="134252" y="110347"/>
                    <a:pt x="134230" y="110691"/>
                  </a:cubicBezTo>
                  <a:cubicBezTo>
                    <a:pt x="133796" y="115795"/>
                    <a:pt x="129626" y="119364"/>
                    <a:pt x="124656" y="119731"/>
                  </a:cubicBezTo>
                  <a:cubicBezTo>
                    <a:pt x="124388" y="119751"/>
                    <a:pt x="124117" y="119761"/>
                    <a:pt x="123845" y="119761"/>
                  </a:cubicBezTo>
                  <a:cubicBezTo>
                    <a:pt x="119156" y="119761"/>
                    <a:pt x="114197" y="116786"/>
                    <a:pt x="115616" y="111425"/>
                  </a:cubicBezTo>
                  <a:lnTo>
                    <a:pt x="115616" y="111425"/>
                  </a:lnTo>
                  <a:cubicBezTo>
                    <a:pt x="115685" y="111427"/>
                    <a:pt x="115754" y="111427"/>
                    <a:pt x="115822" y="111427"/>
                  </a:cubicBezTo>
                  <a:cubicBezTo>
                    <a:pt x="117657" y="111427"/>
                    <a:pt x="119502" y="111003"/>
                    <a:pt x="120820" y="110425"/>
                  </a:cubicBezTo>
                  <a:cubicBezTo>
                    <a:pt x="121457" y="110135"/>
                    <a:pt x="121064" y="109293"/>
                    <a:pt x="120491" y="109293"/>
                  </a:cubicBezTo>
                  <a:cubicBezTo>
                    <a:pt x="120404" y="109293"/>
                    <a:pt x="120312" y="109313"/>
                    <a:pt x="120220" y="109357"/>
                  </a:cubicBezTo>
                  <a:cubicBezTo>
                    <a:pt x="119004" y="109907"/>
                    <a:pt x="117424" y="110262"/>
                    <a:pt x="115859" y="110262"/>
                  </a:cubicBezTo>
                  <a:cubicBezTo>
                    <a:pt x="113816" y="110262"/>
                    <a:pt x="111798" y="109657"/>
                    <a:pt x="110646" y="108090"/>
                  </a:cubicBezTo>
                  <a:cubicBezTo>
                    <a:pt x="110561" y="107968"/>
                    <a:pt x="110418" y="107913"/>
                    <a:pt x="110281" y="107913"/>
                  </a:cubicBezTo>
                  <a:cubicBezTo>
                    <a:pt x="110042" y="107913"/>
                    <a:pt x="109818" y="108081"/>
                    <a:pt x="109946" y="108356"/>
                  </a:cubicBezTo>
                  <a:cubicBezTo>
                    <a:pt x="110646" y="110024"/>
                    <a:pt x="112114" y="110892"/>
                    <a:pt x="113848" y="111225"/>
                  </a:cubicBezTo>
                  <a:cubicBezTo>
                    <a:pt x="113848" y="111292"/>
                    <a:pt x="113815" y="111325"/>
                    <a:pt x="113815" y="111392"/>
                  </a:cubicBezTo>
                  <a:cubicBezTo>
                    <a:pt x="113503" y="116573"/>
                    <a:pt x="108801" y="118767"/>
                    <a:pt x="104199" y="118767"/>
                  </a:cubicBezTo>
                  <a:cubicBezTo>
                    <a:pt x="102905" y="118767"/>
                    <a:pt x="101618" y="118593"/>
                    <a:pt x="100439" y="118264"/>
                  </a:cubicBezTo>
                  <a:cubicBezTo>
                    <a:pt x="98137" y="117596"/>
                    <a:pt x="95769" y="116296"/>
                    <a:pt x="94434" y="114227"/>
                  </a:cubicBezTo>
                  <a:cubicBezTo>
                    <a:pt x="94134" y="113760"/>
                    <a:pt x="93901" y="113227"/>
                    <a:pt x="93734" y="112693"/>
                  </a:cubicBezTo>
                  <a:lnTo>
                    <a:pt x="92933" y="112926"/>
                  </a:lnTo>
                  <a:cubicBezTo>
                    <a:pt x="94101" y="116496"/>
                    <a:pt x="97170" y="118964"/>
                    <a:pt x="101673" y="119765"/>
                  </a:cubicBezTo>
                  <a:cubicBezTo>
                    <a:pt x="102509" y="119914"/>
                    <a:pt x="103369" y="119989"/>
                    <a:pt x="104228" y="119989"/>
                  </a:cubicBezTo>
                  <a:cubicBezTo>
                    <a:pt x="108374" y="119989"/>
                    <a:pt x="112536" y="118241"/>
                    <a:pt x="114249" y="114594"/>
                  </a:cubicBezTo>
                  <a:cubicBezTo>
                    <a:pt x="114816" y="118297"/>
                    <a:pt x="119586" y="120799"/>
                    <a:pt x="123288" y="120966"/>
                  </a:cubicBezTo>
                  <a:cubicBezTo>
                    <a:pt x="123464" y="120973"/>
                    <a:pt x="123640" y="120976"/>
                    <a:pt x="123814" y="120976"/>
                  </a:cubicBezTo>
                  <a:cubicBezTo>
                    <a:pt x="129337" y="120976"/>
                    <a:pt x="134198" y="117427"/>
                    <a:pt x="135297" y="112059"/>
                  </a:cubicBezTo>
                  <a:cubicBezTo>
                    <a:pt x="137706" y="114324"/>
                    <a:pt x="140928" y="115280"/>
                    <a:pt x="144210" y="115280"/>
                  </a:cubicBezTo>
                  <a:cubicBezTo>
                    <a:pt x="146246" y="115280"/>
                    <a:pt x="148305" y="114912"/>
                    <a:pt x="150208" y="114261"/>
                  </a:cubicBezTo>
                  <a:cubicBezTo>
                    <a:pt x="154577" y="112760"/>
                    <a:pt x="159381" y="108123"/>
                    <a:pt x="156812" y="103420"/>
                  </a:cubicBezTo>
                  <a:lnTo>
                    <a:pt x="156812" y="103420"/>
                  </a:lnTo>
                  <a:cubicBezTo>
                    <a:pt x="157341" y="103536"/>
                    <a:pt x="157894" y="103588"/>
                    <a:pt x="158455" y="103588"/>
                  </a:cubicBezTo>
                  <a:cubicBezTo>
                    <a:pt x="160299" y="103588"/>
                    <a:pt x="162234" y="103033"/>
                    <a:pt x="163717" y="102419"/>
                  </a:cubicBezTo>
                  <a:cubicBezTo>
                    <a:pt x="167053" y="101018"/>
                    <a:pt x="169855" y="98416"/>
                    <a:pt x="171389" y="95147"/>
                  </a:cubicBezTo>
                  <a:cubicBezTo>
                    <a:pt x="173891" y="89910"/>
                    <a:pt x="172824" y="83038"/>
                    <a:pt x="168054" y="80036"/>
                  </a:cubicBezTo>
                  <a:lnTo>
                    <a:pt x="168054" y="80036"/>
                  </a:lnTo>
                  <a:cubicBezTo>
                    <a:pt x="168201" y="80041"/>
                    <a:pt x="168348" y="80043"/>
                    <a:pt x="168495" y="80043"/>
                  </a:cubicBezTo>
                  <a:cubicBezTo>
                    <a:pt x="174438" y="80043"/>
                    <a:pt x="180054" y="76112"/>
                    <a:pt x="181063" y="69862"/>
                  </a:cubicBezTo>
                  <a:cubicBezTo>
                    <a:pt x="182097" y="63491"/>
                    <a:pt x="177127" y="57854"/>
                    <a:pt x="170922" y="57420"/>
                  </a:cubicBezTo>
                  <a:cubicBezTo>
                    <a:pt x="174892" y="54151"/>
                    <a:pt x="176426" y="48614"/>
                    <a:pt x="174158" y="43810"/>
                  </a:cubicBezTo>
                  <a:cubicBezTo>
                    <a:pt x="172131" y="39432"/>
                    <a:pt x="167541" y="36685"/>
                    <a:pt x="162852" y="36685"/>
                  </a:cubicBezTo>
                  <a:cubicBezTo>
                    <a:pt x="162217" y="36685"/>
                    <a:pt x="161581" y="36735"/>
                    <a:pt x="160949" y="36839"/>
                  </a:cubicBezTo>
                  <a:cubicBezTo>
                    <a:pt x="163717" y="32902"/>
                    <a:pt x="163217" y="27399"/>
                    <a:pt x="160181" y="23663"/>
                  </a:cubicBezTo>
                  <a:cubicBezTo>
                    <a:pt x="157451" y="20328"/>
                    <a:pt x="153303" y="18971"/>
                    <a:pt x="149144" y="18971"/>
                  </a:cubicBezTo>
                  <a:cubicBezTo>
                    <a:pt x="147562" y="18971"/>
                    <a:pt x="145978" y="19168"/>
                    <a:pt x="144470" y="19526"/>
                  </a:cubicBezTo>
                  <a:cubicBezTo>
                    <a:pt x="144737" y="14389"/>
                    <a:pt x="140834" y="10320"/>
                    <a:pt x="135764" y="9486"/>
                  </a:cubicBezTo>
                  <a:cubicBezTo>
                    <a:pt x="135067" y="9373"/>
                    <a:pt x="134365" y="9318"/>
                    <a:pt x="133664" y="9318"/>
                  </a:cubicBezTo>
                  <a:cubicBezTo>
                    <a:pt x="130008" y="9318"/>
                    <a:pt x="126403" y="10813"/>
                    <a:pt x="123855" y="13389"/>
                  </a:cubicBezTo>
                  <a:cubicBezTo>
                    <a:pt x="125357" y="8118"/>
                    <a:pt x="121020" y="3014"/>
                    <a:pt x="115550" y="2014"/>
                  </a:cubicBezTo>
                  <a:cubicBezTo>
                    <a:pt x="114777" y="1868"/>
                    <a:pt x="114002" y="1798"/>
                    <a:pt x="113234" y="1798"/>
                  </a:cubicBezTo>
                  <a:cubicBezTo>
                    <a:pt x="108896" y="1798"/>
                    <a:pt x="104752" y="4032"/>
                    <a:pt x="102173" y="7518"/>
                  </a:cubicBezTo>
                  <a:cubicBezTo>
                    <a:pt x="101961" y="2472"/>
                    <a:pt x="97001" y="1"/>
                    <a:pt x="918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61"/>
            <p:cNvSpPr/>
            <p:nvPr/>
          </p:nvSpPr>
          <p:spPr>
            <a:xfrm>
              <a:off x="7742275" y="4487500"/>
              <a:ext cx="143800" cy="101000"/>
            </a:xfrm>
            <a:custGeom>
              <a:rect b="b" l="l" r="r" t="t"/>
              <a:pathLst>
                <a:path extrusionOk="0" h="4040" w="5752">
                  <a:moveTo>
                    <a:pt x="587" y="0"/>
                  </a:moveTo>
                  <a:cubicBezTo>
                    <a:pt x="469" y="0"/>
                    <a:pt x="352" y="4"/>
                    <a:pt x="234" y="12"/>
                  </a:cubicBezTo>
                  <a:cubicBezTo>
                    <a:pt x="0" y="46"/>
                    <a:pt x="0" y="379"/>
                    <a:pt x="234" y="379"/>
                  </a:cubicBezTo>
                  <a:cubicBezTo>
                    <a:pt x="261" y="379"/>
                    <a:pt x="289" y="379"/>
                    <a:pt x="316" y="379"/>
                  </a:cubicBezTo>
                  <a:cubicBezTo>
                    <a:pt x="2579" y="379"/>
                    <a:pt x="4379" y="1739"/>
                    <a:pt x="5137" y="3849"/>
                  </a:cubicBezTo>
                  <a:cubicBezTo>
                    <a:pt x="5190" y="3981"/>
                    <a:pt x="5306" y="4040"/>
                    <a:pt x="5418" y="4040"/>
                  </a:cubicBezTo>
                  <a:cubicBezTo>
                    <a:pt x="5589" y="4040"/>
                    <a:pt x="5752" y="3903"/>
                    <a:pt x="5671" y="3682"/>
                  </a:cubicBezTo>
                  <a:cubicBezTo>
                    <a:pt x="5006" y="1495"/>
                    <a:pt x="2834" y="0"/>
                    <a:pt x="58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61"/>
            <p:cNvSpPr/>
            <p:nvPr/>
          </p:nvSpPr>
          <p:spPr>
            <a:xfrm>
              <a:off x="7797225" y="4535700"/>
              <a:ext cx="68900" cy="98050"/>
            </a:xfrm>
            <a:custGeom>
              <a:rect b="b" l="l" r="r" t="t"/>
              <a:pathLst>
                <a:path extrusionOk="0" h="3922" w="2756">
                  <a:moveTo>
                    <a:pt x="318" y="1"/>
                  </a:moveTo>
                  <a:cubicBezTo>
                    <a:pt x="127" y="1"/>
                    <a:pt x="0" y="270"/>
                    <a:pt x="204" y="386"/>
                  </a:cubicBezTo>
                  <a:cubicBezTo>
                    <a:pt x="1405" y="1053"/>
                    <a:pt x="2139" y="2288"/>
                    <a:pt x="2172" y="3622"/>
                  </a:cubicBezTo>
                  <a:cubicBezTo>
                    <a:pt x="2172" y="3822"/>
                    <a:pt x="2322" y="3922"/>
                    <a:pt x="2468" y="3922"/>
                  </a:cubicBezTo>
                  <a:cubicBezTo>
                    <a:pt x="2614" y="3922"/>
                    <a:pt x="2756" y="3822"/>
                    <a:pt x="2739" y="3622"/>
                  </a:cubicBezTo>
                  <a:cubicBezTo>
                    <a:pt x="2673" y="2087"/>
                    <a:pt x="1805" y="686"/>
                    <a:pt x="404" y="19"/>
                  </a:cubicBezTo>
                  <a:cubicBezTo>
                    <a:pt x="375" y="6"/>
                    <a:pt x="345" y="1"/>
                    <a:pt x="31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61"/>
            <p:cNvSpPr/>
            <p:nvPr/>
          </p:nvSpPr>
          <p:spPr>
            <a:xfrm>
              <a:off x="7754300" y="5571075"/>
              <a:ext cx="65550" cy="136650"/>
            </a:xfrm>
            <a:custGeom>
              <a:rect b="b" l="l" r="r" t="t"/>
              <a:pathLst>
                <a:path extrusionOk="0" h="5466" w="2622">
                  <a:moveTo>
                    <a:pt x="304" y="1"/>
                  </a:moveTo>
                  <a:cubicBezTo>
                    <a:pt x="140" y="1"/>
                    <a:pt x="0" y="206"/>
                    <a:pt x="153" y="334"/>
                  </a:cubicBezTo>
                  <a:cubicBezTo>
                    <a:pt x="1421" y="1768"/>
                    <a:pt x="1854" y="3336"/>
                    <a:pt x="1654" y="5204"/>
                  </a:cubicBezTo>
                  <a:cubicBezTo>
                    <a:pt x="1636" y="5371"/>
                    <a:pt x="1782" y="5466"/>
                    <a:pt x="1927" y="5466"/>
                  </a:cubicBezTo>
                  <a:cubicBezTo>
                    <a:pt x="2043" y="5466"/>
                    <a:pt x="2158" y="5405"/>
                    <a:pt x="2188" y="5271"/>
                  </a:cubicBezTo>
                  <a:cubicBezTo>
                    <a:pt x="2622" y="3403"/>
                    <a:pt x="1854" y="1335"/>
                    <a:pt x="453" y="67"/>
                  </a:cubicBezTo>
                  <a:cubicBezTo>
                    <a:pt x="406" y="20"/>
                    <a:pt x="354" y="1"/>
                    <a:pt x="30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61"/>
            <p:cNvSpPr/>
            <p:nvPr/>
          </p:nvSpPr>
          <p:spPr>
            <a:xfrm>
              <a:off x="7738825" y="5623875"/>
              <a:ext cx="41825" cy="130150"/>
            </a:xfrm>
            <a:custGeom>
              <a:rect b="b" l="l" r="r" t="t"/>
              <a:pathLst>
                <a:path extrusionOk="0" h="5206" w="1673">
                  <a:moveTo>
                    <a:pt x="614" y="1"/>
                  </a:moveTo>
                  <a:cubicBezTo>
                    <a:pt x="487" y="1"/>
                    <a:pt x="360" y="130"/>
                    <a:pt x="405" y="290"/>
                  </a:cubicBezTo>
                  <a:cubicBezTo>
                    <a:pt x="1106" y="1825"/>
                    <a:pt x="972" y="3359"/>
                    <a:pt x="138" y="4760"/>
                  </a:cubicBezTo>
                  <a:cubicBezTo>
                    <a:pt x="0" y="4991"/>
                    <a:pt x="197" y="5206"/>
                    <a:pt x="409" y="5206"/>
                  </a:cubicBezTo>
                  <a:cubicBezTo>
                    <a:pt x="503" y="5206"/>
                    <a:pt x="600" y="5163"/>
                    <a:pt x="672" y="5060"/>
                  </a:cubicBezTo>
                  <a:cubicBezTo>
                    <a:pt x="1640" y="3593"/>
                    <a:pt x="1673" y="1625"/>
                    <a:pt x="772" y="90"/>
                  </a:cubicBezTo>
                  <a:cubicBezTo>
                    <a:pt x="731" y="27"/>
                    <a:pt x="673" y="1"/>
                    <a:pt x="61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61"/>
            <p:cNvSpPr/>
            <p:nvPr/>
          </p:nvSpPr>
          <p:spPr>
            <a:xfrm>
              <a:off x="7438700" y="4028625"/>
              <a:ext cx="95525" cy="128650"/>
            </a:xfrm>
            <a:custGeom>
              <a:rect b="b" l="l" r="r" t="t"/>
              <a:pathLst>
                <a:path extrusionOk="0" h="5146" w="3821">
                  <a:moveTo>
                    <a:pt x="286" y="1"/>
                  </a:moveTo>
                  <a:cubicBezTo>
                    <a:pt x="121" y="1"/>
                    <a:pt x="1" y="240"/>
                    <a:pt x="202" y="355"/>
                  </a:cubicBezTo>
                  <a:cubicBezTo>
                    <a:pt x="1869" y="1355"/>
                    <a:pt x="2937" y="2923"/>
                    <a:pt x="3204" y="4858"/>
                  </a:cubicBezTo>
                  <a:cubicBezTo>
                    <a:pt x="3221" y="5045"/>
                    <a:pt x="3386" y="5146"/>
                    <a:pt x="3539" y="5146"/>
                  </a:cubicBezTo>
                  <a:cubicBezTo>
                    <a:pt x="3685" y="5146"/>
                    <a:pt x="3821" y="5054"/>
                    <a:pt x="3804" y="4858"/>
                  </a:cubicBezTo>
                  <a:cubicBezTo>
                    <a:pt x="3571" y="2790"/>
                    <a:pt x="2270" y="922"/>
                    <a:pt x="368" y="21"/>
                  </a:cubicBezTo>
                  <a:cubicBezTo>
                    <a:pt x="341" y="7"/>
                    <a:pt x="313" y="1"/>
                    <a:pt x="28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61"/>
            <p:cNvSpPr/>
            <p:nvPr/>
          </p:nvSpPr>
          <p:spPr>
            <a:xfrm>
              <a:off x="7445400" y="4079625"/>
              <a:ext cx="39225" cy="89275"/>
            </a:xfrm>
            <a:custGeom>
              <a:rect b="b" l="l" r="r" t="t"/>
              <a:pathLst>
                <a:path extrusionOk="0" h="3571" w="1569">
                  <a:moveTo>
                    <a:pt x="248" y="1"/>
                  </a:moveTo>
                  <a:cubicBezTo>
                    <a:pt x="124" y="1"/>
                    <a:pt x="1" y="125"/>
                    <a:pt x="100" y="249"/>
                  </a:cubicBezTo>
                  <a:cubicBezTo>
                    <a:pt x="768" y="1150"/>
                    <a:pt x="1001" y="2151"/>
                    <a:pt x="834" y="3285"/>
                  </a:cubicBezTo>
                  <a:cubicBezTo>
                    <a:pt x="816" y="3468"/>
                    <a:pt x="979" y="3571"/>
                    <a:pt x="1135" y="3571"/>
                  </a:cubicBezTo>
                  <a:cubicBezTo>
                    <a:pt x="1263" y="3571"/>
                    <a:pt x="1386" y="3502"/>
                    <a:pt x="1401" y="3352"/>
                  </a:cubicBezTo>
                  <a:cubicBezTo>
                    <a:pt x="1568" y="2151"/>
                    <a:pt x="1168" y="950"/>
                    <a:pt x="367" y="49"/>
                  </a:cubicBezTo>
                  <a:cubicBezTo>
                    <a:pt x="333" y="15"/>
                    <a:pt x="291" y="1"/>
                    <a:pt x="2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61"/>
            <p:cNvSpPr/>
            <p:nvPr/>
          </p:nvSpPr>
          <p:spPr>
            <a:xfrm>
              <a:off x="6532250" y="5181800"/>
              <a:ext cx="936525" cy="740825"/>
            </a:xfrm>
            <a:custGeom>
              <a:rect b="b" l="l" r="r" t="t"/>
              <a:pathLst>
                <a:path extrusionOk="0" h="29633" w="37461">
                  <a:moveTo>
                    <a:pt x="33192" y="1"/>
                  </a:moveTo>
                  <a:cubicBezTo>
                    <a:pt x="32654" y="1"/>
                    <a:pt x="32344" y="855"/>
                    <a:pt x="32890" y="1128"/>
                  </a:cubicBezTo>
                  <a:cubicBezTo>
                    <a:pt x="35926" y="2529"/>
                    <a:pt x="36226" y="6198"/>
                    <a:pt x="33958" y="8533"/>
                  </a:cubicBezTo>
                  <a:cubicBezTo>
                    <a:pt x="32090" y="10468"/>
                    <a:pt x="29388" y="10968"/>
                    <a:pt x="26753" y="10968"/>
                  </a:cubicBezTo>
                  <a:cubicBezTo>
                    <a:pt x="26719" y="10935"/>
                    <a:pt x="26686" y="10902"/>
                    <a:pt x="26653" y="10835"/>
                  </a:cubicBezTo>
                  <a:cubicBezTo>
                    <a:pt x="27020" y="10301"/>
                    <a:pt x="27353" y="9701"/>
                    <a:pt x="27487" y="9067"/>
                  </a:cubicBezTo>
                  <a:cubicBezTo>
                    <a:pt x="27574" y="8693"/>
                    <a:pt x="27228" y="8377"/>
                    <a:pt x="26905" y="8377"/>
                  </a:cubicBezTo>
                  <a:cubicBezTo>
                    <a:pt x="26738" y="8377"/>
                    <a:pt x="26577" y="8462"/>
                    <a:pt x="26486" y="8667"/>
                  </a:cubicBezTo>
                  <a:cubicBezTo>
                    <a:pt x="26119" y="9467"/>
                    <a:pt x="25852" y="10268"/>
                    <a:pt x="25318" y="10968"/>
                  </a:cubicBezTo>
                  <a:cubicBezTo>
                    <a:pt x="24985" y="11469"/>
                    <a:pt x="24051" y="12069"/>
                    <a:pt x="24051" y="12703"/>
                  </a:cubicBezTo>
                  <a:cubicBezTo>
                    <a:pt x="24051" y="12770"/>
                    <a:pt x="24117" y="12836"/>
                    <a:pt x="24184" y="12870"/>
                  </a:cubicBezTo>
                  <a:cubicBezTo>
                    <a:pt x="24246" y="12887"/>
                    <a:pt x="24308" y="12895"/>
                    <a:pt x="24371" y="12895"/>
                  </a:cubicBezTo>
                  <a:cubicBezTo>
                    <a:pt x="24919" y="12895"/>
                    <a:pt x="25496" y="12285"/>
                    <a:pt x="25885" y="11836"/>
                  </a:cubicBezTo>
                  <a:cubicBezTo>
                    <a:pt x="28554" y="14371"/>
                    <a:pt x="29221" y="18707"/>
                    <a:pt x="26519" y="21509"/>
                  </a:cubicBezTo>
                  <a:cubicBezTo>
                    <a:pt x="25159" y="22901"/>
                    <a:pt x="23446" y="23564"/>
                    <a:pt x="21733" y="23564"/>
                  </a:cubicBezTo>
                  <a:cubicBezTo>
                    <a:pt x="19875" y="23564"/>
                    <a:pt x="18018" y="22784"/>
                    <a:pt x="16612" y="21309"/>
                  </a:cubicBezTo>
                  <a:cubicBezTo>
                    <a:pt x="16491" y="21177"/>
                    <a:pt x="16330" y="21117"/>
                    <a:pt x="16170" y="21117"/>
                  </a:cubicBezTo>
                  <a:cubicBezTo>
                    <a:pt x="15844" y="21117"/>
                    <a:pt x="15522" y="21363"/>
                    <a:pt x="15545" y="21743"/>
                  </a:cubicBezTo>
                  <a:cubicBezTo>
                    <a:pt x="15823" y="26030"/>
                    <a:pt x="12222" y="28435"/>
                    <a:pt x="8444" y="28435"/>
                  </a:cubicBezTo>
                  <a:cubicBezTo>
                    <a:pt x="7695" y="28435"/>
                    <a:pt x="6939" y="28340"/>
                    <a:pt x="6205" y="28147"/>
                  </a:cubicBezTo>
                  <a:cubicBezTo>
                    <a:pt x="3970" y="27547"/>
                    <a:pt x="2335" y="26046"/>
                    <a:pt x="2469" y="23577"/>
                  </a:cubicBezTo>
                  <a:cubicBezTo>
                    <a:pt x="2569" y="21609"/>
                    <a:pt x="3002" y="19408"/>
                    <a:pt x="4870" y="18374"/>
                  </a:cubicBezTo>
                  <a:cubicBezTo>
                    <a:pt x="5144" y="18222"/>
                    <a:pt x="5002" y="17793"/>
                    <a:pt x="4748" y="17793"/>
                  </a:cubicBezTo>
                  <a:cubicBezTo>
                    <a:pt x="4723" y="17793"/>
                    <a:pt x="4697" y="17797"/>
                    <a:pt x="4670" y="17806"/>
                  </a:cubicBezTo>
                  <a:cubicBezTo>
                    <a:pt x="300" y="19308"/>
                    <a:pt x="0" y="26713"/>
                    <a:pt x="4070" y="28648"/>
                  </a:cubicBezTo>
                  <a:cubicBezTo>
                    <a:pt x="5441" y="29311"/>
                    <a:pt x="6964" y="29632"/>
                    <a:pt x="8464" y="29632"/>
                  </a:cubicBezTo>
                  <a:cubicBezTo>
                    <a:pt x="12476" y="29632"/>
                    <a:pt x="16333" y="27334"/>
                    <a:pt x="16746" y="23110"/>
                  </a:cubicBezTo>
                  <a:cubicBezTo>
                    <a:pt x="18229" y="24238"/>
                    <a:pt x="19992" y="24822"/>
                    <a:pt x="21749" y="24822"/>
                  </a:cubicBezTo>
                  <a:cubicBezTo>
                    <a:pt x="23784" y="24822"/>
                    <a:pt x="25811" y="24039"/>
                    <a:pt x="27386" y="22410"/>
                  </a:cubicBezTo>
                  <a:cubicBezTo>
                    <a:pt x="30289" y="19408"/>
                    <a:pt x="30055" y="14871"/>
                    <a:pt x="27553" y="11836"/>
                  </a:cubicBezTo>
                  <a:lnTo>
                    <a:pt x="27553" y="11836"/>
                  </a:lnTo>
                  <a:cubicBezTo>
                    <a:pt x="27694" y="11840"/>
                    <a:pt x="27835" y="11842"/>
                    <a:pt x="27976" y="11842"/>
                  </a:cubicBezTo>
                  <a:cubicBezTo>
                    <a:pt x="31281" y="11842"/>
                    <a:pt x="34656" y="10697"/>
                    <a:pt x="36159" y="7466"/>
                  </a:cubicBezTo>
                  <a:cubicBezTo>
                    <a:pt x="37460" y="4630"/>
                    <a:pt x="36326" y="1128"/>
                    <a:pt x="33357" y="27"/>
                  </a:cubicBezTo>
                  <a:cubicBezTo>
                    <a:pt x="33301" y="9"/>
                    <a:pt x="33245" y="1"/>
                    <a:pt x="3319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61"/>
            <p:cNvSpPr/>
            <p:nvPr/>
          </p:nvSpPr>
          <p:spPr>
            <a:xfrm>
              <a:off x="6092775" y="4063725"/>
              <a:ext cx="1122600" cy="582425"/>
            </a:xfrm>
            <a:custGeom>
              <a:rect b="b" l="l" r="r" t="t"/>
              <a:pathLst>
                <a:path extrusionOk="0" h="23297" w="44904">
                  <a:moveTo>
                    <a:pt x="1814" y="1"/>
                  </a:moveTo>
                  <a:cubicBezTo>
                    <a:pt x="1695" y="1"/>
                    <a:pt x="1570" y="67"/>
                    <a:pt x="1501" y="218"/>
                  </a:cubicBezTo>
                  <a:cubicBezTo>
                    <a:pt x="0" y="3854"/>
                    <a:pt x="2268" y="7824"/>
                    <a:pt x="5504" y="9692"/>
                  </a:cubicBezTo>
                  <a:cubicBezTo>
                    <a:pt x="7150" y="10646"/>
                    <a:pt x="8945" y="11027"/>
                    <a:pt x="10770" y="11027"/>
                  </a:cubicBezTo>
                  <a:cubicBezTo>
                    <a:pt x="13347" y="11027"/>
                    <a:pt x="15984" y="10268"/>
                    <a:pt x="18346" y="9291"/>
                  </a:cubicBezTo>
                  <a:lnTo>
                    <a:pt x="18346" y="9291"/>
                  </a:lnTo>
                  <a:cubicBezTo>
                    <a:pt x="18240" y="13674"/>
                    <a:pt x="22380" y="15549"/>
                    <a:pt x="26562" y="15549"/>
                  </a:cubicBezTo>
                  <a:cubicBezTo>
                    <a:pt x="28905" y="15549"/>
                    <a:pt x="31261" y="14961"/>
                    <a:pt x="32890" y="13895"/>
                  </a:cubicBezTo>
                  <a:lnTo>
                    <a:pt x="32890" y="13895"/>
                  </a:lnTo>
                  <a:cubicBezTo>
                    <a:pt x="31856" y="16363"/>
                    <a:pt x="32723" y="19232"/>
                    <a:pt x="34658" y="21066"/>
                  </a:cubicBezTo>
                  <a:cubicBezTo>
                    <a:pt x="36301" y="22623"/>
                    <a:pt x="38505" y="23297"/>
                    <a:pt x="40706" y="23297"/>
                  </a:cubicBezTo>
                  <a:cubicBezTo>
                    <a:pt x="41901" y="23297"/>
                    <a:pt x="43095" y="23098"/>
                    <a:pt x="44198" y="22734"/>
                  </a:cubicBezTo>
                  <a:cubicBezTo>
                    <a:pt x="44904" y="22520"/>
                    <a:pt x="44707" y="21543"/>
                    <a:pt x="44074" y="21543"/>
                  </a:cubicBezTo>
                  <a:cubicBezTo>
                    <a:pt x="44018" y="21543"/>
                    <a:pt x="43960" y="21551"/>
                    <a:pt x="43898" y="21567"/>
                  </a:cubicBezTo>
                  <a:cubicBezTo>
                    <a:pt x="42810" y="21832"/>
                    <a:pt x="41659" y="22013"/>
                    <a:pt x="40523" y="22013"/>
                  </a:cubicBezTo>
                  <a:cubicBezTo>
                    <a:pt x="38801" y="22013"/>
                    <a:pt x="37112" y="21598"/>
                    <a:pt x="35726" y="20433"/>
                  </a:cubicBezTo>
                  <a:cubicBezTo>
                    <a:pt x="33791" y="18765"/>
                    <a:pt x="33157" y="16296"/>
                    <a:pt x="33824" y="13895"/>
                  </a:cubicBezTo>
                  <a:lnTo>
                    <a:pt x="33824" y="13895"/>
                  </a:lnTo>
                  <a:cubicBezTo>
                    <a:pt x="34525" y="14228"/>
                    <a:pt x="35292" y="14428"/>
                    <a:pt x="36059" y="14562"/>
                  </a:cubicBezTo>
                  <a:cubicBezTo>
                    <a:pt x="36089" y="14566"/>
                    <a:pt x="36118" y="14568"/>
                    <a:pt x="36146" y="14568"/>
                  </a:cubicBezTo>
                  <a:cubicBezTo>
                    <a:pt x="36786" y="14568"/>
                    <a:pt x="37062" y="13523"/>
                    <a:pt x="36359" y="13428"/>
                  </a:cubicBezTo>
                  <a:cubicBezTo>
                    <a:pt x="34558" y="13194"/>
                    <a:pt x="33124" y="12527"/>
                    <a:pt x="31689" y="11460"/>
                  </a:cubicBezTo>
                  <a:cubicBezTo>
                    <a:pt x="31617" y="11411"/>
                    <a:pt x="31545" y="11390"/>
                    <a:pt x="31478" y="11390"/>
                  </a:cubicBezTo>
                  <a:cubicBezTo>
                    <a:pt x="31177" y="11390"/>
                    <a:pt x="30971" y="11814"/>
                    <a:pt x="31189" y="12060"/>
                  </a:cubicBezTo>
                  <a:cubicBezTo>
                    <a:pt x="31489" y="12394"/>
                    <a:pt x="31823" y="12660"/>
                    <a:pt x="32156" y="12927"/>
                  </a:cubicBezTo>
                  <a:cubicBezTo>
                    <a:pt x="30496" y="13979"/>
                    <a:pt x="28698" y="14571"/>
                    <a:pt x="26762" y="14571"/>
                  </a:cubicBezTo>
                  <a:cubicBezTo>
                    <a:pt x="26364" y="14571"/>
                    <a:pt x="25961" y="14546"/>
                    <a:pt x="25552" y="14495"/>
                  </a:cubicBezTo>
                  <a:cubicBezTo>
                    <a:pt x="22650" y="14128"/>
                    <a:pt x="18980" y="12127"/>
                    <a:pt x="19581" y="8524"/>
                  </a:cubicBezTo>
                  <a:cubicBezTo>
                    <a:pt x="19635" y="8119"/>
                    <a:pt x="19361" y="7801"/>
                    <a:pt x="18989" y="7801"/>
                  </a:cubicBezTo>
                  <a:cubicBezTo>
                    <a:pt x="18901" y="7801"/>
                    <a:pt x="18809" y="7819"/>
                    <a:pt x="18713" y="7857"/>
                  </a:cubicBezTo>
                  <a:cubicBezTo>
                    <a:pt x="16280" y="8970"/>
                    <a:pt x="13556" y="9873"/>
                    <a:pt x="10856" y="9873"/>
                  </a:cubicBezTo>
                  <a:cubicBezTo>
                    <a:pt x="9670" y="9873"/>
                    <a:pt x="8489" y="9699"/>
                    <a:pt x="7339" y="9291"/>
                  </a:cubicBezTo>
                  <a:cubicBezTo>
                    <a:pt x="3603" y="7990"/>
                    <a:pt x="1334" y="4221"/>
                    <a:pt x="2102" y="352"/>
                  </a:cubicBezTo>
                  <a:cubicBezTo>
                    <a:pt x="2141" y="136"/>
                    <a:pt x="1984" y="1"/>
                    <a:pt x="181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61"/>
            <p:cNvSpPr/>
            <p:nvPr/>
          </p:nvSpPr>
          <p:spPr>
            <a:xfrm>
              <a:off x="6969575" y="4668500"/>
              <a:ext cx="135600" cy="36550"/>
            </a:xfrm>
            <a:custGeom>
              <a:rect b="b" l="l" r="r" t="t"/>
              <a:pathLst>
                <a:path extrusionOk="0" h="1462" w="5424">
                  <a:moveTo>
                    <a:pt x="201" y="0"/>
                  </a:moveTo>
                  <a:cubicBezTo>
                    <a:pt x="67" y="0"/>
                    <a:pt x="1" y="222"/>
                    <a:pt x="120" y="311"/>
                  </a:cubicBezTo>
                  <a:cubicBezTo>
                    <a:pt x="1461" y="1086"/>
                    <a:pt x="3068" y="1461"/>
                    <a:pt x="4608" y="1461"/>
                  </a:cubicBezTo>
                  <a:cubicBezTo>
                    <a:pt x="4792" y="1461"/>
                    <a:pt x="4975" y="1456"/>
                    <a:pt x="5157" y="1445"/>
                  </a:cubicBezTo>
                  <a:cubicBezTo>
                    <a:pt x="5424" y="1412"/>
                    <a:pt x="5424" y="1012"/>
                    <a:pt x="5157" y="1012"/>
                  </a:cubicBezTo>
                  <a:cubicBezTo>
                    <a:pt x="5083" y="1013"/>
                    <a:pt x="5009" y="1014"/>
                    <a:pt x="4936" y="1014"/>
                  </a:cubicBezTo>
                  <a:cubicBezTo>
                    <a:pt x="3263" y="1014"/>
                    <a:pt x="1819" y="650"/>
                    <a:pt x="253" y="11"/>
                  </a:cubicBezTo>
                  <a:cubicBezTo>
                    <a:pt x="235" y="4"/>
                    <a:pt x="218" y="0"/>
                    <a:pt x="20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61"/>
            <p:cNvSpPr/>
            <p:nvPr/>
          </p:nvSpPr>
          <p:spPr>
            <a:xfrm>
              <a:off x="6905000" y="4583700"/>
              <a:ext cx="165450" cy="88575"/>
            </a:xfrm>
            <a:custGeom>
              <a:rect b="b" l="l" r="r" t="t"/>
              <a:pathLst>
                <a:path extrusionOk="0" h="3543" w="6618">
                  <a:moveTo>
                    <a:pt x="568" y="1"/>
                  </a:moveTo>
                  <a:cubicBezTo>
                    <a:pt x="501" y="1"/>
                    <a:pt x="468" y="1"/>
                    <a:pt x="435" y="34"/>
                  </a:cubicBezTo>
                  <a:cubicBezTo>
                    <a:pt x="334" y="34"/>
                    <a:pt x="234" y="67"/>
                    <a:pt x="201" y="167"/>
                  </a:cubicBezTo>
                  <a:cubicBezTo>
                    <a:pt x="1" y="1101"/>
                    <a:pt x="1335" y="1635"/>
                    <a:pt x="1936" y="2002"/>
                  </a:cubicBezTo>
                  <a:cubicBezTo>
                    <a:pt x="3203" y="2769"/>
                    <a:pt x="4638" y="3270"/>
                    <a:pt x="6105" y="3536"/>
                  </a:cubicBezTo>
                  <a:cubicBezTo>
                    <a:pt x="6127" y="3540"/>
                    <a:pt x="6148" y="3542"/>
                    <a:pt x="6168" y="3542"/>
                  </a:cubicBezTo>
                  <a:cubicBezTo>
                    <a:pt x="6490" y="3542"/>
                    <a:pt x="6618" y="3064"/>
                    <a:pt x="6272" y="2969"/>
                  </a:cubicBezTo>
                  <a:cubicBezTo>
                    <a:pt x="5238" y="2769"/>
                    <a:pt x="4204" y="2469"/>
                    <a:pt x="3237" y="2035"/>
                  </a:cubicBezTo>
                  <a:cubicBezTo>
                    <a:pt x="2970" y="1902"/>
                    <a:pt x="401" y="634"/>
                    <a:pt x="701" y="234"/>
                  </a:cubicBezTo>
                  <a:cubicBezTo>
                    <a:pt x="768" y="167"/>
                    <a:pt x="668" y="1"/>
                    <a:pt x="56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61"/>
            <p:cNvSpPr/>
            <p:nvPr/>
          </p:nvSpPr>
          <p:spPr>
            <a:xfrm>
              <a:off x="5760850" y="4386850"/>
              <a:ext cx="1269975" cy="540225"/>
            </a:xfrm>
            <a:custGeom>
              <a:rect b="b" l="l" r="r" t="t"/>
              <a:pathLst>
                <a:path extrusionOk="0" h="21609" w="50799">
                  <a:moveTo>
                    <a:pt x="13199" y="0"/>
                  </a:moveTo>
                  <a:cubicBezTo>
                    <a:pt x="8083" y="0"/>
                    <a:pt x="2436" y="2488"/>
                    <a:pt x="1" y="7107"/>
                  </a:cubicBezTo>
                  <a:lnTo>
                    <a:pt x="568" y="7608"/>
                  </a:lnTo>
                  <a:cubicBezTo>
                    <a:pt x="3670" y="3938"/>
                    <a:pt x="7473" y="1437"/>
                    <a:pt x="12410" y="1203"/>
                  </a:cubicBezTo>
                  <a:cubicBezTo>
                    <a:pt x="12614" y="1193"/>
                    <a:pt x="12820" y="1187"/>
                    <a:pt x="13029" y="1187"/>
                  </a:cubicBezTo>
                  <a:cubicBezTo>
                    <a:pt x="18084" y="1187"/>
                    <a:pt x="24434" y="4278"/>
                    <a:pt x="24018" y="10076"/>
                  </a:cubicBezTo>
                  <a:cubicBezTo>
                    <a:pt x="23989" y="10390"/>
                    <a:pt x="24303" y="10705"/>
                    <a:pt x="24625" y="10705"/>
                  </a:cubicBezTo>
                  <a:cubicBezTo>
                    <a:pt x="24678" y="10705"/>
                    <a:pt x="24733" y="10696"/>
                    <a:pt x="24785" y="10677"/>
                  </a:cubicBezTo>
                  <a:cubicBezTo>
                    <a:pt x="26032" y="10174"/>
                    <a:pt x="27288" y="9939"/>
                    <a:pt x="28501" y="9939"/>
                  </a:cubicBezTo>
                  <a:cubicBezTo>
                    <a:pt x="33484" y="9939"/>
                    <a:pt x="37735" y="13896"/>
                    <a:pt x="37628" y="19450"/>
                  </a:cubicBezTo>
                  <a:cubicBezTo>
                    <a:pt x="37628" y="19843"/>
                    <a:pt x="37936" y="20043"/>
                    <a:pt x="38242" y="20043"/>
                  </a:cubicBezTo>
                  <a:cubicBezTo>
                    <a:pt x="38429" y="20043"/>
                    <a:pt x="38615" y="19968"/>
                    <a:pt x="38729" y="19816"/>
                  </a:cubicBezTo>
                  <a:cubicBezTo>
                    <a:pt x="40022" y="19608"/>
                    <a:pt x="41269" y="19479"/>
                    <a:pt x="42484" y="19479"/>
                  </a:cubicBezTo>
                  <a:cubicBezTo>
                    <a:pt x="44964" y="19479"/>
                    <a:pt x="47307" y="20017"/>
                    <a:pt x="49636" y="21518"/>
                  </a:cubicBezTo>
                  <a:cubicBezTo>
                    <a:pt x="49741" y="21581"/>
                    <a:pt x="49845" y="21608"/>
                    <a:pt x="49942" y="21608"/>
                  </a:cubicBezTo>
                  <a:cubicBezTo>
                    <a:pt x="50461" y="21608"/>
                    <a:pt x="50799" y="20821"/>
                    <a:pt x="50237" y="20484"/>
                  </a:cubicBezTo>
                  <a:cubicBezTo>
                    <a:pt x="48074" y="19107"/>
                    <a:pt x="45453" y="18232"/>
                    <a:pt x="42862" y="18232"/>
                  </a:cubicBezTo>
                  <a:cubicBezTo>
                    <a:pt x="41497" y="18232"/>
                    <a:pt x="40140" y="18475"/>
                    <a:pt x="38862" y="19016"/>
                  </a:cubicBezTo>
                  <a:cubicBezTo>
                    <a:pt x="38723" y="13046"/>
                    <a:pt x="34011" y="8687"/>
                    <a:pt x="28531" y="8687"/>
                  </a:cubicBezTo>
                  <a:cubicBezTo>
                    <a:pt x="27458" y="8687"/>
                    <a:pt x="26356" y="8854"/>
                    <a:pt x="25252" y="9209"/>
                  </a:cubicBezTo>
                  <a:cubicBezTo>
                    <a:pt x="25052" y="3772"/>
                    <a:pt x="19248" y="436"/>
                    <a:pt x="14244" y="36"/>
                  </a:cubicBezTo>
                  <a:cubicBezTo>
                    <a:pt x="13899" y="12"/>
                    <a:pt x="13550" y="0"/>
                    <a:pt x="1319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61"/>
            <p:cNvSpPr/>
            <p:nvPr/>
          </p:nvSpPr>
          <p:spPr>
            <a:xfrm>
              <a:off x="6732625" y="5796550"/>
              <a:ext cx="113025" cy="24825"/>
            </a:xfrm>
            <a:custGeom>
              <a:rect b="b" l="l" r="r" t="t"/>
              <a:pathLst>
                <a:path extrusionOk="0" h="993" w="4521">
                  <a:moveTo>
                    <a:pt x="4164" y="0"/>
                  </a:moveTo>
                  <a:cubicBezTo>
                    <a:pt x="4132" y="0"/>
                    <a:pt x="4097" y="7"/>
                    <a:pt x="4061" y="21"/>
                  </a:cubicBezTo>
                  <a:cubicBezTo>
                    <a:pt x="3185" y="352"/>
                    <a:pt x="2327" y="482"/>
                    <a:pt x="1438" y="482"/>
                  </a:cubicBezTo>
                  <a:cubicBezTo>
                    <a:pt x="1073" y="482"/>
                    <a:pt x="703" y="460"/>
                    <a:pt x="325" y="422"/>
                  </a:cubicBezTo>
                  <a:cubicBezTo>
                    <a:pt x="315" y="420"/>
                    <a:pt x="305" y="420"/>
                    <a:pt x="296" y="420"/>
                  </a:cubicBezTo>
                  <a:cubicBezTo>
                    <a:pt x="53" y="420"/>
                    <a:pt x="1" y="823"/>
                    <a:pt x="258" y="855"/>
                  </a:cubicBezTo>
                  <a:cubicBezTo>
                    <a:pt x="723" y="948"/>
                    <a:pt x="1188" y="993"/>
                    <a:pt x="1650" y="993"/>
                  </a:cubicBezTo>
                  <a:cubicBezTo>
                    <a:pt x="2514" y="993"/>
                    <a:pt x="3368" y="838"/>
                    <a:pt x="4194" y="555"/>
                  </a:cubicBezTo>
                  <a:cubicBezTo>
                    <a:pt x="4521" y="436"/>
                    <a:pt x="4424" y="0"/>
                    <a:pt x="416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61"/>
            <p:cNvSpPr/>
            <p:nvPr/>
          </p:nvSpPr>
          <p:spPr>
            <a:xfrm>
              <a:off x="6671925" y="5816975"/>
              <a:ext cx="167975" cy="43875"/>
            </a:xfrm>
            <a:custGeom>
              <a:rect b="b" l="l" r="r" t="t"/>
              <a:pathLst>
                <a:path extrusionOk="0" h="1755" w="6719">
                  <a:moveTo>
                    <a:pt x="6282" y="1"/>
                  </a:moveTo>
                  <a:cubicBezTo>
                    <a:pt x="6240" y="1"/>
                    <a:pt x="6197" y="12"/>
                    <a:pt x="6155" y="38"/>
                  </a:cubicBezTo>
                  <a:cubicBezTo>
                    <a:pt x="5007" y="790"/>
                    <a:pt x="3907" y="1131"/>
                    <a:pt x="2756" y="1131"/>
                  </a:cubicBezTo>
                  <a:cubicBezTo>
                    <a:pt x="1966" y="1131"/>
                    <a:pt x="1153" y="971"/>
                    <a:pt x="284" y="672"/>
                  </a:cubicBezTo>
                  <a:cubicBezTo>
                    <a:pt x="264" y="665"/>
                    <a:pt x="246" y="662"/>
                    <a:pt x="228" y="662"/>
                  </a:cubicBezTo>
                  <a:cubicBezTo>
                    <a:pt x="67" y="662"/>
                    <a:pt x="0" y="915"/>
                    <a:pt x="151" y="1006"/>
                  </a:cubicBezTo>
                  <a:cubicBezTo>
                    <a:pt x="943" y="1515"/>
                    <a:pt x="1903" y="1754"/>
                    <a:pt x="2875" y="1754"/>
                  </a:cubicBezTo>
                  <a:cubicBezTo>
                    <a:pt x="4197" y="1754"/>
                    <a:pt x="5542" y="1312"/>
                    <a:pt x="6522" y="505"/>
                  </a:cubicBezTo>
                  <a:cubicBezTo>
                    <a:pt x="6719" y="336"/>
                    <a:pt x="6512" y="1"/>
                    <a:pt x="628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61"/>
            <p:cNvSpPr/>
            <p:nvPr/>
          </p:nvSpPr>
          <p:spPr>
            <a:xfrm>
              <a:off x="6574875" y="4696725"/>
              <a:ext cx="85325" cy="122900"/>
            </a:xfrm>
            <a:custGeom>
              <a:rect b="b" l="l" r="r" t="t"/>
              <a:pathLst>
                <a:path extrusionOk="0" h="4916" w="3413">
                  <a:moveTo>
                    <a:pt x="565" y="1"/>
                  </a:moveTo>
                  <a:cubicBezTo>
                    <a:pt x="451" y="1"/>
                    <a:pt x="351" y="132"/>
                    <a:pt x="463" y="216"/>
                  </a:cubicBezTo>
                  <a:cubicBezTo>
                    <a:pt x="964" y="683"/>
                    <a:pt x="1498" y="1117"/>
                    <a:pt x="1864" y="1684"/>
                  </a:cubicBezTo>
                  <a:cubicBezTo>
                    <a:pt x="2131" y="2084"/>
                    <a:pt x="2331" y="2485"/>
                    <a:pt x="2532" y="2885"/>
                  </a:cubicBezTo>
                  <a:cubicBezTo>
                    <a:pt x="1998" y="2184"/>
                    <a:pt x="1264" y="1584"/>
                    <a:pt x="463" y="1217"/>
                  </a:cubicBezTo>
                  <a:cubicBezTo>
                    <a:pt x="426" y="1198"/>
                    <a:pt x="390" y="1190"/>
                    <a:pt x="355" y="1190"/>
                  </a:cubicBezTo>
                  <a:cubicBezTo>
                    <a:pt x="141" y="1190"/>
                    <a:pt x="0" y="1507"/>
                    <a:pt x="230" y="1651"/>
                  </a:cubicBezTo>
                  <a:cubicBezTo>
                    <a:pt x="1431" y="2385"/>
                    <a:pt x="2198" y="3385"/>
                    <a:pt x="2698" y="4686"/>
                  </a:cubicBezTo>
                  <a:cubicBezTo>
                    <a:pt x="2752" y="4846"/>
                    <a:pt x="2885" y="4916"/>
                    <a:pt x="3018" y="4916"/>
                  </a:cubicBezTo>
                  <a:cubicBezTo>
                    <a:pt x="3216" y="4916"/>
                    <a:pt x="3412" y="4760"/>
                    <a:pt x="3332" y="4519"/>
                  </a:cubicBezTo>
                  <a:cubicBezTo>
                    <a:pt x="3265" y="4152"/>
                    <a:pt x="3132" y="3852"/>
                    <a:pt x="2932" y="3552"/>
                  </a:cubicBezTo>
                  <a:cubicBezTo>
                    <a:pt x="3132" y="3552"/>
                    <a:pt x="3332" y="3385"/>
                    <a:pt x="3299" y="3185"/>
                  </a:cubicBezTo>
                  <a:cubicBezTo>
                    <a:pt x="2965" y="1851"/>
                    <a:pt x="1864" y="583"/>
                    <a:pt x="630" y="16"/>
                  </a:cubicBezTo>
                  <a:cubicBezTo>
                    <a:pt x="609" y="6"/>
                    <a:pt x="587" y="1"/>
                    <a:pt x="56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61"/>
            <p:cNvSpPr/>
            <p:nvPr/>
          </p:nvSpPr>
          <p:spPr>
            <a:xfrm>
              <a:off x="5276350" y="4973975"/>
              <a:ext cx="1236375" cy="338925"/>
            </a:xfrm>
            <a:custGeom>
              <a:rect b="b" l="l" r="r" t="t"/>
              <a:pathLst>
                <a:path extrusionOk="0" h="13557" w="49455">
                  <a:moveTo>
                    <a:pt x="25906" y="1"/>
                  </a:moveTo>
                  <a:cubicBezTo>
                    <a:pt x="25888" y="1"/>
                    <a:pt x="25870" y="1"/>
                    <a:pt x="25852" y="1"/>
                  </a:cubicBezTo>
                  <a:cubicBezTo>
                    <a:pt x="21549" y="34"/>
                    <a:pt x="17980" y="3203"/>
                    <a:pt x="16879" y="7173"/>
                  </a:cubicBezTo>
                  <a:cubicBezTo>
                    <a:pt x="14992" y="3645"/>
                    <a:pt x="11038" y="1496"/>
                    <a:pt x="7014" y="1496"/>
                  </a:cubicBezTo>
                  <a:cubicBezTo>
                    <a:pt x="6700" y="1496"/>
                    <a:pt x="6385" y="1509"/>
                    <a:pt x="6071" y="1535"/>
                  </a:cubicBezTo>
                  <a:cubicBezTo>
                    <a:pt x="3803" y="1735"/>
                    <a:pt x="1602" y="2669"/>
                    <a:pt x="734" y="4904"/>
                  </a:cubicBezTo>
                  <a:cubicBezTo>
                    <a:pt x="0" y="6872"/>
                    <a:pt x="334" y="9074"/>
                    <a:pt x="1968" y="10442"/>
                  </a:cubicBezTo>
                  <a:cubicBezTo>
                    <a:pt x="2034" y="10499"/>
                    <a:pt x="2111" y="10524"/>
                    <a:pt x="2185" y="10524"/>
                  </a:cubicBezTo>
                  <a:cubicBezTo>
                    <a:pt x="2411" y="10524"/>
                    <a:pt x="2619" y="10292"/>
                    <a:pt x="2469" y="10041"/>
                  </a:cubicBezTo>
                  <a:cubicBezTo>
                    <a:pt x="1335" y="8207"/>
                    <a:pt x="968" y="5571"/>
                    <a:pt x="2736" y="3970"/>
                  </a:cubicBezTo>
                  <a:cubicBezTo>
                    <a:pt x="3781" y="3032"/>
                    <a:pt x="5303" y="2693"/>
                    <a:pt x="6788" y="2693"/>
                  </a:cubicBezTo>
                  <a:cubicBezTo>
                    <a:pt x="7626" y="2693"/>
                    <a:pt x="8452" y="2801"/>
                    <a:pt x="9174" y="2970"/>
                  </a:cubicBezTo>
                  <a:cubicBezTo>
                    <a:pt x="12709" y="3737"/>
                    <a:pt x="15645" y="6105"/>
                    <a:pt x="16512" y="9708"/>
                  </a:cubicBezTo>
                  <a:cubicBezTo>
                    <a:pt x="16585" y="10000"/>
                    <a:pt x="16825" y="10132"/>
                    <a:pt x="17071" y="10132"/>
                  </a:cubicBezTo>
                  <a:cubicBezTo>
                    <a:pt x="17387" y="10132"/>
                    <a:pt x="17713" y="9916"/>
                    <a:pt x="17713" y="9541"/>
                  </a:cubicBezTo>
                  <a:cubicBezTo>
                    <a:pt x="17846" y="5238"/>
                    <a:pt x="21416" y="1302"/>
                    <a:pt x="25852" y="1268"/>
                  </a:cubicBezTo>
                  <a:cubicBezTo>
                    <a:pt x="25870" y="1268"/>
                    <a:pt x="25888" y="1268"/>
                    <a:pt x="25905" y="1268"/>
                  </a:cubicBezTo>
                  <a:cubicBezTo>
                    <a:pt x="30582" y="1268"/>
                    <a:pt x="34057" y="5655"/>
                    <a:pt x="33891" y="10108"/>
                  </a:cubicBezTo>
                  <a:cubicBezTo>
                    <a:pt x="33511" y="9988"/>
                    <a:pt x="33131" y="9928"/>
                    <a:pt x="32758" y="9928"/>
                  </a:cubicBezTo>
                  <a:cubicBezTo>
                    <a:pt x="32509" y="9928"/>
                    <a:pt x="32263" y="9955"/>
                    <a:pt x="32023" y="10008"/>
                  </a:cubicBezTo>
                  <a:cubicBezTo>
                    <a:pt x="31690" y="10075"/>
                    <a:pt x="31690" y="10608"/>
                    <a:pt x="32023" y="10708"/>
                  </a:cubicBezTo>
                  <a:cubicBezTo>
                    <a:pt x="32757" y="10875"/>
                    <a:pt x="33424" y="10942"/>
                    <a:pt x="34091" y="11309"/>
                  </a:cubicBezTo>
                  <a:cubicBezTo>
                    <a:pt x="34792" y="11676"/>
                    <a:pt x="35192" y="12209"/>
                    <a:pt x="35759" y="12710"/>
                  </a:cubicBezTo>
                  <a:cubicBezTo>
                    <a:pt x="35870" y="12821"/>
                    <a:pt x="36001" y="12868"/>
                    <a:pt x="36128" y="12868"/>
                  </a:cubicBezTo>
                  <a:cubicBezTo>
                    <a:pt x="36501" y="12868"/>
                    <a:pt x="36850" y="12465"/>
                    <a:pt x="36627" y="12043"/>
                  </a:cubicBezTo>
                  <a:cubicBezTo>
                    <a:pt x="36360" y="11576"/>
                    <a:pt x="35926" y="11142"/>
                    <a:pt x="35426" y="10808"/>
                  </a:cubicBezTo>
                  <a:cubicBezTo>
                    <a:pt x="36918" y="9631"/>
                    <a:pt x="39039" y="9004"/>
                    <a:pt x="41140" y="9004"/>
                  </a:cubicBezTo>
                  <a:cubicBezTo>
                    <a:pt x="44158" y="9004"/>
                    <a:pt x="47132" y="10298"/>
                    <a:pt x="48135" y="13110"/>
                  </a:cubicBezTo>
                  <a:cubicBezTo>
                    <a:pt x="48243" y="13421"/>
                    <a:pt x="48494" y="13557"/>
                    <a:pt x="48741" y="13557"/>
                  </a:cubicBezTo>
                  <a:cubicBezTo>
                    <a:pt x="49102" y="13557"/>
                    <a:pt x="49455" y="13266"/>
                    <a:pt x="49336" y="12810"/>
                  </a:cubicBezTo>
                  <a:cubicBezTo>
                    <a:pt x="48460" y="9489"/>
                    <a:pt x="44709" y="7661"/>
                    <a:pt x="41101" y="7661"/>
                  </a:cubicBezTo>
                  <a:cubicBezTo>
                    <a:pt x="38802" y="7661"/>
                    <a:pt x="36561" y="8404"/>
                    <a:pt x="35159" y="9975"/>
                  </a:cubicBezTo>
                  <a:cubicBezTo>
                    <a:pt x="35259" y="4888"/>
                    <a:pt x="31184" y="1"/>
                    <a:pt x="2590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61"/>
            <p:cNvSpPr/>
            <p:nvPr/>
          </p:nvSpPr>
          <p:spPr>
            <a:xfrm>
              <a:off x="6278700" y="4217675"/>
              <a:ext cx="101800" cy="37325"/>
            </a:xfrm>
            <a:custGeom>
              <a:rect b="b" l="l" r="r" t="t"/>
              <a:pathLst>
                <a:path extrusionOk="0" h="1493" w="4072">
                  <a:moveTo>
                    <a:pt x="335" y="0"/>
                  </a:moveTo>
                  <a:cubicBezTo>
                    <a:pt x="161" y="0"/>
                    <a:pt x="1" y="253"/>
                    <a:pt x="168" y="365"/>
                  </a:cubicBezTo>
                  <a:cubicBezTo>
                    <a:pt x="968" y="1054"/>
                    <a:pt x="2040" y="1492"/>
                    <a:pt x="3103" y="1492"/>
                  </a:cubicBezTo>
                  <a:cubicBezTo>
                    <a:pt x="3327" y="1492"/>
                    <a:pt x="3551" y="1473"/>
                    <a:pt x="3771" y="1432"/>
                  </a:cubicBezTo>
                  <a:cubicBezTo>
                    <a:pt x="4071" y="1399"/>
                    <a:pt x="4005" y="865"/>
                    <a:pt x="3704" y="865"/>
                  </a:cubicBezTo>
                  <a:cubicBezTo>
                    <a:pt x="3558" y="873"/>
                    <a:pt x="3414" y="877"/>
                    <a:pt x="3274" y="877"/>
                  </a:cubicBezTo>
                  <a:cubicBezTo>
                    <a:pt x="2232" y="877"/>
                    <a:pt x="1347" y="648"/>
                    <a:pt x="435" y="31"/>
                  </a:cubicBezTo>
                  <a:cubicBezTo>
                    <a:pt x="403" y="10"/>
                    <a:pt x="369" y="0"/>
                    <a:pt x="33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61"/>
            <p:cNvSpPr/>
            <p:nvPr/>
          </p:nvSpPr>
          <p:spPr>
            <a:xfrm>
              <a:off x="6214525" y="4215000"/>
              <a:ext cx="138225" cy="62325"/>
            </a:xfrm>
            <a:custGeom>
              <a:rect b="b" l="l" r="r" t="t"/>
              <a:pathLst>
                <a:path extrusionOk="0" h="2493" w="5529">
                  <a:moveTo>
                    <a:pt x="293" y="1"/>
                  </a:moveTo>
                  <a:cubicBezTo>
                    <a:pt x="144" y="1"/>
                    <a:pt x="0" y="188"/>
                    <a:pt x="100" y="338"/>
                  </a:cubicBezTo>
                  <a:cubicBezTo>
                    <a:pt x="1084" y="1688"/>
                    <a:pt x="2660" y="2492"/>
                    <a:pt x="4290" y="2492"/>
                  </a:cubicBezTo>
                  <a:cubicBezTo>
                    <a:pt x="4594" y="2492"/>
                    <a:pt x="4900" y="2464"/>
                    <a:pt x="5204" y="2406"/>
                  </a:cubicBezTo>
                  <a:cubicBezTo>
                    <a:pt x="5528" y="2374"/>
                    <a:pt x="5474" y="1805"/>
                    <a:pt x="5164" y="1805"/>
                  </a:cubicBezTo>
                  <a:cubicBezTo>
                    <a:pt x="5155" y="1805"/>
                    <a:pt x="5146" y="1805"/>
                    <a:pt x="5137" y="1806"/>
                  </a:cubicBezTo>
                  <a:cubicBezTo>
                    <a:pt x="4890" y="1833"/>
                    <a:pt x="4647" y="1847"/>
                    <a:pt x="4407" y="1847"/>
                  </a:cubicBezTo>
                  <a:cubicBezTo>
                    <a:pt x="2869" y="1847"/>
                    <a:pt x="1502" y="1284"/>
                    <a:pt x="434" y="71"/>
                  </a:cubicBezTo>
                  <a:cubicBezTo>
                    <a:pt x="392" y="21"/>
                    <a:pt x="342" y="1"/>
                    <a:pt x="29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61"/>
            <p:cNvSpPr/>
            <p:nvPr/>
          </p:nvSpPr>
          <p:spPr>
            <a:xfrm>
              <a:off x="6054025" y="6327225"/>
              <a:ext cx="175525" cy="42000"/>
            </a:xfrm>
            <a:custGeom>
              <a:rect b="b" l="l" r="r" t="t"/>
              <a:pathLst>
                <a:path extrusionOk="0" h="1680" w="7021">
                  <a:moveTo>
                    <a:pt x="289" y="1"/>
                  </a:moveTo>
                  <a:cubicBezTo>
                    <a:pt x="94" y="1"/>
                    <a:pt x="0" y="285"/>
                    <a:pt x="182" y="376"/>
                  </a:cubicBezTo>
                  <a:cubicBezTo>
                    <a:pt x="2101" y="1304"/>
                    <a:pt x="4235" y="1679"/>
                    <a:pt x="6348" y="1679"/>
                  </a:cubicBezTo>
                  <a:cubicBezTo>
                    <a:pt x="6439" y="1679"/>
                    <a:pt x="6530" y="1679"/>
                    <a:pt x="6620" y="1677"/>
                  </a:cubicBezTo>
                  <a:cubicBezTo>
                    <a:pt x="7021" y="1677"/>
                    <a:pt x="7021" y="1044"/>
                    <a:pt x="6620" y="1044"/>
                  </a:cubicBezTo>
                  <a:cubicBezTo>
                    <a:pt x="6409" y="1053"/>
                    <a:pt x="6199" y="1058"/>
                    <a:pt x="5991" y="1058"/>
                  </a:cubicBezTo>
                  <a:cubicBezTo>
                    <a:pt x="4034" y="1058"/>
                    <a:pt x="2219" y="643"/>
                    <a:pt x="349" y="10"/>
                  </a:cubicBezTo>
                  <a:cubicBezTo>
                    <a:pt x="328" y="4"/>
                    <a:pt x="308" y="1"/>
                    <a:pt x="28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61"/>
            <p:cNvSpPr/>
            <p:nvPr/>
          </p:nvSpPr>
          <p:spPr>
            <a:xfrm>
              <a:off x="5991300" y="6331975"/>
              <a:ext cx="154025" cy="63075"/>
            </a:xfrm>
            <a:custGeom>
              <a:rect b="b" l="l" r="r" t="t"/>
              <a:pathLst>
                <a:path extrusionOk="0" h="2523" w="6161">
                  <a:moveTo>
                    <a:pt x="316" y="1"/>
                  </a:moveTo>
                  <a:cubicBezTo>
                    <a:pt x="148" y="1"/>
                    <a:pt x="0" y="197"/>
                    <a:pt x="156" y="353"/>
                  </a:cubicBezTo>
                  <a:cubicBezTo>
                    <a:pt x="1660" y="1726"/>
                    <a:pt x="3612" y="2522"/>
                    <a:pt x="5636" y="2522"/>
                  </a:cubicBezTo>
                  <a:cubicBezTo>
                    <a:pt x="5677" y="2522"/>
                    <a:pt x="5719" y="2522"/>
                    <a:pt x="5760" y="2521"/>
                  </a:cubicBezTo>
                  <a:cubicBezTo>
                    <a:pt x="6161" y="2521"/>
                    <a:pt x="6161" y="1954"/>
                    <a:pt x="5760" y="1921"/>
                  </a:cubicBezTo>
                  <a:cubicBezTo>
                    <a:pt x="3792" y="1888"/>
                    <a:pt x="2024" y="1287"/>
                    <a:pt x="456" y="53"/>
                  </a:cubicBezTo>
                  <a:cubicBezTo>
                    <a:pt x="412" y="16"/>
                    <a:pt x="363" y="1"/>
                    <a:pt x="31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61"/>
            <p:cNvSpPr/>
            <p:nvPr/>
          </p:nvSpPr>
          <p:spPr>
            <a:xfrm>
              <a:off x="4094675" y="5811250"/>
              <a:ext cx="2042500" cy="655275"/>
            </a:xfrm>
            <a:custGeom>
              <a:rect b="b" l="l" r="r" t="t"/>
              <a:pathLst>
                <a:path extrusionOk="0" h="26211" w="81700">
                  <a:moveTo>
                    <a:pt x="3657" y="0"/>
                  </a:moveTo>
                  <a:cubicBezTo>
                    <a:pt x="3519" y="0"/>
                    <a:pt x="3386" y="100"/>
                    <a:pt x="3369" y="301"/>
                  </a:cubicBezTo>
                  <a:cubicBezTo>
                    <a:pt x="3236" y="1401"/>
                    <a:pt x="3603" y="2369"/>
                    <a:pt x="4237" y="3203"/>
                  </a:cubicBezTo>
                  <a:cubicBezTo>
                    <a:pt x="4181" y="3180"/>
                    <a:pt x="4122" y="3169"/>
                    <a:pt x="4060" y="3169"/>
                  </a:cubicBezTo>
                  <a:cubicBezTo>
                    <a:pt x="3936" y="3169"/>
                    <a:pt x="3803" y="3214"/>
                    <a:pt x="3670" y="3303"/>
                  </a:cubicBezTo>
                  <a:cubicBezTo>
                    <a:pt x="2335" y="4370"/>
                    <a:pt x="1468" y="5638"/>
                    <a:pt x="1034" y="7005"/>
                  </a:cubicBezTo>
                  <a:lnTo>
                    <a:pt x="801" y="7005"/>
                  </a:lnTo>
                  <a:lnTo>
                    <a:pt x="834" y="7806"/>
                  </a:lnTo>
                  <a:cubicBezTo>
                    <a:pt x="34" y="11809"/>
                    <a:pt x="2569" y="16312"/>
                    <a:pt x="6305" y="18447"/>
                  </a:cubicBezTo>
                  <a:cubicBezTo>
                    <a:pt x="9126" y="20088"/>
                    <a:pt x="12380" y="20606"/>
                    <a:pt x="15629" y="20606"/>
                  </a:cubicBezTo>
                  <a:cubicBezTo>
                    <a:pt x="16606" y="20606"/>
                    <a:pt x="17583" y="20559"/>
                    <a:pt x="18547" y="20482"/>
                  </a:cubicBezTo>
                  <a:cubicBezTo>
                    <a:pt x="20482" y="20348"/>
                    <a:pt x="22717" y="20048"/>
                    <a:pt x="23851" y="18680"/>
                  </a:cubicBezTo>
                  <a:cubicBezTo>
                    <a:pt x="25118" y="22783"/>
                    <a:pt x="29021" y="25485"/>
                    <a:pt x="33424" y="25786"/>
                  </a:cubicBezTo>
                  <a:cubicBezTo>
                    <a:pt x="33730" y="25806"/>
                    <a:pt x="34048" y="25816"/>
                    <a:pt x="34375" y="25816"/>
                  </a:cubicBezTo>
                  <a:cubicBezTo>
                    <a:pt x="38367" y="25816"/>
                    <a:pt x="43760" y="24289"/>
                    <a:pt x="45733" y="20682"/>
                  </a:cubicBezTo>
                  <a:cubicBezTo>
                    <a:pt x="47351" y="24631"/>
                    <a:pt x="51651" y="26211"/>
                    <a:pt x="56074" y="26211"/>
                  </a:cubicBezTo>
                  <a:cubicBezTo>
                    <a:pt x="59310" y="26211"/>
                    <a:pt x="62612" y="25365"/>
                    <a:pt x="64980" y="23984"/>
                  </a:cubicBezTo>
                  <a:cubicBezTo>
                    <a:pt x="67815" y="22316"/>
                    <a:pt x="69917" y="19715"/>
                    <a:pt x="71151" y="16746"/>
                  </a:cubicBezTo>
                  <a:cubicBezTo>
                    <a:pt x="71218" y="17413"/>
                    <a:pt x="71351" y="18080"/>
                    <a:pt x="71551" y="18680"/>
                  </a:cubicBezTo>
                  <a:lnTo>
                    <a:pt x="72352" y="18447"/>
                  </a:lnTo>
                  <a:cubicBezTo>
                    <a:pt x="72018" y="17246"/>
                    <a:pt x="71952" y="15978"/>
                    <a:pt x="71818" y="14711"/>
                  </a:cubicBezTo>
                  <a:cubicBezTo>
                    <a:pt x="72519" y="11909"/>
                    <a:pt x="72452" y="8907"/>
                    <a:pt x="71418" y="6171"/>
                  </a:cubicBezTo>
                  <a:lnTo>
                    <a:pt x="71418" y="6171"/>
                  </a:lnTo>
                  <a:cubicBezTo>
                    <a:pt x="71842" y="6206"/>
                    <a:pt x="72267" y="6223"/>
                    <a:pt x="72690" y="6223"/>
                  </a:cubicBezTo>
                  <a:cubicBezTo>
                    <a:pt x="76396" y="6223"/>
                    <a:pt x="79965" y="4864"/>
                    <a:pt x="81492" y="1301"/>
                  </a:cubicBezTo>
                  <a:cubicBezTo>
                    <a:pt x="81700" y="816"/>
                    <a:pt x="81268" y="363"/>
                    <a:pt x="80871" y="363"/>
                  </a:cubicBezTo>
                  <a:cubicBezTo>
                    <a:pt x="80696" y="363"/>
                    <a:pt x="80527" y="452"/>
                    <a:pt x="80424" y="668"/>
                  </a:cubicBezTo>
                  <a:cubicBezTo>
                    <a:pt x="78906" y="3957"/>
                    <a:pt x="75651" y="5111"/>
                    <a:pt x="72248" y="5111"/>
                  </a:cubicBezTo>
                  <a:cubicBezTo>
                    <a:pt x="69819" y="5111"/>
                    <a:pt x="67314" y="4523"/>
                    <a:pt x="65314" y="3703"/>
                  </a:cubicBezTo>
                  <a:cubicBezTo>
                    <a:pt x="65279" y="3689"/>
                    <a:pt x="65245" y="3683"/>
                    <a:pt x="65214" y="3683"/>
                  </a:cubicBezTo>
                  <a:cubicBezTo>
                    <a:pt x="64938" y="3683"/>
                    <a:pt x="64781" y="4154"/>
                    <a:pt x="65080" y="4303"/>
                  </a:cubicBezTo>
                  <a:cubicBezTo>
                    <a:pt x="66648" y="5171"/>
                    <a:pt x="68616" y="5805"/>
                    <a:pt x="70651" y="6071"/>
                  </a:cubicBezTo>
                  <a:cubicBezTo>
                    <a:pt x="72252" y="11742"/>
                    <a:pt x="70484" y="18180"/>
                    <a:pt x="65781" y="21916"/>
                  </a:cubicBezTo>
                  <a:cubicBezTo>
                    <a:pt x="63447" y="23756"/>
                    <a:pt x="59585" y="24972"/>
                    <a:pt x="55914" y="24972"/>
                  </a:cubicBezTo>
                  <a:cubicBezTo>
                    <a:pt x="51397" y="24972"/>
                    <a:pt x="47169" y="23131"/>
                    <a:pt x="46433" y="18347"/>
                  </a:cubicBezTo>
                  <a:cubicBezTo>
                    <a:pt x="46383" y="18047"/>
                    <a:pt x="46100" y="17897"/>
                    <a:pt x="45816" y="17897"/>
                  </a:cubicBezTo>
                  <a:cubicBezTo>
                    <a:pt x="45533" y="17897"/>
                    <a:pt x="45249" y="18047"/>
                    <a:pt x="45199" y="18347"/>
                  </a:cubicBezTo>
                  <a:cubicBezTo>
                    <a:pt x="44472" y="22807"/>
                    <a:pt x="38347" y="24518"/>
                    <a:pt x="34470" y="24518"/>
                  </a:cubicBezTo>
                  <a:cubicBezTo>
                    <a:pt x="34433" y="24518"/>
                    <a:pt x="34395" y="24518"/>
                    <a:pt x="34358" y="24518"/>
                  </a:cubicBezTo>
                  <a:cubicBezTo>
                    <a:pt x="29621" y="24485"/>
                    <a:pt x="25052" y="21449"/>
                    <a:pt x="24718" y="16445"/>
                  </a:cubicBezTo>
                  <a:cubicBezTo>
                    <a:pt x="24685" y="16029"/>
                    <a:pt x="24351" y="15820"/>
                    <a:pt x="24030" y="15820"/>
                  </a:cubicBezTo>
                  <a:cubicBezTo>
                    <a:pt x="23709" y="15820"/>
                    <a:pt x="23400" y="16029"/>
                    <a:pt x="23417" y="16445"/>
                  </a:cubicBezTo>
                  <a:cubicBezTo>
                    <a:pt x="23450" y="16779"/>
                    <a:pt x="23484" y="17113"/>
                    <a:pt x="23550" y="17446"/>
                  </a:cubicBezTo>
                  <a:cubicBezTo>
                    <a:pt x="22363" y="19068"/>
                    <a:pt x="19673" y="19392"/>
                    <a:pt x="17325" y="19392"/>
                  </a:cubicBezTo>
                  <a:cubicBezTo>
                    <a:pt x="16244" y="19392"/>
                    <a:pt x="15234" y="19323"/>
                    <a:pt x="14477" y="19281"/>
                  </a:cubicBezTo>
                  <a:cubicBezTo>
                    <a:pt x="11742" y="19147"/>
                    <a:pt x="9007" y="18580"/>
                    <a:pt x="6638" y="17113"/>
                  </a:cubicBezTo>
                  <a:cubicBezTo>
                    <a:pt x="2135" y="14344"/>
                    <a:pt x="0" y="8006"/>
                    <a:pt x="4537" y="4203"/>
                  </a:cubicBezTo>
                  <a:cubicBezTo>
                    <a:pt x="4704" y="4070"/>
                    <a:pt x="4770" y="3903"/>
                    <a:pt x="4770" y="3770"/>
                  </a:cubicBezTo>
                  <a:cubicBezTo>
                    <a:pt x="5976" y="4943"/>
                    <a:pt x="7820" y="5639"/>
                    <a:pt x="9428" y="5639"/>
                  </a:cubicBezTo>
                  <a:cubicBezTo>
                    <a:pt x="9466" y="5639"/>
                    <a:pt x="9503" y="5639"/>
                    <a:pt x="9540" y="5638"/>
                  </a:cubicBezTo>
                  <a:cubicBezTo>
                    <a:pt x="10007" y="5604"/>
                    <a:pt x="10308" y="4871"/>
                    <a:pt x="9774" y="4670"/>
                  </a:cubicBezTo>
                  <a:cubicBezTo>
                    <a:pt x="8707" y="4170"/>
                    <a:pt x="7472" y="4103"/>
                    <a:pt x="6405" y="3536"/>
                  </a:cubicBezTo>
                  <a:cubicBezTo>
                    <a:pt x="5171" y="2902"/>
                    <a:pt x="4103" y="1735"/>
                    <a:pt x="3970" y="301"/>
                  </a:cubicBezTo>
                  <a:cubicBezTo>
                    <a:pt x="3936" y="100"/>
                    <a:pt x="3795" y="0"/>
                    <a:pt x="365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61"/>
            <p:cNvSpPr/>
            <p:nvPr/>
          </p:nvSpPr>
          <p:spPr>
            <a:xfrm>
              <a:off x="5798375" y="5089050"/>
              <a:ext cx="78925" cy="96300"/>
            </a:xfrm>
            <a:custGeom>
              <a:rect b="b" l="l" r="r" t="t"/>
              <a:pathLst>
                <a:path extrusionOk="0" h="3852" w="3157">
                  <a:moveTo>
                    <a:pt x="2706" y="1"/>
                  </a:moveTo>
                  <a:cubicBezTo>
                    <a:pt x="2662" y="1"/>
                    <a:pt x="2616" y="11"/>
                    <a:pt x="2569" y="34"/>
                  </a:cubicBezTo>
                  <a:cubicBezTo>
                    <a:pt x="1135" y="702"/>
                    <a:pt x="168" y="2103"/>
                    <a:pt x="1" y="3670"/>
                  </a:cubicBezTo>
                  <a:cubicBezTo>
                    <a:pt x="1" y="3782"/>
                    <a:pt x="115" y="3852"/>
                    <a:pt x="221" y="3852"/>
                  </a:cubicBezTo>
                  <a:cubicBezTo>
                    <a:pt x="306" y="3852"/>
                    <a:pt x="386" y="3807"/>
                    <a:pt x="401" y="3704"/>
                  </a:cubicBezTo>
                  <a:cubicBezTo>
                    <a:pt x="668" y="2269"/>
                    <a:pt x="1535" y="1135"/>
                    <a:pt x="2870" y="501"/>
                  </a:cubicBezTo>
                  <a:cubicBezTo>
                    <a:pt x="3156" y="387"/>
                    <a:pt x="2975" y="1"/>
                    <a:pt x="270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61"/>
            <p:cNvSpPr/>
            <p:nvPr/>
          </p:nvSpPr>
          <p:spPr>
            <a:xfrm>
              <a:off x="4696775" y="4328450"/>
              <a:ext cx="1155950" cy="369075"/>
            </a:xfrm>
            <a:custGeom>
              <a:rect b="b" l="l" r="r" t="t"/>
              <a:pathLst>
                <a:path extrusionOk="0" h="14763" w="46238">
                  <a:moveTo>
                    <a:pt x="30043" y="1"/>
                  </a:moveTo>
                  <a:cubicBezTo>
                    <a:pt x="29617" y="1"/>
                    <a:pt x="29186" y="23"/>
                    <a:pt x="28754" y="70"/>
                  </a:cubicBezTo>
                  <a:cubicBezTo>
                    <a:pt x="23350" y="670"/>
                    <a:pt x="19047" y="4740"/>
                    <a:pt x="17613" y="9810"/>
                  </a:cubicBezTo>
                  <a:cubicBezTo>
                    <a:pt x="16068" y="6955"/>
                    <a:pt x="13200" y="5015"/>
                    <a:pt x="9942" y="5015"/>
                  </a:cubicBezTo>
                  <a:cubicBezTo>
                    <a:pt x="9471" y="5015"/>
                    <a:pt x="8991" y="5056"/>
                    <a:pt x="8506" y="5140"/>
                  </a:cubicBezTo>
                  <a:cubicBezTo>
                    <a:pt x="4237" y="5874"/>
                    <a:pt x="0" y="10244"/>
                    <a:pt x="2268" y="14614"/>
                  </a:cubicBezTo>
                  <a:cubicBezTo>
                    <a:pt x="2327" y="14718"/>
                    <a:pt x="2417" y="14762"/>
                    <a:pt x="2508" y="14762"/>
                  </a:cubicBezTo>
                  <a:cubicBezTo>
                    <a:pt x="2677" y="14762"/>
                    <a:pt x="2846" y="14609"/>
                    <a:pt x="2802" y="14414"/>
                  </a:cubicBezTo>
                  <a:cubicBezTo>
                    <a:pt x="1568" y="10010"/>
                    <a:pt x="5704" y="6241"/>
                    <a:pt x="9907" y="6241"/>
                  </a:cubicBezTo>
                  <a:cubicBezTo>
                    <a:pt x="9930" y="6241"/>
                    <a:pt x="9953" y="6241"/>
                    <a:pt x="9976" y="6241"/>
                  </a:cubicBezTo>
                  <a:cubicBezTo>
                    <a:pt x="13414" y="6241"/>
                    <a:pt x="16251" y="8731"/>
                    <a:pt x="17212" y="11979"/>
                  </a:cubicBezTo>
                  <a:cubicBezTo>
                    <a:pt x="17312" y="12278"/>
                    <a:pt x="17534" y="12407"/>
                    <a:pt x="17760" y="12407"/>
                  </a:cubicBezTo>
                  <a:cubicBezTo>
                    <a:pt x="18063" y="12407"/>
                    <a:pt x="18375" y="12175"/>
                    <a:pt x="18413" y="11812"/>
                  </a:cubicBezTo>
                  <a:cubicBezTo>
                    <a:pt x="19147" y="6274"/>
                    <a:pt x="23851" y="1504"/>
                    <a:pt x="29555" y="1237"/>
                  </a:cubicBezTo>
                  <a:cubicBezTo>
                    <a:pt x="29731" y="1229"/>
                    <a:pt x="29906" y="1225"/>
                    <a:pt x="30081" y="1225"/>
                  </a:cubicBezTo>
                  <a:cubicBezTo>
                    <a:pt x="35308" y="1225"/>
                    <a:pt x="39978" y="5040"/>
                    <a:pt x="41463" y="10010"/>
                  </a:cubicBezTo>
                  <a:cubicBezTo>
                    <a:pt x="40562" y="10010"/>
                    <a:pt x="39695" y="10144"/>
                    <a:pt x="38861" y="10377"/>
                  </a:cubicBezTo>
                  <a:cubicBezTo>
                    <a:pt x="38504" y="10507"/>
                    <a:pt x="38526" y="11079"/>
                    <a:pt x="38927" y="11079"/>
                  </a:cubicBezTo>
                  <a:cubicBezTo>
                    <a:pt x="38938" y="11079"/>
                    <a:pt x="38950" y="11079"/>
                    <a:pt x="38961" y="11078"/>
                  </a:cubicBezTo>
                  <a:cubicBezTo>
                    <a:pt x="39312" y="11062"/>
                    <a:pt x="39655" y="11054"/>
                    <a:pt x="39992" y="11054"/>
                  </a:cubicBezTo>
                  <a:cubicBezTo>
                    <a:pt x="41834" y="11054"/>
                    <a:pt x="43500" y="11302"/>
                    <a:pt x="45333" y="11979"/>
                  </a:cubicBezTo>
                  <a:cubicBezTo>
                    <a:pt x="45395" y="12004"/>
                    <a:pt x="45455" y="12016"/>
                    <a:pt x="45512" y="12016"/>
                  </a:cubicBezTo>
                  <a:cubicBezTo>
                    <a:pt x="45976" y="12016"/>
                    <a:pt x="46238" y="11249"/>
                    <a:pt x="45733" y="11011"/>
                  </a:cubicBezTo>
                  <a:cubicBezTo>
                    <a:pt x="44899" y="10578"/>
                    <a:pt x="43932" y="10311"/>
                    <a:pt x="42931" y="10144"/>
                  </a:cubicBezTo>
                  <a:cubicBezTo>
                    <a:pt x="42964" y="10144"/>
                    <a:pt x="42964" y="10111"/>
                    <a:pt x="42998" y="10111"/>
                  </a:cubicBezTo>
                  <a:cubicBezTo>
                    <a:pt x="43031" y="10044"/>
                    <a:pt x="43098" y="9977"/>
                    <a:pt x="43131" y="9944"/>
                  </a:cubicBezTo>
                  <a:lnTo>
                    <a:pt x="42564" y="9443"/>
                  </a:lnTo>
                  <a:cubicBezTo>
                    <a:pt x="40857" y="4044"/>
                    <a:pt x="35744" y="1"/>
                    <a:pt x="3004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61"/>
            <p:cNvSpPr/>
            <p:nvPr/>
          </p:nvSpPr>
          <p:spPr>
            <a:xfrm>
              <a:off x="5684650" y="3579625"/>
              <a:ext cx="131050" cy="66725"/>
            </a:xfrm>
            <a:custGeom>
              <a:rect b="b" l="l" r="r" t="t"/>
              <a:pathLst>
                <a:path extrusionOk="0" h="2669" w="5242">
                  <a:moveTo>
                    <a:pt x="4877" y="0"/>
                  </a:moveTo>
                  <a:cubicBezTo>
                    <a:pt x="4868" y="0"/>
                    <a:pt x="4859" y="1"/>
                    <a:pt x="4850" y="1"/>
                  </a:cubicBezTo>
                  <a:cubicBezTo>
                    <a:pt x="3049" y="202"/>
                    <a:pt x="1414" y="1036"/>
                    <a:pt x="180" y="2270"/>
                  </a:cubicBezTo>
                  <a:cubicBezTo>
                    <a:pt x="0" y="2450"/>
                    <a:pt x="157" y="2669"/>
                    <a:pt x="330" y="2669"/>
                  </a:cubicBezTo>
                  <a:cubicBezTo>
                    <a:pt x="381" y="2669"/>
                    <a:pt x="434" y="2649"/>
                    <a:pt x="480" y="2603"/>
                  </a:cubicBezTo>
                  <a:cubicBezTo>
                    <a:pt x="1781" y="1503"/>
                    <a:pt x="3249" y="869"/>
                    <a:pt x="4917" y="602"/>
                  </a:cubicBezTo>
                  <a:cubicBezTo>
                    <a:pt x="5241" y="569"/>
                    <a:pt x="5187" y="0"/>
                    <a:pt x="487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61"/>
            <p:cNvSpPr/>
            <p:nvPr/>
          </p:nvSpPr>
          <p:spPr>
            <a:xfrm>
              <a:off x="5742525" y="5102100"/>
              <a:ext cx="60525" cy="116775"/>
            </a:xfrm>
            <a:custGeom>
              <a:rect b="b" l="l" r="r" t="t"/>
              <a:pathLst>
                <a:path extrusionOk="0" h="4671" w="2421">
                  <a:moveTo>
                    <a:pt x="2076" y="1"/>
                  </a:moveTo>
                  <a:cubicBezTo>
                    <a:pt x="2018" y="1"/>
                    <a:pt x="1957" y="24"/>
                    <a:pt x="1901" y="79"/>
                  </a:cubicBezTo>
                  <a:cubicBezTo>
                    <a:pt x="734" y="1214"/>
                    <a:pt x="0" y="2848"/>
                    <a:pt x="33" y="4483"/>
                  </a:cubicBezTo>
                  <a:cubicBezTo>
                    <a:pt x="53" y="4599"/>
                    <a:pt x="174" y="4670"/>
                    <a:pt x="271" y="4670"/>
                  </a:cubicBezTo>
                  <a:cubicBezTo>
                    <a:pt x="342" y="4670"/>
                    <a:pt x="400" y="4633"/>
                    <a:pt x="400" y="4549"/>
                  </a:cubicBezTo>
                  <a:cubicBezTo>
                    <a:pt x="634" y="2948"/>
                    <a:pt x="1168" y="1614"/>
                    <a:pt x="2268" y="446"/>
                  </a:cubicBezTo>
                  <a:cubicBezTo>
                    <a:pt x="2421" y="243"/>
                    <a:pt x="2263" y="1"/>
                    <a:pt x="207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61"/>
            <p:cNvSpPr/>
            <p:nvPr/>
          </p:nvSpPr>
          <p:spPr>
            <a:xfrm>
              <a:off x="5629925" y="6275875"/>
              <a:ext cx="133450" cy="98300"/>
            </a:xfrm>
            <a:custGeom>
              <a:rect b="b" l="l" r="r" t="t"/>
              <a:pathLst>
                <a:path extrusionOk="0" h="3932" w="5338">
                  <a:moveTo>
                    <a:pt x="4877" y="0"/>
                  </a:moveTo>
                  <a:cubicBezTo>
                    <a:pt x="4766" y="0"/>
                    <a:pt x="4665" y="58"/>
                    <a:pt x="4637" y="196"/>
                  </a:cubicBezTo>
                  <a:cubicBezTo>
                    <a:pt x="4337" y="2597"/>
                    <a:pt x="2202" y="2998"/>
                    <a:pt x="234" y="3531"/>
                  </a:cubicBezTo>
                  <a:cubicBezTo>
                    <a:pt x="1" y="3598"/>
                    <a:pt x="34" y="3932"/>
                    <a:pt x="268" y="3932"/>
                  </a:cubicBezTo>
                  <a:cubicBezTo>
                    <a:pt x="2269" y="3765"/>
                    <a:pt x="5338" y="2797"/>
                    <a:pt x="5238" y="296"/>
                  </a:cubicBezTo>
                  <a:cubicBezTo>
                    <a:pt x="5218" y="119"/>
                    <a:pt x="5037" y="0"/>
                    <a:pt x="487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61"/>
            <p:cNvSpPr/>
            <p:nvPr/>
          </p:nvSpPr>
          <p:spPr>
            <a:xfrm>
              <a:off x="5668525" y="6248900"/>
              <a:ext cx="77625" cy="62775"/>
            </a:xfrm>
            <a:custGeom>
              <a:rect b="b" l="l" r="r" t="t"/>
              <a:pathLst>
                <a:path extrusionOk="0" h="2511" w="3105">
                  <a:moveTo>
                    <a:pt x="2760" y="1"/>
                  </a:moveTo>
                  <a:cubicBezTo>
                    <a:pt x="2680" y="1"/>
                    <a:pt x="2604" y="42"/>
                    <a:pt x="2560" y="140"/>
                  </a:cubicBezTo>
                  <a:cubicBezTo>
                    <a:pt x="2326" y="607"/>
                    <a:pt x="2093" y="1041"/>
                    <a:pt x="1692" y="1375"/>
                  </a:cubicBezTo>
                  <a:cubicBezTo>
                    <a:pt x="1259" y="1742"/>
                    <a:pt x="792" y="1942"/>
                    <a:pt x="258" y="2042"/>
                  </a:cubicBezTo>
                  <a:cubicBezTo>
                    <a:pt x="0" y="2074"/>
                    <a:pt x="54" y="2510"/>
                    <a:pt x="298" y="2510"/>
                  </a:cubicBezTo>
                  <a:cubicBezTo>
                    <a:pt x="307" y="2510"/>
                    <a:pt x="316" y="2510"/>
                    <a:pt x="325" y="2509"/>
                  </a:cubicBezTo>
                  <a:cubicBezTo>
                    <a:pt x="1492" y="2375"/>
                    <a:pt x="2760" y="1575"/>
                    <a:pt x="3060" y="374"/>
                  </a:cubicBezTo>
                  <a:cubicBezTo>
                    <a:pt x="3105" y="172"/>
                    <a:pt x="2924" y="1"/>
                    <a:pt x="276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61"/>
            <p:cNvSpPr/>
            <p:nvPr/>
          </p:nvSpPr>
          <p:spPr>
            <a:xfrm>
              <a:off x="5636350" y="3559275"/>
              <a:ext cx="98825" cy="97900"/>
            </a:xfrm>
            <a:custGeom>
              <a:rect b="b" l="l" r="r" t="t"/>
              <a:pathLst>
                <a:path extrusionOk="0" h="3916" w="3953">
                  <a:moveTo>
                    <a:pt x="3600" y="0"/>
                  </a:moveTo>
                  <a:cubicBezTo>
                    <a:pt x="3573" y="0"/>
                    <a:pt x="3544" y="5"/>
                    <a:pt x="3513" y="15"/>
                  </a:cubicBezTo>
                  <a:cubicBezTo>
                    <a:pt x="1879" y="582"/>
                    <a:pt x="511" y="2016"/>
                    <a:pt x="44" y="3651"/>
                  </a:cubicBezTo>
                  <a:cubicBezTo>
                    <a:pt x="0" y="3805"/>
                    <a:pt x="130" y="3915"/>
                    <a:pt x="252" y="3915"/>
                  </a:cubicBezTo>
                  <a:cubicBezTo>
                    <a:pt x="316" y="3915"/>
                    <a:pt x="377" y="3886"/>
                    <a:pt x="411" y="3818"/>
                  </a:cubicBezTo>
                  <a:cubicBezTo>
                    <a:pt x="1111" y="2250"/>
                    <a:pt x="2179" y="1216"/>
                    <a:pt x="3713" y="482"/>
                  </a:cubicBezTo>
                  <a:cubicBezTo>
                    <a:pt x="3953" y="362"/>
                    <a:pt x="3843" y="0"/>
                    <a:pt x="360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61"/>
            <p:cNvSpPr/>
            <p:nvPr/>
          </p:nvSpPr>
          <p:spPr>
            <a:xfrm>
              <a:off x="4479950" y="5415925"/>
              <a:ext cx="1111500" cy="434775"/>
            </a:xfrm>
            <a:custGeom>
              <a:rect b="b" l="l" r="r" t="t"/>
              <a:pathLst>
                <a:path extrusionOk="0" h="17391" w="44460">
                  <a:moveTo>
                    <a:pt x="6503" y="0"/>
                  </a:moveTo>
                  <a:cubicBezTo>
                    <a:pt x="6493" y="0"/>
                    <a:pt x="6482" y="1"/>
                    <a:pt x="6472" y="2"/>
                  </a:cubicBezTo>
                  <a:cubicBezTo>
                    <a:pt x="1802" y="436"/>
                    <a:pt x="0" y="5973"/>
                    <a:pt x="2602" y="9576"/>
                  </a:cubicBezTo>
                  <a:cubicBezTo>
                    <a:pt x="4146" y="11701"/>
                    <a:pt x="6302" y="12603"/>
                    <a:pt x="8522" y="12603"/>
                  </a:cubicBezTo>
                  <a:cubicBezTo>
                    <a:pt x="10762" y="12603"/>
                    <a:pt x="13068" y="11684"/>
                    <a:pt x="14878" y="10176"/>
                  </a:cubicBezTo>
                  <a:cubicBezTo>
                    <a:pt x="15545" y="13045"/>
                    <a:pt x="17780" y="15446"/>
                    <a:pt x="20849" y="15747"/>
                  </a:cubicBezTo>
                  <a:cubicBezTo>
                    <a:pt x="21045" y="15765"/>
                    <a:pt x="21242" y="15774"/>
                    <a:pt x="21437" y="15774"/>
                  </a:cubicBezTo>
                  <a:cubicBezTo>
                    <a:pt x="24386" y="15774"/>
                    <a:pt x="27109" y="13694"/>
                    <a:pt x="27954" y="10910"/>
                  </a:cubicBezTo>
                  <a:lnTo>
                    <a:pt x="27954" y="10910"/>
                  </a:lnTo>
                  <a:cubicBezTo>
                    <a:pt x="27687" y="15146"/>
                    <a:pt x="31156" y="17181"/>
                    <a:pt x="35426" y="17381"/>
                  </a:cubicBezTo>
                  <a:cubicBezTo>
                    <a:pt x="35561" y="17387"/>
                    <a:pt x="35696" y="17390"/>
                    <a:pt x="35829" y="17390"/>
                  </a:cubicBezTo>
                  <a:cubicBezTo>
                    <a:pt x="40796" y="17390"/>
                    <a:pt x="44459" y="13212"/>
                    <a:pt x="44232" y="8275"/>
                  </a:cubicBezTo>
                  <a:cubicBezTo>
                    <a:pt x="44215" y="7891"/>
                    <a:pt x="43907" y="7699"/>
                    <a:pt x="43602" y="7699"/>
                  </a:cubicBezTo>
                  <a:cubicBezTo>
                    <a:pt x="43298" y="7699"/>
                    <a:pt x="42998" y="7891"/>
                    <a:pt x="42998" y="8275"/>
                  </a:cubicBezTo>
                  <a:cubicBezTo>
                    <a:pt x="43098" y="12378"/>
                    <a:pt x="40296" y="16080"/>
                    <a:pt x="35926" y="16114"/>
                  </a:cubicBezTo>
                  <a:cubicBezTo>
                    <a:pt x="35858" y="16115"/>
                    <a:pt x="35789" y="16116"/>
                    <a:pt x="35720" y="16116"/>
                  </a:cubicBezTo>
                  <a:cubicBezTo>
                    <a:pt x="34265" y="16116"/>
                    <a:pt x="32595" y="15782"/>
                    <a:pt x="31289" y="15113"/>
                  </a:cubicBezTo>
                  <a:cubicBezTo>
                    <a:pt x="29255" y="14045"/>
                    <a:pt x="28821" y="12378"/>
                    <a:pt x="28754" y="10276"/>
                  </a:cubicBezTo>
                  <a:lnTo>
                    <a:pt x="28754" y="10276"/>
                  </a:lnTo>
                  <a:cubicBezTo>
                    <a:pt x="29110" y="10309"/>
                    <a:pt x="29466" y="10324"/>
                    <a:pt x="29819" y="10324"/>
                  </a:cubicBezTo>
                  <a:cubicBezTo>
                    <a:pt x="30526" y="10324"/>
                    <a:pt x="31223" y="10265"/>
                    <a:pt x="31890" y="10176"/>
                  </a:cubicBezTo>
                  <a:cubicBezTo>
                    <a:pt x="32526" y="10049"/>
                    <a:pt x="32313" y="9102"/>
                    <a:pt x="31683" y="9102"/>
                  </a:cubicBezTo>
                  <a:cubicBezTo>
                    <a:pt x="31653" y="9102"/>
                    <a:pt x="31622" y="9104"/>
                    <a:pt x="31590" y="9109"/>
                  </a:cubicBezTo>
                  <a:cubicBezTo>
                    <a:pt x="31037" y="9198"/>
                    <a:pt x="30509" y="9236"/>
                    <a:pt x="29994" y="9236"/>
                  </a:cubicBezTo>
                  <a:cubicBezTo>
                    <a:pt x="28394" y="9236"/>
                    <a:pt x="26925" y="8870"/>
                    <a:pt x="25285" y="8542"/>
                  </a:cubicBezTo>
                  <a:cubicBezTo>
                    <a:pt x="25260" y="8536"/>
                    <a:pt x="25236" y="8534"/>
                    <a:pt x="25212" y="8534"/>
                  </a:cubicBezTo>
                  <a:cubicBezTo>
                    <a:pt x="24929" y="8534"/>
                    <a:pt x="24805" y="8890"/>
                    <a:pt x="25052" y="9075"/>
                  </a:cubicBezTo>
                  <a:cubicBezTo>
                    <a:pt x="25652" y="9509"/>
                    <a:pt x="26319" y="9776"/>
                    <a:pt x="27053" y="9976"/>
                  </a:cubicBezTo>
                  <a:cubicBezTo>
                    <a:pt x="26103" y="12858"/>
                    <a:pt x="23648" y="14312"/>
                    <a:pt x="21286" y="14312"/>
                  </a:cubicBezTo>
                  <a:cubicBezTo>
                    <a:pt x="18673" y="14312"/>
                    <a:pt x="16173" y="12533"/>
                    <a:pt x="15945" y="8942"/>
                  </a:cubicBezTo>
                  <a:cubicBezTo>
                    <a:pt x="15922" y="8596"/>
                    <a:pt x="15613" y="8331"/>
                    <a:pt x="15292" y="8331"/>
                  </a:cubicBezTo>
                  <a:cubicBezTo>
                    <a:pt x="15148" y="8331"/>
                    <a:pt x="15002" y="8384"/>
                    <a:pt x="14878" y="8508"/>
                  </a:cubicBezTo>
                  <a:cubicBezTo>
                    <a:pt x="13232" y="10216"/>
                    <a:pt x="10939" y="11390"/>
                    <a:pt x="8664" y="11390"/>
                  </a:cubicBezTo>
                  <a:cubicBezTo>
                    <a:pt x="7250" y="11390"/>
                    <a:pt x="5844" y="10937"/>
                    <a:pt x="4604" y="9876"/>
                  </a:cubicBezTo>
                  <a:cubicBezTo>
                    <a:pt x="1201" y="6974"/>
                    <a:pt x="2269" y="1903"/>
                    <a:pt x="6538" y="569"/>
                  </a:cubicBezTo>
                  <a:cubicBezTo>
                    <a:pt x="6829" y="472"/>
                    <a:pt x="6807" y="0"/>
                    <a:pt x="650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61"/>
            <p:cNvSpPr/>
            <p:nvPr/>
          </p:nvSpPr>
          <p:spPr>
            <a:xfrm>
              <a:off x="5217150" y="4500300"/>
              <a:ext cx="67225" cy="92125"/>
            </a:xfrm>
            <a:custGeom>
              <a:rect b="b" l="l" r="r" t="t"/>
              <a:pathLst>
                <a:path extrusionOk="0" h="3685" w="2689">
                  <a:moveTo>
                    <a:pt x="2216" y="1"/>
                  </a:moveTo>
                  <a:cubicBezTo>
                    <a:pt x="2169" y="1"/>
                    <a:pt x="2119" y="11"/>
                    <a:pt x="2068" y="34"/>
                  </a:cubicBezTo>
                  <a:cubicBezTo>
                    <a:pt x="767" y="568"/>
                    <a:pt x="0" y="2169"/>
                    <a:pt x="267" y="3537"/>
                  </a:cubicBezTo>
                  <a:cubicBezTo>
                    <a:pt x="282" y="3640"/>
                    <a:pt x="362" y="3685"/>
                    <a:pt x="447" y="3685"/>
                  </a:cubicBezTo>
                  <a:cubicBezTo>
                    <a:pt x="554" y="3685"/>
                    <a:pt x="667" y="3615"/>
                    <a:pt x="667" y="3503"/>
                  </a:cubicBezTo>
                  <a:cubicBezTo>
                    <a:pt x="667" y="2169"/>
                    <a:pt x="1268" y="1202"/>
                    <a:pt x="2402" y="568"/>
                  </a:cubicBezTo>
                  <a:cubicBezTo>
                    <a:pt x="2689" y="396"/>
                    <a:pt x="2506" y="1"/>
                    <a:pt x="221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61"/>
            <p:cNvSpPr/>
            <p:nvPr/>
          </p:nvSpPr>
          <p:spPr>
            <a:xfrm>
              <a:off x="5183775" y="4525350"/>
              <a:ext cx="46400" cy="104150"/>
            </a:xfrm>
            <a:custGeom>
              <a:rect b="b" l="l" r="r" t="t"/>
              <a:pathLst>
                <a:path extrusionOk="0" h="4166" w="1856">
                  <a:moveTo>
                    <a:pt x="1550" y="0"/>
                  </a:moveTo>
                  <a:cubicBezTo>
                    <a:pt x="1500" y="0"/>
                    <a:pt x="1448" y="20"/>
                    <a:pt x="1402" y="66"/>
                  </a:cubicBezTo>
                  <a:cubicBezTo>
                    <a:pt x="368" y="1134"/>
                    <a:pt x="1" y="2635"/>
                    <a:pt x="368" y="4069"/>
                  </a:cubicBezTo>
                  <a:cubicBezTo>
                    <a:pt x="381" y="4136"/>
                    <a:pt x="433" y="4166"/>
                    <a:pt x="487" y="4166"/>
                  </a:cubicBezTo>
                  <a:cubicBezTo>
                    <a:pt x="568" y="4166"/>
                    <a:pt x="654" y="4102"/>
                    <a:pt x="635" y="4002"/>
                  </a:cubicBezTo>
                  <a:cubicBezTo>
                    <a:pt x="334" y="2635"/>
                    <a:pt x="735" y="1367"/>
                    <a:pt x="1702" y="366"/>
                  </a:cubicBezTo>
                  <a:cubicBezTo>
                    <a:pt x="1856" y="213"/>
                    <a:pt x="1714" y="0"/>
                    <a:pt x="155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61"/>
            <p:cNvSpPr/>
            <p:nvPr/>
          </p:nvSpPr>
          <p:spPr>
            <a:xfrm>
              <a:off x="4835200" y="3729750"/>
              <a:ext cx="138175" cy="71100"/>
            </a:xfrm>
            <a:custGeom>
              <a:rect b="b" l="l" r="r" t="t"/>
              <a:pathLst>
                <a:path extrusionOk="0" h="2844" w="5527">
                  <a:moveTo>
                    <a:pt x="267" y="1"/>
                  </a:moveTo>
                  <a:cubicBezTo>
                    <a:pt x="0" y="1"/>
                    <a:pt x="0" y="401"/>
                    <a:pt x="267" y="434"/>
                  </a:cubicBezTo>
                  <a:cubicBezTo>
                    <a:pt x="2169" y="635"/>
                    <a:pt x="3570" y="1502"/>
                    <a:pt x="4937" y="2769"/>
                  </a:cubicBezTo>
                  <a:cubicBezTo>
                    <a:pt x="5004" y="2822"/>
                    <a:pt x="5073" y="2844"/>
                    <a:pt x="5137" y="2844"/>
                  </a:cubicBezTo>
                  <a:cubicBezTo>
                    <a:pt x="5360" y="2844"/>
                    <a:pt x="5526" y="2576"/>
                    <a:pt x="5371" y="2369"/>
                  </a:cubicBezTo>
                  <a:cubicBezTo>
                    <a:pt x="4170" y="868"/>
                    <a:pt x="2169" y="101"/>
                    <a:pt x="26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61"/>
            <p:cNvSpPr/>
            <p:nvPr/>
          </p:nvSpPr>
          <p:spPr>
            <a:xfrm>
              <a:off x="4864050" y="3769550"/>
              <a:ext cx="94550" cy="66050"/>
            </a:xfrm>
            <a:custGeom>
              <a:rect b="b" l="l" r="r" t="t"/>
              <a:pathLst>
                <a:path extrusionOk="0" h="2642" w="3782">
                  <a:moveTo>
                    <a:pt x="258" y="0"/>
                  </a:moveTo>
                  <a:cubicBezTo>
                    <a:pt x="91" y="0"/>
                    <a:pt x="0" y="256"/>
                    <a:pt x="181" y="377"/>
                  </a:cubicBezTo>
                  <a:cubicBezTo>
                    <a:pt x="1248" y="977"/>
                    <a:pt x="2249" y="1644"/>
                    <a:pt x="3083" y="2545"/>
                  </a:cubicBezTo>
                  <a:cubicBezTo>
                    <a:pt x="3151" y="2613"/>
                    <a:pt x="3228" y="2642"/>
                    <a:pt x="3302" y="2642"/>
                  </a:cubicBezTo>
                  <a:cubicBezTo>
                    <a:pt x="3556" y="2642"/>
                    <a:pt x="3782" y="2310"/>
                    <a:pt x="3550" y="2078"/>
                  </a:cubicBezTo>
                  <a:cubicBezTo>
                    <a:pt x="2616" y="1211"/>
                    <a:pt x="1548" y="410"/>
                    <a:pt x="314" y="10"/>
                  </a:cubicBezTo>
                  <a:cubicBezTo>
                    <a:pt x="295" y="3"/>
                    <a:pt x="276" y="0"/>
                    <a:pt x="25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61"/>
            <p:cNvSpPr/>
            <p:nvPr/>
          </p:nvSpPr>
          <p:spPr>
            <a:xfrm>
              <a:off x="3748600" y="4770400"/>
              <a:ext cx="714575" cy="1239700"/>
            </a:xfrm>
            <a:custGeom>
              <a:rect b="b" l="l" r="r" t="t"/>
              <a:pathLst>
                <a:path extrusionOk="0" h="49588" w="28583">
                  <a:moveTo>
                    <a:pt x="25359" y="0"/>
                  </a:moveTo>
                  <a:cubicBezTo>
                    <a:pt x="21614" y="0"/>
                    <a:pt x="17175" y="3751"/>
                    <a:pt x="15978" y="6676"/>
                  </a:cubicBezTo>
                  <a:cubicBezTo>
                    <a:pt x="14711" y="9745"/>
                    <a:pt x="15545" y="13281"/>
                    <a:pt x="17813" y="15449"/>
                  </a:cubicBezTo>
                  <a:cubicBezTo>
                    <a:pt x="17231" y="15416"/>
                    <a:pt x="16643" y="15397"/>
                    <a:pt x="16054" y="15397"/>
                  </a:cubicBezTo>
                  <a:cubicBezTo>
                    <a:pt x="11342" y="15397"/>
                    <a:pt x="6538" y="16583"/>
                    <a:pt x="3869" y="20853"/>
                  </a:cubicBezTo>
                  <a:cubicBezTo>
                    <a:pt x="3402" y="21553"/>
                    <a:pt x="3102" y="22321"/>
                    <a:pt x="2902" y="23121"/>
                  </a:cubicBezTo>
                  <a:lnTo>
                    <a:pt x="2869" y="23121"/>
                  </a:lnTo>
                  <a:lnTo>
                    <a:pt x="2735" y="23988"/>
                  </a:lnTo>
                  <a:cubicBezTo>
                    <a:pt x="2302" y="26924"/>
                    <a:pt x="3503" y="29926"/>
                    <a:pt x="6271" y="31327"/>
                  </a:cubicBezTo>
                  <a:cubicBezTo>
                    <a:pt x="4236" y="32261"/>
                    <a:pt x="1968" y="33195"/>
                    <a:pt x="1001" y="35397"/>
                  </a:cubicBezTo>
                  <a:cubicBezTo>
                    <a:pt x="0" y="37698"/>
                    <a:pt x="734" y="40534"/>
                    <a:pt x="1801" y="42702"/>
                  </a:cubicBezTo>
                  <a:cubicBezTo>
                    <a:pt x="3918" y="46935"/>
                    <a:pt x="8236" y="49587"/>
                    <a:pt x="12815" y="49587"/>
                  </a:cubicBezTo>
                  <a:cubicBezTo>
                    <a:pt x="13433" y="49587"/>
                    <a:pt x="14055" y="49539"/>
                    <a:pt x="14677" y="49440"/>
                  </a:cubicBezTo>
                  <a:lnTo>
                    <a:pt x="14644" y="48639"/>
                  </a:lnTo>
                  <a:cubicBezTo>
                    <a:pt x="14600" y="48640"/>
                    <a:pt x="14555" y="48640"/>
                    <a:pt x="14511" y="48640"/>
                  </a:cubicBezTo>
                  <a:cubicBezTo>
                    <a:pt x="10124" y="48640"/>
                    <a:pt x="5979" y="46999"/>
                    <a:pt x="3503" y="43135"/>
                  </a:cubicBezTo>
                  <a:cubicBezTo>
                    <a:pt x="2135" y="41001"/>
                    <a:pt x="1134" y="38065"/>
                    <a:pt x="2402" y="35663"/>
                  </a:cubicBezTo>
                  <a:cubicBezTo>
                    <a:pt x="3469" y="33695"/>
                    <a:pt x="5537" y="32995"/>
                    <a:pt x="7472" y="32094"/>
                  </a:cubicBezTo>
                  <a:cubicBezTo>
                    <a:pt x="8073" y="31827"/>
                    <a:pt x="7739" y="31094"/>
                    <a:pt x="7205" y="31027"/>
                  </a:cubicBezTo>
                  <a:cubicBezTo>
                    <a:pt x="7205" y="30993"/>
                    <a:pt x="7172" y="30993"/>
                    <a:pt x="7172" y="30993"/>
                  </a:cubicBezTo>
                  <a:cubicBezTo>
                    <a:pt x="2702" y="28458"/>
                    <a:pt x="3202" y="22554"/>
                    <a:pt x="6772" y="19519"/>
                  </a:cubicBezTo>
                  <a:cubicBezTo>
                    <a:pt x="9330" y="17322"/>
                    <a:pt x="12564" y="16694"/>
                    <a:pt x="15828" y="16694"/>
                  </a:cubicBezTo>
                  <a:cubicBezTo>
                    <a:pt x="17373" y="16694"/>
                    <a:pt x="18925" y="16835"/>
                    <a:pt x="20415" y="17017"/>
                  </a:cubicBezTo>
                  <a:cubicBezTo>
                    <a:pt x="20447" y="17021"/>
                    <a:pt x="20479" y="17023"/>
                    <a:pt x="20509" y="17023"/>
                  </a:cubicBezTo>
                  <a:cubicBezTo>
                    <a:pt x="21214" y="17023"/>
                    <a:pt x="21189" y="15940"/>
                    <a:pt x="20581" y="15716"/>
                  </a:cubicBezTo>
                  <a:cubicBezTo>
                    <a:pt x="17079" y="14348"/>
                    <a:pt x="15778" y="9878"/>
                    <a:pt x="17446" y="6609"/>
                  </a:cubicBezTo>
                  <a:cubicBezTo>
                    <a:pt x="18614" y="4381"/>
                    <a:pt x="22307" y="1399"/>
                    <a:pt x="25403" y="1399"/>
                  </a:cubicBezTo>
                  <a:cubicBezTo>
                    <a:pt x="26107" y="1399"/>
                    <a:pt x="26781" y="1554"/>
                    <a:pt x="27386" y="1906"/>
                  </a:cubicBezTo>
                  <a:cubicBezTo>
                    <a:pt x="27501" y="1969"/>
                    <a:pt x="27612" y="1996"/>
                    <a:pt x="27715" y="1996"/>
                  </a:cubicBezTo>
                  <a:cubicBezTo>
                    <a:pt x="28268" y="1996"/>
                    <a:pt x="28583" y="1199"/>
                    <a:pt x="28020" y="805"/>
                  </a:cubicBezTo>
                  <a:cubicBezTo>
                    <a:pt x="27221" y="243"/>
                    <a:pt x="26313" y="0"/>
                    <a:pt x="2535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61"/>
            <p:cNvSpPr/>
            <p:nvPr/>
          </p:nvSpPr>
          <p:spPr>
            <a:xfrm>
              <a:off x="4256675" y="4279575"/>
              <a:ext cx="124275" cy="58300"/>
            </a:xfrm>
            <a:custGeom>
              <a:rect b="b" l="l" r="r" t="t"/>
              <a:pathLst>
                <a:path extrusionOk="0" h="2332" w="4971">
                  <a:moveTo>
                    <a:pt x="991" y="1"/>
                  </a:moveTo>
                  <a:cubicBezTo>
                    <a:pt x="748" y="1"/>
                    <a:pt x="504" y="19"/>
                    <a:pt x="258" y="57"/>
                  </a:cubicBezTo>
                  <a:cubicBezTo>
                    <a:pt x="1" y="121"/>
                    <a:pt x="54" y="559"/>
                    <a:pt x="298" y="559"/>
                  </a:cubicBezTo>
                  <a:cubicBezTo>
                    <a:pt x="307" y="559"/>
                    <a:pt x="316" y="558"/>
                    <a:pt x="325" y="557"/>
                  </a:cubicBezTo>
                  <a:cubicBezTo>
                    <a:pt x="451" y="549"/>
                    <a:pt x="576" y="545"/>
                    <a:pt x="700" y="545"/>
                  </a:cubicBezTo>
                  <a:cubicBezTo>
                    <a:pt x="2149" y="545"/>
                    <a:pt x="3442" y="1088"/>
                    <a:pt x="4395" y="2225"/>
                  </a:cubicBezTo>
                  <a:cubicBezTo>
                    <a:pt x="4453" y="2300"/>
                    <a:pt x="4522" y="2331"/>
                    <a:pt x="4589" y="2331"/>
                  </a:cubicBezTo>
                  <a:cubicBezTo>
                    <a:pt x="4789" y="2331"/>
                    <a:pt x="4970" y="2050"/>
                    <a:pt x="4795" y="1825"/>
                  </a:cubicBezTo>
                  <a:cubicBezTo>
                    <a:pt x="3850" y="679"/>
                    <a:pt x="2462" y="1"/>
                    <a:pt x="99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61"/>
            <p:cNvSpPr/>
            <p:nvPr/>
          </p:nvSpPr>
          <p:spPr>
            <a:xfrm>
              <a:off x="4234125" y="4307975"/>
              <a:ext cx="93550" cy="24125"/>
            </a:xfrm>
            <a:custGeom>
              <a:rect b="b" l="l" r="r" t="t"/>
              <a:pathLst>
                <a:path extrusionOk="0" h="965" w="3742">
                  <a:moveTo>
                    <a:pt x="1747" y="1"/>
                  </a:moveTo>
                  <a:cubicBezTo>
                    <a:pt x="1201" y="1"/>
                    <a:pt x="651" y="126"/>
                    <a:pt x="93" y="389"/>
                  </a:cubicBezTo>
                  <a:cubicBezTo>
                    <a:pt x="1" y="419"/>
                    <a:pt x="50" y="593"/>
                    <a:pt x="164" y="593"/>
                  </a:cubicBezTo>
                  <a:cubicBezTo>
                    <a:pt x="173" y="593"/>
                    <a:pt x="183" y="591"/>
                    <a:pt x="193" y="589"/>
                  </a:cubicBezTo>
                  <a:cubicBezTo>
                    <a:pt x="526" y="508"/>
                    <a:pt x="871" y="468"/>
                    <a:pt x="1216" y="468"/>
                  </a:cubicBezTo>
                  <a:cubicBezTo>
                    <a:pt x="1875" y="468"/>
                    <a:pt x="2538" y="616"/>
                    <a:pt x="3129" y="922"/>
                  </a:cubicBezTo>
                  <a:cubicBezTo>
                    <a:pt x="3177" y="952"/>
                    <a:pt x="3226" y="965"/>
                    <a:pt x="3273" y="965"/>
                  </a:cubicBezTo>
                  <a:cubicBezTo>
                    <a:pt x="3545" y="965"/>
                    <a:pt x="3742" y="531"/>
                    <a:pt x="3429" y="389"/>
                  </a:cubicBezTo>
                  <a:cubicBezTo>
                    <a:pt x="2869" y="134"/>
                    <a:pt x="2310" y="1"/>
                    <a:pt x="174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61"/>
            <p:cNvSpPr/>
            <p:nvPr/>
          </p:nvSpPr>
          <p:spPr>
            <a:xfrm>
              <a:off x="4237275" y="6089250"/>
              <a:ext cx="78550" cy="83400"/>
            </a:xfrm>
            <a:custGeom>
              <a:rect b="b" l="l" r="r" t="t"/>
              <a:pathLst>
                <a:path extrusionOk="0" h="3336" w="3142">
                  <a:moveTo>
                    <a:pt x="200" y="1"/>
                  </a:moveTo>
                  <a:cubicBezTo>
                    <a:pt x="102" y="1"/>
                    <a:pt x="0" y="72"/>
                    <a:pt x="0" y="188"/>
                  </a:cubicBezTo>
                  <a:cubicBezTo>
                    <a:pt x="34" y="1690"/>
                    <a:pt x="1201" y="2957"/>
                    <a:pt x="2636" y="3324"/>
                  </a:cubicBezTo>
                  <a:cubicBezTo>
                    <a:pt x="2664" y="3332"/>
                    <a:pt x="2691" y="3335"/>
                    <a:pt x="2716" y="3335"/>
                  </a:cubicBezTo>
                  <a:cubicBezTo>
                    <a:pt x="3025" y="3335"/>
                    <a:pt x="3141" y="2816"/>
                    <a:pt x="2802" y="2724"/>
                  </a:cubicBezTo>
                  <a:cubicBezTo>
                    <a:pt x="1468" y="2423"/>
                    <a:pt x="634" y="1423"/>
                    <a:pt x="367" y="122"/>
                  </a:cubicBezTo>
                  <a:cubicBezTo>
                    <a:pt x="339" y="38"/>
                    <a:pt x="270" y="1"/>
                    <a:pt x="20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61"/>
            <p:cNvSpPr/>
            <p:nvPr/>
          </p:nvSpPr>
          <p:spPr>
            <a:xfrm>
              <a:off x="4197400" y="5010550"/>
              <a:ext cx="97875" cy="138125"/>
            </a:xfrm>
            <a:custGeom>
              <a:rect b="b" l="l" r="r" t="t"/>
              <a:pathLst>
                <a:path extrusionOk="0" h="5525" w="3915">
                  <a:moveTo>
                    <a:pt x="364" y="0"/>
                  </a:moveTo>
                  <a:cubicBezTo>
                    <a:pt x="186" y="0"/>
                    <a:pt x="0" y="149"/>
                    <a:pt x="61" y="372"/>
                  </a:cubicBezTo>
                  <a:cubicBezTo>
                    <a:pt x="495" y="2474"/>
                    <a:pt x="1796" y="4442"/>
                    <a:pt x="3664" y="5509"/>
                  </a:cubicBezTo>
                  <a:cubicBezTo>
                    <a:pt x="3685" y="5520"/>
                    <a:pt x="3706" y="5525"/>
                    <a:pt x="3726" y="5525"/>
                  </a:cubicBezTo>
                  <a:cubicBezTo>
                    <a:pt x="3833" y="5525"/>
                    <a:pt x="3914" y="5393"/>
                    <a:pt x="3830" y="5309"/>
                  </a:cubicBezTo>
                  <a:cubicBezTo>
                    <a:pt x="2329" y="3808"/>
                    <a:pt x="1262" y="2240"/>
                    <a:pt x="628" y="206"/>
                  </a:cubicBezTo>
                  <a:cubicBezTo>
                    <a:pt x="589" y="62"/>
                    <a:pt x="478" y="0"/>
                    <a:pt x="36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61"/>
            <p:cNvSpPr/>
            <p:nvPr/>
          </p:nvSpPr>
          <p:spPr>
            <a:xfrm>
              <a:off x="4246450" y="4976275"/>
              <a:ext cx="33125" cy="105475"/>
            </a:xfrm>
            <a:custGeom>
              <a:rect b="b" l="l" r="r" t="t"/>
              <a:pathLst>
                <a:path extrusionOk="0" h="4219" w="1325">
                  <a:moveTo>
                    <a:pt x="483" y="0"/>
                  </a:moveTo>
                  <a:cubicBezTo>
                    <a:pt x="349" y="0"/>
                    <a:pt x="226" y="73"/>
                    <a:pt x="200" y="242"/>
                  </a:cubicBezTo>
                  <a:cubicBezTo>
                    <a:pt x="0" y="1577"/>
                    <a:pt x="167" y="2844"/>
                    <a:pt x="734" y="4078"/>
                  </a:cubicBezTo>
                  <a:cubicBezTo>
                    <a:pt x="778" y="4177"/>
                    <a:pt x="861" y="4218"/>
                    <a:pt x="949" y="4218"/>
                  </a:cubicBezTo>
                  <a:cubicBezTo>
                    <a:pt x="1128" y="4218"/>
                    <a:pt x="1324" y="4047"/>
                    <a:pt x="1235" y="3845"/>
                  </a:cubicBezTo>
                  <a:cubicBezTo>
                    <a:pt x="801" y="2777"/>
                    <a:pt x="667" y="1610"/>
                    <a:pt x="868" y="442"/>
                  </a:cubicBezTo>
                  <a:cubicBezTo>
                    <a:pt x="929" y="178"/>
                    <a:pt x="692" y="0"/>
                    <a:pt x="48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61"/>
            <p:cNvSpPr/>
            <p:nvPr/>
          </p:nvSpPr>
          <p:spPr>
            <a:xfrm>
              <a:off x="4182225" y="6044850"/>
              <a:ext cx="86175" cy="129550"/>
            </a:xfrm>
            <a:custGeom>
              <a:rect b="b" l="l" r="r" t="t"/>
              <a:pathLst>
                <a:path extrusionOk="0" h="5182" w="3447">
                  <a:moveTo>
                    <a:pt x="439" y="0"/>
                  </a:moveTo>
                  <a:cubicBezTo>
                    <a:pt x="358" y="0"/>
                    <a:pt x="268" y="59"/>
                    <a:pt x="268" y="163"/>
                  </a:cubicBezTo>
                  <a:cubicBezTo>
                    <a:pt x="1" y="2198"/>
                    <a:pt x="1068" y="4366"/>
                    <a:pt x="3003" y="5167"/>
                  </a:cubicBezTo>
                  <a:cubicBezTo>
                    <a:pt x="3033" y="5177"/>
                    <a:pt x="3062" y="5182"/>
                    <a:pt x="3090" y="5182"/>
                  </a:cubicBezTo>
                  <a:cubicBezTo>
                    <a:pt x="3333" y="5182"/>
                    <a:pt x="3446" y="4816"/>
                    <a:pt x="3236" y="4666"/>
                  </a:cubicBezTo>
                  <a:cubicBezTo>
                    <a:pt x="1569" y="3666"/>
                    <a:pt x="501" y="2131"/>
                    <a:pt x="568" y="163"/>
                  </a:cubicBezTo>
                  <a:cubicBezTo>
                    <a:pt x="584" y="51"/>
                    <a:pt x="515" y="0"/>
                    <a:pt x="43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61"/>
            <p:cNvSpPr/>
            <p:nvPr/>
          </p:nvSpPr>
          <p:spPr>
            <a:xfrm>
              <a:off x="3775950" y="5192425"/>
              <a:ext cx="105250" cy="63375"/>
            </a:xfrm>
            <a:custGeom>
              <a:rect b="b" l="l" r="r" t="t"/>
              <a:pathLst>
                <a:path extrusionOk="0" h="2535" w="4210">
                  <a:moveTo>
                    <a:pt x="3940" y="1"/>
                  </a:moveTo>
                  <a:cubicBezTo>
                    <a:pt x="3930" y="1"/>
                    <a:pt x="3920" y="1"/>
                    <a:pt x="3910" y="2"/>
                  </a:cubicBezTo>
                  <a:cubicBezTo>
                    <a:pt x="2375" y="202"/>
                    <a:pt x="941" y="970"/>
                    <a:pt x="74" y="2304"/>
                  </a:cubicBezTo>
                  <a:cubicBezTo>
                    <a:pt x="1" y="2401"/>
                    <a:pt x="105" y="2534"/>
                    <a:pt x="219" y="2534"/>
                  </a:cubicBezTo>
                  <a:cubicBezTo>
                    <a:pt x="261" y="2534"/>
                    <a:pt x="304" y="2516"/>
                    <a:pt x="340" y="2471"/>
                  </a:cubicBezTo>
                  <a:cubicBezTo>
                    <a:pt x="1274" y="1370"/>
                    <a:pt x="2442" y="636"/>
                    <a:pt x="3910" y="469"/>
                  </a:cubicBezTo>
                  <a:cubicBezTo>
                    <a:pt x="4200" y="437"/>
                    <a:pt x="4210" y="1"/>
                    <a:pt x="394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61"/>
            <p:cNvSpPr/>
            <p:nvPr/>
          </p:nvSpPr>
          <p:spPr>
            <a:xfrm>
              <a:off x="3785950" y="4735800"/>
              <a:ext cx="85950" cy="121625"/>
            </a:xfrm>
            <a:custGeom>
              <a:rect b="b" l="l" r="r" t="t"/>
              <a:pathLst>
                <a:path extrusionOk="0" h="4865" w="3438">
                  <a:moveTo>
                    <a:pt x="389" y="1"/>
                  </a:moveTo>
                  <a:cubicBezTo>
                    <a:pt x="196" y="1"/>
                    <a:pt x="1" y="164"/>
                    <a:pt x="40" y="421"/>
                  </a:cubicBezTo>
                  <a:cubicBezTo>
                    <a:pt x="374" y="2189"/>
                    <a:pt x="1508" y="3790"/>
                    <a:pt x="2943" y="4824"/>
                  </a:cubicBezTo>
                  <a:cubicBezTo>
                    <a:pt x="2981" y="4852"/>
                    <a:pt x="3022" y="4864"/>
                    <a:pt x="3061" y="4864"/>
                  </a:cubicBezTo>
                  <a:cubicBezTo>
                    <a:pt x="3261" y="4864"/>
                    <a:pt x="3438" y="4558"/>
                    <a:pt x="3243" y="4391"/>
                  </a:cubicBezTo>
                  <a:cubicBezTo>
                    <a:pt x="2009" y="3190"/>
                    <a:pt x="1208" y="1889"/>
                    <a:pt x="708" y="254"/>
                  </a:cubicBezTo>
                  <a:cubicBezTo>
                    <a:pt x="653" y="78"/>
                    <a:pt x="522" y="1"/>
                    <a:pt x="38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61"/>
            <p:cNvSpPr/>
            <p:nvPr/>
          </p:nvSpPr>
          <p:spPr>
            <a:xfrm>
              <a:off x="3801950" y="5228125"/>
              <a:ext cx="67925" cy="80025"/>
            </a:xfrm>
            <a:custGeom>
              <a:rect b="b" l="l" r="r" t="t"/>
              <a:pathLst>
                <a:path extrusionOk="0" h="3201" w="2717">
                  <a:moveTo>
                    <a:pt x="2432" y="1"/>
                  </a:moveTo>
                  <a:cubicBezTo>
                    <a:pt x="2412" y="1"/>
                    <a:pt x="2391" y="3"/>
                    <a:pt x="2369" y="9"/>
                  </a:cubicBezTo>
                  <a:cubicBezTo>
                    <a:pt x="1068" y="342"/>
                    <a:pt x="1" y="1610"/>
                    <a:pt x="68" y="3044"/>
                  </a:cubicBezTo>
                  <a:cubicBezTo>
                    <a:pt x="68" y="3139"/>
                    <a:pt x="153" y="3201"/>
                    <a:pt x="233" y="3201"/>
                  </a:cubicBezTo>
                  <a:cubicBezTo>
                    <a:pt x="295" y="3201"/>
                    <a:pt x="353" y="3164"/>
                    <a:pt x="368" y="3078"/>
                  </a:cubicBezTo>
                  <a:cubicBezTo>
                    <a:pt x="568" y="1843"/>
                    <a:pt x="1302" y="809"/>
                    <a:pt x="2503" y="409"/>
                  </a:cubicBezTo>
                  <a:cubicBezTo>
                    <a:pt x="2717" y="317"/>
                    <a:pt x="2650" y="1"/>
                    <a:pt x="243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61"/>
            <p:cNvSpPr/>
            <p:nvPr/>
          </p:nvSpPr>
          <p:spPr>
            <a:xfrm>
              <a:off x="3771125" y="4803425"/>
              <a:ext cx="91775" cy="87950"/>
            </a:xfrm>
            <a:custGeom>
              <a:rect b="b" l="l" r="r" t="t"/>
              <a:pathLst>
                <a:path extrusionOk="0" h="3518" w="3671">
                  <a:moveTo>
                    <a:pt x="346" y="1"/>
                  </a:moveTo>
                  <a:cubicBezTo>
                    <a:pt x="161" y="1"/>
                    <a:pt x="0" y="219"/>
                    <a:pt x="100" y="418"/>
                  </a:cubicBezTo>
                  <a:cubicBezTo>
                    <a:pt x="667" y="1719"/>
                    <a:pt x="2101" y="2787"/>
                    <a:pt x="3269" y="3487"/>
                  </a:cubicBezTo>
                  <a:cubicBezTo>
                    <a:pt x="3311" y="3508"/>
                    <a:pt x="3352" y="3518"/>
                    <a:pt x="3388" y="3518"/>
                  </a:cubicBezTo>
                  <a:cubicBezTo>
                    <a:pt x="3580" y="3518"/>
                    <a:pt x="3670" y="3260"/>
                    <a:pt x="3502" y="3120"/>
                  </a:cubicBezTo>
                  <a:cubicBezTo>
                    <a:pt x="2902" y="2653"/>
                    <a:pt x="2335" y="2186"/>
                    <a:pt x="1834" y="1652"/>
                  </a:cubicBezTo>
                  <a:cubicBezTo>
                    <a:pt x="1401" y="1152"/>
                    <a:pt x="1000" y="585"/>
                    <a:pt x="533" y="85"/>
                  </a:cubicBezTo>
                  <a:cubicBezTo>
                    <a:pt x="474" y="26"/>
                    <a:pt x="409" y="1"/>
                    <a:pt x="34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5" name="Google Shape;2425;p61"/>
          <p:cNvSpPr txBox="1"/>
          <p:nvPr/>
        </p:nvSpPr>
        <p:spPr>
          <a:xfrm>
            <a:off x="823555" y="3595519"/>
            <a:ext cx="18552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’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planet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6" name="Google Shape;2426;p61"/>
          <p:cNvSpPr txBox="1"/>
          <p:nvPr/>
        </p:nvSpPr>
        <p:spPr>
          <a:xfrm>
            <a:off x="835924" y="1976004"/>
            <a:ext cx="18552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and closest planet to the Sun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7" name="Google Shape;2427;p61"/>
          <p:cNvSpPr txBox="1"/>
          <p:nvPr/>
        </p:nvSpPr>
        <p:spPr>
          <a:xfrm>
            <a:off x="6466958" y="3597908"/>
            <a:ext cx="18552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hot, even hotter than Mercury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8" name="Google Shape;2428;p61"/>
          <p:cNvSpPr txBox="1"/>
          <p:nvPr/>
        </p:nvSpPr>
        <p:spPr>
          <a:xfrm>
            <a:off x="6466958" y="1978830"/>
            <a:ext cx="18552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also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9" name="Google Shape;2429;p61"/>
          <p:cNvSpPr txBox="1"/>
          <p:nvPr/>
        </p:nvSpPr>
        <p:spPr>
          <a:xfrm>
            <a:off x="835932" y="1707365"/>
            <a:ext cx="18552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16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0" name="Google Shape;2430;p61"/>
          <p:cNvSpPr txBox="1"/>
          <p:nvPr/>
        </p:nvSpPr>
        <p:spPr>
          <a:xfrm>
            <a:off x="823663" y="3324729"/>
            <a:ext cx="18552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1" name="Google Shape;2431;p61"/>
          <p:cNvSpPr txBox="1"/>
          <p:nvPr/>
        </p:nvSpPr>
        <p:spPr>
          <a:xfrm>
            <a:off x="6465068" y="1705651"/>
            <a:ext cx="18552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6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2" name="Google Shape;2432;p61"/>
          <p:cNvSpPr txBox="1"/>
          <p:nvPr/>
        </p:nvSpPr>
        <p:spPr>
          <a:xfrm>
            <a:off x="6465068" y="3324724"/>
            <a:ext cx="18552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16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33" name="Google Shape;2433;p61"/>
          <p:cNvGrpSpPr/>
          <p:nvPr/>
        </p:nvGrpSpPr>
        <p:grpSpPr>
          <a:xfrm>
            <a:off x="3073160" y="1570593"/>
            <a:ext cx="3100182" cy="2889705"/>
            <a:chOff x="3073160" y="1570593"/>
            <a:chExt cx="3100182" cy="2889705"/>
          </a:xfrm>
        </p:grpSpPr>
        <p:sp>
          <p:nvSpPr>
            <p:cNvPr id="2434" name="Google Shape;2434;p61"/>
            <p:cNvSpPr/>
            <p:nvPr/>
          </p:nvSpPr>
          <p:spPr>
            <a:xfrm flipH="1" rot="-8310641">
              <a:off x="5753423" y="1579774"/>
              <a:ext cx="253938" cy="597271"/>
            </a:xfrm>
            <a:custGeom>
              <a:rect b="b" l="l" r="r" t="t"/>
              <a:pathLst>
                <a:path extrusionOk="0" h="35671" w="15166">
                  <a:moveTo>
                    <a:pt x="642" y="0"/>
                  </a:moveTo>
                  <a:cubicBezTo>
                    <a:pt x="316" y="0"/>
                    <a:pt x="1" y="320"/>
                    <a:pt x="208" y="688"/>
                  </a:cubicBezTo>
                  <a:cubicBezTo>
                    <a:pt x="5612" y="10095"/>
                    <a:pt x="8414" y="20669"/>
                    <a:pt x="8013" y="31443"/>
                  </a:cubicBezTo>
                  <a:cubicBezTo>
                    <a:pt x="7279" y="30676"/>
                    <a:pt x="6512" y="29942"/>
                    <a:pt x="5778" y="29175"/>
                  </a:cubicBezTo>
                  <a:cubicBezTo>
                    <a:pt x="5583" y="28971"/>
                    <a:pt x="5342" y="28885"/>
                    <a:pt x="5099" y="28885"/>
                  </a:cubicBezTo>
                  <a:cubicBezTo>
                    <a:pt x="4349" y="28885"/>
                    <a:pt x="3589" y="29712"/>
                    <a:pt x="4144" y="30443"/>
                  </a:cubicBezTo>
                  <a:cubicBezTo>
                    <a:pt x="5545" y="32244"/>
                    <a:pt x="7746" y="35279"/>
                    <a:pt x="10215" y="35646"/>
                  </a:cubicBezTo>
                  <a:cubicBezTo>
                    <a:pt x="10343" y="35662"/>
                    <a:pt x="10469" y="35670"/>
                    <a:pt x="10591" y="35670"/>
                  </a:cubicBezTo>
                  <a:cubicBezTo>
                    <a:pt x="12755" y="35670"/>
                    <a:pt x="13966" y="33248"/>
                    <a:pt x="14818" y="31543"/>
                  </a:cubicBezTo>
                  <a:cubicBezTo>
                    <a:pt x="15166" y="30848"/>
                    <a:pt x="14590" y="30061"/>
                    <a:pt x="13956" y="30061"/>
                  </a:cubicBezTo>
                  <a:cubicBezTo>
                    <a:pt x="13738" y="30061"/>
                    <a:pt x="13513" y="30154"/>
                    <a:pt x="13317" y="30376"/>
                  </a:cubicBezTo>
                  <a:cubicBezTo>
                    <a:pt x="12318" y="31522"/>
                    <a:pt x="11862" y="33031"/>
                    <a:pt x="10535" y="33031"/>
                  </a:cubicBezTo>
                  <a:cubicBezTo>
                    <a:pt x="10357" y="33031"/>
                    <a:pt x="10162" y="33004"/>
                    <a:pt x="9948" y="32944"/>
                  </a:cubicBezTo>
                  <a:cubicBezTo>
                    <a:pt x="10582" y="21303"/>
                    <a:pt x="7613" y="9861"/>
                    <a:pt x="1042" y="221"/>
                  </a:cubicBezTo>
                  <a:cubicBezTo>
                    <a:pt x="938" y="65"/>
                    <a:pt x="789" y="0"/>
                    <a:pt x="64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35" name="Google Shape;2435;p61"/>
            <p:cNvGrpSpPr/>
            <p:nvPr/>
          </p:nvGrpSpPr>
          <p:grpSpPr>
            <a:xfrm>
              <a:off x="3073160" y="1570618"/>
              <a:ext cx="3030746" cy="2889680"/>
              <a:chOff x="3587057" y="2991207"/>
              <a:chExt cx="4525528" cy="4314888"/>
            </a:xfrm>
          </p:grpSpPr>
          <p:sp>
            <p:nvSpPr>
              <p:cNvPr id="2436" name="Google Shape;2436;p61"/>
              <p:cNvSpPr/>
              <p:nvPr/>
            </p:nvSpPr>
            <p:spPr>
              <a:xfrm rot="-4508632">
                <a:off x="3803713" y="6440311"/>
                <a:ext cx="604367" cy="913251"/>
              </a:xfrm>
              <a:custGeom>
                <a:rect b="b" l="l" r="r" t="t"/>
                <a:pathLst>
                  <a:path extrusionOk="0" h="36529" w="24174">
                    <a:moveTo>
                      <a:pt x="2282" y="0"/>
                    </a:moveTo>
                    <a:cubicBezTo>
                      <a:pt x="1936" y="0"/>
                      <a:pt x="1641" y="210"/>
                      <a:pt x="1477" y="585"/>
                    </a:cubicBezTo>
                    <a:cubicBezTo>
                      <a:pt x="776" y="2253"/>
                      <a:pt x="343" y="3887"/>
                      <a:pt x="76" y="5655"/>
                    </a:cubicBezTo>
                    <a:cubicBezTo>
                      <a:pt x="1" y="6182"/>
                      <a:pt x="435" y="6475"/>
                      <a:pt x="876" y="6475"/>
                    </a:cubicBezTo>
                    <a:cubicBezTo>
                      <a:pt x="1216" y="6475"/>
                      <a:pt x="1561" y="6300"/>
                      <a:pt x="1677" y="5922"/>
                    </a:cubicBezTo>
                    <a:cubicBezTo>
                      <a:pt x="1810" y="5488"/>
                      <a:pt x="1944" y="5088"/>
                      <a:pt x="2077" y="4654"/>
                    </a:cubicBezTo>
                    <a:cubicBezTo>
                      <a:pt x="4212" y="17363"/>
                      <a:pt x="12385" y="29972"/>
                      <a:pt x="23459" y="36477"/>
                    </a:cubicBezTo>
                    <a:cubicBezTo>
                      <a:pt x="23518" y="36512"/>
                      <a:pt x="23580" y="36528"/>
                      <a:pt x="23641" y="36528"/>
                    </a:cubicBezTo>
                    <a:cubicBezTo>
                      <a:pt x="23923" y="36528"/>
                      <a:pt x="24173" y="36190"/>
                      <a:pt x="23926" y="35943"/>
                    </a:cubicBezTo>
                    <a:cubicBezTo>
                      <a:pt x="18823" y="31207"/>
                      <a:pt x="13786" y="26737"/>
                      <a:pt x="9950" y="20833"/>
                    </a:cubicBezTo>
                    <a:cubicBezTo>
                      <a:pt x="6380" y="15295"/>
                      <a:pt x="3945" y="8991"/>
                      <a:pt x="3245" y="2419"/>
                    </a:cubicBezTo>
                    <a:lnTo>
                      <a:pt x="3245" y="2419"/>
                    </a:lnTo>
                    <a:cubicBezTo>
                      <a:pt x="3812" y="2786"/>
                      <a:pt x="4312" y="3220"/>
                      <a:pt x="4879" y="3787"/>
                    </a:cubicBezTo>
                    <a:cubicBezTo>
                      <a:pt x="5064" y="3980"/>
                      <a:pt x="5278" y="4060"/>
                      <a:pt x="5486" y="4060"/>
                    </a:cubicBezTo>
                    <a:cubicBezTo>
                      <a:pt x="6139" y="4060"/>
                      <a:pt x="6729" y="3261"/>
                      <a:pt x="6147" y="2653"/>
                    </a:cubicBezTo>
                    <a:cubicBezTo>
                      <a:pt x="5113" y="1585"/>
                      <a:pt x="4045" y="818"/>
                      <a:pt x="2744" y="118"/>
                    </a:cubicBezTo>
                    <a:cubicBezTo>
                      <a:pt x="2585" y="38"/>
                      <a:pt x="2429" y="0"/>
                      <a:pt x="2282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61"/>
              <p:cNvSpPr/>
              <p:nvPr/>
            </p:nvSpPr>
            <p:spPr>
              <a:xfrm rot="8310638">
                <a:off x="3852024" y="3004914"/>
                <a:ext cx="379161" cy="891800"/>
              </a:xfrm>
              <a:custGeom>
                <a:rect b="b" l="l" r="r" t="t"/>
                <a:pathLst>
                  <a:path extrusionOk="0" h="35671" w="15166">
                    <a:moveTo>
                      <a:pt x="642" y="0"/>
                    </a:moveTo>
                    <a:cubicBezTo>
                      <a:pt x="316" y="0"/>
                      <a:pt x="1" y="320"/>
                      <a:pt x="208" y="688"/>
                    </a:cubicBezTo>
                    <a:cubicBezTo>
                      <a:pt x="5612" y="10095"/>
                      <a:pt x="8414" y="20669"/>
                      <a:pt x="8013" y="31443"/>
                    </a:cubicBezTo>
                    <a:cubicBezTo>
                      <a:pt x="7279" y="30676"/>
                      <a:pt x="6512" y="29942"/>
                      <a:pt x="5778" y="29175"/>
                    </a:cubicBezTo>
                    <a:cubicBezTo>
                      <a:pt x="5583" y="28971"/>
                      <a:pt x="5342" y="28885"/>
                      <a:pt x="5099" y="28885"/>
                    </a:cubicBezTo>
                    <a:cubicBezTo>
                      <a:pt x="4349" y="28885"/>
                      <a:pt x="3589" y="29712"/>
                      <a:pt x="4144" y="30443"/>
                    </a:cubicBezTo>
                    <a:cubicBezTo>
                      <a:pt x="5545" y="32244"/>
                      <a:pt x="7746" y="35279"/>
                      <a:pt x="10215" y="35646"/>
                    </a:cubicBezTo>
                    <a:cubicBezTo>
                      <a:pt x="10343" y="35662"/>
                      <a:pt x="10469" y="35670"/>
                      <a:pt x="10591" y="35670"/>
                    </a:cubicBezTo>
                    <a:cubicBezTo>
                      <a:pt x="12755" y="35670"/>
                      <a:pt x="13966" y="33248"/>
                      <a:pt x="14818" y="31543"/>
                    </a:cubicBezTo>
                    <a:cubicBezTo>
                      <a:pt x="15166" y="30848"/>
                      <a:pt x="14590" y="30061"/>
                      <a:pt x="13956" y="30061"/>
                    </a:cubicBezTo>
                    <a:cubicBezTo>
                      <a:pt x="13738" y="30061"/>
                      <a:pt x="13513" y="30154"/>
                      <a:pt x="13317" y="30376"/>
                    </a:cubicBezTo>
                    <a:cubicBezTo>
                      <a:pt x="12318" y="31522"/>
                      <a:pt x="11862" y="33031"/>
                      <a:pt x="10535" y="33031"/>
                    </a:cubicBezTo>
                    <a:cubicBezTo>
                      <a:pt x="10357" y="33031"/>
                      <a:pt x="10162" y="33004"/>
                      <a:pt x="9948" y="32944"/>
                    </a:cubicBezTo>
                    <a:cubicBezTo>
                      <a:pt x="10582" y="21303"/>
                      <a:pt x="7613" y="9861"/>
                      <a:pt x="1042" y="221"/>
                    </a:cubicBezTo>
                    <a:cubicBezTo>
                      <a:pt x="938" y="65"/>
                      <a:pt x="789" y="0"/>
                      <a:pt x="642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61"/>
              <p:cNvSpPr/>
              <p:nvPr/>
            </p:nvSpPr>
            <p:spPr>
              <a:xfrm rot="4500040">
                <a:off x="7283696" y="6367378"/>
                <a:ext cx="504185" cy="1059193"/>
              </a:xfrm>
              <a:custGeom>
                <a:rect b="b" l="l" r="r" t="t"/>
                <a:pathLst>
                  <a:path extrusionOk="0" h="42369" w="20168">
                    <a:moveTo>
                      <a:pt x="18219" y="0"/>
                    </a:moveTo>
                    <a:cubicBezTo>
                      <a:pt x="17944" y="0"/>
                      <a:pt x="17663" y="112"/>
                      <a:pt x="17485" y="332"/>
                    </a:cubicBezTo>
                    <a:cubicBezTo>
                      <a:pt x="16951" y="933"/>
                      <a:pt x="16484" y="1600"/>
                      <a:pt x="16017" y="2267"/>
                    </a:cubicBezTo>
                    <a:cubicBezTo>
                      <a:pt x="15216" y="3134"/>
                      <a:pt x="14716" y="4202"/>
                      <a:pt x="14249" y="5369"/>
                    </a:cubicBezTo>
                    <a:cubicBezTo>
                      <a:pt x="13993" y="6030"/>
                      <a:pt x="14514" y="6486"/>
                      <a:pt x="15044" y="6486"/>
                    </a:cubicBezTo>
                    <a:cubicBezTo>
                      <a:pt x="15345" y="6486"/>
                      <a:pt x="15648" y="6340"/>
                      <a:pt x="15817" y="6003"/>
                    </a:cubicBezTo>
                    <a:cubicBezTo>
                      <a:pt x="16184" y="5203"/>
                      <a:pt x="16617" y="4469"/>
                      <a:pt x="17084" y="3735"/>
                    </a:cubicBezTo>
                    <a:lnTo>
                      <a:pt x="17084" y="3735"/>
                    </a:lnTo>
                    <a:cubicBezTo>
                      <a:pt x="14549" y="17645"/>
                      <a:pt x="8879" y="29720"/>
                      <a:pt x="439" y="41128"/>
                    </a:cubicBezTo>
                    <a:cubicBezTo>
                      <a:pt x="1" y="41713"/>
                      <a:pt x="540" y="42368"/>
                      <a:pt x="1097" y="42368"/>
                    </a:cubicBezTo>
                    <a:cubicBezTo>
                      <a:pt x="1303" y="42368"/>
                      <a:pt x="1511" y="42278"/>
                      <a:pt x="1673" y="42062"/>
                    </a:cubicBezTo>
                    <a:cubicBezTo>
                      <a:pt x="9479" y="31488"/>
                      <a:pt x="16984" y="18746"/>
                      <a:pt x="17952" y="5303"/>
                    </a:cubicBezTo>
                    <a:cubicBezTo>
                      <a:pt x="18085" y="5836"/>
                      <a:pt x="18252" y="6337"/>
                      <a:pt x="18485" y="6804"/>
                    </a:cubicBezTo>
                    <a:cubicBezTo>
                      <a:pt x="18642" y="7131"/>
                      <a:pt x="18943" y="7278"/>
                      <a:pt x="19243" y="7278"/>
                    </a:cubicBezTo>
                    <a:cubicBezTo>
                      <a:pt x="19707" y="7278"/>
                      <a:pt x="20168" y="6925"/>
                      <a:pt x="20087" y="6337"/>
                    </a:cubicBezTo>
                    <a:cubicBezTo>
                      <a:pt x="19820" y="4435"/>
                      <a:pt x="19219" y="2634"/>
                      <a:pt x="19052" y="699"/>
                    </a:cubicBezTo>
                    <a:cubicBezTo>
                      <a:pt x="18994" y="229"/>
                      <a:pt x="18612" y="0"/>
                      <a:pt x="18219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62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4" name="Google Shape;2444;p62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5" name="Google Shape;2445;p62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Google Shape;2450;p63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1" name="Google Shape;2451;p63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2" name="Google Shape;2452;p63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453" name="Google Shape;2453;p63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454" name="Google Shape;2454;p63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455" name="Google Shape;2455;p63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456" name="Google Shape;2456;p63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7" name="Google Shape;2457;p63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58" name="Google Shape;2458;p63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9" name="Google Shape;2459;p63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460" name="Google Shape;2460;p63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461" name="Google Shape;2461;p63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2" name="Google Shape;2462;p63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63" name="Google Shape;2463;p63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464" name="Google Shape;2464;p63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5" name="Google Shape;2465;p63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6" name="Google Shape;2466;p63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7" name="Google Shape;2467;p63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468" name="Google Shape;2468;p63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469" name="Google Shape;2469;p63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470" name="Google Shape;2470;p63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1" name="Google Shape;2471;p63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72" name="Google Shape;2472;p63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473" name="Google Shape;2473;p63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4" name="Google Shape;2474;p63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5" name="Google Shape;2475;p63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6" name="Google Shape;2476;p63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477" name="Google Shape;2477;p63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478" name="Google Shape;2478;p63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479" name="Google Shape;2479;p63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0" name="Google Shape;2480;p63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81" name="Google Shape;2481;p63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482" name="Google Shape;2482;p63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3" name="Google Shape;2483;p63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484" name="Google Shape;2484;p63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485" name="Google Shape;2485;p63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486" name="Google Shape;2486;p63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7" name="Google Shape;2487;p63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88" name="Google Shape;2488;p63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489" name="Google Shape;2489;p63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0" name="Google Shape;2490;p63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1" name="Google Shape;2491;p63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2" name="Google Shape;2492;p63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3" name="Google Shape;2493;p63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4572025" y="536650"/>
            <a:ext cx="39039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Infographics</a:t>
            </a:r>
            <a:endParaRPr/>
          </a:p>
        </p:txBody>
      </p:sp>
      <p:sp>
        <p:nvSpPr>
          <p:cNvPr id="264" name="Google Shape;264;p34"/>
          <p:cNvSpPr/>
          <p:nvPr/>
        </p:nvSpPr>
        <p:spPr>
          <a:xfrm>
            <a:off x="1849238" y="7518425"/>
            <a:ext cx="336925" cy="298575"/>
          </a:xfrm>
          <a:custGeom>
            <a:rect b="b" l="l" r="r" t="t"/>
            <a:pathLst>
              <a:path extrusionOk="0" h="11943" w="13477">
                <a:moveTo>
                  <a:pt x="1735" y="1"/>
                </a:moveTo>
                <a:cubicBezTo>
                  <a:pt x="768" y="1"/>
                  <a:pt x="1" y="768"/>
                  <a:pt x="1" y="1735"/>
                </a:cubicBezTo>
                <a:lnTo>
                  <a:pt x="1" y="10175"/>
                </a:lnTo>
                <a:cubicBezTo>
                  <a:pt x="1" y="11142"/>
                  <a:pt x="768" y="11942"/>
                  <a:pt x="1735" y="11942"/>
                </a:cubicBezTo>
                <a:lnTo>
                  <a:pt x="11709" y="11942"/>
                </a:lnTo>
                <a:cubicBezTo>
                  <a:pt x="12676" y="11942"/>
                  <a:pt x="13477" y="11142"/>
                  <a:pt x="13477" y="10175"/>
                </a:cubicBezTo>
                <a:lnTo>
                  <a:pt x="13477" y="1735"/>
                </a:lnTo>
                <a:cubicBezTo>
                  <a:pt x="13477" y="768"/>
                  <a:pt x="12676" y="1"/>
                  <a:pt x="11709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4"/>
          <p:cNvSpPr/>
          <p:nvPr/>
        </p:nvSpPr>
        <p:spPr>
          <a:xfrm>
            <a:off x="1849238" y="7518425"/>
            <a:ext cx="336925" cy="298575"/>
          </a:xfrm>
          <a:custGeom>
            <a:rect b="b" l="l" r="r" t="t"/>
            <a:pathLst>
              <a:path extrusionOk="0" h="11943" w="13477">
                <a:moveTo>
                  <a:pt x="1735" y="1"/>
                </a:moveTo>
                <a:cubicBezTo>
                  <a:pt x="768" y="1"/>
                  <a:pt x="1" y="768"/>
                  <a:pt x="1" y="1735"/>
                </a:cubicBezTo>
                <a:lnTo>
                  <a:pt x="1" y="10175"/>
                </a:lnTo>
                <a:cubicBezTo>
                  <a:pt x="1" y="11142"/>
                  <a:pt x="768" y="11942"/>
                  <a:pt x="1735" y="11942"/>
                </a:cubicBezTo>
                <a:lnTo>
                  <a:pt x="11709" y="11942"/>
                </a:lnTo>
                <a:cubicBezTo>
                  <a:pt x="12676" y="11942"/>
                  <a:pt x="13477" y="11142"/>
                  <a:pt x="13477" y="10175"/>
                </a:cubicBezTo>
                <a:lnTo>
                  <a:pt x="13477" y="1735"/>
                </a:lnTo>
                <a:cubicBezTo>
                  <a:pt x="13477" y="768"/>
                  <a:pt x="12676" y="1"/>
                  <a:pt x="11709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4"/>
          <p:cNvSpPr/>
          <p:nvPr/>
        </p:nvSpPr>
        <p:spPr>
          <a:xfrm>
            <a:off x="1879263" y="7546525"/>
            <a:ext cx="272700" cy="239875"/>
          </a:xfrm>
          <a:custGeom>
            <a:rect b="b" l="l" r="r" t="t"/>
            <a:pathLst>
              <a:path extrusionOk="0" h="9595" w="10908">
                <a:moveTo>
                  <a:pt x="5449" y="0"/>
                </a:moveTo>
                <a:cubicBezTo>
                  <a:pt x="4833" y="0"/>
                  <a:pt x="4207" y="121"/>
                  <a:pt x="3603" y="378"/>
                </a:cubicBezTo>
                <a:cubicBezTo>
                  <a:pt x="1168" y="1412"/>
                  <a:pt x="0" y="4214"/>
                  <a:pt x="1034" y="6649"/>
                </a:cubicBezTo>
                <a:cubicBezTo>
                  <a:pt x="1787" y="8480"/>
                  <a:pt x="3578" y="9595"/>
                  <a:pt x="5455" y="9595"/>
                </a:cubicBezTo>
                <a:cubicBezTo>
                  <a:pt x="6074" y="9595"/>
                  <a:pt x="6702" y="9474"/>
                  <a:pt x="7306" y="9217"/>
                </a:cubicBezTo>
                <a:cubicBezTo>
                  <a:pt x="9741" y="8183"/>
                  <a:pt x="10908" y="5381"/>
                  <a:pt x="9874" y="2946"/>
                </a:cubicBezTo>
                <a:cubicBezTo>
                  <a:pt x="9096" y="1115"/>
                  <a:pt x="7319" y="0"/>
                  <a:pt x="5449" y="0"/>
                </a:cubicBez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4"/>
          <p:cNvSpPr/>
          <p:nvPr/>
        </p:nvSpPr>
        <p:spPr>
          <a:xfrm>
            <a:off x="2557315" y="1821427"/>
            <a:ext cx="69375" cy="49776"/>
          </a:xfrm>
          <a:custGeom>
            <a:rect b="b" l="l" r="r" t="t"/>
            <a:pathLst>
              <a:path extrusionOk="0" h="2202" w="3069">
                <a:moveTo>
                  <a:pt x="0" y="0"/>
                </a:moveTo>
                <a:lnTo>
                  <a:pt x="0" y="1635"/>
                </a:lnTo>
                <a:cubicBezTo>
                  <a:pt x="0" y="1935"/>
                  <a:pt x="234" y="2202"/>
                  <a:pt x="567" y="2202"/>
                </a:cubicBezTo>
                <a:lnTo>
                  <a:pt x="2502" y="2202"/>
                </a:lnTo>
                <a:cubicBezTo>
                  <a:pt x="2802" y="2202"/>
                  <a:pt x="3069" y="1935"/>
                  <a:pt x="3069" y="1635"/>
                </a:cubicBezTo>
                <a:lnTo>
                  <a:pt x="3069" y="0"/>
                </a:lnTo>
                <a:close/>
              </a:path>
            </a:pathLst>
          </a:custGeom>
          <a:solidFill>
            <a:srgbClr val="7575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4"/>
          <p:cNvSpPr/>
          <p:nvPr/>
        </p:nvSpPr>
        <p:spPr>
          <a:xfrm>
            <a:off x="658800" y="1822173"/>
            <a:ext cx="8485985" cy="2666305"/>
          </a:xfrm>
          <a:custGeom>
            <a:rect b="b" l="l" r="r" t="t"/>
            <a:pathLst>
              <a:path extrusionOk="0" h="117952" w="375403">
                <a:moveTo>
                  <a:pt x="84061" y="0"/>
                </a:moveTo>
                <a:lnTo>
                  <a:pt x="84061" y="5104"/>
                </a:lnTo>
                <a:cubicBezTo>
                  <a:pt x="84061" y="7172"/>
                  <a:pt x="82360" y="8873"/>
                  <a:pt x="80258" y="8873"/>
                </a:cubicBezTo>
                <a:lnTo>
                  <a:pt x="19081" y="8873"/>
                </a:lnTo>
                <a:cubicBezTo>
                  <a:pt x="8574" y="8873"/>
                  <a:pt x="1" y="17446"/>
                  <a:pt x="1" y="27954"/>
                </a:cubicBezTo>
                <a:cubicBezTo>
                  <a:pt x="1" y="38495"/>
                  <a:pt x="8574" y="47067"/>
                  <a:pt x="19081" y="47067"/>
                </a:cubicBezTo>
                <a:lnTo>
                  <a:pt x="151743" y="47067"/>
                </a:lnTo>
                <a:cubicBezTo>
                  <a:pt x="160749" y="47067"/>
                  <a:pt x="168088" y="54373"/>
                  <a:pt x="168088" y="63413"/>
                </a:cubicBezTo>
                <a:cubicBezTo>
                  <a:pt x="168088" y="72419"/>
                  <a:pt x="160749" y="79758"/>
                  <a:pt x="151743" y="79758"/>
                </a:cubicBezTo>
                <a:lnTo>
                  <a:pt x="19081" y="79758"/>
                </a:lnTo>
                <a:cubicBezTo>
                  <a:pt x="8574" y="79758"/>
                  <a:pt x="1" y="88330"/>
                  <a:pt x="1" y="98838"/>
                </a:cubicBezTo>
                <a:cubicBezTo>
                  <a:pt x="1" y="109379"/>
                  <a:pt x="8574" y="117952"/>
                  <a:pt x="19081" y="117952"/>
                </a:cubicBezTo>
                <a:lnTo>
                  <a:pt x="375402" y="117952"/>
                </a:lnTo>
                <a:cubicBezTo>
                  <a:pt x="375169" y="117051"/>
                  <a:pt x="374969" y="116117"/>
                  <a:pt x="374802" y="115216"/>
                </a:cubicBezTo>
                <a:lnTo>
                  <a:pt x="19081" y="115216"/>
                </a:lnTo>
                <a:cubicBezTo>
                  <a:pt x="10075" y="115216"/>
                  <a:pt x="2736" y="107878"/>
                  <a:pt x="2736" y="98838"/>
                </a:cubicBezTo>
                <a:cubicBezTo>
                  <a:pt x="2736" y="89831"/>
                  <a:pt x="10075" y="82493"/>
                  <a:pt x="19081" y="82493"/>
                </a:cubicBezTo>
                <a:lnTo>
                  <a:pt x="151743" y="82493"/>
                </a:lnTo>
                <a:cubicBezTo>
                  <a:pt x="162250" y="82493"/>
                  <a:pt x="170823" y="73920"/>
                  <a:pt x="170823" y="63413"/>
                </a:cubicBezTo>
                <a:cubicBezTo>
                  <a:pt x="170823" y="52872"/>
                  <a:pt x="162250" y="44299"/>
                  <a:pt x="151743" y="44299"/>
                </a:cubicBezTo>
                <a:lnTo>
                  <a:pt x="19081" y="44299"/>
                </a:lnTo>
                <a:cubicBezTo>
                  <a:pt x="10075" y="44299"/>
                  <a:pt x="2736" y="36960"/>
                  <a:pt x="2736" y="27954"/>
                </a:cubicBezTo>
                <a:cubicBezTo>
                  <a:pt x="2736" y="18947"/>
                  <a:pt x="10075" y="11609"/>
                  <a:pt x="19081" y="11609"/>
                </a:cubicBezTo>
                <a:lnTo>
                  <a:pt x="80258" y="11609"/>
                </a:lnTo>
                <a:cubicBezTo>
                  <a:pt x="83861" y="11609"/>
                  <a:pt x="86796" y="8673"/>
                  <a:pt x="86796" y="5104"/>
                </a:cubicBezTo>
                <a:lnTo>
                  <a:pt x="867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4"/>
          <p:cNvSpPr/>
          <p:nvPr/>
        </p:nvSpPr>
        <p:spPr>
          <a:xfrm>
            <a:off x="2314536" y="969432"/>
            <a:ext cx="554229" cy="702021"/>
          </a:xfrm>
          <a:custGeom>
            <a:rect b="b" l="l" r="r" t="t"/>
            <a:pathLst>
              <a:path extrusionOk="0" h="31056" w="24518">
                <a:moveTo>
                  <a:pt x="12276" y="0"/>
                </a:moveTo>
                <a:cubicBezTo>
                  <a:pt x="12276" y="0"/>
                  <a:pt x="0" y="0"/>
                  <a:pt x="0" y="12209"/>
                </a:cubicBezTo>
                <a:cubicBezTo>
                  <a:pt x="0" y="21149"/>
                  <a:pt x="6738" y="21616"/>
                  <a:pt x="6638" y="28955"/>
                </a:cubicBezTo>
                <a:cubicBezTo>
                  <a:pt x="6638" y="28955"/>
                  <a:pt x="6638" y="31056"/>
                  <a:pt x="8473" y="31056"/>
                </a:cubicBezTo>
                <a:lnTo>
                  <a:pt x="16045" y="31056"/>
                </a:lnTo>
                <a:cubicBezTo>
                  <a:pt x="17880" y="31056"/>
                  <a:pt x="17880" y="28955"/>
                  <a:pt x="17880" y="28955"/>
                </a:cubicBezTo>
                <a:cubicBezTo>
                  <a:pt x="17780" y="21616"/>
                  <a:pt x="24518" y="21149"/>
                  <a:pt x="24518" y="12209"/>
                </a:cubicBezTo>
                <a:cubicBezTo>
                  <a:pt x="24518" y="0"/>
                  <a:pt x="12276" y="0"/>
                  <a:pt x="122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4"/>
          <p:cNvSpPr/>
          <p:nvPr/>
        </p:nvSpPr>
        <p:spPr>
          <a:xfrm>
            <a:off x="2444978" y="1632172"/>
            <a:ext cx="294091" cy="189294"/>
          </a:xfrm>
          <a:custGeom>
            <a:rect b="b" l="l" r="r" t="t"/>
            <a:pathLst>
              <a:path extrusionOk="0" h="8374" w="13010">
                <a:moveTo>
                  <a:pt x="701" y="0"/>
                </a:moveTo>
                <a:cubicBezTo>
                  <a:pt x="300" y="0"/>
                  <a:pt x="0" y="301"/>
                  <a:pt x="0" y="701"/>
                </a:cubicBezTo>
                <a:lnTo>
                  <a:pt x="0" y="3336"/>
                </a:lnTo>
                <a:cubicBezTo>
                  <a:pt x="0" y="4971"/>
                  <a:pt x="934" y="6505"/>
                  <a:pt x="2435" y="7206"/>
                </a:cubicBezTo>
                <a:lnTo>
                  <a:pt x="4970" y="8373"/>
                </a:lnTo>
                <a:lnTo>
                  <a:pt x="8039" y="8373"/>
                </a:lnTo>
                <a:lnTo>
                  <a:pt x="10541" y="7206"/>
                </a:lnTo>
                <a:cubicBezTo>
                  <a:pt x="12042" y="6505"/>
                  <a:pt x="13009" y="4971"/>
                  <a:pt x="13009" y="3336"/>
                </a:cubicBezTo>
                <a:lnTo>
                  <a:pt x="13009" y="701"/>
                </a:lnTo>
                <a:cubicBezTo>
                  <a:pt x="13009" y="301"/>
                  <a:pt x="12676" y="0"/>
                  <a:pt x="1230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1907613" y="7557625"/>
            <a:ext cx="219350" cy="219350"/>
          </a:xfrm>
          <a:custGeom>
            <a:rect b="b" l="l" r="r" t="t"/>
            <a:pathLst>
              <a:path extrusionOk="0" h="8774" w="8774">
                <a:moveTo>
                  <a:pt x="4404" y="0"/>
                </a:moveTo>
                <a:cubicBezTo>
                  <a:pt x="1969" y="0"/>
                  <a:pt x="1" y="1968"/>
                  <a:pt x="1" y="4404"/>
                </a:cubicBezTo>
                <a:cubicBezTo>
                  <a:pt x="1" y="6839"/>
                  <a:pt x="1969" y="8773"/>
                  <a:pt x="4404" y="8773"/>
                </a:cubicBezTo>
                <a:cubicBezTo>
                  <a:pt x="6805" y="8773"/>
                  <a:pt x="8773" y="6839"/>
                  <a:pt x="8773" y="4404"/>
                </a:cubicBezTo>
                <a:cubicBezTo>
                  <a:pt x="8773" y="1968"/>
                  <a:pt x="6805" y="0"/>
                  <a:pt x="440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4"/>
          <p:cNvSpPr/>
          <p:nvPr/>
        </p:nvSpPr>
        <p:spPr>
          <a:xfrm>
            <a:off x="1907613" y="7673550"/>
            <a:ext cx="219350" cy="143450"/>
          </a:xfrm>
          <a:custGeom>
            <a:rect b="b" l="l" r="r" t="t"/>
            <a:pathLst>
              <a:path extrusionOk="0" h="5738" w="8774">
                <a:moveTo>
                  <a:pt x="1" y="0"/>
                </a:moveTo>
                <a:cubicBezTo>
                  <a:pt x="34" y="1134"/>
                  <a:pt x="401" y="3436"/>
                  <a:pt x="1001" y="5737"/>
                </a:cubicBezTo>
                <a:lnTo>
                  <a:pt x="7773" y="5737"/>
                </a:lnTo>
                <a:cubicBezTo>
                  <a:pt x="8373" y="3436"/>
                  <a:pt x="8740" y="1134"/>
                  <a:pt x="8773" y="0"/>
                </a:cubicBezTo>
                <a:lnTo>
                  <a:pt x="8773" y="0"/>
                </a:lnTo>
                <a:cubicBezTo>
                  <a:pt x="8673" y="2302"/>
                  <a:pt x="6739" y="4136"/>
                  <a:pt x="4404" y="4136"/>
                </a:cubicBezTo>
                <a:cubicBezTo>
                  <a:pt x="2035" y="4136"/>
                  <a:pt x="134" y="2302"/>
                  <a:pt x="1" y="0"/>
                </a:cubicBezTo>
                <a:close/>
              </a:path>
            </a:pathLst>
          </a:custGeom>
          <a:solidFill>
            <a:srgbClr val="3535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4"/>
          <p:cNvSpPr/>
          <p:nvPr/>
        </p:nvSpPr>
        <p:spPr>
          <a:xfrm>
            <a:off x="2328866" y="1034008"/>
            <a:ext cx="232244" cy="254736"/>
          </a:xfrm>
          <a:custGeom>
            <a:rect b="b" l="l" r="r" t="t"/>
            <a:pathLst>
              <a:path extrusionOk="0" h="11269" w="10274">
                <a:moveTo>
                  <a:pt x="7923" y="0"/>
                </a:moveTo>
                <a:cubicBezTo>
                  <a:pt x="6438" y="0"/>
                  <a:pt x="4299" y="1520"/>
                  <a:pt x="2635" y="3882"/>
                </a:cubicBezTo>
                <a:cubicBezTo>
                  <a:pt x="567" y="6850"/>
                  <a:pt x="0" y="10019"/>
                  <a:pt x="1368" y="10987"/>
                </a:cubicBezTo>
                <a:cubicBezTo>
                  <a:pt x="1644" y="11178"/>
                  <a:pt x="1974" y="11269"/>
                  <a:pt x="2342" y="11269"/>
                </a:cubicBezTo>
                <a:cubicBezTo>
                  <a:pt x="3836" y="11269"/>
                  <a:pt x="5952" y="9767"/>
                  <a:pt x="7639" y="7384"/>
                </a:cubicBezTo>
                <a:cubicBezTo>
                  <a:pt x="9707" y="4449"/>
                  <a:pt x="10274" y="1246"/>
                  <a:pt x="8873" y="279"/>
                </a:cubicBezTo>
                <a:cubicBezTo>
                  <a:pt x="8606" y="90"/>
                  <a:pt x="8284" y="0"/>
                  <a:pt x="792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4"/>
          <p:cNvSpPr/>
          <p:nvPr/>
        </p:nvSpPr>
        <p:spPr>
          <a:xfrm>
            <a:off x="2558806" y="655025"/>
            <a:ext cx="66391" cy="264682"/>
          </a:xfrm>
          <a:custGeom>
            <a:rect b="b" l="l" r="r" t="t"/>
            <a:pathLst>
              <a:path extrusionOk="0" h="11709" w="2937">
                <a:moveTo>
                  <a:pt x="1469" y="0"/>
                </a:moveTo>
                <a:cubicBezTo>
                  <a:pt x="635" y="0"/>
                  <a:pt x="1" y="634"/>
                  <a:pt x="1" y="1468"/>
                </a:cubicBezTo>
                <a:lnTo>
                  <a:pt x="1" y="10241"/>
                </a:lnTo>
                <a:cubicBezTo>
                  <a:pt x="1" y="11075"/>
                  <a:pt x="635" y="11709"/>
                  <a:pt x="1469" y="11709"/>
                </a:cubicBezTo>
                <a:cubicBezTo>
                  <a:pt x="2269" y="11709"/>
                  <a:pt x="2936" y="11075"/>
                  <a:pt x="2936" y="10241"/>
                </a:cubicBezTo>
                <a:lnTo>
                  <a:pt x="2936" y="1468"/>
                </a:lnTo>
                <a:cubicBezTo>
                  <a:pt x="2936" y="634"/>
                  <a:pt x="2269" y="0"/>
                  <a:pt x="14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4"/>
          <p:cNvSpPr/>
          <p:nvPr/>
        </p:nvSpPr>
        <p:spPr>
          <a:xfrm>
            <a:off x="2816684" y="821089"/>
            <a:ext cx="213391" cy="206994"/>
          </a:xfrm>
          <a:custGeom>
            <a:rect b="b" l="l" r="r" t="t"/>
            <a:pathLst>
              <a:path extrusionOk="0" h="9157" w="9440">
                <a:moveTo>
                  <a:pt x="7839" y="0"/>
                </a:moveTo>
                <a:cubicBezTo>
                  <a:pt x="7464" y="0"/>
                  <a:pt x="7088" y="142"/>
                  <a:pt x="6805" y="426"/>
                </a:cubicBezTo>
                <a:lnTo>
                  <a:pt x="567" y="6664"/>
                </a:lnTo>
                <a:cubicBezTo>
                  <a:pt x="0" y="7231"/>
                  <a:pt x="0" y="8165"/>
                  <a:pt x="567" y="8732"/>
                </a:cubicBezTo>
                <a:cubicBezTo>
                  <a:pt x="851" y="9015"/>
                  <a:pt x="1226" y="9157"/>
                  <a:pt x="1605" y="9157"/>
                </a:cubicBezTo>
                <a:cubicBezTo>
                  <a:pt x="1985" y="9157"/>
                  <a:pt x="2368" y="9015"/>
                  <a:pt x="2669" y="8732"/>
                </a:cubicBezTo>
                <a:lnTo>
                  <a:pt x="8873" y="2527"/>
                </a:lnTo>
                <a:cubicBezTo>
                  <a:pt x="9440" y="1927"/>
                  <a:pt x="9440" y="993"/>
                  <a:pt x="8873" y="426"/>
                </a:cubicBezTo>
                <a:cubicBezTo>
                  <a:pt x="8590" y="142"/>
                  <a:pt x="8214" y="0"/>
                  <a:pt x="78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4"/>
          <p:cNvSpPr/>
          <p:nvPr/>
        </p:nvSpPr>
        <p:spPr>
          <a:xfrm>
            <a:off x="2928252" y="1222766"/>
            <a:ext cx="265451" cy="67137"/>
          </a:xfrm>
          <a:custGeom>
            <a:rect b="b" l="l" r="r" t="t"/>
            <a:pathLst>
              <a:path extrusionOk="0" h="2970" w="11743">
                <a:moveTo>
                  <a:pt x="1469" y="0"/>
                </a:moveTo>
                <a:cubicBezTo>
                  <a:pt x="668" y="0"/>
                  <a:pt x="1" y="668"/>
                  <a:pt x="1" y="1468"/>
                </a:cubicBezTo>
                <a:cubicBezTo>
                  <a:pt x="1" y="2302"/>
                  <a:pt x="668" y="2969"/>
                  <a:pt x="1469" y="2969"/>
                </a:cubicBezTo>
                <a:lnTo>
                  <a:pt x="10275" y="2969"/>
                </a:lnTo>
                <a:cubicBezTo>
                  <a:pt x="11076" y="2969"/>
                  <a:pt x="11743" y="2302"/>
                  <a:pt x="11743" y="1468"/>
                </a:cubicBezTo>
                <a:cubicBezTo>
                  <a:pt x="11743" y="668"/>
                  <a:pt x="11076" y="0"/>
                  <a:pt x="1027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4"/>
          <p:cNvSpPr/>
          <p:nvPr/>
        </p:nvSpPr>
        <p:spPr>
          <a:xfrm>
            <a:off x="2816684" y="1484575"/>
            <a:ext cx="213391" cy="207017"/>
          </a:xfrm>
          <a:custGeom>
            <a:rect b="b" l="l" r="r" t="t"/>
            <a:pathLst>
              <a:path extrusionOk="0" h="9158" w="9440">
                <a:moveTo>
                  <a:pt x="1605" y="1"/>
                </a:moveTo>
                <a:cubicBezTo>
                  <a:pt x="1226" y="1"/>
                  <a:pt x="851" y="143"/>
                  <a:pt x="567" y="426"/>
                </a:cubicBezTo>
                <a:cubicBezTo>
                  <a:pt x="0" y="993"/>
                  <a:pt x="0" y="1927"/>
                  <a:pt x="567" y="2494"/>
                </a:cubicBezTo>
                <a:lnTo>
                  <a:pt x="6805" y="8732"/>
                </a:lnTo>
                <a:cubicBezTo>
                  <a:pt x="7088" y="9016"/>
                  <a:pt x="7464" y="9157"/>
                  <a:pt x="7839" y="9157"/>
                </a:cubicBezTo>
                <a:cubicBezTo>
                  <a:pt x="8214" y="9157"/>
                  <a:pt x="8590" y="9016"/>
                  <a:pt x="8873" y="8732"/>
                </a:cubicBezTo>
                <a:cubicBezTo>
                  <a:pt x="9440" y="8132"/>
                  <a:pt x="9440" y="7231"/>
                  <a:pt x="8873" y="6631"/>
                </a:cubicBezTo>
                <a:lnTo>
                  <a:pt x="2669" y="426"/>
                </a:lnTo>
                <a:cubicBezTo>
                  <a:pt x="2368" y="143"/>
                  <a:pt x="1985" y="1"/>
                  <a:pt x="160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4"/>
          <p:cNvSpPr/>
          <p:nvPr/>
        </p:nvSpPr>
        <p:spPr>
          <a:xfrm>
            <a:off x="2153173" y="821089"/>
            <a:ext cx="213414" cy="206994"/>
          </a:xfrm>
          <a:custGeom>
            <a:rect b="b" l="l" r="r" t="t"/>
            <a:pathLst>
              <a:path extrusionOk="0" h="9157" w="9441">
                <a:moveTo>
                  <a:pt x="1631" y="0"/>
                </a:moveTo>
                <a:cubicBezTo>
                  <a:pt x="1252" y="0"/>
                  <a:pt x="868" y="142"/>
                  <a:pt x="568" y="426"/>
                </a:cubicBezTo>
                <a:cubicBezTo>
                  <a:pt x="1" y="993"/>
                  <a:pt x="1" y="1927"/>
                  <a:pt x="568" y="2527"/>
                </a:cubicBezTo>
                <a:lnTo>
                  <a:pt x="6806" y="8732"/>
                </a:lnTo>
                <a:cubicBezTo>
                  <a:pt x="7089" y="9015"/>
                  <a:pt x="7464" y="9157"/>
                  <a:pt x="7840" y="9157"/>
                </a:cubicBezTo>
                <a:cubicBezTo>
                  <a:pt x="8215" y="9157"/>
                  <a:pt x="8590" y="9015"/>
                  <a:pt x="8874" y="8732"/>
                </a:cubicBezTo>
                <a:cubicBezTo>
                  <a:pt x="9441" y="8165"/>
                  <a:pt x="9441" y="7231"/>
                  <a:pt x="8874" y="6664"/>
                </a:cubicBezTo>
                <a:lnTo>
                  <a:pt x="2669" y="426"/>
                </a:lnTo>
                <a:cubicBezTo>
                  <a:pt x="2386" y="142"/>
                  <a:pt x="2011" y="0"/>
                  <a:pt x="163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4"/>
          <p:cNvSpPr/>
          <p:nvPr/>
        </p:nvSpPr>
        <p:spPr>
          <a:xfrm>
            <a:off x="1990319" y="1222766"/>
            <a:ext cx="265451" cy="67137"/>
          </a:xfrm>
          <a:custGeom>
            <a:rect b="b" l="l" r="r" t="t"/>
            <a:pathLst>
              <a:path extrusionOk="0" h="2970" w="11743">
                <a:moveTo>
                  <a:pt x="1468" y="0"/>
                </a:moveTo>
                <a:cubicBezTo>
                  <a:pt x="668" y="0"/>
                  <a:pt x="1" y="668"/>
                  <a:pt x="1" y="1468"/>
                </a:cubicBezTo>
                <a:cubicBezTo>
                  <a:pt x="1" y="2302"/>
                  <a:pt x="668" y="2969"/>
                  <a:pt x="1468" y="2969"/>
                </a:cubicBezTo>
                <a:lnTo>
                  <a:pt x="10275" y="2969"/>
                </a:lnTo>
                <a:cubicBezTo>
                  <a:pt x="11075" y="2969"/>
                  <a:pt x="11742" y="2302"/>
                  <a:pt x="11742" y="1468"/>
                </a:cubicBezTo>
                <a:cubicBezTo>
                  <a:pt x="11742" y="668"/>
                  <a:pt x="11075" y="0"/>
                  <a:pt x="1027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"/>
          <p:cNvSpPr/>
          <p:nvPr/>
        </p:nvSpPr>
        <p:spPr>
          <a:xfrm>
            <a:off x="2153173" y="1484575"/>
            <a:ext cx="213414" cy="207017"/>
          </a:xfrm>
          <a:custGeom>
            <a:rect b="b" l="l" r="r" t="t"/>
            <a:pathLst>
              <a:path extrusionOk="0" h="9158" w="9441">
                <a:moveTo>
                  <a:pt x="7840" y="1"/>
                </a:moveTo>
                <a:cubicBezTo>
                  <a:pt x="7464" y="1"/>
                  <a:pt x="7089" y="143"/>
                  <a:pt x="6806" y="426"/>
                </a:cubicBezTo>
                <a:lnTo>
                  <a:pt x="568" y="6631"/>
                </a:lnTo>
                <a:cubicBezTo>
                  <a:pt x="1" y="7231"/>
                  <a:pt x="1" y="8132"/>
                  <a:pt x="568" y="8732"/>
                </a:cubicBezTo>
                <a:cubicBezTo>
                  <a:pt x="868" y="9016"/>
                  <a:pt x="1252" y="9157"/>
                  <a:pt x="1631" y="9157"/>
                </a:cubicBezTo>
                <a:cubicBezTo>
                  <a:pt x="2011" y="9157"/>
                  <a:pt x="2386" y="9016"/>
                  <a:pt x="2669" y="8732"/>
                </a:cubicBezTo>
                <a:lnTo>
                  <a:pt x="8874" y="2494"/>
                </a:lnTo>
                <a:cubicBezTo>
                  <a:pt x="9441" y="1927"/>
                  <a:pt x="9441" y="993"/>
                  <a:pt x="8874" y="426"/>
                </a:cubicBezTo>
                <a:cubicBezTo>
                  <a:pt x="8590" y="143"/>
                  <a:pt x="8215" y="1"/>
                  <a:pt x="78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" name="Google Shape;281;p34"/>
          <p:cNvGrpSpPr/>
          <p:nvPr/>
        </p:nvGrpSpPr>
        <p:grpSpPr>
          <a:xfrm>
            <a:off x="3741626" y="2281261"/>
            <a:ext cx="364188" cy="368755"/>
            <a:chOff x="6665701" y="1263473"/>
            <a:chExt cx="364188" cy="368755"/>
          </a:xfrm>
        </p:grpSpPr>
        <p:sp>
          <p:nvSpPr>
            <p:cNvPr id="282" name="Google Shape;282;p34"/>
            <p:cNvSpPr/>
            <p:nvPr/>
          </p:nvSpPr>
          <p:spPr>
            <a:xfrm>
              <a:off x="6665701" y="1417286"/>
              <a:ext cx="97292" cy="214928"/>
            </a:xfrm>
            <a:custGeom>
              <a:rect b="b" l="l" r="r" t="t"/>
              <a:pathLst>
                <a:path extrusionOk="0" h="9508" w="4304">
                  <a:moveTo>
                    <a:pt x="0" y="1"/>
                  </a:moveTo>
                  <a:lnTo>
                    <a:pt x="0" y="9507"/>
                  </a:lnTo>
                  <a:lnTo>
                    <a:pt x="4303" y="9507"/>
                  </a:lnTo>
                  <a:lnTo>
                    <a:pt x="43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6799149" y="1340391"/>
              <a:ext cx="97292" cy="291831"/>
            </a:xfrm>
            <a:custGeom>
              <a:rect b="b" l="l" r="r" t="t"/>
              <a:pathLst>
                <a:path extrusionOk="0" h="12910" w="4304">
                  <a:moveTo>
                    <a:pt x="1" y="0"/>
                  </a:moveTo>
                  <a:lnTo>
                    <a:pt x="1" y="12909"/>
                  </a:lnTo>
                  <a:lnTo>
                    <a:pt x="4304" y="12909"/>
                  </a:lnTo>
                  <a:lnTo>
                    <a:pt x="43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6932597" y="1263473"/>
              <a:ext cx="97292" cy="368755"/>
            </a:xfrm>
            <a:custGeom>
              <a:rect b="b" l="l" r="r" t="t"/>
              <a:pathLst>
                <a:path extrusionOk="0" h="16313" w="4304">
                  <a:moveTo>
                    <a:pt x="1" y="1"/>
                  </a:moveTo>
                  <a:lnTo>
                    <a:pt x="1" y="16312"/>
                  </a:lnTo>
                  <a:lnTo>
                    <a:pt x="4304" y="16312"/>
                  </a:lnTo>
                  <a:lnTo>
                    <a:pt x="43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34"/>
          <p:cNvSpPr/>
          <p:nvPr/>
        </p:nvSpPr>
        <p:spPr>
          <a:xfrm>
            <a:off x="3451926" y="2281261"/>
            <a:ext cx="8319" cy="368755"/>
          </a:xfrm>
          <a:custGeom>
            <a:rect b="b" l="l" r="r" t="t"/>
            <a:pathLst>
              <a:path extrusionOk="0" h="16313" w="368">
                <a:moveTo>
                  <a:pt x="1" y="1"/>
                </a:moveTo>
                <a:lnTo>
                  <a:pt x="1" y="16312"/>
                </a:lnTo>
                <a:lnTo>
                  <a:pt x="367" y="16312"/>
                </a:lnTo>
                <a:lnTo>
                  <a:pt x="367" y="1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4"/>
          <p:cNvSpPr/>
          <p:nvPr/>
        </p:nvSpPr>
        <p:spPr>
          <a:xfrm>
            <a:off x="3451926" y="3081992"/>
            <a:ext cx="8319" cy="369501"/>
          </a:xfrm>
          <a:custGeom>
            <a:rect b="b" l="l" r="r" t="t"/>
            <a:pathLst>
              <a:path extrusionOk="0" h="16346" w="368">
                <a:moveTo>
                  <a:pt x="1" y="0"/>
                </a:moveTo>
                <a:lnTo>
                  <a:pt x="1" y="16345"/>
                </a:lnTo>
                <a:lnTo>
                  <a:pt x="367" y="16345"/>
                </a:lnTo>
                <a:lnTo>
                  <a:pt x="367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4"/>
          <p:cNvSpPr/>
          <p:nvPr/>
        </p:nvSpPr>
        <p:spPr>
          <a:xfrm>
            <a:off x="3451926" y="3883447"/>
            <a:ext cx="8319" cy="368755"/>
          </a:xfrm>
          <a:custGeom>
            <a:rect b="b" l="l" r="r" t="t"/>
            <a:pathLst>
              <a:path extrusionOk="0" h="16313" w="368">
                <a:moveTo>
                  <a:pt x="1" y="1"/>
                </a:moveTo>
                <a:lnTo>
                  <a:pt x="1" y="16313"/>
                </a:lnTo>
                <a:lnTo>
                  <a:pt x="367" y="16313"/>
                </a:lnTo>
                <a:lnTo>
                  <a:pt x="367" y="1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4"/>
          <p:cNvSpPr/>
          <p:nvPr/>
        </p:nvSpPr>
        <p:spPr>
          <a:xfrm>
            <a:off x="3740880" y="3084252"/>
            <a:ext cx="364958" cy="364980"/>
          </a:xfrm>
          <a:custGeom>
            <a:rect b="b" l="l" r="r" t="t"/>
            <a:pathLst>
              <a:path extrusionOk="0" h="16146" w="16145">
                <a:moveTo>
                  <a:pt x="8072" y="4270"/>
                </a:moveTo>
                <a:cubicBezTo>
                  <a:pt x="10174" y="4270"/>
                  <a:pt x="11875" y="5971"/>
                  <a:pt x="11875" y="8073"/>
                </a:cubicBezTo>
                <a:cubicBezTo>
                  <a:pt x="11875" y="10174"/>
                  <a:pt x="10174" y="11875"/>
                  <a:pt x="8072" y="11875"/>
                </a:cubicBezTo>
                <a:cubicBezTo>
                  <a:pt x="6004" y="11875"/>
                  <a:pt x="4303" y="10174"/>
                  <a:pt x="4303" y="8073"/>
                </a:cubicBezTo>
                <a:cubicBezTo>
                  <a:pt x="4303" y="5971"/>
                  <a:pt x="6004" y="4270"/>
                  <a:pt x="8072" y="4270"/>
                </a:cubicBezTo>
                <a:close/>
                <a:moveTo>
                  <a:pt x="7372" y="0"/>
                </a:moveTo>
                <a:lnTo>
                  <a:pt x="6038" y="2435"/>
                </a:lnTo>
                <a:cubicBezTo>
                  <a:pt x="5871" y="2502"/>
                  <a:pt x="5704" y="2569"/>
                  <a:pt x="5537" y="2635"/>
                </a:cubicBezTo>
                <a:lnTo>
                  <a:pt x="2869" y="1868"/>
                </a:lnTo>
                <a:lnTo>
                  <a:pt x="1868" y="2869"/>
                </a:lnTo>
                <a:lnTo>
                  <a:pt x="2669" y="5537"/>
                </a:lnTo>
                <a:cubicBezTo>
                  <a:pt x="2569" y="5704"/>
                  <a:pt x="2502" y="5871"/>
                  <a:pt x="2468" y="6038"/>
                </a:cubicBezTo>
                <a:lnTo>
                  <a:pt x="0" y="7372"/>
                </a:lnTo>
                <a:lnTo>
                  <a:pt x="0" y="8806"/>
                </a:lnTo>
                <a:lnTo>
                  <a:pt x="2468" y="10107"/>
                </a:lnTo>
                <a:cubicBezTo>
                  <a:pt x="2502" y="10274"/>
                  <a:pt x="2602" y="10441"/>
                  <a:pt x="2669" y="10608"/>
                </a:cubicBezTo>
                <a:lnTo>
                  <a:pt x="1868" y="13276"/>
                </a:lnTo>
                <a:lnTo>
                  <a:pt x="2869" y="14277"/>
                </a:lnTo>
                <a:lnTo>
                  <a:pt x="5537" y="13510"/>
                </a:lnTo>
                <a:cubicBezTo>
                  <a:pt x="5704" y="13577"/>
                  <a:pt x="5871" y="13643"/>
                  <a:pt x="6038" y="13710"/>
                </a:cubicBezTo>
                <a:lnTo>
                  <a:pt x="7372" y="16145"/>
                </a:lnTo>
                <a:lnTo>
                  <a:pt x="8806" y="16145"/>
                </a:lnTo>
                <a:lnTo>
                  <a:pt x="10141" y="13710"/>
                </a:lnTo>
                <a:cubicBezTo>
                  <a:pt x="10307" y="13643"/>
                  <a:pt x="10474" y="13577"/>
                  <a:pt x="10608" y="13510"/>
                </a:cubicBezTo>
                <a:lnTo>
                  <a:pt x="13276" y="14277"/>
                </a:lnTo>
                <a:lnTo>
                  <a:pt x="14310" y="13276"/>
                </a:lnTo>
                <a:lnTo>
                  <a:pt x="13510" y="10608"/>
                </a:lnTo>
                <a:cubicBezTo>
                  <a:pt x="13576" y="10441"/>
                  <a:pt x="13643" y="10274"/>
                  <a:pt x="13710" y="10107"/>
                </a:cubicBezTo>
                <a:lnTo>
                  <a:pt x="16145" y="8806"/>
                </a:lnTo>
                <a:lnTo>
                  <a:pt x="16145" y="7372"/>
                </a:lnTo>
                <a:lnTo>
                  <a:pt x="13710" y="6038"/>
                </a:lnTo>
                <a:cubicBezTo>
                  <a:pt x="13643" y="5871"/>
                  <a:pt x="13576" y="5704"/>
                  <a:pt x="13510" y="5537"/>
                </a:cubicBezTo>
                <a:lnTo>
                  <a:pt x="14310" y="2869"/>
                </a:lnTo>
                <a:lnTo>
                  <a:pt x="13276" y="1868"/>
                </a:lnTo>
                <a:lnTo>
                  <a:pt x="10608" y="2635"/>
                </a:lnTo>
                <a:cubicBezTo>
                  <a:pt x="10474" y="2569"/>
                  <a:pt x="10307" y="2502"/>
                  <a:pt x="10141" y="2435"/>
                </a:cubicBezTo>
                <a:lnTo>
                  <a:pt x="880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34"/>
          <p:cNvGrpSpPr/>
          <p:nvPr/>
        </p:nvGrpSpPr>
        <p:grpSpPr>
          <a:xfrm>
            <a:off x="3742372" y="3912108"/>
            <a:ext cx="364980" cy="312183"/>
            <a:chOff x="6666447" y="2894320"/>
            <a:chExt cx="364980" cy="312183"/>
          </a:xfrm>
        </p:grpSpPr>
        <p:sp>
          <p:nvSpPr>
            <p:cNvPr id="290" name="Google Shape;290;p34"/>
            <p:cNvSpPr/>
            <p:nvPr/>
          </p:nvSpPr>
          <p:spPr>
            <a:xfrm>
              <a:off x="6746371" y="2894320"/>
              <a:ext cx="203603" cy="185519"/>
            </a:xfrm>
            <a:custGeom>
              <a:rect b="b" l="l" r="r" t="t"/>
              <a:pathLst>
                <a:path extrusionOk="0" h="8207" w="9007">
                  <a:moveTo>
                    <a:pt x="4504" y="0"/>
                  </a:moveTo>
                  <a:cubicBezTo>
                    <a:pt x="3453" y="0"/>
                    <a:pt x="2402" y="401"/>
                    <a:pt x="1602" y="1201"/>
                  </a:cubicBezTo>
                  <a:cubicBezTo>
                    <a:pt x="1" y="2802"/>
                    <a:pt x="1" y="5404"/>
                    <a:pt x="1602" y="7005"/>
                  </a:cubicBezTo>
                  <a:cubicBezTo>
                    <a:pt x="2402" y="7806"/>
                    <a:pt x="3453" y="8206"/>
                    <a:pt x="4504" y="8206"/>
                  </a:cubicBezTo>
                  <a:cubicBezTo>
                    <a:pt x="5555" y="8206"/>
                    <a:pt x="6605" y="7806"/>
                    <a:pt x="7406" y="7005"/>
                  </a:cubicBezTo>
                  <a:cubicBezTo>
                    <a:pt x="9007" y="5404"/>
                    <a:pt x="9007" y="2802"/>
                    <a:pt x="7406" y="1201"/>
                  </a:cubicBezTo>
                  <a:cubicBezTo>
                    <a:pt x="6605" y="401"/>
                    <a:pt x="5555" y="0"/>
                    <a:pt x="4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6666447" y="3057175"/>
              <a:ext cx="364980" cy="149329"/>
            </a:xfrm>
            <a:custGeom>
              <a:rect b="b" l="l" r="r" t="t"/>
              <a:pathLst>
                <a:path extrusionOk="0" h="6606" w="16146">
                  <a:moveTo>
                    <a:pt x="4137" y="1"/>
                  </a:moveTo>
                  <a:cubicBezTo>
                    <a:pt x="1669" y="1268"/>
                    <a:pt x="1" y="3770"/>
                    <a:pt x="1" y="6605"/>
                  </a:cubicBezTo>
                  <a:lnTo>
                    <a:pt x="16146" y="6605"/>
                  </a:lnTo>
                  <a:cubicBezTo>
                    <a:pt x="16146" y="3770"/>
                    <a:pt x="14478" y="1268"/>
                    <a:pt x="12009" y="1"/>
                  </a:cubicBezTo>
                  <a:cubicBezTo>
                    <a:pt x="11175" y="1568"/>
                    <a:pt x="9708" y="2636"/>
                    <a:pt x="8073" y="2636"/>
                  </a:cubicBezTo>
                  <a:cubicBezTo>
                    <a:pt x="6405" y="2636"/>
                    <a:pt x="4938" y="1568"/>
                    <a:pt x="4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34"/>
          <p:cNvSpPr/>
          <p:nvPr/>
        </p:nvSpPr>
        <p:spPr>
          <a:xfrm>
            <a:off x="4734575" y="2164900"/>
            <a:ext cx="3740700" cy="546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actually also the biggest planet in our wonderful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34"/>
          <p:cNvSpPr/>
          <p:nvPr/>
        </p:nvSpPr>
        <p:spPr>
          <a:xfrm>
            <a:off x="4734575" y="2983125"/>
            <a:ext cx="3740700" cy="546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in our wonderful Solar System, composed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34"/>
          <p:cNvSpPr/>
          <p:nvPr/>
        </p:nvSpPr>
        <p:spPr>
          <a:xfrm>
            <a:off x="4734575" y="3800175"/>
            <a:ext cx="3740700" cy="546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has a beautiful name and is the second planet from the Sun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our wonderful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34"/>
          <p:cNvSpPr/>
          <p:nvPr/>
        </p:nvSpPr>
        <p:spPr>
          <a:xfrm>
            <a:off x="1939825" y="2164900"/>
            <a:ext cx="1304400" cy="546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4"/>
          <p:cNvSpPr/>
          <p:nvPr/>
        </p:nvSpPr>
        <p:spPr>
          <a:xfrm>
            <a:off x="1939825" y="3800175"/>
            <a:ext cx="1304400" cy="546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34"/>
          <p:cNvSpPr/>
          <p:nvPr/>
        </p:nvSpPr>
        <p:spPr>
          <a:xfrm>
            <a:off x="1939825" y="2973675"/>
            <a:ext cx="1304400" cy="546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Saturn</a:t>
            </a:r>
            <a:endParaRPr b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34"/>
          <p:cNvSpPr/>
          <p:nvPr/>
        </p:nvSpPr>
        <p:spPr>
          <a:xfrm>
            <a:off x="4525550" y="4416500"/>
            <a:ext cx="4619100" cy="31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/>
          <p:nvPr>
            <p:ph type="title"/>
          </p:nvPr>
        </p:nvSpPr>
        <p:spPr>
          <a:xfrm>
            <a:off x="658804" y="536650"/>
            <a:ext cx="47751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Infographics</a:t>
            </a:r>
            <a:endParaRPr/>
          </a:p>
        </p:txBody>
      </p:sp>
      <p:grpSp>
        <p:nvGrpSpPr>
          <p:cNvPr id="304" name="Google Shape;304;p35"/>
          <p:cNvGrpSpPr/>
          <p:nvPr/>
        </p:nvGrpSpPr>
        <p:grpSpPr>
          <a:xfrm>
            <a:off x="6158378" y="658831"/>
            <a:ext cx="2392370" cy="4057860"/>
            <a:chOff x="6158333" y="1523475"/>
            <a:chExt cx="1894646" cy="3213637"/>
          </a:xfrm>
        </p:grpSpPr>
        <p:sp>
          <p:nvSpPr>
            <p:cNvPr id="305" name="Google Shape;305;p35"/>
            <p:cNvSpPr/>
            <p:nvPr/>
          </p:nvSpPr>
          <p:spPr>
            <a:xfrm>
              <a:off x="6158333" y="1523475"/>
              <a:ext cx="1894646" cy="2339930"/>
            </a:xfrm>
            <a:custGeom>
              <a:rect b="b" l="l" r="r" t="t"/>
              <a:pathLst>
                <a:path extrusionOk="0" h="195851" w="158581">
                  <a:moveTo>
                    <a:pt x="79410" y="1"/>
                  </a:moveTo>
                  <a:cubicBezTo>
                    <a:pt x="79004" y="1"/>
                    <a:pt x="78597" y="4"/>
                    <a:pt x="78190" y="10"/>
                  </a:cubicBezTo>
                  <a:cubicBezTo>
                    <a:pt x="35426" y="610"/>
                    <a:pt x="601" y="35602"/>
                    <a:pt x="167" y="78366"/>
                  </a:cubicBezTo>
                  <a:cubicBezTo>
                    <a:pt x="1" y="94211"/>
                    <a:pt x="4470" y="109021"/>
                    <a:pt x="12343" y="121464"/>
                  </a:cubicBezTo>
                  <a:cubicBezTo>
                    <a:pt x="24985" y="141444"/>
                    <a:pt x="32924" y="163894"/>
                    <a:pt x="35292" y="187244"/>
                  </a:cubicBezTo>
                  <a:cubicBezTo>
                    <a:pt x="35793" y="192147"/>
                    <a:pt x="39962" y="195850"/>
                    <a:pt x="44866" y="195850"/>
                  </a:cubicBezTo>
                  <a:lnTo>
                    <a:pt x="113849" y="195850"/>
                  </a:lnTo>
                  <a:cubicBezTo>
                    <a:pt x="118785" y="195850"/>
                    <a:pt x="122955" y="192114"/>
                    <a:pt x="123422" y="187177"/>
                  </a:cubicBezTo>
                  <a:cubicBezTo>
                    <a:pt x="125624" y="164161"/>
                    <a:pt x="133129" y="141845"/>
                    <a:pt x="145805" y="122364"/>
                  </a:cubicBezTo>
                  <a:cubicBezTo>
                    <a:pt x="153877" y="109955"/>
                    <a:pt x="158581" y="95145"/>
                    <a:pt x="158581" y="79200"/>
                  </a:cubicBezTo>
                  <a:cubicBezTo>
                    <a:pt x="158581" y="35474"/>
                    <a:pt x="123149" y="1"/>
                    <a:pt x="79410" y="1"/>
                  </a:cubicBezTo>
                  <a:close/>
                </a:path>
              </a:pathLst>
            </a:custGeom>
            <a:solidFill>
              <a:srgbClr val="FAE0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7097989" y="1523547"/>
              <a:ext cx="954904" cy="2339858"/>
            </a:xfrm>
            <a:custGeom>
              <a:rect b="b" l="l" r="r" t="t"/>
              <a:pathLst>
                <a:path extrusionOk="0" h="195845" w="79925">
                  <a:moveTo>
                    <a:pt x="736" y="1"/>
                  </a:moveTo>
                  <a:cubicBezTo>
                    <a:pt x="491" y="1"/>
                    <a:pt x="246" y="2"/>
                    <a:pt x="1" y="4"/>
                  </a:cubicBezTo>
                  <a:lnTo>
                    <a:pt x="1" y="195844"/>
                  </a:lnTo>
                  <a:lnTo>
                    <a:pt x="35193" y="195844"/>
                  </a:lnTo>
                  <a:cubicBezTo>
                    <a:pt x="40129" y="195844"/>
                    <a:pt x="44299" y="192108"/>
                    <a:pt x="44766" y="187205"/>
                  </a:cubicBezTo>
                  <a:cubicBezTo>
                    <a:pt x="46968" y="164155"/>
                    <a:pt x="54473" y="141839"/>
                    <a:pt x="67149" y="122358"/>
                  </a:cubicBezTo>
                  <a:cubicBezTo>
                    <a:pt x="75221" y="109949"/>
                    <a:pt x="79925" y="95139"/>
                    <a:pt x="79925" y="79194"/>
                  </a:cubicBezTo>
                  <a:cubicBezTo>
                    <a:pt x="79925" y="35474"/>
                    <a:pt x="44464" y="1"/>
                    <a:pt x="736" y="1"/>
                  </a:cubicBezTo>
                  <a:close/>
                </a:path>
              </a:pathLst>
            </a:custGeom>
            <a:solidFill>
              <a:srgbClr val="FCB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6370334" y="1749537"/>
              <a:ext cx="727734" cy="1461036"/>
            </a:xfrm>
            <a:custGeom>
              <a:rect b="b" l="l" r="r" t="t"/>
              <a:pathLst>
                <a:path extrusionOk="0" h="122288" w="60911">
                  <a:moveTo>
                    <a:pt x="60911" y="0"/>
                  </a:moveTo>
                  <a:cubicBezTo>
                    <a:pt x="27253" y="134"/>
                    <a:pt x="1" y="27453"/>
                    <a:pt x="1" y="61144"/>
                  </a:cubicBezTo>
                  <a:cubicBezTo>
                    <a:pt x="1" y="94835"/>
                    <a:pt x="27253" y="122155"/>
                    <a:pt x="60911" y="122288"/>
                  </a:cubicBezTo>
                  <a:lnTo>
                    <a:pt x="60911" y="104375"/>
                  </a:lnTo>
                  <a:cubicBezTo>
                    <a:pt x="37160" y="104242"/>
                    <a:pt x="17913" y="84961"/>
                    <a:pt x="17913" y="61144"/>
                  </a:cubicBezTo>
                  <a:cubicBezTo>
                    <a:pt x="17913" y="37361"/>
                    <a:pt x="37160" y="18047"/>
                    <a:pt x="60911" y="17913"/>
                  </a:cubicBezTo>
                  <a:lnTo>
                    <a:pt x="60911" y="0"/>
                  </a:ln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6584330" y="1963533"/>
              <a:ext cx="513719" cy="1033017"/>
            </a:xfrm>
            <a:custGeom>
              <a:rect b="b" l="l" r="r" t="t"/>
              <a:pathLst>
                <a:path extrusionOk="0" h="86463" w="42998">
                  <a:moveTo>
                    <a:pt x="42998" y="0"/>
                  </a:moveTo>
                  <a:cubicBezTo>
                    <a:pt x="19247" y="134"/>
                    <a:pt x="0" y="19448"/>
                    <a:pt x="0" y="43231"/>
                  </a:cubicBezTo>
                  <a:cubicBezTo>
                    <a:pt x="0" y="67048"/>
                    <a:pt x="19247" y="86329"/>
                    <a:pt x="42998" y="86462"/>
                  </a:cubicBezTo>
                  <a:lnTo>
                    <a:pt x="42998" y="70150"/>
                  </a:lnTo>
                  <a:cubicBezTo>
                    <a:pt x="28254" y="70017"/>
                    <a:pt x="16312" y="58008"/>
                    <a:pt x="16312" y="43231"/>
                  </a:cubicBezTo>
                  <a:cubicBezTo>
                    <a:pt x="16312" y="28454"/>
                    <a:pt x="28254" y="16445"/>
                    <a:pt x="42998" y="16312"/>
                  </a:cubicBezTo>
                  <a:lnTo>
                    <a:pt x="42998" y="0"/>
                  </a:ln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6779200" y="2158391"/>
              <a:ext cx="318831" cy="643253"/>
            </a:xfrm>
            <a:custGeom>
              <a:rect b="b" l="l" r="r" t="t"/>
              <a:pathLst>
                <a:path extrusionOk="0" h="53840" w="26686">
                  <a:moveTo>
                    <a:pt x="26686" y="1"/>
                  </a:moveTo>
                  <a:cubicBezTo>
                    <a:pt x="11942" y="134"/>
                    <a:pt x="0" y="12143"/>
                    <a:pt x="0" y="26920"/>
                  </a:cubicBezTo>
                  <a:cubicBezTo>
                    <a:pt x="0" y="41697"/>
                    <a:pt x="11942" y="53706"/>
                    <a:pt x="26686" y="53839"/>
                  </a:cubicBezTo>
                  <a:lnTo>
                    <a:pt x="26686" y="1"/>
                  </a:lnTo>
                  <a:close/>
                </a:path>
              </a:pathLst>
            </a:custGeom>
            <a:solidFill>
              <a:srgbClr val="FAE0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7097989" y="1749537"/>
              <a:ext cx="727734" cy="1461036"/>
            </a:xfrm>
            <a:custGeom>
              <a:rect b="b" l="l" r="r" t="t"/>
              <a:pathLst>
                <a:path extrusionOk="0" h="122288" w="60911">
                  <a:moveTo>
                    <a:pt x="1" y="0"/>
                  </a:moveTo>
                  <a:lnTo>
                    <a:pt x="1" y="17913"/>
                  </a:lnTo>
                  <a:cubicBezTo>
                    <a:pt x="23751" y="18047"/>
                    <a:pt x="42998" y="37361"/>
                    <a:pt x="42998" y="61144"/>
                  </a:cubicBezTo>
                  <a:cubicBezTo>
                    <a:pt x="42998" y="84961"/>
                    <a:pt x="23784" y="104242"/>
                    <a:pt x="1" y="104375"/>
                  </a:cubicBezTo>
                  <a:lnTo>
                    <a:pt x="1" y="122288"/>
                  </a:lnTo>
                  <a:cubicBezTo>
                    <a:pt x="33658" y="122155"/>
                    <a:pt x="60911" y="94835"/>
                    <a:pt x="60911" y="61144"/>
                  </a:cubicBezTo>
                  <a:cubicBezTo>
                    <a:pt x="60911" y="27453"/>
                    <a:pt x="33658" y="134"/>
                    <a:pt x="1" y="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7097989" y="1963533"/>
              <a:ext cx="513719" cy="1033017"/>
            </a:xfrm>
            <a:custGeom>
              <a:rect b="b" l="l" r="r" t="t"/>
              <a:pathLst>
                <a:path extrusionOk="0" h="86463" w="42998">
                  <a:moveTo>
                    <a:pt x="1" y="0"/>
                  </a:moveTo>
                  <a:lnTo>
                    <a:pt x="1" y="16312"/>
                  </a:lnTo>
                  <a:cubicBezTo>
                    <a:pt x="14745" y="16445"/>
                    <a:pt x="26686" y="28454"/>
                    <a:pt x="26686" y="43231"/>
                  </a:cubicBezTo>
                  <a:cubicBezTo>
                    <a:pt x="26686" y="58008"/>
                    <a:pt x="14745" y="70017"/>
                    <a:pt x="1" y="70150"/>
                  </a:cubicBezTo>
                  <a:lnTo>
                    <a:pt x="1" y="86462"/>
                  </a:lnTo>
                  <a:cubicBezTo>
                    <a:pt x="23751" y="86329"/>
                    <a:pt x="42998" y="67048"/>
                    <a:pt x="42998" y="43231"/>
                  </a:cubicBezTo>
                  <a:cubicBezTo>
                    <a:pt x="42998" y="19448"/>
                    <a:pt x="23784" y="134"/>
                    <a:pt x="1" y="0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7097989" y="2158391"/>
              <a:ext cx="318843" cy="643253"/>
            </a:xfrm>
            <a:custGeom>
              <a:rect b="b" l="l" r="r" t="t"/>
              <a:pathLst>
                <a:path extrusionOk="0" h="53840" w="26687">
                  <a:moveTo>
                    <a:pt x="1" y="1"/>
                  </a:moveTo>
                  <a:lnTo>
                    <a:pt x="1" y="53839"/>
                  </a:lnTo>
                  <a:cubicBezTo>
                    <a:pt x="14745" y="53706"/>
                    <a:pt x="26686" y="41697"/>
                    <a:pt x="26686" y="26920"/>
                  </a:cubicBezTo>
                  <a:cubicBezTo>
                    <a:pt x="26686" y="12143"/>
                    <a:pt x="14745" y="134"/>
                    <a:pt x="1" y="1"/>
                  </a:cubicBezTo>
                  <a:close/>
                </a:path>
              </a:pathLst>
            </a:custGeom>
            <a:solidFill>
              <a:srgbClr val="FCB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7097989" y="3919364"/>
              <a:ext cx="619335" cy="236345"/>
            </a:xfrm>
            <a:custGeom>
              <a:rect b="b" l="l" r="r" t="t"/>
              <a:pathLst>
                <a:path extrusionOk="0" h="19782" w="51838">
                  <a:moveTo>
                    <a:pt x="1" y="0"/>
                  </a:moveTo>
                  <a:lnTo>
                    <a:pt x="1" y="19781"/>
                  </a:lnTo>
                  <a:lnTo>
                    <a:pt x="47034" y="19781"/>
                  </a:lnTo>
                  <a:cubicBezTo>
                    <a:pt x="49703" y="19781"/>
                    <a:pt x="51838" y="17646"/>
                    <a:pt x="51838" y="14978"/>
                  </a:cubicBezTo>
                  <a:lnTo>
                    <a:pt x="51838" y="4804"/>
                  </a:lnTo>
                  <a:cubicBezTo>
                    <a:pt x="51838" y="2135"/>
                    <a:pt x="49703" y="0"/>
                    <a:pt x="4703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7097989" y="4211860"/>
              <a:ext cx="551986" cy="123955"/>
            </a:xfrm>
            <a:custGeom>
              <a:rect b="b" l="l" r="r" t="t"/>
              <a:pathLst>
                <a:path extrusionOk="0" h="10375" w="46201">
                  <a:moveTo>
                    <a:pt x="1" y="1"/>
                  </a:moveTo>
                  <a:lnTo>
                    <a:pt x="1" y="10375"/>
                  </a:lnTo>
                  <a:lnTo>
                    <a:pt x="40997" y="10375"/>
                  </a:lnTo>
                  <a:cubicBezTo>
                    <a:pt x="43865" y="10375"/>
                    <a:pt x="46200" y="8073"/>
                    <a:pt x="46200" y="5204"/>
                  </a:cubicBezTo>
                  <a:cubicBezTo>
                    <a:pt x="46200" y="2336"/>
                    <a:pt x="43865" y="1"/>
                    <a:pt x="4099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7097989" y="4391988"/>
              <a:ext cx="551986" cy="123955"/>
            </a:xfrm>
            <a:custGeom>
              <a:rect b="b" l="l" r="r" t="t"/>
              <a:pathLst>
                <a:path extrusionOk="0" h="10375" w="46201">
                  <a:moveTo>
                    <a:pt x="1" y="0"/>
                  </a:moveTo>
                  <a:lnTo>
                    <a:pt x="1" y="10374"/>
                  </a:lnTo>
                  <a:lnTo>
                    <a:pt x="40997" y="10374"/>
                  </a:lnTo>
                  <a:cubicBezTo>
                    <a:pt x="43865" y="10374"/>
                    <a:pt x="46200" y="8073"/>
                    <a:pt x="46200" y="5204"/>
                  </a:cubicBezTo>
                  <a:cubicBezTo>
                    <a:pt x="46200" y="2335"/>
                    <a:pt x="43865" y="0"/>
                    <a:pt x="4099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7097989" y="4559751"/>
              <a:ext cx="374638" cy="177361"/>
            </a:xfrm>
            <a:custGeom>
              <a:rect b="b" l="l" r="r" t="t"/>
              <a:pathLst>
                <a:path extrusionOk="0" h="14845" w="31357">
                  <a:moveTo>
                    <a:pt x="1" y="0"/>
                  </a:moveTo>
                  <a:lnTo>
                    <a:pt x="1" y="14844"/>
                  </a:lnTo>
                  <a:lnTo>
                    <a:pt x="23951" y="14844"/>
                  </a:lnTo>
                  <a:cubicBezTo>
                    <a:pt x="28054" y="14844"/>
                    <a:pt x="31356" y="11509"/>
                    <a:pt x="31356" y="7406"/>
                  </a:cubicBezTo>
                  <a:cubicBezTo>
                    <a:pt x="31356" y="3303"/>
                    <a:pt x="28054" y="0"/>
                    <a:pt x="2395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6469561" y="3919364"/>
              <a:ext cx="619729" cy="236345"/>
            </a:xfrm>
            <a:custGeom>
              <a:rect b="b" l="l" r="r" t="t"/>
              <a:pathLst>
                <a:path extrusionOk="0" h="19782" w="51871">
                  <a:moveTo>
                    <a:pt x="4837" y="0"/>
                  </a:moveTo>
                  <a:cubicBezTo>
                    <a:pt x="2169" y="0"/>
                    <a:pt x="1" y="2135"/>
                    <a:pt x="1" y="4804"/>
                  </a:cubicBezTo>
                  <a:lnTo>
                    <a:pt x="1" y="14978"/>
                  </a:lnTo>
                  <a:cubicBezTo>
                    <a:pt x="1" y="17646"/>
                    <a:pt x="2169" y="19781"/>
                    <a:pt x="4837" y="19781"/>
                  </a:cubicBezTo>
                  <a:lnTo>
                    <a:pt x="51871" y="19781"/>
                  </a:lnTo>
                  <a:lnTo>
                    <a:pt x="5187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6537309" y="4211860"/>
              <a:ext cx="551580" cy="123955"/>
            </a:xfrm>
            <a:custGeom>
              <a:rect b="b" l="l" r="r" t="t"/>
              <a:pathLst>
                <a:path extrusionOk="0" h="10375" w="46167">
                  <a:moveTo>
                    <a:pt x="5171" y="1"/>
                  </a:moveTo>
                  <a:cubicBezTo>
                    <a:pt x="2302" y="1"/>
                    <a:pt x="0" y="2336"/>
                    <a:pt x="0" y="5204"/>
                  </a:cubicBezTo>
                  <a:cubicBezTo>
                    <a:pt x="0" y="8073"/>
                    <a:pt x="2302" y="10375"/>
                    <a:pt x="5171" y="10375"/>
                  </a:cubicBezTo>
                  <a:lnTo>
                    <a:pt x="46167" y="10375"/>
                  </a:lnTo>
                  <a:lnTo>
                    <a:pt x="461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6537309" y="4391988"/>
              <a:ext cx="551580" cy="123955"/>
            </a:xfrm>
            <a:custGeom>
              <a:rect b="b" l="l" r="r" t="t"/>
              <a:pathLst>
                <a:path extrusionOk="0" h="10375" w="46167">
                  <a:moveTo>
                    <a:pt x="5171" y="0"/>
                  </a:moveTo>
                  <a:cubicBezTo>
                    <a:pt x="2302" y="0"/>
                    <a:pt x="0" y="2335"/>
                    <a:pt x="0" y="5204"/>
                  </a:cubicBezTo>
                  <a:cubicBezTo>
                    <a:pt x="0" y="8073"/>
                    <a:pt x="2302" y="10374"/>
                    <a:pt x="5171" y="10374"/>
                  </a:cubicBezTo>
                  <a:lnTo>
                    <a:pt x="46167" y="10374"/>
                  </a:lnTo>
                  <a:lnTo>
                    <a:pt x="461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6714235" y="4559751"/>
              <a:ext cx="374638" cy="177361"/>
            </a:xfrm>
            <a:custGeom>
              <a:rect b="b" l="l" r="r" t="t"/>
              <a:pathLst>
                <a:path extrusionOk="0" h="14845" w="31357">
                  <a:moveTo>
                    <a:pt x="7439" y="0"/>
                  </a:moveTo>
                  <a:cubicBezTo>
                    <a:pt x="3337" y="0"/>
                    <a:pt x="1" y="3303"/>
                    <a:pt x="1" y="7406"/>
                  </a:cubicBezTo>
                  <a:cubicBezTo>
                    <a:pt x="1" y="11509"/>
                    <a:pt x="3337" y="14844"/>
                    <a:pt x="7439" y="14844"/>
                  </a:cubicBezTo>
                  <a:lnTo>
                    <a:pt x="31357" y="14844"/>
                  </a:lnTo>
                  <a:lnTo>
                    <a:pt x="3135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35"/>
          <p:cNvSpPr txBox="1"/>
          <p:nvPr/>
        </p:nvSpPr>
        <p:spPr>
          <a:xfrm>
            <a:off x="4062970" y="3100984"/>
            <a:ext cx="14910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’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planet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706437" y="3103775"/>
            <a:ext cx="14910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also the biggest planet in th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2384703" y="3103773"/>
            <a:ext cx="14910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hot, more than Mercury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4" name="Google Shape;324;p35"/>
          <p:cNvGrpSpPr/>
          <p:nvPr/>
        </p:nvGrpSpPr>
        <p:grpSpPr>
          <a:xfrm>
            <a:off x="1253385" y="1976625"/>
            <a:ext cx="397087" cy="272809"/>
            <a:chOff x="8589645" y="1689585"/>
            <a:chExt cx="248381" cy="170634"/>
          </a:xfrm>
        </p:grpSpPr>
        <p:sp>
          <p:nvSpPr>
            <p:cNvPr id="325" name="Google Shape;325;p35"/>
            <p:cNvSpPr/>
            <p:nvPr/>
          </p:nvSpPr>
          <p:spPr>
            <a:xfrm>
              <a:off x="8594026" y="1689585"/>
              <a:ext cx="239600" cy="116688"/>
            </a:xfrm>
            <a:custGeom>
              <a:rect b="b" l="l" r="r" t="t"/>
              <a:pathLst>
                <a:path extrusionOk="0" h="6206" w="12743">
                  <a:moveTo>
                    <a:pt x="367" y="1"/>
                  </a:moveTo>
                  <a:cubicBezTo>
                    <a:pt x="234" y="1"/>
                    <a:pt x="101" y="68"/>
                    <a:pt x="1" y="134"/>
                  </a:cubicBezTo>
                  <a:lnTo>
                    <a:pt x="5871" y="6005"/>
                  </a:lnTo>
                  <a:cubicBezTo>
                    <a:pt x="6005" y="6139"/>
                    <a:pt x="6188" y="6205"/>
                    <a:pt x="6372" y="6205"/>
                  </a:cubicBezTo>
                  <a:cubicBezTo>
                    <a:pt x="6555" y="6205"/>
                    <a:pt x="6739" y="6139"/>
                    <a:pt x="6872" y="6005"/>
                  </a:cubicBezTo>
                  <a:lnTo>
                    <a:pt x="12743" y="134"/>
                  </a:lnTo>
                  <a:cubicBezTo>
                    <a:pt x="12643" y="68"/>
                    <a:pt x="12509" y="1"/>
                    <a:pt x="12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8589645" y="1707787"/>
              <a:ext cx="248381" cy="152432"/>
            </a:xfrm>
            <a:custGeom>
              <a:rect b="b" l="l" r="r" t="t"/>
              <a:pathLst>
                <a:path extrusionOk="0" h="8107" w="13210">
                  <a:moveTo>
                    <a:pt x="0" y="0"/>
                  </a:moveTo>
                  <a:lnTo>
                    <a:pt x="0" y="67"/>
                  </a:lnTo>
                  <a:lnTo>
                    <a:pt x="0" y="7506"/>
                  </a:lnTo>
                  <a:cubicBezTo>
                    <a:pt x="0" y="7839"/>
                    <a:pt x="267" y="8106"/>
                    <a:pt x="600" y="8106"/>
                  </a:cubicBezTo>
                  <a:lnTo>
                    <a:pt x="12609" y="8106"/>
                  </a:lnTo>
                  <a:cubicBezTo>
                    <a:pt x="12943" y="8106"/>
                    <a:pt x="13209" y="7839"/>
                    <a:pt x="13209" y="7506"/>
                  </a:cubicBezTo>
                  <a:lnTo>
                    <a:pt x="13209" y="67"/>
                  </a:lnTo>
                  <a:lnTo>
                    <a:pt x="13209" y="0"/>
                  </a:lnTo>
                  <a:lnTo>
                    <a:pt x="7505" y="5704"/>
                  </a:lnTo>
                  <a:cubicBezTo>
                    <a:pt x="7272" y="5971"/>
                    <a:pt x="6938" y="6071"/>
                    <a:pt x="6605" y="6071"/>
                  </a:cubicBezTo>
                  <a:cubicBezTo>
                    <a:pt x="6271" y="6071"/>
                    <a:pt x="5971" y="5971"/>
                    <a:pt x="5704" y="5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Google Shape;327;p35"/>
          <p:cNvGrpSpPr/>
          <p:nvPr/>
        </p:nvGrpSpPr>
        <p:grpSpPr>
          <a:xfrm>
            <a:off x="4562285" y="1976609"/>
            <a:ext cx="492395" cy="379087"/>
            <a:chOff x="8092231" y="1622475"/>
            <a:chExt cx="307997" cy="237107"/>
          </a:xfrm>
        </p:grpSpPr>
        <p:sp>
          <p:nvSpPr>
            <p:cNvPr id="328" name="Google Shape;328;p35"/>
            <p:cNvSpPr/>
            <p:nvPr/>
          </p:nvSpPr>
          <p:spPr>
            <a:xfrm>
              <a:off x="8092231" y="1622475"/>
              <a:ext cx="209497" cy="205116"/>
            </a:xfrm>
            <a:custGeom>
              <a:rect b="b" l="l" r="r" t="t"/>
              <a:pathLst>
                <a:path extrusionOk="0" h="10909" w="11142">
                  <a:moveTo>
                    <a:pt x="5571" y="2703"/>
                  </a:moveTo>
                  <a:cubicBezTo>
                    <a:pt x="7073" y="2703"/>
                    <a:pt x="8307" y="3937"/>
                    <a:pt x="8307" y="5438"/>
                  </a:cubicBezTo>
                  <a:cubicBezTo>
                    <a:pt x="8307" y="6972"/>
                    <a:pt x="7073" y="8207"/>
                    <a:pt x="5571" y="8207"/>
                  </a:cubicBezTo>
                  <a:cubicBezTo>
                    <a:pt x="4037" y="8207"/>
                    <a:pt x="2803" y="6972"/>
                    <a:pt x="2803" y="5438"/>
                  </a:cubicBezTo>
                  <a:cubicBezTo>
                    <a:pt x="2803" y="3937"/>
                    <a:pt x="4037" y="2703"/>
                    <a:pt x="5571" y="2703"/>
                  </a:cubicBezTo>
                  <a:close/>
                  <a:moveTo>
                    <a:pt x="4404" y="1"/>
                  </a:moveTo>
                  <a:cubicBezTo>
                    <a:pt x="4004" y="67"/>
                    <a:pt x="3637" y="201"/>
                    <a:pt x="3303" y="368"/>
                  </a:cubicBezTo>
                  <a:cubicBezTo>
                    <a:pt x="3337" y="1101"/>
                    <a:pt x="3403" y="1935"/>
                    <a:pt x="3170" y="2136"/>
                  </a:cubicBezTo>
                  <a:cubicBezTo>
                    <a:pt x="3120" y="2167"/>
                    <a:pt x="3053" y="2180"/>
                    <a:pt x="2972" y="2180"/>
                  </a:cubicBezTo>
                  <a:cubicBezTo>
                    <a:pt x="2619" y="2180"/>
                    <a:pt x="2005" y="1919"/>
                    <a:pt x="1435" y="1702"/>
                  </a:cubicBezTo>
                  <a:cubicBezTo>
                    <a:pt x="1168" y="2002"/>
                    <a:pt x="935" y="2302"/>
                    <a:pt x="735" y="2669"/>
                  </a:cubicBezTo>
                  <a:cubicBezTo>
                    <a:pt x="1202" y="3236"/>
                    <a:pt x="1769" y="3870"/>
                    <a:pt x="1669" y="4170"/>
                  </a:cubicBezTo>
                  <a:cubicBezTo>
                    <a:pt x="1602" y="4471"/>
                    <a:pt x="768" y="4637"/>
                    <a:pt x="34" y="4837"/>
                  </a:cubicBezTo>
                  <a:cubicBezTo>
                    <a:pt x="1" y="5038"/>
                    <a:pt x="1" y="5238"/>
                    <a:pt x="1" y="5438"/>
                  </a:cubicBezTo>
                  <a:cubicBezTo>
                    <a:pt x="1" y="5638"/>
                    <a:pt x="1" y="5838"/>
                    <a:pt x="34" y="6038"/>
                  </a:cubicBezTo>
                  <a:cubicBezTo>
                    <a:pt x="768" y="6238"/>
                    <a:pt x="1602" y="6439"/>
                    <a:pt x="1669" y="6705"/>
                  </a:cubicBezTo>
                  <a:cubicBezTo>
                    <a:pt x="1769" y="7006"/>
                    <a:pt x="1202" y="7639"/>
                    <a:pt x="735" y="8240"/>
                  </a:cubicBezTo>
                  <a:cubicBezTo>
                    <a:pt x="935" y="8573"/>
                    <a:pt x="1168" y="8907"/>
                    <a:pt x="1435" y="9174"/>
                  </a:cubicBezTo>
                  <a:cubicBezTo>
                    <a:pt x="1986" y="8964"/>
                    <a:pt x="2579" y="8713"/>
                    <a:pt x="2937" y="8713"/>
                  </a:cubicBezTo>
                  <a:cubicBezTo>
                    <a:pt x="3033" y="8713"/>
                    <a:pt x="3113" y="8731"/>
                    <a:pt x="3170" y="8774"/>
                  </a:cubicBezTo>
                  <a:cubicBezTo>
                    <a:pt x="3403" y="8940"/>
                    <a:pt x="3337" y="9774"/>
                    <a:pt x="3303" y="10542"/>
                  </a:cubicBezTo>
                  <a:cubicBezTo>
                    <a:pt x="3637" y="10708"/>
                    <a:pt x="4037" y="10808"/>
                    <a:pt x="4404" y="10908"/>
                  </a:cubicBezTo>
                  <a:cubicBezTo>
                    <a:pt x="4838" y="10275"/>
                    <a:pt x="5238" y="9541"/>
                    <a:pt x="5571" y="9541"/>
                  </a:cubicBezTo>
                  <a:cubicBezTo>
                    <a:pt x="5905" y="9541"/>
                    <a:pt x="6339" y="10275"/>
                    <a:pt x="6739" y="10908"/>
                  </a:cubicBezTo>
                  <a:cubicBezTo>
                    <a:pt x="7139" y="10808"/>
                    <a:pt x="7506" y="10708"/>
                    <a:pt x="7840" y="10542"/>
                  </a:cubicBezTo>
                  <a:cubicBezTo>
                    <a:pt x="7806" y="9774"/>
                    <a:pt x="7740" y="8940"/>
                    <a:pt x="7973" y="8774"/>
                  </a:cubicBezTo>
                  <a:cubicBezTo>
                    <a:pt x="8030" y="8731"/>
                    <a:pt x="8110" y="8713"/>
                    <a:pt x="8206" y="8713"/>
                  </a:cubicBezTo>
                  <a:cubicBezTo>
                    <a:pt x="8564" y="8713"/>
                    <a:pt x="9156" y="8964"/>
                    <a:pt x="9708" y="9174"/>
                  </a:cubicBezTo>
                  <a:cubicBezTo>
                    <a:pt x="9975" y="8874"/>
                    <a:pt x="10208" y="8573"/>
                    <a:pt x="10408" y="8240"/>
                  </a:cubicBezTo>
                  <a:cubicBezTo>
                    <a:pt x="9941" y="7639"/>
                    <a:pt x="9374" y="7006"/>
                    <a:pt x="9474" y="6705"/>
                  </a:cubicBezTo>
                  <a:cubicBezTo>
                    <a:pt x="9541" y="6439"/>
                    <a:pt x="10375" y="6238"/>
                    <a:pt x="11109" y="6038"/>
                  </a:cubicBezTo>
                  <a:cubicBezTo>
                    <a:pt x="11142" y="5838"/>
                    <a:pt x="11142" y="5638"/>
                    <a:pt x="11142" y="5438"/>
                  </a:cubicBezTo>
                  <a:cubicBezTo>
                    <a:pt x="11142" y="5238"/>
                    <a:pt x="11142" y="5038"/>
                    <a:pt x="11109" y="4837"/>
                  </a:cubicBezTo>
                  <a:cubicBezTo>
                    <a:pt x="10375" y="4637"/>
                    <a:pt x="9541" y="4471"/>
                    <a:pt x="9474" y="4170"/>
                  </a:cubicBezTo>
                  <a:cubicBezTo>
                    <a:pt x="9374" y="3870"/>
                    <a:pt x="9908" y="3236"/>
                    <a:pt x="10408" y="2669"/>
                  </a:cubicBezTo>
                  <a:cubicBezTo>
                    <a:pt x="10208" y="2302"/>
                    <a:pt x="9975" y="2002"/>
                    <a:pt x="9708" y="1702"/>
                  </a:cubicBezTo>
                  <a:cubicBezTo>
                    <a:pt x="9138" y="1919"/>
                    <a:pt x="8502" y="2180"/>
                    <a:pt x="8158" y="2180"/>
                  </a:cubicBezTo>
                  <a:cubicBezTo>
                    <a:pt x="8080" y="2180"/>
                    <a:pt x="8017" y="2167"/>
                    <a:pt x="7973" y="2136"/>
                  </a:cubicBezTo>
                  <a:cubicBezTo>
                    <a:pt x="7740" y="1935"/>
                    <a:pt x="7806" y="1101"/>
                    <a:pt x="7840" y="368"/>
                  </a:cubicBezTo>
                  <a:cubicBezTo>
                    <a:pt x="7506" y="201"/>
                    <a:pt x="7106" y="67"/>
                    <a:pt x="6739" y="1"/>
                  </a:cubicBezTo>
                  <a:cubicBezTo>
                    <a:pt x="6305" y="634"/>
                    <a:pt x="5905" y="1335"/>
                    <a:pt x="5571" y="1335"/>
                  </a:cubicBezTo>
                  <a:cubicBezTo>
                    <a:pt x="5238" y="1335"/>
                    <a:pt x="4804" y="634"/>
                    <a:pt x="4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8282919" y="1745413"/>
              <a:ext cx="117309" cy="114169"/>
            </a:xfrm>
            <a:custGeom>
              <a:rect b="b" l="l" r="r" t="t"/>
              <a:pathLst>
                <a:path extrusionOk="0" h="6072" w="6239">
                  <a:moveTo>
                    <a:pt x="3103" y="1502"/>
                  </a:moveTo>
                  <a:cubicBezTo>
                    <a:pt x="3970" y="1502"/>
                    <a:pt x="4637" y="2202"/>
                    <a:pt x="4637" y="3036"/>
                  </a:cubicBezTo>
                  <a:cubicBezTo>
                    <a:pt x="4637" y="3903"/>
                    <a:pt x="3970" y="4571"/>
                    <a:pt x="3103" y="4571"/>
                  </a:cubicBezTo>
                  <a:cubicBezTo>
                    <a:pt x="2269" y="4571"/>
                    <a:pt x="1568" y="3903"/>
                    <a:pt x="1568" y="3036"/>
                  </a:cubicBezTo>
                  <a:cubicBezTo>
                    <a:pt x="1568" y="2202"/>
                    <a:pt x="2269" y="1502"/>
                    <a:pt x="3103" y="1502"/>
                  </a:cubicBezTo>
                  <a:close/>
                  <a:moveTo>
                    <a:pt x="2469" y="1"/>
                  </a:moveTo>
                  <a:cubicBezTo>
                    <a:pt x="2235" y="34"/>
                    <a:pt x="2035" y="101"/>
                    <a:pt x="1835" y="201"/>
                  </a:cubicBezTo>
                  <a:cubicBezTo>
                    <a:pt x="1868" y="634"/>
                    <a:pt x="1902" y="1101"/>
                    <a:pt x="1768" y="1202"/>
                  </a:cubicBezTo>
                  <a:cubicBezTo>
                    <a:pt x="1743" y="1220"/>
                    <a:pt x="1707" y="1229"/>
                    <a:pt x="1663" y="1229"/>
                  </a:cubicBezTo>
                  <a:cubicBezTo>
                    <a:pt x="1473" y="1229"/>
                    <a:pt x="1126" y="1076"/>
                    <a:pt x="801" y="968"/>
                  </a:cubicBezTo>
                  <a:cubicBezTo>
                    <a:pt x="668" y="1135"/>
                    <a:pt x="534" y="1302"/>
                    <a:pt x="401" y="1502"/>
                  </a:cubicBezTo>
                  <a:cubicBezTo>
                    <a:pt x="668" y="1835"/>
                    <a:pt x="1001" y="2169"/>
                    <a:pt x="934" y="2336"/>
                  </a:cubicBezTo>
                  <a:cubicBezTo>
                    <a:pt x="901" y="2502"/>
                    <a:pt x="434" y="2603"/>
                    <a:pt x="0" y="2703"/>
                  </a:cubicBezTo>
                  <a:cubicBezTo>
                    <a:pt x="0" y="2803"/>
                    <a:pt x="0" y="2936"/>
                    <a:pt x="0" y="3036"/>
                  </a:cubicBezTo>
                  <a:cubicBezTo>
                    <a:pt x="0" y="3170"/>
                    <a:pt x="0" y="3270"/>
                    <a:pt x="0" y="3370"/>
                  </a:cubicBezTo>
                  <a:cubicBezTo>
                    <a:pt x="434" y="3503"/>
                    <a:pt x="868" y="3603"/>
                    <a:pt x="934" y="3737"/>
                  </a:cubicBezTo>
                  <a:cubicBezTo>
                    <a:pt x="1001" y="3937"/>
                    <a:pt x="668" y="4270"/>
                    <a:pt x="401" y="4604"/>
                  </a:cubicBezTo>
                  <a:cubicBezTo>
                    <a:pt x="534" y="4804"/>
                    <a:pt x="668" y="4971"/>
                    <a:pt x="801" y="5138"/>
                  </a:cubicBezTo>
                  <a:cubicBezTo>
                    <a:pt x="1117" y="5006"/>
                    <a:pt x="1455" y="4874"/>
                    <a:pt x="1648" y="4874"/>
                  </a:cubicBezTo>
                  <a:cubicBezTo>
                    <a:pt x="1699" y="4874"/>
                    <a:pt x="1740" y="4883"/>
                    <a:pt x="1768" y="4904"/>
                  </a:cubicBezTo>
                  <a:cubicBezTo>
                    <a:pt x="1902" y="5004"/>
                    <a:pt x="1868" y="5471"/>
                    <a:pt x="1835" y="5872"/>
                  </a:cubicBezTo>
                  <a:cubicBezTo>
                    <a:pt x="2035" y="5972"/>
                    <a:pt x="2235" y="6038"/>
                    <a:pt x="2469" y="6072"/>
                  </a:cubicBezTo>
                  <a:cubicBezTo>
                    <a:pt x="2702" y="5738"/>
                    <a:pt x="2936" y="5338"/>
                    <a:pt x="3103" y="5338"/>
                  </a:cubicBezTo>
                  <a:cubicBezTo>
                    <a:pt x="3269" y="5338"/>
                    <a:pt x="3536" y="5738"/>
                    <a:pt x="3770" y="6072"/>
                  </a:cubicBezTo>
                  <a:cubicBezTo>
                    <a:pt x="3970" y="6038"/>
                    <a:pt x="4170" y="5972"/>
                    <a:pt x="4370" y="5872"/>
                  </a:cubicBezTo>
                  <a:cubicBezTo>
                    <a:pt x="4370" y="5471"/>
                    <a:pt x="4303" y="5004"/>
                    <a:pt x="4437" y="4904"/>
                  </a:cubicBezTo>
                  <a:cubicBezTo>
                    <a:pt x="4472" y="4883"/>
                    <a:pt x="4518" y="4874"/>
                    <a:pt x="4574" y="4874"/>
                  </a:cubicBezTo>
                  <a:cubicBezTo>
                    <a:pt x="4782" y="4874"/>
                    <a:pt x="5114" y="5006"/>
                    <a:pt x="5404" y="5138"/>
                  </a:cubicBezTo>
                  <a:cubicBezTo>
                    <a:pt x="5571" y="4971"/>
                    <a:pt x="5704" y="4804"/>
                    <a:pt x="5805" y="4604"/>
                  </a:cubicBezTo>
                  <a:cubicBezTo>
                    <a:pt x="5538" y="4270"/>
                    <a:pt x="5237" y="3937"/>
                    <a:pt x="5271" y="3737"/>
                  </a:cubicBezTo>
                  <a:cubicBezTo>
                    <a:pt x="5338" y="3603"/>
                    <a:pt x="5805" y="3503"/>
                    <a:pt x="6205" y="3370"/>
                  </a:cubicBezTo>
                  <a:cubicBezTo>
                    <a:pt x="6205" y="3270"/>
                    <a:pt x="6238" y="3170"/>
                    <a:pt x="6238" y="3036"/>
                  </a:cubicBezTo>
                  <a:cubicBezTo>
                    <a:pt x="6238" y="2936"/>
                    <a:pt x="6205" y="2836"/>
                    <a:pt x="6205" y="2703"/>
                  </a:cubicBezTo>
                  <a:cubicBezTo>
                    <a:pt x="5805" y="2603"/>
                    <a:pt x="5338" y="2502"/>
                    <a:pt x="5271" y="2336"/>
                  </a:cubicBezTo>
                  <a:cubicBezTo>
                    <a:pt x="5237" y="2169"/>
                    <a:pt x="5538" y="1835"/>
                    <a:pt x="5805" y="1502"/>
                  </a:cubicBezTo>
                  <a:cubicBezTo>
                    <a:pt x="5704" y="1302"/>
                    <a:pt x="5571" y="1135"/>
                    <a:pt x="5404" y="968"/>
                  </a:cubicBezTo>
                  <a:cubicBezTo>
                    <a:pt x="5106" y="1076"/>
                    <a:pt x="4765" y="1229"/>
                    <a:pt x="4557" y="1229"/>
                  </a:cubicBezTo>
                  <a:cubicBezTo>
                    <a:pt x="4509" y="1229"/>
                    <a:pt x="4468" y="1220"/>
                    <a:pt x="4437" y="1202"/>
                  </a:cubicBezTo>
                  <a:cubicBezTo>
                    <a:pt x="4303" y="1101"/>
                    <a:pt x="4370" y="634"/>
                    <a:pt x="4370" y="201"/>
                  </a:cubicBezTo>
                  <a:cubicBezTo>
                    <a:pt x="4170" y="101"/>
                    <a:pt x="3970" y="34"/>
                    <a:pt x="3770" y="1"/>
                  </a:cubicBezTo>
                  <a:cubicBezTo>
                    <a:pt x="3536" y="334"/>
                    <a:pt x="3269" y="768"/>
                    <a:pt x="3103" y="768"/>
                  </a:cubicBezTo>
                  <a:cubicBezTo>
                    <a:pt x="2936" y="768"/>
                    <a:pt x="2702" y="334"/>
                    <a:pt x="24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35"/>
          <p:cNvGrpSpPr/>
          <p:nvPr/>
        </p:nvGrpSpPr>
        <p:grpSpPr>
          <a:xfrm>
            <a:off x="2956963" y="1895893"/>
            <a:ext cx="298836" cy="434264"/>
            <a:chOff x="8152459" y="3088336"/>
            <a:chExt cx="186924" cy="271618"/>
          </a:xfrm>
        </p:grpSpPr>
        <p:sp>
          <p:nvSpPr>
            <p:cNvPr id="331" name="Google Shape;331;p35"/>
            <p:cNvSpPr/>
            <p:nvPr/>
          </p:nvSpPr>
          <p:spPr>
            <a:xfrm>
              <a:off x="8286680" y="3126601"/>
              <a:ext cx="52703" cy="208238"/>
            </a:xfrm>
            <a:custGeom>
              <a:rect b="b" l="l" r="r" t="t"/>
              <a:pathLst>
                <a:path extrusionOk="0" h="11075" w="2803">
                  <a:moveTo>
                    <a:pt x="1" y="0"/>
                  </a:moveTo>
                  <a:lnTo>
                    <a:pt x="1" y="11075"/>
                  </a:lnTo>
                  <a:lnTo>
                    <a:pt x="2803" y="11075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8219569" y="3180530"/>
              <a:ext cx="52703" cy="154312"/>
            </a:xfrm>
            <a:custGeom>
              <a:rect b="b" l="l" r="r" t="t"/>
              <a:pathLst>
                <a:path extrusionOk="0" h="8207" w="2803">
                  <a:moveTo>
                    <a:pt x="0" y="1"/>
                  </a:moveTo>
                  <a:lnTo>
                    <a:pt x="0" y="8207"/>
                  </a:lnTo>
                  <a:lnTo>
                    <a:pt x="2802" y="820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8152459" y="3230718"/>
              <a:ext cx="52685" cy="104128"/>
            </a:xfrm>
            <a:custGeom>
              <a:rect b="b" l="l" r="r" t="t"/>
              <a:pathLst>
                <a:path extrusionOk="0" h="5538" w="2802">
                  <a:moveTo>
                    <a:pt x="0" y="1"/>
                  </a:moveTo>
                  <a:lnTo>
                    <a:pt x="0" y="5538"/>
                  </a:lnTo>
                  <a:lnTo>
                    <a:pt x="2802" y="5538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8152459" y="3345495"/>
              <a:ext cx="186916" cy="14459"/>
            </a:xfrm>
            <a:custGeom>
              <a:rect b="b" l="l" r="r" t="t"/>
              <a:pathLst>
                <a:path extrusionOk="0" h="769" w="9941">
                  <a:moveTo>
                    <a:pt x="0" y="1"/>
                  </a:moveTo>
                  <a:lnTo>
                    <a:pt x="0" y="768"/>
                  </a:lnTo>
                  <a:lnTo>
                    <a:pt x="9941" y="768"/>
                  </a:lnTo>
                  <a:lnTo>
                    <a:pt x="9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8152459" y="3088336"/>
              <a:ext cx="121690" cy="114789"/>
            </a:xfrm>
            <a:custGeom>
              <a:rect b="b" l="l" r="r" t="t"/>
              <a:pathLst>
                <a:path extrusionOk="0" h="6105" w="6472">
                  <a:moveTo>
                    <a:pt x="6471" y="0"/>
                  </a:moveTo>
                  <a:lnTo>
                    <a:pt x="4170" y="467"/>
                  </a:lnTo>
                  <a:lnTo>
                    <a:pt x="4770" y="968"/>
                  </a:lnTo>
                  <a:cubicBezTo>
                    <a:pt x="3769" y="3336"/>
                    <a:pt x="0" y="6105"/>
                    <a:pt x="0" y="6105"/>
                  </a:cubicBezTo>
                  <a:cubicBezTo>
                    <a:pt x="3970" y="4771"/>
                    <a:pt x="5604" y="2602"/>
                    <a:pt x="6038" y="1969"/>
                  </a:cubicBezTo>
                  <a:lnTo>
                    <a:pt x="6471" y="2369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35"/>
          <p:cNvSpPr/>
          <p:nvPr/>
        </p:nvSpPr>
        <p:spPr>
          <a:xfrm>
            <a:off x="792675" y="2523408"/>
            <a:ext cx="1287900" cy="434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200"/>
          </a:p>
        </p:txBody>
      </p:sp>
      <p:sp>
        <p:nvSpPr>
          <p:cNvPr id="337" name="Google Shape;337;p35"/>
          <p:cNvSpPr/>
          <p:nvPr/>
        </p:nvSpPr>
        <p:spPr>
          <a:xfrm>
            <a:off x="2478600" y="2523408"/>
            <a:ext cx="1287900" cy="434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200"/>
          </a:p>
        </p:txBody>
      </p:sp>
      <p:sp>
        <p:nvSpPr>
          <p:cNvPr id="338" name="Google Shape;338;p35"/>
          <p:cNvSpPr/>
          <p:nvPr/>
        </p:nvSpPr>
        <p:spPr>
          <a:xfrm>
            <a:off x="4164525" y="2523408"/>
            <a:ext cx="1287900" cy="434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6"/>
          <p:cNvGrpSpPr/>
          <p:nvPr/>
        </p:nvGrpSpPr>
        <p:grpSpPr>
          <a:xfrm>
            <a:off x="2448000" y="1907824"/>
            <a:ext cx="4249650" cy="2169059"/>
            <a:chOff x="2448000" y="1907824"/>
            <a:chExt cx="4249650" cy="2169059"/>
          </a:xfrm>
        </p:grpSpPr>
        <p:grpSp>
          <p:nvGrpSpPr>
            <p:cNvPr id="344" name="Google Shape;344;p36"/>
            <p:cNvGrpSpPr/>
            <p:nvPr/>
          </p:nvGrpSpPr>
          <p:grpSpPr>
            <a:xfrm>
              <a:off x="2448000" y="1907824"/>
              <a:ext cx="1183200" cy="2169059"/>
              <a:chOff x="2448000" y="1907824"/>
              <a:chExt cx="1183200" cy="2169059"/>
            </a:xfrm>
          </p:grpSpPr>
          <p:cxnSp>
            <p:nvCxnSpPr>
              <p:cNvPr id="345" name="Google Shape;345;p36"/>
              <p:cNvCxnSpPr/>
              <p:nvPr/>
            </p:nvCxnSpPr>
            <p:spPr>
              <a:xfrm>
                <a:off x="2450075" y="1907824"/>
                <a:ext cx="1181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6" name="Google Shape;346;p36"/>
              <p:cNvCxnSpPr/>
              <p:nvPr/>
            </p:nvCxnSpPr>
            <p:spPr>
              <a:xfrm>
                <a:off x="2448000" y="2630111"/>
                <a:ext cx="746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7" name="Google Shape;347;p36"/>
              <p:cNvCxnSpPr/>
              <p:nvPr/>
            </p:nvCxnSpPr>
            <p:spPr>
              <a:xfrm>
                <a:off x="2448000" y="3329159"/>
                <a:ext cx="708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36"/>
              <p:cNvCxnSpPr/>
              <p:nvPr/>
            </p:nvCxnSpPr>
            <p:spPr>
              <a:xfrm>
                <a:off x="2448000" y="4076884"/>
                <a:ext cx="1183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49" name="Google Shape;349;p36"/>
            <p:cNvGrpSpPr/>
            <p:nvPr/>
          </p:nvGrpSpPr>
          <p:grpSpPr>
            <a:xfrm flipH="1">
              <a:off x="5514450" y="1907824"/>
              <a:ext cx="1183200" cy="2169059"/>
              <a:chOff x="2448000" y="1907824"/>
              <a:chExt cx="1183200" cy="2169059"/>
            </a:xfrm>
          </p:grpSpPr>
          <p:cxnSp>
            <p:nvCxnSpPr>
              <p:cNvPr id="350" name="Google Shape;350;p36"/>
              <p:cNvCxnSpPr/>
              <p:nvPr/>
            </p:nvCxnSpPr>
            <p:spPr>
              <a:xfrm>
                <a:off x="2450075" y="1907824"/>
                <a:ext cx="1181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1" name="Google Shape;351;p36"/>
              <p:cNvCxnSpPr/>
              <p:nvPr/>
            </p:nvCxnSpPr>
            <p:spPr>
              <a:xfrm>
                <a:off x="2448000" y="2630111"/>
                <a:ext cx="746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36"/>
              <p:cNvCxnSpPr/>
              <p:nvPr/>
            </p:nvCxnSpPr>
            <p:spPr>
              <a:xfrm>
                <a:off x="2448000" y="3329159"/>
                <a:ext cx="708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" name="Google Shape;353;p36"/>
              <p:cNvCxnSpPr/>
              <p:nvPr/>
            </p:nvCxnSpPr>
            <p:spPr>
              <a:xfrm>
                <a:off x="2448000" y="4076884"/>
                <a:ext cx="1183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54" name="Google Shape;354;p36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Infographics</a:t>
            </a:r>
            <a:endParaRPr/>
          </a:p>
        </p:txBody>
      </p:sp>
      <p:grpSp>
        <p:nvGrpSpPr>
          <p:cNvPr id="355" name="Google Shape;355;p36"/>
          <p:cNvGrpSpPr/>
          <p:nvPr/>
        </p:nvGrpSpPr>
        <p:grpSpPr>
          <a:xfrm>
            <a:off x="3887950" y="2225425"/>
            <a:ext cx="1369738" cy="1478300"/>
            <a:chOff x="-596325" y="2225425"/>
            <a:chExt cx="1369738" cy="1478300"/>
          </a:xfrm>
        </p:grpSpPr>
        <p:sp>
          <p:nvSpPr>
            <p:cNvPr id="356" name="Google Shape;356;p36"/>
            <p:cNvSpPr/>
            <p:nvPr/>
          </p:nvSpPr>
          <p:spPr>
            <a:xfrm>
              <a:off x="99175" y="2252788"/>
              <a:ext cx="596275" cy="836625"/>
            </a:xfrm>
            <a:custGeom>
              <a:rect b="b" l="l" r="r" t="t"/>
              <a:pathLst>
                <a:path extrusionOk="0" h="66930" w="47702">
                  <a:moveTo>
                    <a:pt x="15824" y="2440"/>
                  </a:moveTo>
                  <a:cubicBezTo>
                    <a:pt x="17000" y="2440"/>
                    <a:pt x="18158" y="2990"/>
                    <a:pt x="18881" y="3894"/>
                  </a:cubicBezTo>
                  <a:cubicBezTo>
                    <a:pt x="19548" y="4661"/>
                    <a:pt x="19815" y="5562"/>
                    <a:pt x="20082" y="6462"/>
                  </a:cubicBezTo>
                  <a:cubicBezTo>
                    <a:pt x="20182" y="6729"/>
                    <a:pt x="20248" y="6963"/>
                    <a:pt x="20348" y="7230"/>
                  </a:cubicBezTo>
                  <a:cubicBezTo>
                    <a:pt x="20482" y="7597"/>
                    <a:pt x="21016" y="8864"/>
                    <a:pt x="21916" y="8998"/>
                  </a:cubicBezTo>
                  <a:cubicBezTo>
                    <a:pt x="22350" y="9064"/>
                    <a:pt x="22683" y="9498"/>
                    <a:pt x="22617" y="9965"/>
                  </a:cubicBezTo>
                  <a:cubicBezTo>
                    <a:pt x="22550" y="10399"/>
                    <a:pt x="22183" y="10665"/>
                    <a:pt x="21783" y="10665"/>
                  </a:cubicBezTo>
                  <a:lnTo>
                    <a:pt x="21649" y="10665"/>
                  </a:lnTo>
                  <a:cubicBezTo>
                    <a:pt x="20415" y="10465"/>
                    <a:pt x="19348" y="9431"/>
                    <a:pt x="18781" y="7797"/>
                  </a:cubicBezTo>
                  <a:cubicBezTo>
                    <a:pt x="18681" y="7496"/>
                    <a:pt x="18581" y="7230"/>
                    <a:pt x="18480" y="6929"/>
                  </a:cubicBezTo>
                  <a:cubicBezTo>
                    <a:pt x="18247" y="6196"/>
                    <a:pt x="18047" y="5462"/>
                    <a:pt x="17613" y="4961"/>
                  </a:cubicBezTo>
                  <a:cubicBezTo>
                    <a:pt x="17155" y="4442"/>
                    <a:pt x="16474" y="4119"/>
                    <a:pt x="15799" y="4119"/>
                  </a:cubicBezTo>
                  <a:cubicBezTo>
                    <a:pt x="15736" y="4119"/>
                    <a:pt x="15674" y="4122"/>
                    <a:pt x="15612" y="4127"/>
                  </a:cubicBezTo>
                  <a:cubicBezTo>
                    <a:pt x="15590" y="4129"/>
                    <a:pt x="15569" y="4130"/>
                    <a:pt x="15548" y="4130"/>
                  </a:cubicBezTo>
                  <a:cubicBezTo>
                    <a:pt x="15108" y="4130"/>
                    <a:pt x="14741" y="3806"/>
                    <a:pt x="14678" y="3360"/>
                  </a:cubicBezTo>
                  <a:cubicBezTo>
                    <a:pt x="14644" y="2927"/>
                    <a:pt x="14978" y="2493"/>
                    <a:pt x="15445" y="2460"/>
                  </a:cubicBezTo>
                  <a:cubicBezTo>
                    <a:pt x="15571" y="2447"/>
                    <a:pt x="15698" y="2440"/>
                    <a:pt x="15824" y="2440"/>
                  </a:cubicBezTo>
                  <a:close/>
                  <a:moveTo>
                    <a:pt x="27073" y="9212"/>
                  </a:moveTo>
                  <a:cubicBezTo>
                    <a:pt x="27132" y="9212"/>
                    <a:pt x="27192" y="9218"/>
                    <a:pt x="27253" y="9231"/>
                  </a:cubicBezTo>
                  <a:cubicBezTo>
                    <a:pt x="29922" y="9831"/>
                    <a:pt x="32057" y="12233"/>
                    <a:pt x="32324" y="14968"/>
                  </a:cubicBezTo>
                  <a:cubicBezTo>
                    <a:pt x="32324" y="15069"/>
                    <a:pt x="32357" y="15169"/>
                    <a:pt x="32357" y="15269"/>
                  </a:cubicBezTo>
                  <a:cubicBezTo>
                    <a:pt x="32357" y="15536"/>
                    <a:pt x="32390" y="15769"/>
                    <a:pt x="32457" y="15936"/>
                  </a:cubicBezTo>
                  <a:cubicBezTo>
                    <a:pt x="32490" y="16103"/>
                    <a:pt x="32591" y="16203"/>
                    <a:pt x="32591" y="16203"/>
                  </a:cubicBezTo>
                  <a:cubicBezTo>
                    <a:pt x="33058" y="16336"/>
                    <a:pt x="33291" y="16803"/>
                    <a:pt x="33191" y="17237"/>
                  </a:cubicBezTo>
                  <a:cubicBezTo>
                    <a:pt x="33058" y="17637"/>
                    <a:pt x="32724" y="17871"/>
                    <a:pt x="32357" y="17871"/>
                  </a:cubicBezTo>
                  <a:cubicBezTo>
                    <a:pt x="32290" y="17871"/>
                    <a:pt x="32190" y="17837"/>
                    <a:pt x="32124" y="17837"/>
                  </a:cubicBezTo>
                  <a:cubicBezTo>
                    <a:pt x="31523" y="17637"/>
                    <a:pt x="31023" y="17137"/>
                    <a:pt x="30823" y="16436"/>
                  </a:cubicBezTo>
                  <a:cubicBezTo>
                    <a:pt x="30723" y="16069"/>
                    <a:pt x="30689" y="15736"/>
                    <a:pt x="30656" y="15402"/>
                  </a:cubicBezTo>
                  <a:cubicBezTo>
                    <a:pt x="30656" y="15335"/>
                    <a:pt x="30656" y="15235"/>
                    <a:pt x="30656" y="15135"/>
                  </a:cubicBezTo>
                  <a:cubicBezTo>
                    <a:pt x="30456" y="13167"/>
                    <a:pt x="28821" y="11333"/>
                    <a:pt x="26886" y="10899"/>
                  </a:cubicBezTo>
                  <a:cubicBezTo>
                    <a:pt x="26419" y="10765"/>
                    <a:pt x="26153" y="10332"/>
                    <a:pt x="26253" y="9865"/>
                  </a:cubicBezTo>
                  <a:cubicBezTo>
                    <a:pt x="26340" y="9488"/>
                    <a:pt x="26679" y="9212"/>
                    <a:pt x="27073" y="9212"/>
                  </a:cubicBezTo>
                  <a:close/>
                  <a:moveTo>
                    <a:pt x="7175" y="3908"/>
                  </a:moveTo>
                  <a:cubicBezTo>
                    <a:pt x="7554" y="3908"/>
                    <a:pt x="7915" y="4188"/>
                    <a:pt x="7973" y="4594"/>
                  </a:cubicBezTo>
                  <a:cubicBezTo>
                    <a:pt x="8106" y="5195"/>
                    <a:pt x="8340" y="5829"/>
                    <a:pt x="8707" y="6329"/>
                  </a:cubicBezTo>
                  <a:cubicBezTo>
                    <a:pt x="8907" y="6663"/>
                    <a:pt x="9107" y="6863"/>
                    <a:pt x="9307" y="6996"/>
                  </a:cubicBezTo>
                  <a:cubicBezTo>
                    <a:pt x="9441" y="6996"/>
                    <a:pt x="9574" y="7029"/>
                    <a:pt x="9708" y="7096"/>
                  </a:cubicBezTo>
                  <a:cubicBezTo>
                    <a:pt x="9841" y="7130"/>
                    <a:pt x="10008" y="7130"/>
                    <a:pt x="10175" y="7130"/>
                  </a:cubicBezTo>
                  <a:cubicBezTo>
                    <a:pt x="11075" y="7130"/>
                    <a:pt x="12009" y="7096"/>
                    <a:pt x="12476" y="6596"/>
                  </a:cubicBezTo>
                  <a:cubicBezTo>
                    <a:pt x="12647" y="6408"/>
                    <a:pt x="12870" y="6316"/>
                    <a:pt x="13092" y="6316"/>
                  </a:cubicBezTo>
                  <a:cubicBezTo>
                    <a:pt x="13304" y="6316"/>
                    <a:pt x="13514" y="6400"/>
                    <a:pt x="13677" y="6562"/>
                  </a:cubicBezTo>
                  <a:cubicBezTo>
                    <a:pt x="14011" y="6863"/>
                    <a:pt x="14011" y="7396"/>
                    <a:pt x="13710" y="7730"/>
                  </a:cubicBezTo>
                  <a:cubicBezTo>
                    <a:pt x="12776" y="8731"/>
                    <a:pt x="11409" y="8797"/>
                    <a:pt x="10208" y="8797"/>
                  </a:cubicBezTo>
                  <a:lnTo>
                    <a:pt x="10175" y="8797"/>
                  </a:lnTo>
                  <a:cubicBezTo>
                    <a:pt x="9941" y="8797"/>
                    <a:pt x="9708" y="8797"/>
                    <a:pt x="9474" y="8764"/>
                  </a:cubicBezTo>
                  <a:cubicBezTo>
                    <a:pt x="8707" y="9565"/>
                    <a:pt x="8507" y="10832"/>
                    <a:pt x="8573" y="11833"/>
                  </a:cubicBezTo>
                  <a:cubicBezTo>
                    <a:pt x="8673" y="12834"/>
                    <a:pt x="8974" y="13801"/>
                    <a:pt x="9274" y="14802"/>
                  </a:cubicBezTo>
                  <a:cubicBezTo>
                    <a:pt x="9407" y="15235"/>
                    <a:pt x="9541" y="15669"/>
                    <a:pt x="9641" y="16136"/>
                  </a:cubicBezTo>
                  <a:cubicBezTo>
                    <a:pt x="10175" y="18171"/>
                    <a:pt x="10175" y="19805"/>
                    <a:pt x="9574" y="21140"/>
                  </a:cubicBezTo>
                  <a:cubicBezTo>
                    <a:pt x="9441" y="21473"/>
                    <a:pt x="9140" y="21673"/>
                    <a:pt x="8807" y="21673"/>
                  </a:cubicBezTo>
                  <a:cubicBezTo>
                    <a:pt x="8673" y="21673"/>
                    <a:pt x="8573" y="21640"/>
                    <a:pt x="8473" y="21573"/>
                  </a:cubicBezTo>
                  <a:cubicBezTo>
                    <a:pt x="8040" y="21406"/>
                    <a:pt x="7840" y="20906"/>
                    <a:pt x="8040" y="20472"/>
                  </a:cubicBezTo>
                  <a:cubicBezTo>
                    <a:pt x="8473" y="19472"/>
                    <a:pt x="8473" y="18238"/>
                    <a:pt x="8040" y="16570"/>
                  </a:cubicBezTo>
                  <a:cubicBezTo>
                    <a:pt x="7906" y="16136"/>
                    <a:pt x="7773" y="15702"/>
                    <a:pt x="7673" y="15302"/>
                  </a:cubicBezTo>
                  <a:cubicBezTo>
                    <a:pt x="7339" y="14235"/>
                    <a:pt x="7006" y="13134"/>
                    <a:pt x="6906" y="11966"/>
                  </a:cubicBezTo>
                  <a:cubicBezTo>
                    <a:pt x="6772" y="10432"/>
                    <a:pt x="7139" y="9031"/>
                    <a:pt x="7906" y="7997"/>
                  </a:cubicBezTo>
                  <a:cubicBezTo>
                    <a:pt x="7673" y="7797"/>
                    <a:pt x="7473" y="7563"/>
                    <a:pt x="7306" y="7263"/>
                  </a:cubicBezTo>
                  <a:cubicBezTo>
                    <a:pt x="6839" y="6562"/>
                    <a:pt x="6472" y="5729"/>
                    <a:pt x="6338" y="4895"/>
                  </a:cubicBezTo>
                  <a:cubicBezTo>
                    <a:pt x="6238" y="4461"/>
                    <a:pt x="6539" y="3994"/>
                    <a:pt x="7006" y="3927"/>
                  </a:cubicBezTo>
                  <a:cubicBezTo>
                    <a:pt x="7062" y="3914"/>
                    <a:pt x="7119" y="3908"/>
                    <a:pt x="7175" y="3908"/>
                  </a:cubicBezTo>
                  <a:close/>
                  <a:moveTo>
                    <a:pt x="24929" y="22782"/>
                  </a:moveTo>
                  <a:cubicBezTo>
                    <a:pt x="25061" y="22782"/>
                    <a:pt x="25195" y="22812"/>
                    <a:pt x="25319" y="22874"/>
                  </a:cubicBezTo>
                  <a:cubicBezTo>
                    <a:pt x="25719" y="23108"/>
                    <a:pt x="25852" y="23641"/>
                    <a:pt x="25652" y="24042"/>
                  </a:cubicBezTo>
                  <a:cubicBezTo>
                    <a:pt x="24918" y="25309"/>
                    <a:pt x="24852" y="26944"/>
                    <a:pt x="25485" y="28311"/>
                  </a:cubicBezTo>
                  <a:cubicBezTo>
                    <a:pt x="25586" y="28545"/>
                    <a:pt x="25719" y="28778"/>
                    <a:pt x="25886" y="29045"/>
                  </a:cubicBezTo>
                  <a:cubicBezTo>
                    <a:pt x="26086" y="29379"/>
                    <a:pt x="26286" y="29746"/>
                    <a:pt x="26453" y="30146"/>
                  </a:cubicBezTo>
                  <a:cubicBezTo>
                    <a:pt x="27087" y="31680"/>
                    <a:pt x="26920" y="33515"/>
                    <a:pt x="26053" y="34916"/>
                  </a:cubicBezTo>
                  <a:cubicBezTo>
                    <a:pt x="25886" y="35183"/>
                    <a:pt x="25619" y="35316"/>
                    <a:pt x="25319" y="35316"/>
                  </a:cubicBezTo>
                  <a:cubicBezTo>
                    <a:pt x="25185" y="35316"/>
                    <a:pt x="25018" y="35283"/>
                    <a:pt x="24885" y="35183"/>
                  </a:cubicBezTo>
                  <a:cubicBezTo>
                    <a:pt x="24485" y="34949"/>
                    <a:pt x="24385" y="34416"/>
                    <a:pt x="24618" y="34015"/>
                  </a:cubicBezTo>
                  <a:cubicBezTo>
                    <a:pt x="25219" y="33081"/>
                    <a:pt x="25319" y="31847"/>
                    <a:pt x="24885" y="30780"/>
                  </a:cubicBezTo>
                  <a:cubicBezTo>
                    <a:pt x="24752" y="30480"/>
                    <a:pt x="24585" y="30213"/>
                    <a:pt x="24418" y="29879"/>
                  </a:cubicBezTo>
                  <a:cubicBezTo>
                    <a:pt x="24251" y="29612"/>
                    <a:pt x="24084" y="29312"/>
                    <a:pt x="23951" y="29012"/>
                  </a:cubicBezTo>
                  <a:cubicBezTo>
                    <a:pt x="23084" y="27177"/>
                    <a:pt x="23184" y="24976"/>
                    <a:pt x="24185" y="23208"/>
                  </a:cubicBezTo>
                  <a:cubicBezTo>
                    <a:pt x="24346" y="22931"/>
                    <a:pt x="24634" y="22782"/>
                    <a:pt x="24929" y="22782"/>
                  </a:cubicBezTo>
                  <a:close/>
                  <a:moveTo>
                    <a:pt x="8640" y="25326"/>
                  </a:moveTo>
                  <a:cubicBezTo>
                    <a:pt x="8857" y="25326"/>
                    <a:pt x="9074" y="25409"/>
                    <a:pt x="9241" y="25576"/>
                  </a:cubicBezTo>
                  <a:cubicBezTo>
                    <a:pt x="11142" y="27511"/>
                    <a:pt x="11776" y="30513"/>
                    <a:pt x="10842" y="33081"/>
                  </a:cubicBezTo>
                  <a:cubicBezTo>
                    <a:pt x="10742" y="33382"/>
                    <a:pt x="10608" y="33649"/>
                    <a:pt x="10508" y="33915"/>
                  </a:cubicBezTo>
                  <a:cubicBezTo>
                    <a:pt x="10341" y="34249"/>
                    <a:pt x="10208" y="34583"/>
                    <a:pt x="10108" y="34916"/>
                  </a:cubicBezTo>
                  <a:cubicBezTo>
                    <a:pt x="9874" y="35683"/>
                    <a:pt x="9874" y="36551"/>
                    <a:pt x="10175" y="37351"/>
                  </a:cubicBezTo>
                  <a:cubicBezTo>
                    <a:pt x="10341" y="37785"/>
                    <a:pt x="10108" y="38252"/>
                    <a:pt x="9674" y="38419"/>
                  </a:cubicBezTo>
                  <a:cubicBezTo>
                    <a:pt x="9574" y="38452"/>
                    <a:pt x="9474" y="38485"/>
                    <a:pt x="9374" y="38485"/>
                  </a:cubicBezTo>
                  <a:cubicBezTo>
                    <a:pt x="9040" y="38485"/>
                    <a:pt x="8707" y="38252"/>
                    <a:pt x="8573" y="37918"/>
                  </a:cubicBezTo>
                  <a:cubicBezTo>
                    <a:pt x="8173" y="36784"/>
                    <a:pt x="8140" y="35550"/>
                    <a:pt x="8507" y="34416"/>
                  </a:cubicBezTo>
                  <a:cubicBezTo>
                    <a:pt x="8640" y="34015"/>
                    <a:pt x="8807" y="33615"/>
                    <a:pt x="8974" y="33248"/>
                  </a:cubicBezTo>
                  <a:cubicBezTo>
                    <a:pt x="9074" y="32981"/>
                    <a:pt x="9174" y="32748"/>
                    <a:pt x="9274" y="32514"/>
                  </a:cubicBezTo>
                  <a:cubicBezTo>
                    <a:pt x="9974" y="30580"/>
                    <a:pt x="9474" y="28211"/>
                    <a:pt x="8040" y="26744"/>
                  </a:cubicBezTo>
                  <a:cubicBezTo>
                    <a:pt x="7706" y="26410"/>
                    <a:pt x="7706" y="25876"/>
                    <a:pt x="8040" y="25576"/>
                  </a:cubicBezTo>
                  <a:cubicBezTo>
                    <a:pt x="8206" y="25409"/>
                    <a:pt x="8423" y="25326"/>
                    <a:pt x="8640" y="25326"/>
                  </a:cubicBezTo>
                  <a:close/>
                  <a:moveTo>
                    <a:pt x="35128" y="28778"/>
                  </a:moveTo>
                  <a:cubicBezTo>
                    <a:pt x="35331" y="28778"/>
                    <a:pt x="35534" y="28853"/>
                    <a:pt x="35693" y="29012"/>
                  </a:cubicBezTo>
                  <a:cubicBezTo>
                    <a:pt x="36060" y="29312"/>
                    <a:pt x="36060" y="29846"/>
                    <a:pt x="35759" y="30179"/>
                  </a:cubicBezTo>
                  <a:cubicBezTo>
                    <a:pt x="34892" y="31113"/>
                    <a:pt x="35426" y="32781"/>
                    <a:pt x="35659" y="33448"/>
                  </a:cubicBezTo>
                  <a:cubicBezTo>
                    <a:pt x="35793" y="33749"/>
                    <a:pt x="35893" y="34015"/>
                    <a:pt x="36026" y="34316"/>
                  </a:cubicBezTo>
                  <a:cubicBezTo>
                    <a:pt x="36493" y="35450"/>
                    <a:pt x="36994" y="36651"/>
                    <a:pt x="36894" y="37985"/>
                  </a:cubicBezTo>
                  <a:cubicBezTo>
                    <a:pt x="36827" y="39152"/>
                    <a:pt x="36226" y="40287"/>
                    <a:pt x="35226" y="41121"/>
                  </a:cubicBezTo>
                  <a:cubicBezTo>
                    <a:pt x="35059" y="41254"/>
                    <a:pt x="34859" y="41387"/>
                    <a:pt x="34692" y="41487"/>
                  </a:cubicBezTo>
                  <a:cubicBezTo>
                    <a:pt x="35359" y="42755"/>
                    <a:pt x="35326" y="44323"/>
                    <a:pt x="34559" y="45557"/>
                  </a:cubicBezTo>
                  <a:cubicBezTo>
                    <a:pt x="34425" y="45791"/>
                    <a:pt x="34125" y="45957"/>
                    <a:pt x="33858" y="45957"/>
                  </a:cubicBezTo>
                  <a:cubicBezTo>
                    <a:pt x="33691" y="45957"/>
                    <a:pt x="33558" y="45891"/>
                    <a:pt x="33424" y="45824"/>
                  </a:cubicBezTo>
                  <a:cubicBezTo>
                    <a:pt x="33024" y="45557"/>
                    <a:pt x="32891" y="45057"/>
                    <a:pt x="33158" y="44656"/>
                  </a:cubicBezTo>
                  <a:cubicBezTo>
                    <a:pt x="33625" y="43889"/>
                    <a:pt x="33591" y="42855"/>
                    <a:pt x="33091" y="42088"/>
                  </a:cubicBezTo>
                  <a:cubicBezTo>
                    <a:pt x="32871" y="42143"/>
                    <a:pt x="32640" y="42168"/>
                    <a:pt x="32405" y="42168"/>
                  </a:cubicBezTo>
                  <a:cubicBezTo>
                    <a:pt x="32213" y="42168"/>
                    <a:pt x="32018" y="42151"/>
                    <a:pt x="31823" y="42121"/>
                  </a:cubicBezTo>
                  <a:cubicBezTo>
                    <a:pt x="31323" y="42055"/>
                    <a:pt x="30856" y="41921"/>
                    <a:pt x="30422" y="41754"/>
                  </a:cubicBezTo>
                  <a:cubicBezTo>
                    <a:pt x="30089" y="41654"/>
                    <a:pt x="29789" y="41554"/>
                    <a:pt x="29488" y="41487"/>
                  </a:cubicBezTo>
                  <a:cubicBezTo>
                    <a:pt x="29259" y="41439"/>
                    <a:pt x="29022" y="41416"/>
                    <a:pt x="28781" y="41416"/>
                  </a:cubicBezTo>
                  <a:cubicBezTo>
                    <a:pt x="27516" y="41416"/>
                    <a:pt x="26149" y="42057"/>
                    <a:pt x="25252" y="43122"/>
                  </a:cubicBezTo>
                  <a:cubicBezTo>
                    <a:pt x="25119" y="43255"/>
                    <a:pt x="24985" y="43422"/>
                    <a:pt x="24852" y="43589"/>
                  </a:cubicBezTo>
                  <a:cubicBezTo>
                    <a:pt x="24885" y="43622"/>
                    <a:pt x="24885" y="43622"/>
                    <a:pt x="24885" y="43622"/>
                  </a:cubicBezTo>
                  <a:cubicBezTo>
                    <a:pt x="25419" y="44823"/>
                    <a:pt x="26286" y="45824"/>
                    <a:pt x="27353" y="46558"/>
                  </a:cubicBezTo>
                  <a:cubicBezTo>
                    <a:pt x="27720" y="46825"/>
                    <a:pt x="27820" y="47358"/>
                    <a:pt x="27554" y="47759"/>
                  </a:cubicBezTo>
                  <a:cubicBezTo>
                    <a:pt x="27387" y="47992"/>
                    <a:pt x="27153" y="48126"/>
                    <a:pt x="26853" y="48126"/>
                  </a:cubicBezTo>
                  <a:cubicBezTo>
                    <a:pt x="26720" y="48126"/>
                    <a:pt x="26553" y="48059"/>
                    <a:pt x="26386" y="47959"/>
                  </a:cubicBezTo>
                  <a:cubicBezTo>
                    <a:pt x="25419" y="47292"/>
                    <a:pt x="24618" y="46458"/>
                    <a:pt x="23984" y="45490"/>
                  </a:cubicBezTo>
                  <a:cubicBezTo>
                    <a:pt x="23784" y="46191"/>
                    <a:pt x="23684" y="46991"/>
                    <a:pt x="23684" y="47825"/>
                  </a:cubicBezTo>
                  <a:cubicBezTo>
                    <a:pt x="23684" y="48292"/>
                    <a:pt x="23317" y="48659"/>
                    <a:pt x="22850" y="48659"/>
                  </a:cubicBezTo>
                  <a:cubicBezTo>
                    <a:pt x="22383" y="48659"/>
                    <a:pt x="21983" y="48292"/>
                    <a:pt x="21983" y="47825"/>
                  </a:cubicBezTo>
                  <a:cubicBezTo>
                    <a:pt x="21983" y="45557"/>
                    <a:pt x="22683" y="43522"/>
                    <a:pt x="23951" y="42021"/>
                  </a:cubicBezTo>
                  <a:cubicBezTo>
                    <a:pt x="25195" y="40584"/>
                    <a:pt x="27010" y="39742"/>
                    <a:pt x="28773" y="39742"/>
                  </a:cubicBezTo>
                  <a:cubicBezTo>
                    <a:pt x="29138" y="39742"/>
                    <a:pt x="29500" y="39779"/>
                    <a:pt x="29855" y="39853"/>
                  </a:cubicBezTo>
                  <a:cubicBezTo>
                    <a:pt x="30222" y="39920"/>
                    <a:pt x="30589" y="40053"/>
                    <a:pt x="30923" y="40153"/>
                  </a:cubicBezTo>
                  <a:cubicBezTo>
                    <a:pt x="31323" y="40287"/>
                    <a:pt x="31690" y="40420"/>
                    <a:pt x="32057" y="40453"/>
                  </a:cubicBezTo>
                  <a:cubicBezTo>
                    <a:pt x="32163" y="40469"/>
                    <a:pt x="32270" y="40476"/>
                    <a:pt x="32378" y="40476"/>
                  </a:cubicBezTo>
                  <a:cubicBezTo>
                    <a:pt x="32986" y="40476"/>
                    <a:pt x="33620" y="40239"/>
                    <a:pt x="34158" y="39786"/>
                  </a:cubicBezTo>
                  <a:cubicBezTo>
                    <a:pt x="34792" y="39286"/>
                    <a:pt x="35192" y="38585"/>
                    <a:pt x="35226" y="37885"/>
                  </a:cubicBezTo>
                  <a:cubicBezTo>
                    <a:pt x="35292" y="36918"/>
                    <a:pt x="34892" y="35984"/>
                    <a:pt x="34459" y="34983"/>
                  </a:cubicBezTo>
                  <a:cubicBezTo>
                    <a:pt x="34358" y="34683"/>
                    <a:pt x="34225" y="34382"/>
                    <a:pt x="34092" y="34049"/>
                  </a:cubicBezTo>
                  <a:cubicBezTo>
                    <a:pt x="33324" y="32014"/>
                    <a:pt x="33458" y="30179"/>
                    <a:pt x="34525" y="29045"/>
                  </a:cubicBezTo>
                  <a:cubicBezTo>
                    <a:pt x="34683" y="28870"/>
                    <a:pt x="34905" y="28778"/>
                    <a:pt x="35128" y="28778"/>
                  </a:cubicBezTo>
                  <a:close/>
                  <a:moveTo>
                    <a:pt x="6269" y="49305"/>
                  </a:moveTo>
                  <a:cubicBezTo>
                    <a:pt x="6664" y="49305"/>
                    <a:pt x="7020" y="49555"/>
                    <a:pt x="7106" y="49927"/>
                  </a:cubicBezTo>
                  <a:cubicBezTo>
                    <a:pt x="7439" y="51161"/>
                    <a:pt x="7873" y="51928"/>
                    <a:pt x="8507" y="52329"/>
                  </a:cubicBezTo>
                  <a:cubicBezTo>
                    <a:pt x="8840" y="52562"/>
                    <a:pt x="9307" y="52729"/>
                    <a:pt x="9774" y="52862"/>
                  </a:cubicBezTo>
                  <a:cubicBezTo>
                    <a:pt x="10241" y="53029"/>
                    <a:pt x="10742" y="53196"/>
                    <a:pt x="11209" y="53463"/>
                  </a:cubicBezTo>
                  <a:cubicBezTo>
                    <a:pt x="12076" y="53963"/>
                    <a:pt x="12810" y="54764"/>
                    <a:pt x="13377" y="55898"/>
                  </a:cubicBezTo>
                  <a:cubicBezTo>
                    <a:pt x="13577" y="56331"/>
                    <a:pt x="13410" y="56832"/>
                    <a:pt x="13010" y="57032"/>
                  </a:cubicBezTo>
                  <a:cubicBezTo>
                    <a:pt x="12876" y="57099"/>
                    <a:pt x="12743" y="57132"/>
                    <a:pt x="12610" y="57132"/>
                  </a:cubicBezTo>
                  <a:cubicBezTo>
                    <a:pt x="12309" y="57132"/>
                    <a:pt x="12009" y="56965"/>
                    <a:pt x="11876" y="56665"/>
                  </a:cubicBezTo>
                  <a:cubicBezTo>
                    <a:pt x="11442" y="55831"/>
                    <a:pt x="10942" y="55264"/>
                    <a:pt x="10375" y="54930"/>
                  </a:cubicBezTo>
                  <a:cubicBezTo>
                    <a:pt x="10141" y="54797"/>
                    <a:pt x="9841" y="54664"/>
                    <a:pt x="9507" y="54564"/>
                  </a:cubicBezTo>
                  <a:cubicBezTo>
                    <a:pt x="9374" y="56965"/>
                    <a:pt x="8040" y="59534"/>
                    <a:pt x="7039" y="60668"/>
                  </a:cubicBezTo>
                  <a:cubicBezTo>
                    <a:pt x="6872" y="60868"/>
                    <a:pt x="6639" y="60968"/>
                    <a:pt x="6405" y="60968"/>
                  </a:cubicBezTo>
                  <a:cubicBezTo>
                    <a:pt x="6238" y="60968"/>
                    <a:pt x="6038" y="60901"/>
                    <a:pt x="5871" y="60768"/>
                  </a:cubicBezTo>
                  <a:cubicBezTo>
                    <a:pt x="5505" y="60468"/>
                    <a:pt x="5471" y="59934"/>
                    <a:pt x="5771" y="59567"/>
                  </a:cubicBezTo>
                  <a:cubicBezTo>
                    <a:pt x="6739" y="58466"/>
                    <a:pt x="7940" y="55864"/>
                    <a:pt x="7840" y="53930"/>
                  </a:cubicBezTo>
                  <a:cubicBezTo>
                    <a:pt x="7739" y="53863"/>
                    <a:pt x="7639" y="53796"/>
                    <a:pt x="7539" y="53730"/>
                  </a:cubicBezTo>
                  <a:cubicBezTo>
                    <a:pt x="6272" y="52896"/>
                    <a:pt x="5771" y="51395"/>
                    <a:pt x="5471" y="50360"/>
                  </a:cubicBezTo>
                  <a:cubicBezTo>
                    <a:pt x="5371" y="49927"/>
                    <a:pt x="5638" y="49460"/>
                    <a:pt x="6072" y="49326"/>
                  </a:cubicBezTo>
                  <a:cubicBezTo>
                    <a:pt x="6138" y="49312"/>
                    <a:pt x="6204" y="49305"/>
                    <a:pt x="6269" y="49305"/>
                  </a:cubicBezTo>
                  <a:close/>
                  <a:moveTo>
                    <a:pt x="11891" y="1"/>
                  </a:moveTo>
                  <a:cubicBezTo>
                    <a:pt x="10458" y="1"/>
                    <a:pt x="9106" y="209"/>
                    <a:pt x="7906" y="858"/>
                  </a:cubicBezTo>
                  <a:cubicBezTo>
                    <a:pt x="968" y="4594"/>
                    <a:pt x="1" y="13668"/>
                    <a:pt x="2936" y="20873"/>
                  </a:cubicBezTo>
                  <a:cubicBezTo>
                    <a:pt x="3103" y="20706"/>
                    <a:pt x="3270" y="20539"/>
                    <a:pt x="3436" y="20372"/>
                  </a:cubicBezTo>
                  <a:cubicBezTo>
                    <a:pt x="3599" y="20226"/>
                    <a:pt x="3809" y="20151"/>
                    <a:pt x="4020" y="20151"/>
                  </a:cubicBezTo>
                  <a:cubicBezTo>
                    <a:pt x="4242" y="20151"/>
                    <a:pt x="4466" y="20235"/>
                    <a:pt x="4637" y="20406"/>
                  </a:cubicBezTo>
                  <a:cubicBezTo>
                    <a:pt x="4971" y="20739"/>
                    <a:pt x="4937" y="21273"/>
                    <a:pt x="4604" y="21607"/>
                  </a:cubicBezTo>
                  <a:cubicBezTo>
                    <a:pt x="4237" y="21974"/>
                    <a:pt x="3903" y="22340"/>
                    <a:pt x="3570" y="22774"/>
                  </a:cubicBezTo>
                  <a:cubicBezTo>
                    <a:pt x="3536" y="22941"/>
                    <a:pt x="3403" y="23108"/>
                    <a:pt x="3270" y="23241"/>
                  </a:cubicBezTo>
                  <a:cubicBezTo>
                    <a:pt x="2469" y="24409"/>
                    <a:pt x="1935" y="25776"/>
                    <a:pt x="1735" y="27211"/>
                  </a:cubicBezTo>
                  <a:cubicBezTo>
                    <a:pt x="1502" y="29012"/>
                    <a:pt x="1735" y="30813"/>
                    <a:pt x="2035" y="32748"/>
                  </a:cubicBezTo>
                  <a:cubicBezTo>
                    <a:pt x="2169" y="33849"/>
                    <a:pt x="2336" y="34983"/>
                    <a:pt x="2402" y="36117"/>
                  </a:cubicBezTo>
                  <a:cubicBezTo>
                    <a:pt x="2436" y="36784"/>
                    <a:pt x="2436" y="37485"/>
                    <a:pt x="2436" y="38152"/>
                  </a:cubicBezTo>
                  <a:cubicBezTo>
                    <a:pt x="2402" y="39953"/>
                    <a:pt x="2402" y="41621"/>
                    <a:pt x="3036" y="43155"/>
                  </a:cubicBezTo>
                  <a:cubicBezTo>
                    <a:pt x="3336" y="43856"/>
                    <a:pt x="3903" y="44623"/>
                    <a:pt x="4604" y="44656"/>
                  </a:cubicBezTo>
                  <a:cubicBezTo>
                    <a:pt x="4636" y="44659"/>
                    <a:pt x="4667" y="44661"/>
                    <a:pt x="4699" y="44661"/>
                  </a:cubicBezTo>
                  <a:cubicBezTo>
                    <a:pt x="5368" y="44661"/>
                    <a:pt x="6041" y="43991"/>
                    <a:pt x="6805" y="42622"/>
                  </a:cubicBezTo>
                  <a:cubicBezTo>
                    <a:pt x="6940" y="42330"/>
                    <a:pt x="7225" y="42174"/>
                    <a:pt x="7519" y="42174"/>
                  </a:cubicBezTo>
                  <a:cubicBezTo>
                    <a:pt x="7663" y="42174"/>
                    <a:pt x="7808" y="42211"/>
                    <a:pt x="7940" y="42288"/>
                  </a:cubicBezTo>
                  <a:cubicBezTo>
                    <a:pt x="8340" y="42522"/>
                    <a:pt x="8507" y="43022"/>
                    <a:pt x="8273" y="43422"/>
                  </a:cubicBezTo>
                  <a:cubicBezTo>
                    <a:pt x="7906" y="44089"/>
                    <a:pt x="7039" y="45657"/>
                    <a:pt x="5605" y="46191"/>
                  </a:cubicBezTo>
                  <a:cubicBezTo>
                    <a:pt x="5171" y="47425"/>
                    <a:pt x="4604" y="48593"/>
                    <a:pt x="4070" y="49727"/>
                  </a:cubicBezTo>
                  <a:cubicBezTo>
                    <a:pt x="3670" y="50561"/>
                    <a:pt x="3270" y="51461"/>
                    <a:pt x="2903" y="52329"/>
                  </a:cubicBezTo>
                  <a:cubicBezTo>
                    <a:pt x="1301" y="56298"/>
                    <a:pt x="834" y="60601"/>
                    <a:pt x="1535" y="64771"/>
                  </a:cubicBezTo>
                  <a:cubicBezTo>
                    <a:pt x="1602" y="65338"/>
                    <a:pt x="1735" y="65972"/>
                    <a:pt x="2069" y="66339"/>
                  </a:cubicBezTo>
                  <a:cubicBezTo>
                    <a:pt x="2427" y="66723"/>
                    <a:pt x="3022" y="66930"/>
                    <a:pt x="3852" y="66930"/>
                  </a:cubicBezTo>
                  <a:cubicBezTo>
                    <a:pt x="4104" y="66930"/>
                    <a:pt x="4376" y="66911"/>
                    <a:pt x="4671" y="66872"/>
                  </a:cubicBezTo>
                  <a:cubicBezTo>
                    <a:pt x="9574" y="66272"/>
                    <a:pt x="14277" y="63270"/>
                    <a:pt x="19114" y="57666"/>
                  </a:cubicBezTo>
                  <a:lnTo>
                    <a:pt x="19448" y="57265"/>
                  </a:lnTo>
                  <a:cubicBezTo>
                    <a:pt x="20415" y="56131"/>
                    <a:pt x="21416" y="54930"/>
                    <a:pt x="22750" y="54063"/>
                  </a:cubicBezTo>
                  <a:cubicBezTo>
                    <a:pt x="24952" y="52629"/>
                    <a:pt x="27654" y="52362"/>
                    <a:pt x="29755" y="52262"/>
                  </a:cubicBezTo>
                  <a:lnTo>
                    <a:pt x="30089" y="52262"/>
                  </a:lnTo>
                  <a:cubicBezTo>
                    <a:pt x="31123" y="52229"/>
                    <a:pt x="32090" y="52195"/>
                    <a:pt x="32924" y="51862"/>
                  </a:cubicBezTo>
                  <a:cubicBezTo>
                    <a:pt x="34525" y="51194"/>
                    <a:pt x="35459" y="49426"/>
                    <a:pt x="35960" y="48025"/>
                  </a:cubicBezTo>
                  <a:cubicBezTo>
                    <a:pt x="36193" y="47358"/>
                    <a:pt x="36360" y="46691"/>
                    <a:pt x="36560" y="45991"/>
                  </a:cubicBezTo>
                  <a:cubicBezTo>
                    <a:pt x="36894" y="44823"/>
                    <a:pt x="37227" y="43622"/>
                    <a:pt x="37794" y="42488"/>
                  </a:cubicBezTo>
                  <a:cubicBezTo>
                    <a:pt x="38895" y="40220"/>
                    <a:pt x="40896" y="38319"/>
                    <a:pt x="43265" y="37351"/>
                  </a:cubicBezTo>
                  <a:cubicBezTo>
                    <a:pt x="44178" y="36973"/>
                    <a:pt x="45239" y="36715"/>
                    <a:pt x="46336" y="36715"/>
                  </a:cubicBezTo>
                  <a:cubicBezTo>
                    <a:pt x="46402" y="36715"/>
                    <a:pt x="46468" y="36716"/>
                    <a:pt x="46534" y="36717"/>
                  </a:cubicBezTo>
                  <a:cubicBezTo>
                    <a:pt x="47701" y="29512"/>
                    <a:pt x="44232" y="25976"/>
                    <a:pt x="41997" y="24475"/>
                  </a:cubicBezTo>
                  <a:cubicBezTo>
                    <a:pt x="40079" y="23171"/>
                    <a:pt x="37765" y="22502"/>
                    <a:pt x="35578" y="22502"/>
                  </a:cubicBezTo>
                  <a:cubicBezTo>
                    <a:pt x="33849" y="22502"/>
                    <a:pt x="32200" y="22920"/>
                    <a:pt x="30889" y="23775"/>
                  </a:cubicBezTo>
                  <a:cubicBezTo>
                    <a:pt x="30689" y="23908"/>
                    <a:pt x="30422" y="24342"/>
                    <a:pt x="30289" y="25009"/>
                  </a:cubicBezTo>
                  <a:cubicBezTo>
                    <a:pt x="30189" y="25543"/>
                    <a:pt x="30022" y="26977"/>
                    <a:pt x="31023" y="28411"/>
                  </a:cubicBezTo>
                  <a:cubicBezTo>
                    <a:pt x="31290" y="28778"/>
                    <a:pt x="31190" y="29312"/>
                    <a:pt x="30823" y="29579"/>
                  </a:cubicBezTo>
                  <a:cubicBezTo>
                    <a:pt x="30669" y="29681"/>
                    <a:pt x="30496" y="29730"/>
                    <a:pt x="30325" y="29730"/>
                  </a:cubicBezTo>
                  <a:cubicBezTo>
                    <a:pt x="30052" y="29730"/>
                    <a:pt x="29786" y="29605"/>
                    <a:pt x="29622" y="29379"/>
                  </a:cubicBezTo>
                  <a:cubicBezTo>
                    <a:pt x="28688" y="27978"/>
                    <a:pt x="28321" y="26277"/>
                    <a:pt x="28654" y="24675"/>
                  </a:cubicBezTo>
                  <a:cubicBezTo>
                    <a:pt x="28754" y="24142"/>
                    <a:pt x="28921" y="23675"/>
                    <a:pt x="29155" y="23274"/>
                  </a:cubicBezTo>
                  <a:cubicBezTo>
                    <a:pt x="29188" y="23208"/>
                    <a:pt x="29188" y="23141"/>
                    <a:pt x="29221" y="23074"/>
                  </a:cubicBezTo>
                  <a:cubicBezTo>
                    <a:pt x="29922" y="21773"/>
                    <a:pt x="29288" y="20106"/>
                    <a:pt x="28421" y="19105"/>
                  </a:cubicBezTo>
                  <a:cubicBezTo>
                    <a:pt x="27320" y="17904"/>
                    <a:pt x="25786" y="17137"/>
                    <a:pt x="24251" y="16403"/>
                  </a:cubicBezTo>
                  <a:lnTo>
                    <a:pt x="21716" y="15202"/>
                  </a:lnTo>
                  <a:cubicBezTo>
                    <a:pt x="21249" y="14968"/>
                    <a:pt x="20749" y="14735"/>
                    <a:pt x="20315" y="14702"/>
                  </a:cubicBezTo>
                  <a:cubicBezTo>
                    <a:pt x="20247" y="14692"/>
                    <a:pt x="20177" y="14687"/>
                    <a:pt x="20107" y="14687"/>
                  </a:cubicBezTo>
                  <a:cubicBezTo>
                    <a:pt x="19695" y="14687"/>
                    <a:pt x="19256" y="14850"/>
                    <a:pt x="18914" y="15135"/>
                  </a:cubicBezTo>
                  <a:cubicBezTo>
                    <a:pt x="18480" y="15469"/>
                    <a:pt x="18214" y="15936"/>
                    <a:pt x="18180" y="16403"/>
                  </a:cubicBezTo>
                  <a:cubicBezTo>
                    <a:pt x="18114" y="17203"/>
                    <a:pt x="18514" y="18037"/>
                    <a:pt x="18981" y="18905"/>
                  </a:cubicBezTo>
                  <a:cubicBezTo>
                    <a:pt x="19281" y="19472"/>
                    <a:pt x="19581" y="20039"/>
                    <a:pt x="19781" y="20673"/>
                  </a:cubicBezTo>
                  <a:cubicBezTo>
                    <a:pt x="20415" y="22641"/>
                    <a:pt x="19915" y="24876"/>
                    <a:pt x="18547" y="26410"/>
                  </a:cubicBezTo>
                  <a:cubicBezTo>
                    <a:pt x="20682" y="27744"/>
                    <a:pt x="22450" y="30680"/>
                    <a:pt x="21950" y="33548"/>
                  </a:cubicBezTo>
                  <a:cubicBezTo>
                    <a:pt x="21583" y="35416"/>
                    <a:pt x="20415" y="37218"/>
                    <a:pt x="18947" y="38118"/>
                  </a:cubicBezTo>
                  <a:cubicBezTo>
                    <a:pt x="18847" y="38218"/>
                    <a:pt x="18714" y="38252"/>
                    <a:pt x="18614" y="38319"/>
                  </a:cubicBezTo>
                  <a:cubicBezTo>
                    <a:pt x="19348" y="39319"/>
                    <a:pt x="19815" y="40553"/>
                    <a:pt x="19881" y="41854"/>
                  </a:cubicBezTo>
                  <a:cubicBezTo>
                    <a:pt x="20015" y="43489"/>
                    <a:pt x="19815" y="45724"/>
                    <a:pt x="18314" y="47025"/>
                  </a:cubicBezTo>
                  <a:cubicBezTo>
                    <a:pt x="18114" y="47192"/>
                    <a:pt x="17947" y="47325"/>
                    <a:pt x="17747" y="47458"/>
                  </a:cubicBezTo>
                  <a:cubicBezTo>
                    <a:pt x="17647" y="47659"/>
                    <a:pt x="17546" y="47825"/>
                    <a:pt x="17480" y="47992"/>
                  </a:cubicBezTo>
                  <a:cubicBezTo>
                    <a:pt x="17380" y="48126"/>
                    <a:pt x="17280" y="48292"/>
                    <a:pt x="17213" y="48459"/>
                  </a:cubicBezTo>
                  <a:cubicBezTo>
                    <a:pt x="16713" y="49426"/>
                    <a:pt x="16746" y="50694"/>
                    <a:pt x="16779" y="51828"/>
                  </a:cubicBezTo>
                  <a:cubicBezTo>
                    <a:pt x="16779" y="52295"/>
                    <a:pt x="16412" y="52662"/>
                    <a:pt x="15945" y="52662"/>
                  </a:cubicBezTo>
                  <a:lnTo>
                    <a:pt x="15912" y="52662"/>
                  </a:lnTo>
                  <a:cubicBezTo>
                    <a:pt x="15478" y="52662"/>
                    <a:pt x="15078" y="52295"/>
                    <a:pt x="15078" y="51862"/>
                  </a:cubicBezTo>
                  <a:cubicBezTo>
                    <a:pt x="15045" y="50861"/>
                    <a:pt x="15045" y="49660"/>
                    <a:pt x="15378" y="48526"/>
                  </a:cubicBezTo>
                  <a:lnTo>
                    <a:pt x="15378" y="48526"/>
                  </a:lnTo>
                  <a:cubicBezTo>
                    <a:pt x="14911" y="48626"/>
                    <a:pt x="14478" y="48659"/>
                    <a:pt x="14044" y="48659"/>
                  </a:cubicBezTo>
                  <a:cubicBezTo>
                    <a:pt x="12643" y="48659"/>
                    <a:pt x="11475" y="48226"/>
                    <a:pt x="10875" y="47792"/>
                  </a:cubicBezTo>
                  <a:cubicBezTo>
                    <a:pt x="10508" y="47525"/>
                    <a:pt x="10408" y="46991"/>
                    <a:pt x="10675" y="46624"/>
                  </a:cubicBezTo>
                  <a:cubicBezTo>
                    <a:pt x="10839" y="46398"/>
                    <a:pt x="11105" y="46274"/>
                    <a:pt x="11371" y="46274"/>
                  </a:cubicBezTo>
                  <a:cubicBezTo>
                    <a:pt x="11536" y="46274"/>
                    <a:pt x="11702" y="46322"/>
                    <a:pt x="11842" y="46424"/>
                  </a:cubicBezTo>
                  <a:cubicBezTo>
                    <a:pt x="12121" y="46603"/>
                    <a:pt x="12968" y="46972"/>
                    <a:pt x="14046" y="46972"/>
                  </a:cubicBezTo>
                  <a:cubicBezTo>
                    <a:pt x="14775" y="46972"/>
                    <a:pt x="15610" y="46803"/>
                    <a:pt x="16446" y="46291"/>
                  </a:cubicBezTo>
                  <a:cubicBezTo>
                    <a:pt x="16579" y="46157"/>
                    <a:pt x="16746" y="46024"/>
                    <a:pt x="16913" y="45991"/>
                  </a:cubicBezTo>
                  <a:cubicBezTo>
                    <a:pt x="17013" y="45924"/>
                    <a:pt x="17113" y="45857"/>
                    <a:pt x="17180" y="45757"/>
                  </a:cubicBezTo>
                  <a:cubicBezTo>
                    <a:pt x="18247" y="44857"/>
                    <a:pt x="18280" y="42989"/>
                    <a:pt x="18214" y="41954"/>
                  </a:cubicBezTo>
                  <a:cubicBezTo>
                    <a:pt x="18114" y="40553"/>
                    <a:pt x="17446" y="39253"/>
                    <a:pt x="16412" y="38485"/>
                  </a:cubicBezTo>
                  <a:cubicBezTo>
                    <a:pt x="16079" y="38252"/>
                    <a:pt x="15945" y="37785"/>
                    <a:pt x="16145" y="37418"/>
                  </a:cubicBezTo>
                  <a:cubicBezTo>
                    <a:pt x="16280" y="37121"/>
                    <a:pt x="16589" y="36956"/>
                    <a:pt x="16896" y="36956"/>
                  </a:cubicBezTo>
                  <a:cubicBezTo>
                    <a:pt x="16969" y="36956"/>
                    <a:pt x="17042" y="36965"/>
                    <a:pt x="17113" y="36984"/>
                  </a:cubicBezTo>
                  <a:cubicBezTo>
                    <a:pt x="17146" y="36991"/>
                    <a:pt x="17186" y="36995"/>
                    <a:pt x="17232" y="36995"/>
                  </a:cubicBezTo>
                  <a:cubicBezTo>
                    <a:pt x="17417" y="36995"/>
                    <a:pt x="17700" y="36931"/>
                    <a:pt x="18047" y="36717"/>
                  </a:cubicBezTo>
                  <a:cubicBezTo>
                    <a:pt x="18947" y="36150"/>
                    <a:pt x="19982" y="34849"/>
                    <a:pt x="20282" y="33248"/>
                  </a:cubicBezTo>
                  <a:cubicBezTo>
                    <a:pt x="20715" y="30880"/>
                    <a:pt x="18881" y="28245"/>
                    <a:pt x="17013" y="27511"/>
                  </a:cubicBezTo>
                  <a:cubicBezTo>
                    <a:pt x="16579" y="27344"/>
                    <a:pt x="16346" y="26844"/>
                    <a:pt x="16512" y="26410"/>
                  </a:cubicBezTo>
                  <a:cubicBezTo>
                    <a:pt x="16579" y="26277"/>
                    <a:pt x="16679" y="26143"/>
                    <a:pt x="16779" y="26076"/>
                  </a:cubicBezTo>
                  <a:cubicBezTo>
                    <a:pt x="16813" y="25876"/>
                    <a:pt x="16879" y="25676"/>
                    <a:pt x="17046" y="25509"/>
                  </a:cubicBezTo>
                  <a:cubicBezTo>
                    <a:pt x="18180" y="24442"/>
                    <a:pt x="18647" y="22674"/>
                    <a:pt x="18180" y="21173"/>
                  </a:cubicBezTo>
                  <a:cubicBezTo>
                    <a:pt x="18013" y="20673"/>
                    <a:pt x="17747" y="20206"/>
                    <a:pt x="17480" y="19672"/>
                  </a:cubicBezTo>
                  <a:cubicBezTo>
                    <a:pt x="17013" y="18771"/>
                    <a:pt x="16479" y="17737"/>
                    <a:pt x="16479" y="16570"/>
                  </a:cubicBezTo>
                  <a:cubicBezTo>
                    <a:pt x="16446" y="16570"/>
                    <a:pt x="16446" y="16603"/>
                    <a:pt x="16412" y="16603"/>
                  </a:cubicBezTo>
                  <a:cubicBezTo>
                    <a:pt x="15178" y="16603"/>
                    <a:pt x="13911" y="15902"/>
                    <a:pt x="13210" y="14735"/>
                  </a:cubicBezTo>
                  <a:cubicBezTo>
                    <a:pt x="12510" y="13534"/>
                    <a:pt x="12376" y="11966"/>
                    <a:pt x="12910" y="10465"/>
                  </a:cubicBezTo>
                  <a:cubicBezTo>
                    <a:pt x="13018" y="10114"/>
                    <a:pt x="13367" y="9894"/>
                    <a:pt x="13726" y="9894"/>
                  </a:cubicBezTo>
                  <a:cubicBezTo>
                    <a:pt x="13810" y="9894"/>
                    <a:pt x="13895" y="9906"/>
                    <a:pt x="13977" y="9932"/>
                  </a:cubicBezTo>
                  <a:cubicBezTo>
                    <a:pt x="14411" y="10098"/>
                    <a:pt x="14644" y="10565"/>
                    <a:pt x="14478" y="10999"/>
                  </a:cubicBezTo>
                  <a:cubicBezTo>
                    <a:pt x="14144" y="12033"/>
                    <a:pt x="14211" y="13100"/>
                    <a:pt x="14644" y="13868"/>
                  </a:cubicBezTo>
                  <a:cubicBezTo>
                    <a:pt x="15053" y="14494"/>
                    <a:pt x="15751" y="14898"/>
                    <a:pt x="16411" y="14898"/>
                  </a:cubicBezTo>
                  <a:cubicBezTo>
                    <a:pt x="16559" y="14898"/>
                    <a:pt x="16705" y="14878"/>
                    <a:pt x="16846" y="14835"/>
                  </a:cubicBezTo>
                  <a:cubicBezTo>
                    <a:pt x="16879" y="14835"/>
                    <a:pt x="16946" y="14802"/>
                    <a:pt x="16979" y="14802"/>
                  </a:cubicBezTo>
                  <a:cubicBezTo>
                    <a:pt x="17213" y="14435"/>
                    <a:pt x="17480" y="14101"/>
                    <a:pt x="17847" y="13801"/>
                  </a:cubicBezTo>
                  <a:cubicBezTo>
                    <a:pt x="18516" y="13277"/>
                    <a:pt x="19339" y="12981"/>
                    <a:pt x="20136" y="12981"/>
                  </a:cubicBezTo>
                  <a:cubicBezTo>
                    <a:pt x="20252" y="12981"/>
                    <a:pt x="20367" y="12988"/>
                    <a:pt x="20482" y="13000"/>
                  </a:cubicBezTo>
                  <a:cubicBezTo>
                    <a:pt x="21216" y="13100"/>
                    <a:pt x="21883" y="13401"/>
                    <a:pt x="22417" y="13668"/>
                  </a:cubicBezTo>
                  <a:lnTo>
                    <a:pt x="24985" y="14902"/>
                  </a:lnTo>
                  <a:cubicBezTo>
                    <a:pt x="26553" y="15636"/>
                    <a:pt x="28354" y="16503"/>
                    <a:pt x="29655" y="17971"/>
                  </a:cubicBezTo>
                  <a:cubicBezTo>
                    <a:pt x="30522" y="18938"/>
                    <a:pt x="31156" y="20306"/>
                    <a:pt x="31190" y="21673"/>
                  </a:cubicBezTo>
                  <a:cubicBezTo>
                    <a:pt x="32512" y="21100"/>
                    <a:pt x="33995" y="20818"/>
                    <a:pt x="35533" y="20818"/>
                  </a:cubicBezTo>
                  <a:cubicBezTo>
                    <a:pt x="36322" y="20818"/>
                    <a:pt x="37125" y="20892"/>
                    <a:pt x="37928" y="21040"/>
                  </a:cubicBezTo>
                  <a:cubicBezTo>
                    <a:pt x="38962" y="17871"/>
                    <a:pt x="38395" y="14768"/>
                    <a:pt x="36293" y="11800"/>
                  </a:cubicBezTo>
                  <a:cubicBezTo>
                    <a:pt x="33691" y="8130"/>
                    <a:pt x="28821" y="7930"/>
                    <a:pt x="26987" y="7830"/>
                  </a:cubicBezTo>
                  <a:cubicBezTo>
                    <a:pt x="26553" y="7830"/>
                    <a:pt x="26319" y="7797"/>
                    <a:pt x="26119" y="7763"/>
                  </a:cubicBezTo>
                  <a:cubicBezTo>
                    <a:pt x="25452" y="7563"/>
                    <a:pt x="25085" y="6963"/>
                    <a:pt x="24518" y="6062"/>
                  </a:cubicBezTo>
                  <a:cubicBezTo>
                    <a:pt x="23351" y="4161"/>
                    <a:pt x="21349" y="925"/>
                    <a:pt x="14978" y="225"/>
                  </a:cubicBezTo>
                  <a:cubicBezTo>
                    <a:pt x="13925" y="101"/>
                    <a:pt x="12888" y="1"/>
                    <a:pt x="118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-574637" y="2726025"/>
              <a:ext cx="639638" cy="950413"/>
            </a:xfrm>
            <a:custGeom>
              <a:rect b="b" l="l" r="r" t="t"/>
              <a:pathLst>
                <a:path extrusionOk="0" h="76033" w="51171">
                  <a:moveTo>
                    <a:pt x="7185" y="11397"/>
                  </a:moveTo>
                  <a:cubicBezTo>
                    <a:pt x="7538" y="11397"/>
                    <a:pt x="7871" y="11622"/>
                    <a:pt x="8006" y="12001"/>
                  </a:cubicBezTo>
                  <a:cubicBezTo>
                    <a:pt x="8206" y="12602"/>
                    <a:pt x="8607" y="13135"/>
                    <a:pt x="9107" y="13502"/>
                  </a:cubicBezTo>
                  <a:lnTo>
                    <a:pt x="9174" y="13502"/>
                  </a:lnTo>
                  <a:cubicBezTo>
                    <a:pt x="9340" y="13536"/>
                    <a:pt x="9507" y="13669"/>
                    <a:pt x="9607" y="13802"/>
                  </a:cubicBezTo>
                  <a:lnTo>
                    <a:pt x="9641" y="13802"/>
                  </a:lnTo>
                  <a:cubicBezTo>
                    <a:pt x="10033" y="13990"/>
                    <a:pt x="10461" y="14082"/>
                    <a:pt x="10888" y="14082"/>
                  </a:cubicBezTo>
                  <a:cubicBezTo>
                    <a:pt x="11295" y="14082"/>
                    <a:pt x="11701" y="13999"/>
                    <a:pt x="12076" y="13836"/>
                  </a:cubicBezTo>
                  <a:cubicBezTo>
                    <a:pt x="12190" y="13783"/>
                    <a:pt x="12308" y="13758"/>
                    <a:pt x="12421" y="13758"/>
                  </a:cubicBezTo>
                  <a:cubicBezTo>
                    <a:pt x="12738" y="13758"/>
                    <a:pt x="13029" y="13951"/>
                    <a:pt x="13176" y="14269"/>
                  </a:cubicBezTo>
                  <a:cubicBezTo>
                    <a:pt x="13377" y="14703"/>
                    <a:pt x="13176" y="15203"/>
                    <a:pt x="12743" y="15370"/>
                  </a:cubicBezTo>
                  <a:cubicBezTo>
                    <a:pt x="12142" y="15637"/>
                    <a:pt x="11509" y="15771"/>
                    <a:pt x="10875" y="15771"/>
                  </a:cubicBezTo>
                  <a:cubicBezTo>
                    <a:pt x="10441" y="15771"/>
                    <a:pt x="9974" y="15704"/>
                    <a:pt x="9541" y="15570"/>
                  </a:cubicBezTo>
                  <a:cubicBezTo>
                    <a:pt x="9407" y="16137"/>
                    <a:pt x="9340" y="16738"/>
                    <a:pt x="9307" y="17305"/>
                  </a:cubicBezTo>
                  <a:cubicBezTo>
                    <a:pt x="9307" y="17972"/>
                    <a:pt x="9374" y="18939"/>
                    <a:pt x="9874" y="19707"/>
                  </a:cubicBezTo>
                  <a:cubicBezTo>
                    <a:pt x="9941" y="19773"/>
                    <a:pt x="10008" y="19873"/>
                    <a:pt x="10074" y="19974"/>
                  </a:cubicBezTo>
                  <a:cubicBezTo>
                    <a:pt x="10308" y="20274"/>
                    <a:pt x="10541" y="20641"/>
                    <a:pt x="10675" y="21108"/>
                  </a:cubicBezTo>
                  <a:cubicBezTo>
                    <a:pt x="10808" y="21541"/>
                    <a:pt x="10541" y="22008"/>
                    <a:pt x="10074" y="22142"/>
                  </a:cubicBezTo>
                  <a:lnTo>
                    <a:pt x="9874" y="22142"/>
                  </a:lnTo>
                  <a:cubicBezTo>
                    <a:pt x="9474" y="22142"/>
                    <a:pt x="9140" y="21908"/>
                    <a:pt x="9040" y="21541"/>
                  </a:cubicBezTo>
                  <a:cubicBezTo>
                    <a:pt x="9007" y="21375"/>
                    <a:pt x="8873" y="21174"/>
                    <a:pt x="8707" y="20941"/>
                  </a:cubicBezTo>
                  <a:cubicBezTo>
                    <a:pt x="8640" y="20841"/>
                    <a:pt x="8540" y="20741"/>
                    <a:pt x="8473" y="20641"/>
                  </a:cubicBezTo>
                  <a:cubicBezTo>
                    <a:pt x="7873" y="19707"/>
                    <a:pt x="7606" y="18573"/>
                    <a:pt x="7639" y="17272"/>
                  </a:cubicBezTo>
                  <a:cubicBezTo>
                    <a:pt x="7639" y="16404"/>
                    <a:pt x="7806" y="15537"/>
                    <a:pt x="8006" y="14770"/>
                  </a:cubicBezTo>
                  <a:cubicBezTo>
                    <a:pt x="7239" y="14203"/>
                    <a:pt x="6672" y="13402"/>
                    <a:pt x="6405" y="12501"/>
                  </a:cubicBezTo>
                  <a:cubicBezTo>
                    <a:pt x="6238" y="12068"/>
                    <a:pt x="6505" y="11601"/>
                    <a:pt x="6939" y="11434"/>
                  </a:cubicBezTo>
                  <a:cubicBezTo>
                    <a:pt x="7020" y="11409"/>
                    <a:pt x="7103" y="11397"/>
                    <a:pt x="7185" y="11397"/>
                  </a:cubicBezTo>
                  <a:close/>
                  <a:moveTo>
                    <a:pt x="12972" y="22399"/>
                  </a:moveTo>
                  <a:cubicBezTo>
                    <a:pt x="13388" y="22399"/>
                    <a:pt x="13753" y="22686"/>
                    <a:pt x="13844" y="23109"/>
                  </a:cubicBezTo>
                  <a:cubicBezTo>
                    <a:pt x="14177" y="24944"/>
                    <a:pt x="13744" y="26912"/>
                    <a:pt x="12709" y="28480"/>
                  </a:cubicBezTo>
                  <a:cubicBezTo>
                    <a:pt x="12609" y="28613"/>
                    <a:pt x="12509" y="28746"/>
                    <a:pt x="12409" y="28880"/>
                  </a:cubicBezTo>
                  <a:cubicBezTo>
                    <a:pt x="12176" y="29180"/>
                    <a:pt x="11976" y="29447"/>
                    <a:pt x="11876" y="29747"/>
                  </a:cubicBezTo>
                  <a:cubicBezTo>
                    <a:pt x="11675" y="30214"/>
                    <a:pt x="11642" y="30815"/>
                    <a:pt x="11642" y="31415"/>
                  </a:cubicBezTo>
                  <a:cubicBezTo>
                    <a:pt x="11609" y="32983"/>
                    <a:pt x="11675" y="34484"/>
                    <a:pt x="12476" y="35485"/>
                  </a:cubicBezTo>
                  <a:cubicBezTo>
                    <a:pt x="12743" y="35852"/>
                    <a:pt x="12676" y="36385"/>
                    <a:pt x="12343" y="36652"/>
                  </a:cubicBezTo>
                  <a:cubicBezTo>
                    <a:pt x="12176" y="36786"/>
                    <a:pt x="11976" y="36852"/>
                    <a:pt x="11809" y="36852"/>
                  </a:cubicBezTo>
                  <a:cubicBezTo>
                    <a:pt x="11542" y="36852"/>
                    <a:pt x="11308" y="36752"/>
                    <a:pt x="11142" y="36519"/>
                  </a:cubicBezTo>
                  <a:cubicBezTo>
                    <a:pt x="10008" y="35084"/>
                    <a:pt x="9941" y="33283"/>
                    <a:pt x="9974" y="31382"/>
                  </a:cubicBezTo>
                  <a:cubicBezTo>
                    <a:pt x="9974" y="30715"/>
                    <a:pt x="9974" y="29847"/>
                    <a:pt x="10308" y="29080"/>
                  </a:cubicBezTo>
                  <a:cubicBezTo>
                    <a:pt x="10508" y="28613"/>
                    <a:pt x="10808" y="28246"/>
                    <a:pt x="11042" y="27913"/>
                  </a:cubicBezTo>
                  <a:cubicBezTo>
                    <a:pt x="11142" y="27779"/>
                    <a:pt x="11208" y="27646"/>
                    <a:pt x="11308" y="27546"/>
                  </a:cubicBezTo>
                  <a:cubicBezTo>
                    <a:pt x="12109" y="26345"/>
                    <a:pt x="12443" y="24844"/>
                    <a:pt x="12176" y="23409"/>
                  </a:cubicBezTo>
                  <a:cubicBezTo>
                    <a:pt x="12109" y="22942"/>
                    <a:pt x="12409" y="22509"/>
                    <a:pt x="12843" y="22409"/>
                  </a:cubicBezTo>
                  <a:cubicBezTo>
                    <a:pt x="12886" y="22402"/>
                    <a:pt x="12930" y="22399"/>
                    <a:pt x="12972" y="22399"/>
                  </a:cubicBezTo>
                  <a:close/>
                  <a:moveTo>
                    <a:pt x="20174" y="20538"/>
                  </a:moveTo>
                  <a:cubicBezTo>
                    <a:pt x="20615" y="20538"/>
                    <a:pt x="20983" y="20894"/>
                    <a:pt x="21015" y="21341"/>
                  </a:cubicBezTo>
                  <a:cubicBezTo>
                    <a:pt x="21149" y="23276"/>
                    <a:pt x="21482" y="25177"/>
                    <a:pt x="22049" y="27012"/>
                  </a:cubicBezTo>
                  <a:cubicBezTo>
                    <a:pt x="23150" y="27412"/>
                    <a:pt x="24284" y="27712"/>
                    <a:pt x="25419" y="27946"/>
                  </a:cubicBezTo>
                  <a:lnTo>
                    <a:pt x="31723" y="29414"/>
                  </a:lnTo>
                  <a:cubicBezTo>
                    <a:pt x="33991" y="29947"/>
                    <a:pt x="36326" y="30614"/>
                    <a:pt x="37627" y="32583"/>
                  </a:cubicBezTo>
                  <a:cubicBezTo>
                    <a:pt x="37827" y="32916"/>
                    <a:pt x="37994" y="33216"/>
                    <a:pt x="38094" y="33550"/>
                  </a:cubicBezTo>
                  <a:cubicBezTo>
                    <a:pt x="38369" y="33627"/>
                    <a:pt x="38655" y="33665"/>
                    <a:pt x="38941" y="33665"/>
                  </a:cubicBezTo>
                  <a:cubicBezTo>
                    <a:pt x="39766" y="33665"/>
                    <a:pt x="40593" y="33352"/>
                    <a:pt x="41163" y="32783"/>
                  </a:cubicBezTo>
                  <a:cubicBezTo>
                    <a:pt x="41322" y="32624"/>
                    <a:pt x="41525" y="32549"/>
                    <a:pt x="41731" y="32549"/>
                  </a:cubicBezTo>
                  <a:cubicBezTo>
                    <a:pt x="41959" y="32549"/>
                    <a:pt x="42189" y="32641"/>
                    <a:pt x="42364" y="32816"/>
                  </a:cubicBezTo>
                  <a:cubicBezTo>
                    <a:pt x="42698" y="33150"/>
                    <a:pt x="42664" y="33683"/>
                    <a:pt x="42331" y="33984"/>
                  </a:cubicBezTo>
                  <a:cubicBezTo>
                    <a:pt x="41430" y="34884"/>
                    <a:pt x="40196" y="35351"/>
                    <a:pt x="38928" y="35351"/>
                  </a:cubicBezTo>
                  <a:lnTo>
                    <a:pt x="38628" y="35351"/>
                  </a:lnTo>
                  <a:cubicBezTo>
                    <a:pt x="38661" y="35385"/>
                    <a:pt x="38661" y="35418"/>
                    <a:pt x="38661" y="35485"/>
                  </a:cubicBezTo>
                  <a:cubicBezTo>
                    <a:pt x="38761" y="35785"/>
                    <a:pt x="38828" y="36118"/>
                    <a:pt x="38895" y="36419"/>
                  </a:cubicBezTo>
                  <a:cubicBezTo>
                    <a:pt x="39295" y="37720"/>
                    <a:pt x="39929" y="39020"/>
                    <a:pt x="40796" y="40088"/>
                  </a:cubicBezTo>
                  <a:cubicBezTo>
                    <a:pt x="41330" y="40755"/>
                    <a:pt x="41930" y="41389"/>
                    <a:pt x="42564" y="42056"/>
                  </a:cubicBezTo>
                  <a:cubicBezTo>
                    <a:pt x="43932" y="43390"/>
                    <a:pt x="45333" y="44825"/>
                    <a:pt x="45933" y="46759"/>
                  </a:cubicBezTo>
                  <a:cubicBezTo>
                    <a:pt x="46067" y="47193"/>
                    <a:pt x="45800" y="47660"/>
                    <a:pt x="45366" y="47793"/>
                  </a:cubicBezTo>
                  <a:cubicBezTo>
                    <a:pt x="45299" y="47827"/>
                    <a:pt x="45199" y="47860"/>
                    <a:pt x="45133" y="47860"/>
                  </a:cubicBezTo>
                  <a:cubicBezTo>
                    <a:pt x="44766" y="47860"/>
                    <a:pt x="44432" y="47627"/>
                    <a:pt x="44332" y="47260"/>
                  </a:cubicBezTo>
                  <a:cubicBezTo>
                    <a:pt x="43832" y="45692"/>
                    <a:pt x="42664" y="44491"/>
                    <a:pt x="41397" y="43223"/>
                  </a:cubicBezTo>
                  <a:cubicBezTo>
                    <a:pt x="40729" y="42590"/>
                    <a:pt x="40062" y="41889"/>
                    <a:pt x="39462" y="41155"/>
                  </a:cubicBezTo>
                  <a:cubicBezTo>
                    <a:pt x="38461" y="39888"/>
                    <a:pt x="37727" y="38420"/>
                    <a:pt x="37294" y="36852"/>
                  </a:cubicBezTo>
                  <a:cubicBezTo>
                    <a:pt x="37194" y="36519"/>
                    <a:pt x="37127" y="36185"/>
                    <a:pt x="37027" y="35852"/>
                  </a:cubicBezTo>
                  <a:cubicBezTo>
                    <a:pt x="36827" y="34984"/>
                    <a:pt x="36660" y="34184"/>
                    <a:pt x="36226" y="33517"/>
                  </a:cubicBezTo>
                  <a:cubicBezTo>
                    <a:pt x="35292" y="32082"/>
                    <a:pt x="33391" y="31515"/>
                    <a:pt x="31356" y="31048"/>
                  </a:cubicBezTo>
                  <a:lnTo>
                    <a:pt x="31289" y="31048"/>
                  </a:lnTo>
                  <a:cubicBezTo>
                    <a:pt x="30422" y="32549"/>
                    <a:pt x="29521" y="34117"/>
                    <a:pt x="29054" y="35785"/>
                  </a:cubicBezTo>
                  <a:cubicBezTo>
                    <a:pt x="28788" y="36819"/>
                    <a:pt x="28454" y="38854"/>
                    <a:pt x="29421" y="40555"/>
                  </a:cubicBezTo>
                  <a:cubicBezTo>
                    <a:pt x="29722" y="41122"/>
                    <a:pt x="30189" y="41656"/>
                    <a:pt x="30656" y="42189"/>
                  </a:cubicBezTo>
                  <a:cubicBezTo>
                    <a:pt x="30789" y="42323"/>
                    <a:pt x="30922" y="42490"/>
                    <a:pt x="31056" y="42656"/>
                  </a:cubicBezTo>
                  <a:cubicBezTo>
                    <a:pt x="31490" y="42089"/>
                    <a:pt x="31923" y="41489"/>
                    <a:pt x="32357" y="40888"/>
                  </a:cubicBezTo>
                  <a:cubicBezTo>
                    <a:pt x="32523" y="40639"/>
                    <a:pt x="32780" y="40506"/>
                    <a:pt x="33047" y="40506"/>
                  </a:cubicBezTo>
                  <a:cubicBezTo>
                    <a:pt x="33209" y="40506"/>
                    <a:pt x="33374" y="40555"/>
                    <a:pt x="33524" y="40655"/>
                  </a:cubicBezTo>
                  <a:cubicBezTo>
                    <a:pt x="33891" y="40922"/>
                    <a:pt x="33991" y="41456"/>
                    <a:pt x="33724" y="41822"/>
                  </a:cubicBezTo>
                  <a:cubicBezTo>
                    <a:pt x="33224" y="42590"/>
                    <a:pt x="32657" y="43324"/>
                    <a:pt x="32090" y="44057"/>
                  </a:cubicBezTo>
                  <a:cubicBezTo>
                    <a:pt x="32157" y="44157"/>
                    <a:pt x="32223" y="44258"/>
                    <a:pt x="32257" y="44358"/>
                  </a:cubicBezTo>
                  <a:cubicBezTo>
                    <a:pt x="32657" y="44925"/>
                    <a:pt x="32991" y="45492"/>
                    <a:pt x="33424" y="45925"/>
                  </a:cubicBezTo>
                  <a:cubicBezTo>
                    <a:pt x="34258" y="46726"/>
                    <a:pt x="35392" y="47160"/>
                    <a:pt x="36593" y="47627"/>
                  </a:cubicBezTo>
                  <a:cubicBezTo>
                    <a:pt x="37794" y="48060"/>
                    <a:pt x="38995" y="48527"/>
                    <a:pt x="40029" y="49395"/>
                  </a:cubicBezTo>
                  <a:cubicBezTo>
                    <a:pt x="41163" y="50362"/>
                    <a:pt x="41930" y="51730"/>
                    <a:pt x="42130" y="53197"/>
                  </a:cubicBezTo>
                  <a:cubicBezTo>
                    <a:pt x="42197" y="53664"/>
                    <a:pt x="41897" y="54065"/>
                    <a:pt x="41430" y="54131"/>
                  </a:cubicBezTo>
                  <a:cubicBezTo>
                    <a:pt x="41397" y="54165"/>
                    <a:pt x="41330" y="54165"/>
                    <a:pt x="41297" y="54165"/>
                  </a:cubicBezTo>
                  <a:cubicBezTo>
                    <a:pt x="40896" y="54165"/>
                    <a:pt x="40529" y="53864"/>
                    <a:pt x="40463" y="53431"/>
                  </a:cubicBezTo>
                  <a:cubicBezTo>
                    <a:pt x="40329" y="52363"/>
                    <a:pt x="39762" y="51363"/>
                    <a:pt x="38928" y="50696"/>
                  </a:cubicBezTo>
                  <a:cubicBezTo>
                    <a:pt x="38128" y="49995"/>
                    <a:pt x="37094" y="49595"/>
                    <a:pt x="35993" y="49194"/>
                  </a:cubicBezTo>
                  <a:cubicBezTo>
                    <a:pt x="34658" y="48694"/>
                    <a:pt x="33324" y="48160"/>
                    <a:pt x="32223" y="47126"/>
                  </a:cubicBezTo>
                  <a:cubicBezTo>
                    <a:pt x="31656" y="46559"/>
                    <a:pt x="31256" y="45892"/>
                    <a:pt x="30856" y="45258"/>
                  </a:cubicBezTo>
                  <a:cubicBezTo>
                    <a:pt x="30622" y="44925"/>
                    <a:pt x="30422" y="44624"/>
                    <a:pt x="30222" y="44324"/>
                  </a:cubicBezTo>
                  <a:cubicBezTo>
                    <a:pt x="29955" y="43957"/>
                    <a:pt x="29688" y="43657"/>
                    <a:pt x="29355" y="43290"/>
                  </a:cubicBezTo>
                  <a:cubicBezTo>
                    <a:pt x="28854" y="42723"/>
                    <a:pt x="28354" y="42123"/>
                    <a:pt x="27920" y="41389"/>
                  </a:cubicBezTo>
                  <a:cubicBezTo>
                    <a:pt x="26986" y="39721"/>
                    <a:pt x="26820" y="37586"/>
                    <a:pt x="27420" y="35351"/>
                  </a:cubicBezTo>
                  <a:cubicBezTo>
                    <a:pt x="27887" y="33650"/>
                    <a:pt x="28721" y="32116"/>
                    <a:pt x="29588" y="30648"/>
                  </a:cubicBezTo>
                  <a:lnTo>
                    <a:pt x="25052" y="29614"/>
                  </a:lnTo>
                  <a:cubicBezTo>
                    <a:pt x="23851" y="29314"/>
                    <a:pt x="22650" y="29047"/>
                    <a:pt x="21449" y="28613"/>
                  </a:cubicBezTo>
                  <a:cubicBezTo>
                    <a:pt x="21316" y="28546"/>
                    <a:pt x="21182" y="28513"/>
                    <a:pt x="21049" y="28446"/>
                  </a:cubicBezTo>
                  <a:cubicBezTo>
                    <a:pt x="20548" y="28246"/>
                    <a:pt x="20081" y="28079"/>
                    <a:pt x="19614" y="28013"/>
                  </a:cubicBezTo>
                  <a:lnTo>
                    <a:pt x="18881" y="28013"/>
                  </a:lnTo>
                  <a:cubicBezTo>
                    <a:pt x="18703" y="28013"/>
                    <a:pt x="18525" y="28027"/>
                    <a:pt x="18337" y="28027"/>
                  </a:cubicBezTo>
                  <a:cubicBezTo>
                    <a:pt x="18243" y="28027"/>
                    <a:pt x="18147" y="28024"/>
                    <a:pt x="18047" y="28013"/>
                  </a:cubicBezTo>
                  <a:cubicBezTo>
                    <a:pt x="17146" y="27946"/>
                    <a:pt x="16445" y="27579"/>
                    <a:pt x="16045" y="26979"/>
                  </a:cubicBezTo>
                  <a:cubicBezTo>
                    <a:pt x="15778" y="26578"/>
                    <a:pt x="15912" y="26078"/>
                    <a:pt x="16279" y="25811"/>
                  </a:cubicBezTo>
                  <a:cubicBezTo>
                    <a:pt x="16423" y="25715"/>
                    <a:pt x="16585" y="25671"/>
                    <a:pt x="16743" y="25671"/>
                  </a:cubicBezTo>
                  <a:cubicBezTo>
                    <a:pt x="17025" y="25671"/>
                    <a:pt x="17297" y="25810"/>
                    <a:pt x="17446" y="26045"/>
                  </a:cubicBezTo>
                  <a:cubicBezTo>
                    <a:pt x="17546" y="26211"/>
                    <a:pt x="17846" y="26311"/>
                    <a:pt x="18180" y="26345"/>
                  </a:cubicBezTo>
                  <a:lnTo>
                    <a:pt x="18847" y="26345"/>
                  </a:lnTo>
                  <a:cubicBezTo>
                    <a:pt x="18981" y="26328"/>
                    <a:pt x="19131" y="26320"/>
                    <a:pt x="19289" y="26320"/>
                  </a:cubicBezTo>
                  <a:cubicBezTo>
                    <a:pt x="19448" y="26320"/>
                    <a:pt x="19614" y="26328"/>
                    <a:pt x="19781" y="26345"/>
                  </a:cubicBezTo>
                  <a:cubicBezTo>
                    <a:pt x="19881" y="26345"/>
                    <a:pt x="20015" y="26378"/>
                    <a:pt x="20115" y="26411"/>
                  </a:cubicBezTo>
                  <a:cubicBezTo>
                    <a:pt x="19714" y="24777"/>
                    <a:pt x="19414" y="23109"/>
                    <a:pt x="19314" y="21441"/>
                  </a:cubicBezTo>
                  <a:cubicBezTo>
                    <a:pt x="19281" y="20974"/>
                    <a:pt x="19648" y="20574"/>
                    <a:pt x="20115" y="20541"/>
                  </a:cubicBezTo>
                  <a:cubicBezTo>
                    <a:pt x="20135" y="20539"/>
                    <a:pt x="20154" y="20538"/>
                    <a:pt x="20174" y="20538"/>
                  </a:cubicBezTo>
                  <a:close/>
                  <a:moveTo>
                    <a:pt x="17597" y="35676"/>
                  </a:moveTo>
                  <a:cubicBezTo>
                    <a:pt x="17867" y="35676"/>
                    <a:pt x="18079" y="35775"/>
                    <a:pt x="18213" y="35852"/>
                  </a:cubicBezTo>
                  <a:cubicBezTo>
                    <a:pt x="18580" y="36118"/>
                    <a:pt x="18680" y="36652"/>
                    <a:pt x="18414" y="37019"/>
                  </a:cubicBezTo>
                  <a:cubicBezTo>
                    <a:pt x="18264" y="37259"/>
                    <a:pt x="18006" y="37391"/>
                    <a:pt x="17737" y="37391"/>
                  </a:cubicBezTo>
                  <a:cubicBezTo>
                    <a:pt x="17707" y="37391"/>
                    <a:pt x="17677" y="37389"/>
                    <a:pt x="17646" y="37386"/>
                  </a:cubicBezTo>
                  <a:cubicBezTo>
                    <a:pt x="16646" y="38020"/>
                    <a:pt x="15878" y="39054"/>
                    <a:pt x="15545" y="40188"/>
                  </a:cubicBezTo>
                  <a:cubicBezTo>
                    <a:pt x="15211" y="41355"/>
                    <a:pt x="15345" y="42656"/>
                    <a:pt x="15912" y="43757"/>
                  </a:cubicBezTo>
                  <a:cubicBezTo>
                    <a:pt x="15945" y="43824"/>
                    <a:pt x="15978" y="43891"/>
                    <a:pt x="15978" y="43957"/>
                  </a:cubicBezTo>
                  <a:cubicBezTo>
                    <a:pt x="16045" y="43991"/>
                    <a:pt x="16079" y="44057"/>
                    <a:pt x="16112" y="44091"/>
                  </a:cubicBezTo>
                  <a:cubicBezTo>
                    <a:pt x="16445" y="44458"/>
                    <a:pt x="16646" y="44925"/>
                    <a:pt x="16812" y="45325"/>
                  </a:cubicBezTo>
                  <a:cubicBezTo>
                    <a:pt x="16946" y="45659"/>
                    <a:pt x="17079" y="45959"/>
                    <a:pt x="17246" y="46092"/>
                  </a:cubicBezTo>
                  <a:cubicBezTo>
                    <a:pt x="17346" y="46126"/>
                    <a:pt x="17480" y="46159"/>
                    <a:pt x="17580" y="46226"/>
                  </a:cubicBezTo>
                  <a:cubicBezTo>
                    <a:pt x="17618" y="46232"/>
                    <a:pt x="17659" y="46235"/>
                    <a:pt x="17701" y="46235"/>
                  </a:cubicBezTo>
                  <a:cubicBezTo>
                    <a:pt x="17883" y="46235"/>
                    <a:pt x="18104" y="46186"/>
                    <a:pt x="18347" y="46159"/>
                  </a:cubicBezTo>
                  <a:cubicBezTo>
                    <a:pt x="18676" y="46077"/>
                    <a:pt x="19028" y="46017"/>
                    <a:pt x="19403" y="46017"/>
                  </a:cubicBezTo>
                  <a:cubicBezTo>
                    <a:pt x="19483" y="46017"/>
                    <a:pt x="19565" y="46020"/>
                    <a:pt x="19648" y="46025"/>
                  </a:cubicBezTo>
                  <a:cubicBezTo>
                    <a:pt x="21149" y="46159"/>
                    <a:pt x="22083" y="47393"/>
                    <a:pt x="22850" y="48361"/>
                  </a:cubicBezTo>
                  <a:cubicBezTo>
                    <a:pt x="22950" y="48494"/>
                    <a:pt x="23050" y="48627"/>
                    <a:pt x="23150" y="48761"/>
                  </a:cubicBezTo>
                  <a:cubicBezTo>
                    <a:pt x="24251" y="50128"/>
                    <a:pt x="26219" y="51463"/>
                    <a:pt x="27687" y="51563"/>
                  </a:cubicBezTo>
                  <a:cubicBezTo>
                    <a:pt x="27887" y="50295"/>
                    <a:pt x="28454" y="49161"/>
                    <a:pt x="29321" y="48394"/>
                  </a:cubicBezTo>
                  <a:cubicBezTo>
                    <a:pt x="29475" y="48256"/>
                    <a:pt x="29671" y="48188"/>
                    <a:pt x="29871" y="48188"/>
                  </a:cubicBezTo>
                  <a:cubicBezTo>
                    <a:pt x="30104" y="48188"/>
                    <a:pt x="30342" y="48281"/>
                    <a:pt x="30522" y="48461"/>
                  </a:cubicBezTo>
                  <a:cubicBezTo>
                    <a:pt x="30822" y="48828"/>
                    <a:pt x="30789" y="49361"/>
                    <a:pt x="30422" y="49661"/>
                  </a:cubicBezTo>
                  <a:cubicBezTo>
                    <a:pt x="29622" y="50395"/>
                    <a:pt x="29188" y="51696"/>
                    <a:pt x="29355" y="53064"/>
                  </a:cubicBezTo>
                  <a:cubicBezTo>
                    <a:pt x="29521" y="54498"/>
                    <a:pt x="30222" y="55833"/>
                    <a:pt x="30889" y="56933"/>
                  </a:cubicBezTo>
                  <a:cubicBezTo>
                    <a:pt x="31123" y="57334"/>
                    <a:pt x="30989" y="57867"/>
                    <a:pt x="30589" y="58101"/>
                  </a:cubicBezTo>
                  <a:cubicBezTo>
                    <a:pt x="30455" y="58168"/>
                    <a:pt x="30289" y="58201"/>
                    <a:pt x="30155" y="58201"/>
                  </a:cubicBezTo>
                  <a:cubicBezTo>
                    <a:pt x="29855" y="58201"/>
                    <a:pt x="29588" y="58067"/>
                    <a:pt x="29421" y="57801"/>
                  </a:cubicBezTo>
                  <a:cubicBezTo>
                    <a:pt x="28688" y="56533"/>
                    <a:pt x="27887" y="54999"/>
                    <a:pt x="27687" y="53264"/>
                  </a:cubicBezTo>
                  <a:cubicBezTo>
                    <a:pt x="25352" y="53164"/>
                    <a:pt x="22917" y="51163"/>
                    <a:pt x="21816" y="49795"/>
                  </a:cubicBezTo>
                  <a:cubicBezTo>
                    <a:pt x="21716" y="49661"/>
                    <a:pt x="21616" y="49528"/>
                    <a:pt x="21516" y="49395"/>
                  </a:cubicBezTo>
                  <a:cubicBezTo>
                    <a:pt x="20882" y="48561"/>
                    <a:pt x="20282" y="47793"/>
                    <a:pt x="19514" y="47727"/>
                  </a:cubicBezTo>
                  <a:cubicBezTo>
                    <a:pt x="19452" y="47718"/>
                    <a:pt x="19384" y="47714"/>
                    <a:pt x="19313" y="47714"/>
                  </a:cubicBezTo>
                  <a:cubicBezTo>
                    <a:pt x="19118" y="47714"/>
                    <a:pt x="18891" y="47745"/>
                    <a:pt x="18647" y="47793"/>
                  </a:cubicBezTo>
                  <a:cubicBezTo>
                    <a:pt x="18347" y="47848"/>
                    <a:pt x="18026" y="47902"/>
                    <a:pt x="17682" y="47902"/>
                  </a:cubicBezTo>
                  <a:cubicBezTo>
                    <a:pt x="17604" y="47902"/>
                    <a:pt x="17526" y="47900"/>
                    <a:pt x="17446" y="47894"/>
                  </a:cubicBezTo>
                  <a:cubicBezTo>
                    <a:pt x="16512" y="49495"/>
                    <a:pt x="16179" y="51429"/>
                    <a:pt x="16646" y="53231"/>
                  </a:cubicBezTo>
                  <a:cubicBezTo>
                    <a:pt x="16746" y="53664"/>
                    <a:pt x="16479" y="54131"/>
                    <a:pt x="16012" y="54231"/>
                  </a:cubicBezTo>
                  <a:cubicBezTo>
                    <a:pt x="15945" y="54265"/>
                    <a:pt x="15878" y="54265"/>
                    <a:pt x="15812" y="54265"/>
                  </a:cubicBezTo>
                  <a:cubicBezTo>
                    <a:pt x="15445" y="54265"/>
                    <a:pt x="15111" y="53998"/>
                    <a:pt x="15011" y="53631"/>
                  </a:cubicBezTo>
                  <a:cubicBezTo>
                    <a:pt x="14477" y="51463"/>
                    <a:pt x="14811" y="49094"/>
                    <a:pt x="15945" y="47193"/>
                  </a:cubicBezTo>
                  <a:cubicBezTo>
                    <a:pt x="15612" y="46793"/>
                    <a:pt x="15411" y="46359"/>
                    <a:pt x="15245" y="45959"/>
                  </a:cubicBezTo>
                  <a:cubicBezTo>
                    <a:pt x="15111" y="45659"/>
                    <a:pt x="15011" y="45358"/>
                    <a:pt x="14844" y="45192"/>
                  </a:cubicBezTo>
                  <a:cubicBezTo>
                    <a:pt x="14544" y="44858"/>
                    <a:pt x="14010" y="44691"/>
                    <a:pt x="13410" y="44524"/>
                  </a:cubicBezTo>
                  <a:cubicBezTo>
                    <a:pt x="12576" y="44291"/>
                    <a:pt x="11642" y="44057"/>
                    <a:pt x="11042" y="43223"/>
                  </a:cubicBezTo>
                  <a:cubicBezTo>
                    <a:pt x="10775" y="42823"/>
                    <a:pt x="10875" y="42323"/>
                    <a:pt x="11242" y="42023"/>
                  </a:cubicBezTo>
                  <a:cubicBezTo>
                    <a:pt x="11383" y="41920"/>
                    <a:pt x="11548" y="41872"/>
                    <a:pt x="11713" y="41872"/>
                  </a:cubicBezTo>
                  <a:cubicBezTo>
                    <a:pt x="11979" y="41872"/>
                    <a:pt x="12245" y="41997"/>
                    <a:pt x="12409" y="42223"/>
                  </a:cubicBezTo>
                  <a:cubicBezTo>
                    <a:pt x="12676" y="42590"/>
                    <a:pt x="13210" y="42723"/>
                    <a:pt x="13844" y="42890"/>
                  </a:cubicBezTo>
                  <a:cubicBezTo>
                    <a:pt x="13610" y="41856"/>
                    <a:pt x="13643" y="40755"/>
                    <a:pt x="13910" y="39721"/>
                  </a:cubicBezTo>
                  <a:cubicBezTo>
                    <a:pt x="14377" y="38120"/>
                    <a:pt x="15478" y="36719"/>
                    <a:pt x="16912" y="35885"/>
                  </a:cubicBezTo>
                  <a:cubicBezTo>
                    <a:pt x="17167" y="35729"/>
                    <a:pt x="17398" y="35676"/>
                    <a:pt x="17597" y="35676"/>
                  </a:cubicBezTo>
                  <a:close/>
                  <a:moveTo>
                    <a:pt x="46195" y="60821"/>
                  </a:moveTo>
                  <a:cubicBezTo>
                    <a:pt x="46489" y="60821"/>
                    <a:pt x="46778" y="60970"/>
                    <a:pt x="46934" y="61236"/>
                  </a:cubicBezTo>
                  <a:cubicBezTo>
                    <a:pt x="47167" y="61637"/>
                    <a:pt x="47034" y="62137"/>
                    <a:pt x="46634" y="62371"/>
                  </a:cubicBezTo>
                  <a:cubicBezTo>
                    <a:pt x="46167" y="62671"/>
                    <a:pt x="45733" y="63038"/>
                    <a:pt x="45299" y="63438"/>
                  </a:cubicBezTo>
                  <a:cubicBezTo>
                    <a:pt x="44999" y="63705"/>
                    <a:pt x="44666" y="64005"/>
                    <a:pt x="44332" y="64272"/>
                  </a:cubicBezTo>
                  <a:cubicBezTo>
                    <a:pt x="43765" y="64672"/>
                    <a:pt x="43165" y="64972"/>
                    <a:pt x="42597" y="65139"/>
                  </a:cubicBezTo>
                  <a:cubicBezTo>
                    <a:pt x="42731" y="65740"/>
                    <a:pt x="43431" y="66907"/>
                    <a:pt x="43898" y="67207"/>
                  </a:cubicBezTo>
                  <a:cubicBezTo>
                    <a:pt x="44299" y="67441"/>
                    <a:pt x="44399" y="67975"/>
                    <a:pt x="44165" y="68375"/>
                  </a:cubicBezTo>
                  <a:cubicBezTo>
                    <a:pt x="43998" y="68608"/>
                    <a:pt x="43732" y="68775"/>
                    <a:pt x="43465" y="68775"/>
                  </a:cubicBezTo>
                  <a:cubicBezTo>
                    <a:pt x="43298" y="68775"/>
                    <a:pt x="43131" y="68708"/>
                    <a:pt x="42998" y="68642"/>
                  </a:cubicBezTo>
                  <a:cubicBezTo>
                    <a:pt x="42231" y="68141"/>
                    <a:pt x="41030" y="66540"/>
                    <a:pt x="40930" y="65173"/>
                  </a:cubicBezTo>
                  <a:cubicBezTo>
                    <a:pt x="40830" y="65173"/>
                    <a:pt x="40763" y="65139"/>
                    <a:pt x="40696" y="65106"/>
                  </a:cubicBezTo>
                  <a:cubicBezTo>
                    <a:pt x="40162" y="64906"/>
                    <a:pt x="39729" y="64572"/>
                    <a:pt x="39362" y="64305"/>
                  </a:cubicBezTo>
                  <a:cubicBezTo>
                    <a:pt x="39095" y="64072"/>
                    <a:pt x="38828" y="63872"/>
                    <a:pt x="38595" y="63772"/>
                  </a:cubicBezTo>
                  <a:cubicBezTo>
                    <a:pt x="38409" y="63686"/>
                    <a:pt x="38205" y="63643"/>
                    <a:pt x="38003" y="63643"/>
                  </a:cubicBezTo>
                  <a:cubicBezTo>
                    <a:pt x="37734" y="63643"/>
                    <a:pt x="37470" y="63719"/>
                    <a:pt x="37260" y="63872"/>
                  </a:cubicBezTo>
                  <a:cubicBezTo>
                    <a:pt x="37160" y="63938"/>
                    <a:pt x="37027" y="64038"/>
                    <a:pt x="36893" y="64138"/>
                  </a:cubicBezTo>
                  <a:cubicBezTo>
                    <a:pt x="36627" y="64372"/>
                    <a:pt x="36260" y="64639"/>
                    <a:pt x="35793" y="64806"/>
                  </a:cubicBezTo>
                  <a:cubicBezTo>
                    <a:pt x="35721" y="64821"/>
                    <a:pt x="35649" y="64828"/>
                    <a:pt x="35579" y="64828"/>
                  </a:cubicBezTo>
                  <a:cubicBezTo>
                    <a:pt x="35190" y="64828"/>
                    <a:pt x="34838" y="64600"/>
                    <a:pt x="34725" y="64205"/>
                  </a:cubicBezTo>
                  <a:cubicBezTo>
                    <a:pt x="34592" y="63772"/>
                    <a:pt x="34859" y="63305"/>
                    <a:pt x="35326" y="63171"/>
                  </a:cubicBezTo>
                  <a:cubicBezTo>
                    <a:pt x="35459" y="63138"/>
                    <a:pt x="35659" y="62971"/>
                    <a:pt x="35859" y="62838"/>
                  </a:cubicBezTo>
                  <a:cubicBezTo>
                    <a:pt x="35993" y="62704"/>
                    <a:pt x="36160" y="62571"/>
                    <a:pt x="36360" y="62437"/>
                  </a:cubicBezTo>
                  <a:cubicBezTo>
                    <a:pt x="36860" y="62129"/>
                    <a:pt x="37438" y="61966"/>
                    <a:pt x="38017" y="61966"/>
                  </a:cubicBezTo>
                  <a:cubicBezTo>
                    <a:pt x="38442" y="61966"/>
                    <a:pt x="38867" y="62054"/>
                    <a:pt x="39262" y="62237"/>
                  </a:cubicBezTo>
                  <a:cubicBezTo>
                    <a:pt x="39729" y="62437"/>
                    <a:pt x="40096" y="62704"/>
                    <a:pt x="40396" y="62971"/>
                  </a:cubicBezTo>
                  <a:cubicBezTo>
                    <a:pt x="40696" y="63204"/>
                    <a:pt x="40996" y="63438"/>
                    <a:pt x="41263" y="63538"/>
                  </a:cubicBezTo>
                  <a:cubicBezTo>
                    <a:pt x="41398" y="63585"/>
                    <a:pt x="41537" y="63605"/>
                    <a:pt x="41678" y="63605"/>
                  </a:cubicBezTo>
                  <a:cubicBezTo>
                    <a:pt x="42340" y="63605"/>
                    <a:pt x="43029" y="63158"/>
                    <a:pt x="43331" y="62938"/>
                  </a:cubicBezTo>
                  <a:cubicBezTo>
                    <a:pt x="43598" y="62704"/>
                    <a:pt x="43865" y="62437"/>
                    <a:pt x="44165" y="62170"/>
                  </a:cubicBezTo>
                  <a:cubicBezTo>
                    <a:pt x="44666" y="61737"/>
                    <a:pt x="45166" y="61303"/>
                    <a:pt x="45766" y="60936"/>
                  </a:cubicBezTo>
                  <a:cubicBezTo>
                    <a:pt x="45900" y="60858"/>
                    <a:pt x="46048" y="60821"/>
                    <a:pt x="46195" y="60821"/>
                  </a:cubicBezTo>
                  <a:close/>
                  <a:moveTo>
                    <a:pt x="20246" y="56097"/>
                  </a:moveTo>
                  <a:cubicBezTo>
                    <a:pt x="20685" y="56097"/>
                    <a:pt x="21050" y="56421"/>
                    <a:pt x="21082" y="56867"/>
                  </a:cubicBezTo>
                  <a:cubicBezTo>
                    <a:pt x="21282" y="59068"/>
                    <a:pt x="22817" y="60936"/>
                    <a:pt x="24651" y="62971"/>
                  </a:cubicBezTo>
                  <a:cubicBezTo>
                    <a:pt x="25085" y="63438"/>
                    <a:pt x="25552" y="63972"/>
                    <a:pt x="26119" y="64172"/>
                  </a:cubicBezTo>
                  <a:cubicBezTo>
                    <a:pt x="26386" y="64261"/>
                    <a:pt x="26697" y="64290"/>
                    <a:pt x="27023" y="64290"/>
                  </a:cubicBezTo>
                  <a:cubicBezTo>
                    <a:pt x="27186" y="64290"/>
                    <a:pt x="27353" y="64283"/>
                    <a:pt x="27520" y="64272"/>
                  </a:cubicBezTo>
                  <a:cubicBezTo>
                    <a:pt x="27220" y="63271"/>
                    <a:pt x="27053" y="62237"/>
                    <a:pt x="27086" y="61170"/>
                  </a:cubicBezTo>
                  <a:cubicBezTo>
                    <a:pt x="27086" y="60703"/>
                    <a:pt x="27487" y="60336"/>
                    <a:pt x="27954" y="60336"/>
                  </a:cubicBezTo>
                  <a:cubicBezTo>
                    <a:pt x="28421" y="60369"/>
                    <a:pt x="28788" y="60736"/>
                    <a:pt x="28754" y="61203"/>
                  </a:cubicBezTo>
                  <a:cubicBezTo>
                    <a:pt x="28754" y="62304"/>
                    <a:pt x="28954" y="63371"/>
                    <a:pt x="29355" y="64372"/>
                  </a:cubicBezTo>
                  <a:cubicBezTo>
                    <a:pt x="29388" y="64372"/>
                    <a:pt x="29421" y="64372"/>
                    <a:pt x="29421" y="64405"/>
                  </a:cubicBezTo>
                  <a:cubicBezTo>
                    <a:pt x="30489" y="64672"/>
                    <a:pt x="31423" y="65373"/>
                    <a:pt x="32290" y="66540"/>
                  </a:cubicBezTo>
                  <a:cubicBezTo>
                    <a:pt x="32524" y="66874"/>
                    <a:pt x="32724" y="67207"/>
                    <a:pt x="32957" y="67508"/>
                  </a:cubicBezTo>
                  <a:cubicBezTo>
                    <a:pt x="33291" y="68041"/>
                    <a:pt x="33624" y="68542"/>
                    <a:pt x="34025" y="68975"/>
                  </a:cubicBezTo>
                  <a:cubicBezTo>
                    <a:pt x="34998" y="70048"/>
                    <a:pt x="36475" y="70655"/>
                    <a:pt x="37940" y="70655"/>
                  </a:cubicBezTo>
                  <a:cubicBezTo>
                    <a:pt x="38433" y="70655"/>
                    <a:pt x="38925" y="70586"/>
                    <a:pt x="39395" y="70443"/>
                  </a:cubicBezTo>
                  <a:cubicBezTo>
                    <a:pt x="39478" y="70418"/>
                    <a:pt x="39562" y="70406"/>
                    <a:pt x="39647" y="70406"/>
                  </a:cubicBezTo>
                  <a:cubicBezTo>
                    <a:pt x="40006" y="70406"/>
                    <a:pt x="40355" y="70625"/>
                    <a:pt x="40463" y="70977"/>
                  </a:cubicBezTo>
                  <a:cubicBezTo>
                    <a:pt x="40563" y="71444"/>
                    <a:pt x="40329" y="71911"/>
                    <a:pt x="39896" y="72044"/>
                  </a:cubicBezTo>
                  <a:cubicBezTo>
                    <a:pt x="39262" y="72244"/>
                    <a:pt x="38595" y="72344"/>
                    <a:pt x="37927" y="72344"/>
                  </a:cubicBezTo>
                  <a:cubicBezTo>
                    <a:pt x="35993" y="72344"/>
                    <a:pt x="34091" y="71544"/>
                    <a:pt x="32757" y="70109"/>
                  </a:cubicBezTo>
                  <a:cubicBezTo>
                    <a:pt x="32290" y="69576"/>
                    <a:pt x="31890" y="69009"/>
                    <a:pt x="31523" y="68442"/>
                  </a:cubicBezTo>
                  <a:cubicBezTo>
                    <a:pt x="31323" y="68141"/>
                    <a:pt x="31123" y="67841"/>
                    <a:pt x="30922" y="67541"/>
                  </a:cubicBezTo>
                  <a:cubicBezTo>
                    <a:pt x="30289" y="66674"/>
                    <a:pt x="29688" y="66207"/>
                    <a:pt x="29021" y="66040"/>
                  </a:cubicBezTo>
                  <a:cubicBezTo>
                    <a:pt x="28767" y="65976"/>
                    <a:pt x="28487" y="65953"/>
                    <a:pt x="28196" y="65953"/>
                  </a:cubicBezTo>
                  <a:cubicBezTo>
                    <a:pt x="28029" y="65953"/>
                    <a:pt x="27858" y="65961"/>
                    <a:pt x="27687" y="65973"/>
                  </a:cubicBezTo>
                  <a:cubicBezTo>
                    <a:pt x="27553" y="65973"/>
                    <a:pt x="27416" y="65974"/>
                    <a:pt x="27276" y="65974"/>
                  </a:cubicBezTo>
                  <a:cubicBezTo>
                    <a:pt x="26714" y="65974"/>
                    <a:pt x="26106" y="65953"/>
                    <a:pt x="25519" y="65740"/>
                  </a:cubicBezTo>
                  <a:cubicBezTo>
                    <a:pt x="24585" y="65406"/>
                    <a:pt x="23917" y="64672"/>
                    <a:pt x="23384" y="64072"/>
                  </a:cubicBezTo>
                  <a:cubicBezTo>
                    <a:pt x="21816" y="62337"/>
                    <a:pt x="19648" y="59969"/>
                    <a:pt x="19414" y="57000"/>
                  </a:cubicBezTo>
                  <a:cubicBezTo>
                    <a:pt x="19348" y="56533"/>
                    <a:pt x="19714" y="56133"/>
                    <a:pt x="20181" y="56099"/>
                  </a:cubicBezTo>
                  <a:cubicBezTo>
                    <a:pt x="20203" y="56098"/>
                    <a:pt x="20224" y="56097"/>
                    <a:pt x="20246" y="56097"/>
                  </a:cubicBezTo>
                  <a:close/>
                  <a:moveTo>
                    <a:pt x="5867" y="1"/>
                  </a:moveTo>
                  <a:cubicBezTo>
                    <a:pt x="5046" y="1"/>
                    <a:pt x="4241" y="203"/>
                    <a:pt x="3603" y="726"/>
                  </a:cubicBezTo>
                  <a:cubicBezTo>
                    <a:pt x="2569" y="1560"/>
                    <a:pt x="2035" y="3095"/>
                    <a:pt x="2035" y="5330"/>
                  </a:cubicBezTo>
                  <a:cubicBezTo>
                    <a:pt x="2035" y="6297"/>
                    <a:pt x="2102" y="7531"/>
                    <a:pt x="2669" y="8532"/>
                  </a:cubicBezTo>
                  <a:cubicBezTo>
                    <a:pt x="3060" y="9282"/>
                    <a:pt x="3867" y="10001"/>
                    <a:pt x="4807" y="10001"/>
                  </a:cubicBezTo>
                  <a:cubicBezTo>
                    <a:pt x="4828" y="10001"/>
                    <a:pt x="4849" y="10000"/>
                    <a:pt x="4871" y="10000"/>
                  </a:cubicBezTo>
                  <a:cubicBezTo>
                    <a:pt x="4890" y="9998"/>
                    <a:pt x="4910" y="9998"/>
                    <a:pt x="4929" y="9998"/>
                  </a:cubicBezTo>
                  <a:cubicBezTo>
                    <a:pt x="5371" y="9998"/>
                    <a:pt x="5738" y="10353"/>
                    <a:pt x="5738" y="10800"/>
                  </a:cubicBezTo>
                  <a:cubicBezTo>
                    <a:pt x="5771" y="11267"/>
                    <a:pt x="5404" y="11668"/>
                    <a:pt x="4937" y="11668"/>
                  </a:cubicBezTo>
                  <a:cubicBezTo>
                    <a:pt x="4870" y="11672"/>
                    <a:pt x="4803" y="11674"/>
                    <a:pt x="4735" y="11674"/>
                  </a:cubicBezTo>
                  <a:cubicBezTo>
                    <a:pt x="3732" y="11674"/>
                    <a:pt x="2719" y="11213"/>
                    <a:pt x="1968" y="10400"/>
                  </a:cubicBezTo>
                  <a:lnTo>
                    <a:pt x="1968" y="10400"/>
                  </a:lnTo>
                  <a:cubicBezTo>
                    <a:pt x="0" y="15270"/>
                    <a:pt x="1535" y="22309"/>
                    <a:pt x="5604" y="26411"/>
                  </a:cubicBezTo>
                  <a:lnTo>
                    <a:pt x="5871" y="26712"/>
                  </a:lnTo>
                  <a:cubicBezTo>
                    <a:pt x="6905" y="27746"/>
                    <a:pt x="8206" y="29047"/>
                    <a:pt x="8140" y="30781"/>
                  </a:cubicBezTo>
                  <a:cubicBezTo>
                    <a:pt x="8140" y="31215"/>
                    <a:pt x="7739" y="31582"/>
                    <a:pt x="7306" y="31582"/>
                  </a:cubicBezTo>
                  <a:lnTo>
                    <a:pt x="7272" y="31582"/>
                  </a:lnTo>
                  <a:cubicBezTo>
                    <a:pt x="6805" y="31548"/>
                    <a:pt x="6438" y="31182"/>
                    <a:pt x="6472" y="30715"/>
                  </a:cubicBezTo>
                  <a:cubicBezTo>
                    <a:pt x="6505" y="29714"/>
                    <a:pt x="5571" y="28780"/>
                    <a:pt x="4704" y="27913"/>
                  </a:cubicBezTo>
                  <a:lnTo>
                    <a:pt x="4437" y="27646"/>
                  </a:lnTo>
                  <a:lnTo>
                    <a:pt x="4437" y="27646"/>
                  </a:lnTo>
                  <a:cubicBezTo>
                    <a:pt x="4003" y="31215"/>
                    <a:pt x="4470" y="34851"/>
                    <a:pt x="5771" y="38220"/>
                  </a:cubicBezTo>
                  <a:cubicBezTo>
                    <a:pt x="6705" y="40622"/>
                    <a:pt x="7939" y="42156"/>
                    <a:pt x="9407" y="42823"/>
                  </a:cubicBezTo>
                  <a:cubicBezTo>
                    <a:pt x="9841" y="42990"/>
                    <a:pt x="10041" y="43490"/>
                    <a:pt x="9874" y="43924"/>
                  </a:cubicBezTo>
                  <a:cubicBezTo>
                    <a:pt x="9707" y="44224"/>
                    <a:pt x="9407" y="44424"/>
                    <a:pt x="9074" y="44424"/>
                  </a:cubicBezTo>
                  <a:cubicBezTo>
                    <a:pt x="8973" y="44424"/>
                    <a:pt x="8873" y="44391"/>
                    <a:pt x="8740" y="44358"/>
                  </a:cubicBezTo>
                  <a:cubicBezTo>
                    <a:pt x="8073" y="44057"/>
                    <a:pt x="7472" y="43657"/>
                    <a:pt x="6872" y="43123"/>
                  </a:cubicBezTo>
                  <a:lnTo>
                    <a:pt x="6872" y="43123"/>
                  </a:lnTo>
                  <a:cubicBezTo>
                    <a:pt x="6739" y="46626"/>
                    <a:pt x="7339" y="50162"/>
                    <a:pt x="8707" y="53431"/>
                  </a:cubicBezTo>
                  <a:cubicBezTo>
                    <a:pt x="9140" y="54465"/>
                    <a:pt x="9774" y="55732"/>
                    <a:pt x="10808" y="56566"/>
                  </a:cubicBezTo>
                  <a:cubicBezTo>
                    <a:pt x="11342" y="57007"/>
                    <a:pt x="12102" y="57351"/>
                    <a:pt x="12863" y="57351"/>
                  </a:cubicBezTo>
                  <a:cubicBezTo>
                    <a:pt x="13196" y="57351"/>
                    <a:pt x="13529" y="57286"/>
                    <a:pt x="13844" y="57133"/>
                  </a:cubicBezTo>
                  <a:cubicBezTo>
                    <a:pt x="13955" y="57078"/>
                    <a:pt x="14078" y="57051"/>
                    <a:pt x="14203" y="57051"/>
                  </a:cubicBezTo>
                  <a:cubicBezTo>
                    <a:pt x="14377" y="57051"/>
                    <a:pt x="14555" y="57103"/>
                    <a:pt x="14711" y="57200"/>
                  </a:cubicBezTo>
                  <a:cubicBezTo>
                    <a:pt x="14944" y="57400"/>
                    <a:pt x="15078" y="57701"/>
                    <a:pt x="15044" y="58034"/>
                  </a:cubicBezTo>
                  <a:cubicBezTo>
                    <a:pt x="14711" y="60069"/>
                    <a:pt x="15245" y="62237"/>
                    <a:pt x="16445" y="63938"/>
                  </a:cubicBezTo>
                  <a:cubicBezTo>
                    <a:pt x="17246" y="65006"/>
                    <a:pt x="18313" y="65873"/>
                    <a:pt x="19514" y="66440"/>
                  </a:cubicBezTo>
                  <a:cubicBezTo>
                    <a:pt x="19181" y="65806"/>
                    <a:pt x="18847" y="65106"/>
                    <a:pt x="18614" y="64405"/>
                  </a:cubicBezTo>
                  <a:cubicBezTo>
                    <a:pt x="18447" y="63972"/>
                    <a:pt x="18680" y="63505"/>
                    <a:pt x="19114" y="63338"/>
                  </a:cubicBezTo>
                  <a:cubicBezTo>
                    <a:pt x="19210" y="63301"/>
                    <a:pt x="19307" y="63284"/>
                    <a:pt x="19402" y="63284"/>
                  </a:cubicBezTo>
                  <a:cubicBezTo>
                    <a:pt x="19739" y="63284"/>
                    <a:pt x="20051" y="63500"/>
                    <a:pt x="20181" y="63838"/>
                  </a:cubicBezTo>
                  <a:cubicBezTo>
                    <a:pt x="20615" y="65039"/>
                    <a:pt x="21216" y="66173"/>
                    <a:pt x="21949" y="67241"/>
                  </a:cubicBezTo>
                  <a:cubicBezTo>
                    <a:pt x="22116" y="67341"/>
                    <a:pt x="22250" y="67541"/>
                    <a:pt x="22283" y="67741"/>
                  </a:cubicBezTo>
                  <a:cubicBezTo>
                    <a:pt x="23417" y="69242"/>
                    <a:pt x="24785" y="70576"/>
                    <a:pt x="26353" y="71577"/>
                  </a:cubicBezTo>
                  <a:cubicBezTo>
                    <a:pt x="28354" y="72911"/>
                    <a:pt x="30722" y="73779"/>
                    <a:pt x="32957" y="74546"/>
                  </a:cubicBezTo>
                  <a:cubicBezTo>
                    <a:pt x="35141" y="75297"/>
                    <a:pt x="37558" y="76032"/>
                    <a:pt x="39870" y="76032"/>
                  </a:cubicBezTo>
                  <a:cubicBezTo>
                    <a:pt x="40947" y="76032"/>
                    <a:pt x="42001" y="75872"/>
                    <a:pt x="42998" y="75480"/>
                  </a:cubicBezTo>
                  <a:cubicBezTo>
                    <a:pt x="44399" y="74946"/>
                    <a:pt x="45766" y="73879"/>
                    <a:pt x="47167" y="72278"/>
                  </a:cubicBezTo>
                  <a:cubicBezTo>
                    <a:pt x="48068" y="71277"/>
                    <a:pt x="49302" y="69576"/>
                    <a:pt x="49502" y="67741"/>
                  </a:cubicBezTo>
                  <a:lnTo>
                    <a:pt x="49502" y="67741"/>
                  </a:lnTo>
                  <a:cubicBezTo>
                    <a:pt x="49135" y="68075"/>
                    <a:pt x="48735" y="68375"/>
                    <a:pt x="48335" y="68575"/>
                  </a:cubicBezTo>
                  <a:cubicBezTo>
                    <a:pt x="48101" y="68675"/>
                    <a:pt x="47868" y="68742"/>
                    <a:pt x="47668" y="68742"/>
                  </a:cubicBezTo>
                  <a:cubicBezTo>
                    <a:pt x="47301" y="68742"/>
                    <a:pt x="47001" y="68575"/>
                    <a:pt x="46800" y="68275"/>
                  </a:cubicBezTo>
                  <a:cubicBezTo>
                    <a:pt x="46500" y="67908"/>
                    <a:pt x="46600" y="67374"/>
                    <a:pt x="46967" y="67107"/>
                  </a:cubicBezTo>
                  <a:cubicBezTo>
                    <a:pt x="47127" y="66993"/>
                    <a:pt x="47302" y="66942"/>
                    <a:pt x="47482" y="66942"/>
                  </a:cubicBezTo>
                  <a:cubicBezTo>
                    <a:pt x="47566" y="66942"/>
                    <a:pt x="47650" y="66953"/>
                    <a:pt x="47734" y="66974"/>
                  </a:cubicBezTo>
                  <a:cubicBezTo>
                    <a:pt x="48468" y="66574"/>
                    <a:pt x="49102" y="65740"/>
                    <a:pt x="49436" y="64706"/>
                  </a:cubicBezTo>
                  <a:cubicBezTo>
                    <a:pt x="49769" y="63638"/>
                    <a:pt x="49803" y="62437"/>
                    <a:pt x="49803" y="61303"/>
                  </a:cubicBezTo>
                  <a:cubicBezTo>
                    <a:pt x="49803" y="60536"/>
                    <a:pt x="49803" y="59669"/>
                    <a:pt x="49669" y="58835"/>
                  </a:cubicBezTo>
                  <a:cubicBezTo>
                    <a:pt x="49502" y="57667"/>
                    <a:pt x="49069" y="56566"/>
                    <a:pt x="48468" y="55566"/>
                  </a:cubicBezTo>
                  <a:cubicBezTo>
                    <a:pt x="47701" y="56166"/>
                    <a:pt x="46767" y="56566"/>
                    <a:pt x="45800" y="56566"/>
                  </a:cubicBezTo>
                  <a:cubicBezTo>
                    <a:pt x="45399" y="56566"/>
                    <a:pt x="44999" y="56500"/>
                    <a:pt x="44599" y="56333"/>
                  </a:cubicBezTo>
                  <a:cubicBezTo>
                    <a:pt x="44165" y="56166"/>
                    <a:pt x="43965" y="55699"/>
                    <a:pt x="44099" y="55265"/>
                  </a:cubicBezTo>
                  <a:cubicBezTo>
                    <a:pt x="44229" y="54927"/>
                    <a:pt x="44561" y="54711"/>
                    <a:pt x="44907" y="54711"/>
                  </a:cubicBezTo>
                  <a:cubicBezTo>
                    <a:pt x="45005" y="54711"/>
                    <a:pt x="45104" y="54728"/>
                    <a:pt x="45199" y="54765"/>
                  </a:cubicBezTo>
                  <a:cubicBezTo>
                    <a:pt x="45392" y="54833"/>
                    <a:pt x="45591" y="54865"/>
                    <a:pt x="45792" y="54865"/>
                  </a:cubicBezTo>
                  <a:cubicBezTo>
                    <a:pt x="46670" y="54865"/>
                    <a:pt x="47579" y="54264"/>
                    <a:pt x="48068" y="53531"/>
                  </a:cubicBezTo>
                  <a:cubicBezTo>
                    <a:pt x="48869" y="52463"/>
                    <a:pt x="49135" y="50996"/>
                    <a:pt x="49369" y="49695"/>
                  </a:cubicBezTo>
                  <a:cubicBezTo>
                    <a:pt x="49836" y="47060"/>
                    <a:pt x="50203" y="44524"/>
                    <a:pt x="49569" y="42323"/>
                  </a:cubicBezTo>
                  <a:lnTo>
                    <a:pt x="49569" y="42323"/>
                  </a:lnTo>
                  <a:cubicBezTo>
                    <a:pt x="49002" y="42723"/>
                    <a:pt x="48368" y="43023"/>
                    <a:pt x="47734" y="43190"/>
                  </a:cubicBezTo>
                  <a:lnTo>
                    <a:pt x="47534" y="43190"/>
                  </a:lnTo>
                  <a:cubicBezTo>
                    <a:pt x="47167" y="43190"/>
                    <a:pt x="46800" y="42957"/>
                    <a:pt x="46734" y="42556"/>
                  </a:cubicBezTo>
                  <a:cubicBezTo>
                    <a:pt x="46600" y="42089"/>
                    <a:pt x="46901" y="41656"/>
                    <a:pt x="47334" y="41556"/>
                  </a:cubicBezTo>
                  <a:cubicBezTo>
                    <a:pt x="48268" y="41322"/>
                    <a:pt x="49135" y="40622"/>
                    <a:pt x="49736" y="39621"/>
                  </a:cubicBezTo>
                  <a:cubicBezTo>
                    <a:pt x="50370" y="38587"/>
                    <a:pt x="50637" y="37319"/>
                    <a:pt x="50803" y="36319"/>
                  </a:cubicBezTo>
                  <a:cubicBezTo>
                    <a:pt x="51003" y="35351"/>
                    <a:pt x="51170" y="34084"/>
                    <a:pt x="50937" y="32916"/>
                  </a:cubicBezTo>
                  <a:cubicBezTo>
                    <a:pt x="50770" y="31782"/>
                    <a:pt x="50203" y="30848"/>
                    <a:pt x="49436" y="30348"/>
                  </a:cubicBezTo>
                  <a:cubicBezTo>
                    <a:pt x="49369" y="30314"/>
                    <a:pt x="49302" y="30248"/>
                    <a:pt x="49236" y="30147"/>
                  </a:cubicBezTo>
                  <a:cubicBezTo>
                    <a:pt x="48969" y="30214"/>
                    <a:pt x="48668" y="30214"/>
                    <a:pt x="48368" y="30214"/>
                  </a:cubicBezTo>
                  <a:cubicBezTo>
                    <a:pt x="48035" y="30214"/>
                    <a:pt x="47701" y="30214"/>
                    <a:pt x="47334" y="30147"/>
                  </a:cubicBezTo>
                  <a:cubicBezTo>
                    <a:pt x="41997" y="29514"/>
                    <a:pt x="36927" y="26311"/>
                    <a:pt x="31823" y="20374"/>
                  </a:cubicBezTo>
                  <a:lnTo>
                    <a:pt x="31490" y="19974"/>
                  </a:lnTo>
                  <a:cubicBezTo>
                    <a:pt x="30556" y="18873"/>
                    <a:pt x="29688" y="17839"/>
                    <a:pt x="28554" y="17105"/>
                  </a:cubicBezTo>
                  <a:cubicBezTo>
                    <a:pt x="26686" y="15871"/>
                    <a:pt x="24284" y="15637"/>
                    <a:pt x="22416" y="15570"/>
                  </a:cubicBezTo>
                  <a:lnTo>
                    <a:pt x="22049" y="15570"/>
                  </a:lnTo>
                  <a:cubicBezTo>
                    <a:pt x="20949" y="15537"/>
                    <a:pt x="19781" y="15504"/>
                    <a:pt x="18680" y="15037"/>
                  </a:cubicBezTo>
                  <a:cubicBezTo>
                    <a:pt x="16946" y="14336"/>
                    <a:pt x="15545" y="12668"/>
                    <a:pt x="14678" y="10200"/>
                  </a:cubicBezTo>
                  <a:cubicBezTo>
                    <a:pt x="14411" y="9499"/>
                    <a:pt x="14211" y="8765"/>
                    <a:pt x="14010" y="8065"/>
                  </a:cubicBezTo>
                  <a:cubicBezTo>
                    <a:pt x="13710" y="6931"/>
                    <a:pt x="13410" y="5863"/>
                    <a:pt x="12910" y="4863"/>
                  </a:cubicBezTo>
                  <a:cubicBezTo>
                    <a:pt x="11976" y="2928"/>
                    <a:pt x="10308" y="1327"/>
                    <a:pt x="8306" y="526"/>
                  </a:cubicBezTo>
                  <a:cubicBezTo>
                    <a:pt x="7592" y="220"/>
                    <a:pt x="6721" y="1"/>
                    <a:pt x="58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-517937" y="2246125"/>
              <a:ext cx="595863" cy="836625"/>
            </a:xfrm>
            <a:custGeom>
              <a:rect b="b" l="l" r="r" t="t"/>
              <a:pathLst>
                <a:path extrusionOk="0" h="66930" w="47669">
                  <a:moveTo>
                    <a:pt x="31920" y="2447"/>
                  </a:moveTo>
                  <a:cubicBezTo>
                    <a:pt x="32021" y="2447"/>
                    <a:pt x="32123" y="2451"/>
                    <a:pt x="32224" y="2459"/>
                  </a:cubicBezTo>
                  <a:cubicBezTo>
                    <a:pt x="32691" y="2492"/>
                    <a:pt x="33025" y="2926"/>
                    <a:pt x="32991" y="3393"/>
                  </a:cubicBezTo>
                  <a:cubicBezTo>
                    <a:pt x="32961" y="3792"/>
                    <a:pt x="32591" y="4135"/>
                    <a:pt x="32194" y="4135"/>
                  </a:cubicBezTo>
                  <a:cubicBezTo>
                    <a:pt x="32160" y="4135"/>
                    <a:pt x="32125" y="4132"/>
                    <a:pt x="32091" y="4127"/>
                  </a:cubicBezTo>
                  <a:cubicBezTo>
                    <a:pt x="32025" y="4121"/>
                    <a:pt x="31960" y="4118"/>
                    <a:pt x="31895" y="4118"/>
                  </a:cubicBezTo>
                  <a:cubicBezTo>
                    <a:pt x="31195" y="4118"/>
                    <a:pt x="30517" y="4442"/>
                    <a:pt x="30089" y="4961"/>
                  </a:cubicBezTo>
                  <a:cubicBezTo>
                    <a:pt x="29655" y="5494"/>
                    <a:pt x="29422" y="6195"/>
                    <a:pt x="29188" y="6929"/>
                  </a:cubicBezTo>
                  <a:cubicBezTo>
                    <a:pt x="29088" y="7229"/>
                    <a:pt x="29022" y="7496"/>
                    <a:pt x="28922" y="7796"/>
                  </a:cubicBezTo>
                  <a:cubicBezTo>
                    <a:pt x="28321" y="9430"/>
                    <a:pt x="27287" y="10498"/>
                    <a:pt x="26020" y="10665"/>
                  </a:cubicBezTo>
                  <a:cubicBezTo>
                    <a:pt x="25986" y="10698"/>
                    <a:pt x="25953" y="10698"/>
                    <a:pt x="25919" y="10698"/>
                  </a:cubicBezTo>
                  <a:cubicBezTo>
                    <a:pt x="25486" y="10698"/>
                    <a:pt x="25152" y="10398"/>
                    <a:pt x="25086" y="9964"/>
                  </a:cubicBezTo>
                  <a:cubicBezTo>
                    <a:pt x="25019" y="9497"/>
                    <a:pt x="25319" y="9097"/>
                    <a:pt x="25786" y="8997"/>
                  </a:cubicBezTo>
                  <a:cubicBezTo>
                    <a:pt x="26687" y="8863"/>
                    <a:pt x="27187" y="7629"/>
                    <a:pt x="27320" y="7229"/>
                  </a:cubicBezTo>
                  <a:cubicBezTo>
                    <a:pt x="27421" y="6995"/>
                    <a:pt x="27487" y="6729"/>
                    <a:pt x="27587" y="6462"/>
                  </a:cubicBezTo>
                  <a:cubicBezTo>
                    <a:pt x="27854" y="5561"/>
                    <a:pt x="28154" y="4660"/>
                    <a:pt x="28788" y="3893"/>
                  </a:cubicBezTo>
                  <a:cubicBezTo>
                    <a:pt x="29556" y="2972"/>
                    <a:pt x="30747" y="2447"/>
                    <a:pt x="31920" y="2447"/>
                  </a:cubicBezTo>
                  <a:close/>
                  <a:moveTo>
                    <a:pt x="20633" y="9209"/>
                  </a:moveTo>
                  <a:cubicBezTo>
                    <a:pt x="21007" y="9209"/>
                    <a:pt x="21364" y="9463"/>
                    <a:pt x="21450" y="9864"/>
                  </a:cubicBezTo>
                  <a:cubicBezTo>
                    <a:pt x="21550" y="10331"/>
                    <a:pt x="21249" y="10765"/>
                    <a:pt x="20816" y="10865"/>
                  </a:cubicBezTo>
                  <a:cubicBezTo>
                    <a:pt x="18848" y="11332"/>
                    <a:pt x="17247" y="13133"/>
                    <a:pt x="17046" y="15135"/>
                  </a:cubicBezTo>
                  <a:cubicBezTo>
                    <a:pt x="17046" y="15235"/>
                    <a:pt x="17013" y="15335"/>
                    <a:pt x="17013" y="15401"/>
                  </a:cubicBezTo>
                  <a:cubicBezTo>
                    <a:pt x="16980" y="15702"/>
                    <a:pt x="16980" y="16069"/>
                    <a:pt x="16846" y="16435"/>
                  </a:cubicBezTo>
                  <a:cubicBezTo>
                    <a:pt x="16646" y="17136"/>
                    <a:pt x="16146" y="17636"/>
                    <a:pt x="15545" y="17803"/>
                  </a:cubicBezTo>
                  <a:cubicBezTo>
                    <a:pt x="15479" y="17837"/>
                    <a:pt x="15412" y="17837"/>
                    <a:pt x="15312" y="17837"/>
                  </a:cubicBezTo>
                  <a:cubicBezTo>
                    <a:pt x="14945" y="17837"/>
                    <a:pt x="14611" y="17603"/>
                    <a:pt x="14511" y="17236"/>
                  </a:cubicBezTo>
                  <a:cubicBezTo>
                    <a:pt x="14378" y="16802"/>
                    <a:pt x="14645" y="16335"/>
                    <a:pt x="15078" y="16202"/>
                  </a:cubicBezTo>
                  <a:cubicBezTo>
                    <a:pt x="15112" y="16202"/>
                    <a:pt x="15178" y="16102"/>
                    <a:pt x="15245" y="15935"/>
                  </a:cubicBezTo>
                  <a:cubicBezTo>
                    <a:pt x="15312" y="15768"/>
                    <a:pt x="15312" y="15535"/>
                    <a:pt x="15345" y="15268"/>
                  </a:cubicBezTo>
                  <a:lnTo>
                    <a:pt x="15345" y="14968"/>
                  </a:lnTo>
                  <a:cubicBezTo>
                    <a:pt x="15645" y="12232"/>
                    <a:pt x="17780" y="9831"/>
                    <a:pt x="20449" y="9230"/>
                  </a:cubicBezTo>
                  <a:cubicBezTo>
                    <a:pt x="20510" y="9216"/>
                    <a:pt x="20572" y="9209"/>
                    <a:pt x="20633" y="9209"/>
                  </a:cubicBezTo>
                  <a:close/>
                  <a:moveTo>
                    <a:pt x="40517" y="3907"/>
                  </a:moveTo>
                  <a:cubicBezTo>
                    <a:pt x="40576" y="3907"/>
                    <a:pt x="40636" y="3914"/>
                    <a:pt x="40697" y="3927"/>
                  </a:cubicBezTo>
                  <a:cubicBezTo>
                    <a:pt x="41164" y="3993"/>
                    <a:pt x="41431" y="4460"/>
                    <a:pt x="41364" y="4894"/>
                  </a:cubicBezTo>
                  <a:cubicBezTo>
                    <a:pt x="41197" y="5728"/>
                    <a:pt x="40863" y="6562"/>
                    <a:pt x="40396" y="7262"/>
                  </a:cubicBezTo>
                  <a:cubicBezTo>
                    <a:pt x="40196" y="7562"/>
                    <a:pt x="39996" y="7796"/>
                    <a:pt x="39796" y="7996"/>
                  </a:cubicBezTo>
                  <a:cubicBezTo>
                    <a:pt x="40563" y="9030"/>
                    <a:pt x="40897" y="10431"/>
                    <a:pt x="40797" y="11966"/>
                  </a:cubicBezTo>
                  <a:cubicBezTo>
                    <a:pt x="40697" y="13133"/>
                    <a:pt x="40363" y="14234"/>
                    <a:pt x="40030" y="15268"/>
                  </a:cubicBezTo>
                  <a:cubicBezTo>
                    <a:pt x="39896" y="15702"/>
                    <a:pt x="39796" y="16135"/>
                    <a:pt x="39663" y="16536"/>
                  </a:cubicBezTo>
                  <a:cubicBezTo>
                    <a:pt x="39229" y="18237"/>
                    <a:pt x="39229" y="19471"/>
                    <a:pt x="39663" y="20472"/>
                  </a:cubicBezTo>
                  <a:cubicBezTo>
                    <a:pt x="39829" y="20905"/>
                    <a:pt x="39663" y="21372"/>
                    <a:pt x="39229" y="21573"/>
                  </a:cubicBezTo>
                  <a:cubicBezTo>
                    <a:pt x="39129" y="21639"/>
                    <a:pt x="38995" y="21639"/>
                    <a:pt x="38895" y="21639"/>
                  </a:cubicBezTo>
                  <a:cubicBezTo>
                    <a:pt x="38562" y="21639"/>
                    <a:pt x="38262" y="21472"/>
                    <a:pt x="38128" y="21139"/>
                  </a:cubicBezTo>
                  <a:cubicBezTo>
                    <a:pt x="37528" y="19805"/>
                    <a:pt x="37494" y="18170"/>
                    <a:pt x="38028" y="16102"/>
                  </a:cubicBezTo>
                  <a:cubicBezTo>
                    <a:pt x="38162" y="15668"/>
                    <a:pt x="38295" y="15235"/>
                    <a:pt x="38428" y="14801"/>
                  </a:cubicBezTo>
                  <a:cubicBezTo>
                    <a:pt x="38729" y="13767"/>
                    <a:pt x="39029" y="12800"/>
                    <a:pt x="39096" y="11832"/>
                  </a:cubicBezTo>
                  <a:cubicBezTo>
                    <a:pt x="39196" y="10831"/>
                    <a:pt x="38995" y="9564"/>
                    <a:pt x="38228" y="8763"/>
                  </a:cubicBezTo>
                  <a:cubicBezTo>
                    <a:pt x="37961" y="8797"/>
                    <a:pt x="37728" y="8797"/>
                    <a:pt x="37528" y="8797"/>
                  </a:cubicBezTo>
                  <a:lnTo>
                    <a:pt x="37494" y="8797"/>
                  </a:lnTo>
                  <a:cubicBezTo>
                    <a:pt x="36260" y="8797"/>
                    <a:pt x="34893" y="8730"/>
                    <a:pt x="33992" y="7729"/>
                  </a:cubicBezTo>
                  <a:cubicBezTo>
                    <a:pt x="33658" y="7396"/>
                    <a:pt x="33692" y="6862"/>
                    <a:pt x="34025" y="6562"/>
                  </a:cubicBezTo>
                  <a:cubicBezTo>
                    <a:pt x="34188" y="6399"/>
                    <a:pt x="34399" y="6316"/>
                    <a:pt x="34606" y="6316"/>
                  </a:cubicBezTo>
                  <a:cubicBezTo>
                    <a:pt x="34824" y="6316"/>
                    <a:pt x="35039" y="6407"/>
                    <a:pt x="35193" y="6595"/>
                  </a:cubicBezTo>
                  <a:cubicBezTo>
                    <a:pt x="35693" y="7095"/>
                    <a:pt x="36594" y="7129"/>
                    <a:pt x="37528" y="7129"/>
                  </a:cubicBezTo>
                  <a:cubicBezTo>
                    <a:pt x="37695" y="7129"/>
                    <a:pt x="37828" y="7129"/>
                    <a:pt x="37961" y="7095"/>
                  </a:cubicBezTo>
                  <a:cubicBezTo>
                    <a:pt x="38095" y="7029"/>
                    <a:pt x="38228" y="6995"/>
                    <a:pt x="38362" y="6995"/>
                  </a:cubicBezTo>
                  <a:cubicBezTo>
                    <a:pt x="38562" y="6862"/>
                    <a:pt x="38762" y="6662"/>
                    <a:pt x="38995" y="6328"/>
                  </a:cubicBezTo>
                  <a:cubicBezTo>
                    <a:pt x="39329" y="5828"/>
                    <a:pt x="39596" y="5194"/>
                    <a:pt x="39696" y="4594"/>
                  </a:cubicBezTo>
                  <a:cubicBezTo>
                    <a:pt x="39783" y="4187"/>
                    <a:pt x="40123" y="3907"/>
                    <a:pt x="40517" y="3907"/>
                  </a:cubicBezTo>
                  <a:close/>
                  <a:moveTo>
                    <a:pt x="22779" y="22792"/>
                  </a:moveTo>
                  <a:cubicBezTo>
                    <a:pt x="23073" y="22792"/>
                    <a:pt x="23362" y="22940"/>
                    <a:pt x="23518" y="23207"/>
                  </a:cubicBezTo>
                  <a:cubicBezTo>
                    <a:pt x="24518" y="24975"/>
                    <a:pt x="24585" y="27177"/>
                    <a:pt x="23718" y="29011"/>
                  </a:cubicBezTo>
                  <a:cubicBezTo>
                    <a:pt x="23584" y="29311"/>
                    <a:pt x="23418" y="29612"/>
                    <a:pt x="23251" y="29878"/>
                  </a:cubicBezTo>
                  <a:cubicBezTo>
                    <a:pt x="23084" y="30212"/>
                    <a:pt x="22917" y="30512"/>
                    <a:pt x="22784" y="30812"/>
                  </a:cubicBezTo>
                  <a:cubicBezTo>
                    <a:pt x="22350" y="31847"/>
                    <a:pt x="22450" y="33081"/>
                    <a:pt x="23051" y="34015"/>
                  </a:cubicBezTo>
                  <a:cubicBezTo>
                    <a:pt x="23318" y="34415"/>
                    <a:pt x="23184" y="34949"/>
                    <a:pt x="22784" y="35182"/>
                  </a:cubicBezTo>
                  <a:cubicBezTo>
                    <a:pt x="22650" y="35282"/>
                    <a:pt x="22484" y="35316"/>
                    <a:pt x="22350" y="35316"/>
                  </a:cubicBezTo>
                  <a:cubicBezTo>
                    <a:pt x="22050" y="35316"/>
                    <a:pt x="21783" y="35182"/>
                    <a:pt x="21616" y="34915"/>
                  </a:cubicBezTo>
                  <a:cubicBezTo>
                    <a:pt x="20749" y="33514"/>
                    <a:pt x="20616" y="31680"/>
                    <a:pt x="21249" y="30145"/>
                  </a:cubicBezTo>
                  <a:cubicBezTo>
                    <a:pt x="21416" y="29745"/>
                    <a:pt x="21616" y="29378"/>
                    <a:pt x="21817" y="29045"/>
                  </a:cubicBezTo>
                  <a:cubicBezTo>
                    <a:pt x="21950" y="28778"/>
                    <a:pt x="22083" y="28544"/>
                    <a:pt x="22217" y="28311"/>
                  </a:cubicBezTo>
                  <a:cubicBezTo>
                    <a:pt x="22851" y="26976"/>
                    <a:pt x="22784" y="25342"/>
                    <a:pt x="22050" y="24041"/>
                  </a:cubicBezTo>
                  <a:cubicBezTo>
                    <a:pt x="21817" y="23641"/>
                    <a:pt x="21950" y="23107"/>
                    <a:pt x="22350" y="22907"/>
                  </a:cubicBezTo>
                  <a:cubicBezTo>
                    <a:pt x="22484" y="22829"/>
                    <a:pt x="22632" y="22792"/>
                    <a:pt x="22779" y="22792"/>
                  </a:cubicBezTo>
                  <a:close/>
                  <a:moveTo>
                    <a:pt x="39033" y="25325"/>
                  </a:moveTo>
                  <a:cubicBezTo>
                    <a:pt x="39246" y="25325"/>
                    <a:pt x="39462" y="25409"/>
                    <a:pt x="39629" y="25575"/>
                  </a:cubicBezTo>
                  <a:cubicBezTo>
                    <a:pt x="39963" y="25909"/>
                    <a:pt x="39963" y="26443"/>
                    <a:pt x="39663" y="26776"/>
                  </a:cubicBezTo>
                  <a:cubicBezTo>
                    <a:pt x="38228" y="28211"/>
                    <a:pt x="37695" y="30579"/>
                    <a:pt x="38395" y="32514"/>
                  </a:cubicBezTo>
                  <a:cubicBezTo>
                    <a:pt x="38495" y="32747"/>
                    <a:pt x="38595" y="32981"/>
                    <a:pt x="38729" y="33248"/>
                  </a:cubicBezTo>
                  <a:cubicBezTo>
                    <a:pt x="38895" y="33614"/>
                    <a:pt x="39062" y="34015"/>
                    <a:pt x="39162" y="34415"/>
                  </a:cubicBezTo>
                  <a:cubicBezTo>
                    <a:pt x="39529" y="35549"/>
                    <a:pt x="39496" y="36783"/>
                    <a:pt x="39096" y="37918"/>
                  </a:cubicBezTo>
                  <a:cubicBezTo>
                    <a:pt x="38962" y="38251"/>
                    <a:pt x="38629" y="38485"/>
                    <a:pt x="38295" y="38485"/>
                  </a:cubicBezTo>
                  <a:cubicBezTo>
                    <a:pt x="38195" y="38485"/>
                    <a:pt x="38095" y="38451"/>
                    <a:pt x="38028" y="38418"/>
                  </a:cubicBezTo>
                  <a:cubicBezTo>
                    <a:pt x="37561" y="38251"/>
                    <a:pt x="37361" y="37784"/>
                    <a:pt x="37494" y="37350"/>
                  </a:cubicBezTo>
                  <a:cubicBezTo>
                    <a:pt x="37795" y="36550"/>
                    <a:pt x="37795" y="35716"/>
                    <a:pt x="37561" y="34915"/>
                  </a:cubicBezTo>
                  <a:cubicBezTo>
                    <a:pt x="37461" y="34582"/>
                    <a:pt x="37328" y="34282"/>
                    <a:pt x="37161" y="33915"/>
                  </a:cubicBezTo>
                  <a:cubicBezTo>
                    <a:pt x="37061" y="33648"/>
                    <a:pt x="36927" y="33381"/>
                    <a:pt x="36827" y="33081"/>
                  </a:cubicBezTo>
                  <a:cubicBezTo>
                    <a:pt x="35893" y="30546"/>
                    <a:pt x="36527" y="27510"/>
                    <a:pt x="38462" y="25575"/>
                  </a:cubicBezTo>
                  <a:cubicBezTo>
                    <a:pt x="38612" y="25409"/>
                    <a:pt x="38820" y="25325"/>
                    <a:pt x="39033" y="25325"/>
                  </a:cubicBezTo>
                  <a:close/>
                  <a:moveTo>
                    <a:pt x="12544" y="28777"/>
                  </a:moveTo>
                  <a:cubicBezTo>
                    <a:pt x="12772" y="28777"/>
                    <a:pt x="13002" y="28869"/>
                    <a:pt x="13177" y="29045"/>
                  </a:cubicBezTo>
                  <a:cubicBezTo>
                    <a:pt x="14211" y="30179"/>
                    <a:pt x="14378" y="32013"/>
                    <a:pt x="13577" y="34048"/>
                  </a:cubicBezTo>
                  <a:cubicBezTo>
                    <a:pt x="13477" y="34382"/>
                    <a:pt x="13344" y="34682"/>
                    <a:pt x="13210" y="34982"/>
                  </a:cubicBezTo>
                  <a:cubicBezTo>
                    <a:pt x="12777" y="35983"/>
                    <a:pt x="12376" y="36917"/>
                    <a:pt x="12443" y="37884"/>
                  </a:cubicBezTo>
                  <a:cubicBezTo>
                    <a:pt x="12510" y="38585"/>
                    <a:pt x="12877" y="39285"/>
                    <a:pt x="13511" y="39786"/>
                  </a:cubicBezTo>
                  <a:cubicBezTo>
                    <a:pt x="14049" y="40239"/>
                    <a:pt x="14683" y="40475"/>
                    <a:pt x="15291" y="40475"/>
                  </a:cubicBezTo>
                  <a:cubicBezTo>
                    <a:pt x="15399" y="40475"/>
                    <a:pt x="15506" y="40468"/>
                    <a:pt x="15612" y="40453"/>
                  </a:cubicBezTo>
                  <a:cubicBezTo>
                    <a:pt x="15979" y="40419"/>
                    <a:pt x="16346" y="40286"/>
                    <a:pt x="16746" y="40152"/>
                  </a:cubicBezTo>
                  <a:cubicBezTo>
                    <a:pt x="17113" y="40052"/>
                    <a:pt x="17447" y="39919"/>
                    <a:pt x="17847" y="39852"/>
                  </a:cubicBezTo>
                  <a:cubicBezTo>
                    <a:pt x="18202" y="39778"/>
                    <a:pt x="18564" y="39742"/>
                    <a:pt x="18927" y="39742"/>
                  </a:cubicBezTo>
                  <a:cubicBezTo>
                    <a:pt x="20681" y="39742"/>
                    <a:pt x="22474" y="40584"/>
                    <a:pt x="23718" y="42020"/>
                  </a:cubicBezTo>
                  <a:cubicBezTo>
                    <a:pt x="25019" y="43522"/>
                    <a:pt x="25719" y="45556"/>
                    <a:pt x="25686" y="47825"/>
                  </a:cubicBezTo>
                  <a:cubicBezTo>
                    <a:pt x="25686" y="48292"/>
                    <a:pt x="25319" y="48659"/>
                    <a:pt x="24852" y="48659"/>
                  </a:cubicBezTo>
                  <a:cubicBezTo>
                    <a:pt x="24385" y="48659"/>
                    <a:pt x="23985" y="48292"/>
                    <a:pt x="24018" y="47825"/>
                  </a:cubicBezTo>
                  <a:cubicBezTo>
                    <a:pt x="24018" y="46991"/>
                    <a:pt x="23918" y="46223"/>
                    <a:pt x="23685" y="45490"/>
                  </a:cubicBezTo>
                  <a:cubicBezTo>
                    <a:pt x="23051" y="46457"/>
                    <a:pt x="22250" y="47324"/>
                    <a:pt x="21283" y="47958"/>
                  </a:cubicBezTo>
                  <a:cubicBezTo>
                    <a:pt x="21149" y="48058"/>
                    <a:pt x="20983" y="48125"/>
                    <a:pt x="20816" y="48125"/>
                  </a:cubicBezTo>
                  <a:cubicBezTo>
                    <a:pt x="20549" y="48125"/>
                    <a:pt x="20282" y="47991"/>
                    <a:pt x="20115" y="47758"/>
                  </a:cubicBezTo>
                  <a:cubicBezTo>
                    <a:pt x="19848" y="47358"/>
                    <a:pt x="19949" y="46857"/>
                    <a:pt x="20349" y="46590"/>
                  </a:cubicBezTo>
                  <a:cubicBezTo>
                    <a:pt x="21416" y="45857"/>
                    <a:pt x="22250" y="44822"/>
                    <a:pt x="22784" y="43655"/>
                  </a:cubicBezTo>
                  <a:cubicBezTo>
                    <a:pt x="22784" y="43622"/>
                    <a:pt x="22817" y="43622"/>
                    <a:pt x="22817" y="43588"/>
                  </a:cubicBezTo>
                  <a:cubicBezTo>
                    <a:pt x="22684" y="43421"/>
                    <a:pt x="22584" y="43255"/>
                    <a:pt x="22450" y="43121"/>
                  </a:cubicBezTo>
                  <a:cubicBezTo>
                    <a:pt x="21531" y="42063"/>
                    <a:pt x="20194" y="41446"/>
                    <a:pt x="18923" y="41446"/>
                  </a:cubicBezTo>
                  <a:cubicBezTo>
                    <a:pt x="18672" y="41446"/>
                    <a:pt x="18423" y="41471"/>
                    <a:pt x="18181" y="41520"/>
                  </a:cubicBezTo>
                  <a:cubicBezTo>
                    <a:pt x="17880" y="41553"/>
                    <a:pt x="17580" y="41654"/>
                    <a:pt x="17280" y="41754"/>
                  </a:cubicBezTo>
                  <a:cubicBezTo>
                    <a:pt x="16813" y="41920"/>
                    <a:pt x="16346" y="42054"/>
                    <a:pt x="15846" y="42121"/>
                  </a:cubicBezTo>
                  <a:cubicBezTo>
                    <a:pt x="15651" y="42151"/>
                    <a:pt x="15463" y="42167"/>
                    <a:pt x="15275" y="42167"/>
                  </a:cubicBezTo>
                  <a:cubicBezTo>
                    <a:pt x="15045" y="42167"/>
                    <a:pt x="14817" y="42142"/>
                    <a:pt x="14578" y="42087"/>
                  </a:cubicBezTo>
                  <a:cubicBezTo>
                    <a:pt x="14078" y="42854"/>
                    <a:pt x="14044" y="43888"/>
                    <a:pt x="14545" y="44656"/>
                  </a:cubicBezTo>
                  <a:cubicBezTo>
                    <a:pt x="14778" y="45056"/>
                    <a:pt x="14678" y="45556"/>
                    <a:pt x="14278" y="45823"/>
                  </a:cubicBezTo>
                  <a:cubicBezTo>
                    <a:pt x="14144" y="45923"/>
                    <a:pt x="13978" y="45957"/>
                    <a:pt x="13811" y="45957"/>
                  </a:cubicBezTo>
                  <a:cubicBezTo>
                    <a:pt x="13544" y="45957"/>
                    <a:pt x="13277" y="45823"/>
                    <a:pt x="13110" y="45556"/>
                  </a:cubicBezTo>
                  <a:cubicBezTo>
                    <a:pt x="12343" y="44322"/>
                    <a:pt x="12310" y="42754"/>
                    <a:pt x="12977" y="41487"/>
                  </a:cubicBezTo>
                  <a:cubicBezTo>
                    <a:pt x="12810" y="41387"/>
                    <a:pt x="12610" y="41253"/>
                    <a:pt x="12443" y="41120"/>
                  </a:cubicBezTo>
                  <a:cubicBezTo>
                    <a:pt x="11476" y="40319"/>
                    <a:pt x="10842" y="39152"/>
                    <a:pt x="10775" y="37984"/>
                  </a:cubicBezTo>
                  <a:cubicBezTo>
                    <a:pt x="10675" y="36650"/>
                    <a:pt x="11176" y="35482"/>
                    <a:pt x="11643" y="34315"/>
                  </a:cubicBezTo>
                  <a:cubicBezTo>
                    <a:pt x="11776" y="34015"/>
                    <a:pt x="11909" y="33748"/>
                    <a:pt x="12010" y="33481"/>
                  </a:cubicBezTo>
                  <a:cubicBezTo>
                    <a:pt x="12276" y="32781"/>
                    <a:pt x="12777" y="31113"/>
                    <a:pt x="11943" y="30179"/>
                  </a:cubicBezTo>
                  <a:cubicBezTo>
                    <a:pt x="11609" y="29845"/>
                    <a:pt x="11643" y="29311"/>
                    <a:pt x="11976" y="29011"/>
                  </a:cubicBezTo>
                  <a:cubicBezTo>
                    <a:pt x="12135" y="28853"/>
                    <a:pt x="12338" y="28777"/>
                    <a:pt x="12544" y="28777"/>
                  </a:cubicBezTo>
                  <a:close/>
                  <a:moveTo>
                    <a:pt x="41412" y="49305"/>
                  </a:moveTo>
                  <a:cubicBezTo>
                    <a:pt x="41474" y="49305"/>
                    <a:pt x="41536" y="49312"/>
                    <a:pt x="41597" y="49326"/>
                  </a:cubicBezTo>
                  <a:cubicBezTo>
                    <a:pt x="42064" y="49459"/>
                    <a:pt x="42331" y="49926"/>
                    <a:pt x="42198" y="50360"/>
                  </a:cubicBezTo>
                  <a:cubicBezTo>
                    <a:pt x="41931" y="51394"/>
                    <a:pt x="41397" y="52895"/>
                    <a:pt x="40130" y="53729"/>
                  </a:cubicBezTo>
                  <a:cubicBezTo>
                    <a:pt x="40030" y="53796"/>
                    <a:pt x="39929" y="53862"/>
                    <a:pt x="39829" y="53929"/>
                  </a:cubicBezTo>
                  <a:cubicBezTo>
                    <a:pt x="39729" y="55864"/>
                    <a:pt x="40930" y="58466"/>
                    <a:pt x="41898" y="59566"/>
                  </a:cubicBezTo>
                  <a:cubicBezTo>
                    <a:pt x="42198" y="59933"/>
                    <a:pt x="42164" y="60467"/>
                    <a:pt x="41797" y="60767"/>
                  </a:cubicBezTo>
                  <a:cubicBezTo>
                    <a:pt x="41664" y="60901"/>
                    <a:pt x="41464" y="60967"/>
                    <a:pt x="41264" y="60967"/>
                  </a:cubicBezTo>
                  <a:cubicBezTo>
                    <a:pt x="41030" y="60967"/>
                    <a:pt x="40797" y="60867"/>
                    <a:pt x="40630" y="60667"/>
                  </a:cubicBezTo>
                  <a:cubicBezTo>
                    <a:pt x="39629" y="59533"/>
                    <a:pt x="38295" y="56965"/>
                    <a:pt x="38162" y="54563"/>
                  </a:cubicBezTo>
                  <a:cubicBezTo>
                    <a:pt x="37828" y="54663"/>
                    <a:pt x="37561" y="54796"/>
                    <a:pt x="37294" y="54930"/>
                  </a:cubicBezTo>
                  <a:cubicBezTo>
                    <a:pt x="36727" y="55263"/>
                    <a:pt x="36227" y="55830"/>
                    <a:pt x="35827" y="56664"/>
                  </a:cubicBezTo>
                  <a:cubicBezTo>
                    <a:pt x="35660" y="56965"/>
                    <a:pt x="35360" y="57131"/>
                    <a:pt x="35059" y="57131"/>
                  </a:cubicBezTo>
                  <a:cubicBezTo>
                    <a:pt x="34926" y="57131"/>
                    <a:pt x="34792" y="57098"/>
                    <a:pt x="34692" y="57031"/>
                  </a:cubicBezTo>
                  <a:cubicBezTo>
                    <a:pt x="34259" y="56831"/>
                    <a:pt x="34092" y="56331"/>
                    <a:pt x="34325" y="55897"/>
                  </a:cubicBezTo>
                  <a:cubicBezTo>
                    <a:pt x="34893" y="54796"/>
                    <a:pt x="35593" y="53962"/>
                    <a:pt x="36460" y="53462"/>
                  </a:cubicBezTo>
                  <a:cubicBezTo>
                    <a:pt x="36927" y="53195"/>
                    <a:pt x="37428" y="53028"/>
                    <a:pt x="37928" y="52895"/>
                  </a:cubicBezTo>
                  <a:cubicBezTo>
                    <a:pt x="38395" y="52728"/>
                    <a:pt x="38829" y="52595"/>
                    <a:pt x="39196" y="52328"/>
                  </a:cubicBezTo>
                  <a:cubicBezTo>
                    <a:pt x="39796" y="51928"/>
                    <a:pt x="40230" y="51160"/>
                    <a:pt x="40563" y="49926"/>
                  </a:cubicBezTo>
                  <a:cubicBezTo>
                    <a:pt x="40678" y="49554"/>
                    <a:pt x="41038" y="49305"/>
                    <a:pt x="41412" y="49305"/>
                  </a:cubicBezTo>
                  <a:close/>
                  <a:moveTo>
                    <a:pt x="35780" y="0"/>
                  </a:moveTo>
                  <a:cubicBezTo>
                    <a:pt x="34781" y="0"/>
                    <a:pt x="33744" y="101"/>
                    <a:pt x="32691" y="224"/>
                  </a:cubicBezTo>
                  <a:cubicBezTo>
                    <a:pt x="26320" y="924"/>
                    <a:pt x="24352" y="4160"/>
                    <a:pt x="23151" y="6061"/>
                  </a:cubicBezTo>
                  <a:cubicBezTo>
                    <a:pt x="22617" y="6929"/>
                    <a:pt x="22217" y="7562"/>
                    <a:pt x="21550" y="7763"/>
                  </a:cubicBezTo>
                  <a:cubicBezTo>
                    <a:pt x="21350" y="7796"/>
                    <a:pt x="21149" y="7829"/>
                    <a:pt x="20716" y="7829"/>
                  </a:cubicBezTo>
                  <a:cubicBezTo>
                    <a:pt x="18881" y="7929"/>
                    <a:pt x="14011" y="8130"/>
                    <a:pt x="11376" y="11799"/>
                  </a:cubicBezTo>
                  <a:cubicBezTo>
                    <a:pt x="9274" y="14768"/>
                    <a:pt x="8741" y="17870"/>
                    <a:pt x="9775" y="21039"/>
                  </a:cubicBezTo>
                  <a:cubicBezTo>
                    <a:pt x="10566" y="20892"/>
                    <a:pt x="11366" y="20818"/>
                    <a:pt x="12153" y="20818"/>
                  </a:cubicBezTo>
                  <a:cubicBezTo>
                    <a:pt x="13689" y="20818"/>
                    <a:pt x="15179" y="21099"/>
                    <a:pt x="16479" y="21673"/>
                  </a:cubicBezTo>
                  <a:cubicBezTo>
                    <a:pt x="16513" y="20305"/>
                    <a:pt x="17180" y="18937"/>
                    <a:pt x="18014" y="17970"/>
                  </a:cubicBezTo>
                  <a:cubicBezTo>
                    <a:pt x="19315" y="16502"/>
                    <a:pt x="21116" y="15635"/>
                    <a:pt x="22717" y="14901"/>
                  </a:cubicBezTo>
                  <a:lnTo>
                    <a:pt x="25252" y="13667"/>
                  </a:lnTo>
                  <a:cubicBezTo>
                    <a:pt x="25819" y="13400"/>
                    <a:pt x="26453" y="13100"/>
                    <a:pt x="27187" y="13000"/>
                  </a:cubicBezTo>
                  <a:cubicBezTo>
                    <a:pt x="27301" y="12987"/>
                    <a:pt x="27417" y="12981"/>
                    <a:pt x="27533" y="12981"/>
                  </a:cubicBezTo>
                  <a:cubicBezTo>
                    <a:pt x="28330" y="12981"/>
                    <a:pt x="29153" y="13276"/>
                    <a:pt x="29822" y="13800"/>
                  </a:cubicBezTo>
                  <a:cubicBezTo>
                    <a:pt x="30189" y="14100"/>
                    <a:pt x="30489" y="14434"/>
                    <a:pt x="30690" y="14801"/>
                  </a:cubicBezTo>
                  <a:cubicBezTo>
                    <a:pt x="30756" y="14801"/>
                    <a:pt x="30790" y="14834"/>
                    <a:pt x="30823" y="14834"/>
                  </a:cubicBezTo>
                  <a:cubicBezTo>
                    <a:pt x="30964" y="14877"/>
                    <a:pt x="31111" y="14898"/>
                    <a:pt x="31261" y="14898"/>
                  </a:cubicBezTo>
                  <a:cubicBezTo>
                    <a:pt x="31928" y="14898"/>
                    <a:pt x="32643" y="14493"/>
                    <a:pt x="33025" y="13867"/>
                  </a:cubicBezTo>
                  <a:cubicBezTo>
                    <a:pt x="33492" y="13100"/>
                    <a:pt x="33558" y="12032"/>
                    <a:pt x="33191" y="10998"/>
                  </a:cubicBezTo>
                  <a:cubicBezTo>
                    <a:pt x="33025" y="10565"/>
                    <a:pt x="33258" y="10098"/>
                    <a:pt x="33725" y="9931"/>
                  </a:cubicBezTo>
                  <a:cubicBezTo>
                    <a:pt x="33807" y="9905"/>
                    <a:pt x="33891" y="9893"/>
                    <a:pt x="33974" y="9893"/>
                  </a:cubicBezTo>
                  <a:cubicBezTo>
                    <a:pt x="34325" y="9893"/>
                    <a:pt x="34657" y="10113"/>
                    <a:pt x="34792" y="10465"/>
                  </a:cubicBezTo>
                  <a:cubicBezTo>
                    <a:pt x="35293" y="11966"/>
                    <a:pt x="35193" y="13533"/>
                    <a:pt x="34459" y="14734"/>
                  </a:cubicBezTo>
                  <a:cubicBezTo>
                    <a:pt x="33758" y="15902"/>
                    <a:pt x="32491" y="16602"/>
                    <a:pt x="31257" y="16602"/>
                  </a:cubicBezTo>
                  <a:cubicBezTo>
                    <a:pt x="31223" y="16602"/>
                    <a:pt x="31223" y="16602"/>
                    <a:pt x="31190" y="16569"/>
                  </a:cubicBezTo>
                  <a:cubicBezTo>
                    <a:pt x="31190" y="17736"/>
                    <a:pt x="30656" y="18771"/>
                    <a:pt x="30189" y="19671"/>
                  </a:cubicBezTo>
                  <a:cubicBezTo>
                    <a:pt x="29922" y="20205"/>
                    <a:pt x="29689" y="20672"/>
                    <a:pt x="29522" y="21172"/>
                  </a:cubicBezTo>
                  <a:cubicBezTo>
                    <a:pt x="29022" y="22673"/>
                    <a:pt x="29489" y="24441"/>
                    <a:pt x="30623" y="25509"/>
                  </a:cubicBezTo>
                  <a:cubicBezTo>
                    <a:pt x="30790" y="25675"/>
                    <a:pt x="30890" y="25876"/>
                    <a:pt x="30890" y="26076"/>
                  </a:cubicBezTo>
                  <a:cubicBezTo>
                    <a:pt x="31023" y="26142"/>
                    <a:pt x="31123" y="26276"/>
                    <a:pt x="31157" y="26409"/>
                  </a:cubicBezTo>
                  <a:cubicBezTo>
                    <a:pt x="31323" y="26843"/>
                    <a:pt x="31123" y="27343"/>
                    <a:pt x="30690" y="27510"/>
                  </a:cubicBezTo>
                  <a:cubicBezTo>
                    <a:pt x="28822" y="28244"/>
                    <a:pt x="26987" y="30913"/>
                    <a:pt x="27421" y="33248"/>
                  </a:cubicBezTo>
                  <a:cubicBezTo>
                    <a:pt x="27721" y="34849"/>
                    <a:pt x="28755" y="36150"/>
                    <a:pt x="29622" y="36717"/>
                  </a:cubicBezTo>
                  <a:cubicBezTo>
                    <a:pt x="29996" y="36930"/>
                    <a:pt x="30263" y="36994"/>
                    <a:pt x="30440" y="36994"/>
                  </a:cubicBezTo>
                  <a:cubicBezTo>
                    <a:pt x="30484" y="36994"/>
                    <a:pt x="30523" y="36990"/>
                    <a:pt x="30556" y="36984"/>
                  </a:cubicBezTo>
                  <a:cubicBezTo>
                    <a:pt x="30633" y="36964"/>
                    <a:pt x="30710" y="36955"/>
                    <a:pt x="30785" y="36955"/>
                  </a:cubicBezTo>
                  <a:cubicBezTo>
                    <a:pt x="31103" y="36955"/>
                    <a:pt x="31395" y="37121"/>
                    <a:pt x="31557" y="37417"/>
                  </a:cubicBezTo>
                  <a:cubicBezTo>
                    <a:pt x="31724" y="37784"/>
                    <a:pt x="31624" y="38251"/>
                    <a:pt x="31290" y="38485"/>
                  </a:cubicBezTo>
                  <a:cubicBezTo>
                    <a:pt x="30256" y="39252"/>
                    <a:pt x="29555" y="40553"/>
                    <a:pt x="29489" y="41954"/>
                  </a:cubicBezTo>
                  <a:cubicBezTo>
                    <a:pt x="29389" y="42988"/>
                    <a:pt x="29455" y="44856"/>
                    <a:pt x="30489" y="45756"/>
                  </a:cubicBezTo>
                  <a:cubicBezTo>
                    <a:pt x="30589" y="45857"/>
                    <a:pt x="30690" y="45923"/>
                    <a:pt x="30790" y="45990"/>
                  </a:cubicBezTo>
                  <a:cubicBezTo>
                    <a:pt x="30956" y="46023"/>
                    <a:pt x="31123" y="46157"/>
                    <a:pt x="31223" y="46290"/>
                  </a:cubicBezTo>
                  <a:cubicBezTo>
                    <a:pt x="32072" y="46802"/>
                    <a:pt x="32915" y="46971"/>
                    <a:pt x="33648" y="46971"/>
                  </a:cubicBezTo>
                  <a:cubicBezTo>
                    <a:pt x="34729" y="46971"/>
                    <a:pt x="35568" y="46603"/>
                    <a:pt x="35827" y="46424"/>
                  </a:cubicBezTo>
                  <a:cubicBezTo>
                    <a:pt x="35980" y="46321"/>
                    <a:pt x="36148" y="46273"/>
                    <a:pt x="36313" y="46273"/>
                  </a:cubicBezTo>
                  <a:cubicBezTo>
                    <a:pt x="36576" y="46273"/>
                    <a:pt x="36830" y="46398"/>
                    <a:pt x="36994" y="46624"/>
                  </a:cubicBezTo>
                  <a:cubicBezTo>
                    <a:pt x="37261" y="46991"/>
                    <a:pt x="37194" y="47524"/>
                    <a:pt x="36794" y="47791"/>
                  </a:cubicBezTo>
                  <a:cubicBezTo>
                    <a:pt x="36193" y="48225"/>
                    <a:pt x="35026" y="48659"/>
                    <a:pt x="33658" y="48659"/>
                  </a:cubicBezTo>
                  <a:cubicBezTo>
                    <a:pt x="33225" y="48659"/>
                    <a:pt x="32758" y="48625"/>
                    <a:pt x="32324" y="48525"/>
                  </a:cubicBezTo>
                  <a:lnTo>
                    <a:pt x="32324" y="48525"/>
                  </a:lnTo>
                  <a:cubicBezTo>
                    <a:pt x="32658" y="49659"/>
                    <a:pt x="32624" y="50860"/>
                    <a:pt x="32591" y="51861"/>
                  </a:cubicBezTo>
                  <a:cubicBezTo>
                    <a:pt x="32591" y="52294"/>
                    <a:pt x="32224" y="52661"/>
                    <a:pt x="31757" y="52661"/>
                  </a:cubicBezTo>
                  <a:cubicBezTo>
                    <a:pt x="31290" y="52661"/>
                    <a:pt x="30923" y="52294"/>
                    <a:pt x="30923" y="51827"/>
                  </a:cubicBezTo>
                  <a:cubicBezTo>
                    <a:pt x="30956" y="50693"/>
                    <a:pt x="30956" y="49426"/>
                    <a:pt x="30489" y="48458"/>
                  </a:cubicBezTo>
                  <a:cubicBezTo>
                    <a:pt x="30423" y="48292"/>
                    <a:pt x="30323" y="48125"/>
                    <a:pt x="30223" y="47991"/>
                  </a:cubicBezTo>
                  <a:cubicBezTo>
                    <a:pt x="30122" y="47825"/>
                    <a:pt x="30022" y="47658"/>
                    <a:pt x="29922" y="47458"/>
                  </a:cubicBezTo>
                  <a:cubicBezTo>
                    <a:pt x="29756" y="47324"/>
                    <a:pt x="29555" y="47191"/>
                    <a:pt x="29389" y="47024"/>
                  </a:cubicBezTo>
                  <a:cubicBezTo>
                    <a:pt x="27854" y="45723"/>
                    <a:pt x="27687" y="43488"/>
                    <a:pt x="27787" y="41854"/>
                  </a:cubicBezTo>
                  <a:cubicBezTo>
                    <a:pt x="27888" y="40553"/>
                    <a:pt x="28355" y="39319"/>
                    <a:pt x="29088" y="38318"/>
                  </a:cubicBezTo>
                  <a:cubicBezTo>
                    <a:pt x="28955" y="38251"/>
                    <a:pt x="28855" y="38218"/>
                    <a:pt x="28755" y="38118"/>
                  </a:cubicBezTo>
                  <a:cubicBezTo>
                    <a:pt x="27254" y="37217"/>
                    <a:pt x="26086" y="35416"/>
                    <a:pt x="25753" y="33548"/>
                  </a:cubicBezTo>
                  <a:cubicBezTo>
                    <a:pt x="25219" y="30679"/>
                    <a:pt x="27020" y="27744"/>
                    <a:pt x="29155" y="26409"/>
                  </a:cubicBezTo>
                  <a:cubicBezTo>
                    <a:pt x="27787" y="24875"/>
                    <a:pt x="27287" y="22640"/>
                    <a:pt x="27921" y="20672"/>
                  </a:cubicBezTo>
                  <a:cubicBezTo>
                    <a:pt x="28121" y="20038"/>
                    <a:pt x="28421" y="19471"/>
                    <a:pt x="28721" y="18904"/>
                  </a:cubicBezTo>
                  <a:cubicBezTo>
                    <a:pt x="29155" y="18037"/>
                    <a:pt x="29589" y="17203"/>
                    <a:pt x="29522" y="16402"/>
                  </a:cubicBezTo>
                  <a:cubicBezTo>
                    <a:pt x="29455" y="15935"/>
                    <a:pt x="29188" y="15468"/>
                    <a:pt x="28788" y="15135"/>
                  </a:cubicBezTo>
                  <a:cubicBezTo>
                    <a:pt x="28418" y="14850"/>
                    <a:pt x="27999" y="14686"/>
                    <a:pt x="27593" y="14686"/>
                  </a:cubicBezTo>
                  <a:cubicBezTo>
                    <a:pt x="27524" y="14686"/>
                    <a:pt x="27455" y="14691"/>
                    <a:pt x="27387" y="14701"/>
                  </a:cubicBezTo>
                  <a:cubicBezTo>
                    <a:pt x="26920" y="14734"/>
                    <a:pt x="26453" y="14968"/>
                    <a:pt x="25986" y="15201"/>
                  </a:cubicBezTo>
                  <a:lnTo>
                    <a:pt x="23418" y="16402"/>
                  </a:lnTo>
                  <a:cubicBezTo>
                    <a:pt x="21917" y="17136"/>
                    <a:pt x="20349" y="17870"/>
                    <a:pt x="19281" y="19104"/>
                  </a:cubicBezTo>
                  <a:cubicBezTo>
                    <a:pt x="18414" y="20105"/>
                    <a:pt x="17780" y="21739"/>
                    <a:pt x="18447" y="23074"/>
                  </a:cubicBezTo>
                  <a:cubicBezTo>
                    <a:pt x="18481" y="23107"/>
                    <a:pt x="18514" y="23174"/>
                    <a:pt x="18514" y="23240"/>
                  </a:cubicBezTo>
                  <a:cubicBezTo>
                    <a:pt x="18748" y="23641"/>
                    <a:pt x="18948" y="24141"/>
                    <a:pt x="19048" y="24675"/>
                  </a:cubicBezTo>
                  <a:cubicBezTo>
                    <a:pt x="19381" y="26276"/>
                    <a:pt x="19015" y="28010"/>
                    <a:pt x="18047" y="29378"/>
                  </a:cubicBezTo>
                  <a:cubicBezTo>
                    <a:pt x="17883" y="29604"/>
                    <a:pt x="17630" y="29729"/>
                    <a:pt x="17366" y="29729"/>
                  </a:cubicBezTo>
                  <a:cubicBezTo>
                    <a:pt x="17202" y="29729"/>
                    <a:pt x="17033" y="29681"/>
                    <a:pt x="16880" y="29578"/>
                  </a:cubicBezTo>
                  <a:cubicBezTo>
                    <a:pt x="16513" y="29311"/>
                    <a:pt x="16413" y="28778"/>
                    <a:pt x="16680" y="28411"/>
                  </a:cubicBezTo>
                  <a:cubicBezTo>
                    <a:pt x="17647" y="26976"/>
                    <a:pt x="17513" y="25542"/>
                    <a:pt x="17413" y="25008"/>
                  </a:cubicBezTo>
                  <a:cubicBezTo>
                    <a:pt x="17280" y="24341"/>
                    <a:pt x="16980" y="23908"/>
                    <a:pt x="16780" y="23774"/>
                  </a:cubicBezTo>
                  <a:cubicBezTo>
                    <a:pt x="15469" y="22920"/>
                    <a:pt x="13826" y="22501"/>
                    <a:pt x="12102" y="22501"/>
                  </a:cubicBezTo>
                  <a:cubicBezTo>
                    <a:pt x="9921" y="22501"/>
                    <a:pt x="7609" y="23171"/>
                    <a:pt x="5672" y="24475"/>
                  </a:cubicBezTo>
                  <a:cubicBezTo>
                    <a:pt x="3470" y="25976"/>
                    <a:pt x="1" y="29512"/>
                    <a:pt x="1168" y="36717"/>
                  </a:cubicBezTo>
                  <a:cubicBezTo>
                    <a:pt x="1232" y="36715"/>
                    <a:pt x="1297" y="36714"/>
                    <a:pt x="1361" y="36714"/>
                  </a:cubicBezTo>
                  <a:cubicBezTo>
                    <a:pt x="2434" y="36714"/>
                    <a:pt x="3525" y="36973"/>
                    <a:pt x="4437" y="37350"/>
                  </a:cubicBezTo>
                  <a:cubicBezTo>
                    <a:pt x="6772" y="38318"/>
                    <a:pt x="8774" y="40219"/>
                    <a:pt x="9908" y="42521"/>
                  </a:cubicBezTo>
                  <a:cubicBezTo>
                    <a:pt x="10442" y="43655"/>
                    <a:pt x="10775" y="44822"/>
                    <a:pt x="11109" y="45990"/>
                  </a:cubicBezTo>
                  <a:cubicBezTo>
                    <a:pt x="11309" y="46690"/>
                    <a:pt x="11509" y="47391"/>
                    <a:pt x="11743" y="48025"/>
                  </a:cubicBezTo>
                  <a:cubicBezTo>
                    <a:pt x="12210" y="49426"/>
                    <a:pt x="13144" y="51194"/>
                    <a:pt x="14778" y="51861"/>
                  </a:cubicBezTo>
                  <a:cubicBezTo>
                    <a:pt x="15612" y="52194"/>
                    <a:pt x="16579" y="52228"/>
                    <a:pt x="17580" y="52261"/>
                  </a:cubicBezTo>
                  <a:lnTo>
                    <a:pt x="17947" y="52294"/>
                  </a:lnTo>
                  <a:cubicBezTo>
                    <a:pt x="20015" y="52361"/>
                    <a:pt x="22717" y="52628"/>
                    <a:pt x="24952" y="54096"/>
                  </a:cubicBezTo>
                  <a:cubicBezTo>
                    <a:pt x="26253" y="54930"/>
                    <a:pt x="27254" y="56131"/>
                    <a:pt x="28221" y="57265"/>
                  </a:cubicBezTo>
                  <a:lnTo>
                    <a:pt x="28588" y="57665"/>
                  </a:lnTo>
                  <a:cubicBezTo>
                    <a:pt x="33391" y="63269"/>
                    <a:pt x="38095" y="66271"/>
                    <a:pt x="42998" y="66872"/>
                  </a:cubicBezTo>
                  <a:cubicBezTo>
                    <a:pt x="43293" y="66910"/>
                    <a:pt x="43567" y="66929"/>
                    <a:pt x="43821" y="66929"/>
                  </a:cubicBezTo>
                  <a:cubicBezTo>
                    <a:pt x="44659" y="66929"/>
                    <a:pt x="45267" y="66722"/>
                    <a:pt x="45600" y="66338"/>
                  </a:cubicBezTo>
                  <a:cubicBezTo>
                    <a:pt x="45934" y="65971"/>
                    <a:pt x="46067" y="65337"/>
                    <a:pt x="46167" y="64770"/>
                  </a:cubicBezTo>
                  <a:cubicBezTo>
                    <a:pt x="46834" y="60600"/>
                    <a:pt x="46367" y="56297"/>
                    <a:pt x="44766" y="52328"/>
                  </a:cubicBezTo>
                  <a:cubicBezTo>
                    <a:pt x="44433" y="51461"/>
                    <a:pt x="43999" y="50593"/>
                    <a:pt x="43599" y="49726"/>
                  </a:cubicBezTo>
                  <a:cubicBezTo>
                    <a:pt x="43065" y="48592"/>
                    <a:pt x="42498" y="47424"/>
                    <a:pt x="42064" y="46190"/>
                  </a:cubicBezTo>
                  <a:cubicBezTo>
                    <a:pt x="40663" y="45656"/>
                    <a:pt x="39796" y="44089"/>
                    <a:pt x="39396" y="43421"/>
                  </a:cubicBezTo>
                  <a:cubicBezTo>
                    <a:pt x="39196" y="43021"/>
                    <a:pt x="39329" y="42521"/>
                    <a:pt x="39729" y="42287"/>
                  </a:cubicBezTo>
                  <a:cubicBezTo>
                    <a:pt x="39865" y="42214"/>
                    <a:pt x="40006" y="42181"/>
                    <a:pt x="40145" y="42181"/>
                  </a:cubicBezTo>
                  <a:cubicBezTo>
                    <a:pt x="40449" y="42181"/>
                    <a:pt x="40736" y="42345"/>
                    <a:pt x="40897" y="42621"/>
                  </a:cubicBezTo>
                  <a:cubicBezTo>
                    <a:pt x="41661" y="43990"/>
                    <a:pt x="42334" y="44660"/>
                    <a:pt x="43003" y="44660"/>
                  </a:cubicBezTo>
                  <a:cubicBezTo>
                    <a:pt x="43035" y="44660"/>
                    <a:pt x="43067" y="44659"/>
                    <a:pt x="43098" y="44656"/>
                  </a:cubicBezTo>
                  <a:cubicBezTo>
                    <a:pt x="43799" y="44622"/>
                    <a:pt x="44366" y="43855"/>
                    <a:pt x="44633" y="43155"/>
                  </a:cubicBezTo>
                  <a:cubicBezTo>
                    <a:pt x="45267" y="41620"/>
                    <a:pt x="45267" y="39952"/>
                    <a:pt x="45267" y="38151"/>
                  </a:cubicBezTo>
                  <a:cubicBezTo>
                    <a:pt x="45267" y="37484"/>
                    <a:pt x="45267" y="36817"/>
                    <a:pt x="45300" y="36116"/>
                  </a:cubicBezTo>
                  <a:cubicBezTo>
                    <a:pt x="45367" y="34982"/>
                    <a:pt x="45500" y="33848"/>
                    <a:pt x="45667" y="32747"/>
                  </a:cubicBezTo>
                  <a:cubicBezTo>
                    <a:pt x="45934" y="30812"/>
                    <a:pt x="46167" y="29011"/>
                    <a:pt x="45934" y="27210"/>
                  </a:cubicBezTo>
                  <a:cubicBezTo>
                    <a:pt x="45734" y="25776"/>
                    <a:pt x="45200" y="24441"/>
                    <a:pt x="44433" y="23240"/>
                  </a:cubicBezTo>
                  <a:cubicBezTo>
                    <a:pt x="44266" y="23107"/>
                    <a:pt x="44166" y="22940"/>
                    <a:pt x="44099" y="22773"/>
                  </a:cubicBezTo>
                  <a:cubicBezTo>
                    <a:pt x="43799" y="22340"/>
                    <a:pt x="43432" y="21973"/>
                    <a:pt x="43065" y="21606"/>
                  </a:cubicBezTo>
                  <a:cubicBezTo>
                    <a:pt x="42731" y="21272"/>
                    <a:pt x="42731" y="20739"/>
                    <a:pt x="43032" y="20405"/>
                  </a:cubicBezTo>
                  <a:cubicBezTo>
                    <a:pt x="43203" y="20234"/>
                    <a:pt x="43427" y="20150"/>
                    <a:pt x="43649" y="20150"/>
                  </a:cubicBezTo>
                  <a:cubicBezTo>
                    <a:pt x="43860" y="20150"/>
                    <a:pt x="44070" y="20225"/>
                    <a:pt x="44233" y="20372"/>
                  </a:cubicBezTo>
                  <a:cubicBezTo>
                    <a:pt x="44399" y="20538"/>
                    <a:pt x="44566" y="20705"/>
                    <a:pt x="44733" y="20872"/>
                  </a:cubicBezTo>
                  <a:cubicBezTo>
                    <a:pt x="47668" y="13667"/>
                    <a:pt x="46701" y="4594"/>
                    <a:pt x="39796" y="858"/>
                  </a:cubicBezTo>
                  <a:cubicBezTo>
                    <a:pt x="38576" y="208"/>
                    <a:pt x="37217" y="0"/>
                    <a:pt x="357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112100" y="2732650"/>
              <a:ext cx="639225" cy="950175"/>
            </a:xfrm>
            <a:custGeom>
              <a:rect b="b" l="l" r="r" t="t"/>
              <a:pathLst>
                <a:path extrusionOk="0" h="76014" w="51138">
                  <a:moveTo>
                    <a:pt x="44002" y="11400"/>
                  </a:moveTo>
                  <a:cubicBezTo>
                    <a:pt x="44088" y="11400"/>
                    <a:pt x="44177" y="11412"/>
                    <a:pt x="44266" y="11438"/>
                  </a:cubicBezTo>
                  <a:cubicBezTo>
                    <a:pt x="44699" y="11605"/>
                    <a:pt x="44933" y="12072"/>
                    <a:pt x="44799" y="12505"/>
                  </a:cubicBezTo>
                  <a:cubicBezTo>
                    <a:pt x="44499" y="13406"/>
                    <a:pt x="43932" y="14173"/>
                    <a:pt x="43198" y="14774"/>
                  </a:cubicBezTo>
                  <a:cubicBezTo>
                    <a:pt x="43365" y="15541"/>
                    <a:pt x="43532" y="16408"/>
                    <a:pt x="43565" y="17275"/>
                  </a:cubicBezTo>
                  <a:cubicBezTo>
                    <a:pt x="43598" y="18576"/>
                    <a:pt x="43298" y="19710"/>
                    <a:pt x="42698" y="20611"/>
                  </a:cubicBezTo>
                  <a:cubicBezTo>
                    <a:pt x="42631" y="20744"/>
                    <a:pt x="42564" y="20845"/>
                    <a:pt x="42498" y="20945"/>
                  </a:cubicBezTo>
                  <a:cubicBezTo>
                    <a:pt x="42331" y="21145"/>
                    <a:pt x="42197" y="21345"/>
                    <a:pt x="42131" y="21512"/>
                  </a:cubicBezTo>
                  <a:cubicBezTo>
                    <a:pt x="42031" y="21912"/>
                    <a:pt x="41697" y="22145"/>
                    <a:pt x="41330" y="22145"/>
                  </a:cubicBezTo>
                  <a:cubicBezTo>
                    <a:pt x="41263" y="22145"/>
                    <a:pt x="41197" y="22145"/>
                    <a:pt x="41130" y="22112"/>
                  </a:cubicBezTo>
                  <a:cubicBezTo>
                    <a:pt x="40663" y="22012"/>
                    <a:pt x="40396" y="21545"/>
                    <a:pt x="40530" y="21078"/>
                  </a:cubicBezTo>
                  <a:cubicBezTo>
                    <a:pt x="40630" y="20611"/>
                    <a:pt x="40897" y="20277"/>
                    <a:pt x="41130" y="19944"/>
                  </a:cubicBezTo>
                  <a:cubicBezTo>
                    <a:pt x="41197" y="19877"/>
                    <a:pt x="41263" y="19777"/>
                    <a:pt x="41297" y="19677"/>
                  </a:cubicBezTo>
                  <a:cubicBezTo>
                    <a:pt x="41831" y="18910"/>
                    <a:pt x="41897" y="17976"/>
                    <a:pt x="41897" y="17309"/>
                  </a:cubicBezTo>
                  <a:cubicBezTo>
                    <a:pt x="41864" y="16708"/>
                    <a:pt x="41764" y="16141"/>
                    <a:pt x="41664" y="15541"/>
                  </a:cubicBezTo>
                  <a:cubicBezTo>
                    <a:pt x="41230" y="15674"/>
                    <a:pt x="40763" y="15741"/>
                    <a:pt x="40329" y="15741"/>
                  </a:cubicBezTo>
                  <a:cubicBezTo>
                    <a:pt x="39696" y="15741"/>
                    <a:pt x="39029" y="15607"/>
                    <a:pt x="38461" y="15374"/>
                  </a:cubicBezTo>
                  <a:cubicBezTo>
                    <a:pt x="38028" y="15174"/>
                    <a:pt x="37828" y="14673"/>
                    <a:pt x="38028" y="14273"/>
                  </a:cubicBezTo>
                  <a:cubicBezTo>
                    <a:pt x="38155" y="13943"/>
                    <a:pt x="38476" y="13748"/>
                    <a:pt x="38814" y="13748"/>
                  </a:cubicBezTo>
                  <a:cubicBezTo>
                    <a:pt x="38919" y="13748"/>
                    <a:pt x="39026" y="13767"/>
                    <a:pt x="39129" y="13806"/>
                  </a:cubicBezTo>
                  <a:cubicBezTo>
                    <a:pt x="39512" y="13973"/>
                    <a:pt x="39929" y="14056"/>
                    <a:pt x="40346" y="14056"/>
                  </a:cubicBezTo>
                  <a:cubicBezTo>
                    <a:pt x="40763" y="14056"/>
                    <a:pt x="41180" y="13973"/>
                    <a:pt x="41564" y="13806"/>
                  </a:cubicBezTo>
                  <a:cubicBezTo>
                    <a:pt x="41697" y="13639"/>
                    <a:pt x="41831" y="13539"/>
                    <a:pt x="42031" y="13506"/>
                  </a:cubicBezTo>
                  <a:cubicBezTo>
                    <a:pt x="42064" y="13506"/>
                    <a:pt x="42064" y="13506"/>
                    <a:pt x="42097" y="13473"/>
                  </a:cubicBezTo>
                  <a:cubicBezTo>
                    <a:pt x="42598" y="13106"/>
                    <a:pt x="42998" y="12572"/>
                    <a:pt x="43198" y="11971"/>
                  </a:cubicBezTo>
                  <a:cubicBezTo>
                    <a:pt x="43306" y="11620"/>
                    <a:pt x="43633" y="11400"/>
                    <a:pt x="44002" y="11400"/>
                  </a:cubicBezTo>
                  <a:close/>
                  <a:moveTo>
                    <a:pt x="38198" y="22403"/>
                  </a:moveTo>
                  <a:cubicBezTo>
                    <a:pt x="38241" y="22403"/>
                    <a:pt x="38284" y="22406"/>
                    <a:pt x="38328" y="22412"/>
                  </a:cubicBezTo>
                  <a:cubicBezTo>
                    <a:pt x="38795" y="22512"/>
                    <a:pt x="39095" y="22946"/>
                    <a:pt x="38995" y="23413"/>
                  </a:cubicBezTo>
                  <a:cubicBezTo>
                    <a:pt x="38762" y="24814"/>
                    <a:pt x="39062" y="26315"/>
                    <a:pt x="39896" y="27516"/>
                  </a:cubicBezTo>
                  <a:cubicBezTo>
                    <a:pt x="39963" y="27649"/>
                    <a:pt x="40063" y="27783"/>
                    <a:pt x="40129" y="27883"/>
                  </a:cubicBezTo>
                  <a:cubicBezTo>
                    <a:pt x="40396" y="28250"/>
                    <a:pt x="40663" y="28617"/>
                    <a:pt x="40863" y="29084"/>
                  </a:cubicBezTo>
                  <a:cubicBezTo>
                    <a:pt x="41197" y="29851"/>
                    <a:pt x="41197" y="30685"/>
                    <a:pt x="41230" y="31385"/>
                  </a:cubicBezTo>
                  <a:cubicBezTo>
                    <a:pt x="41263" y="33287"/>
                    <a:pt x="41197" y="35088"/>
                    <a:pt x="40029" y="36522"/>
                  </a:cubicBezTo>
                  <a:cubicBezTo>
                    <a:pt x="39862" y="36723"/>
                    <a:pt x="39629" y="36856"/>
                    <a:pt x="39395" y="36856"/>
                  </a:cubicBezTo>
                  <a:cubicBezTo>
                    <a:pt x="39195" y="36856"/>
                    <a:pt x="39029" y="36789"/>
                    <a:pt x="38862" y="36656"/>
                  </a:cubicBezTo>
                  <a:cubicBezTo>
                    <a:pt x="38495" y="36356"/>
                    <a:pt x="38428" y="35855"/>
                    <a:pt x="38728" y="35488"/>
                  </a:cubicBezTo>
                  <a:cubicBezTo>
                    <a:pt x="39529" y="34488"/>
                    <a:pt x="39562" y="32987"/>
                    <a:pt x="39529" y="31419"/>
                  </a:cubicBezTo>
                  <a:cubicBezTo>
                    <a:pt x="39529" y="30818"/>
                    <a:pt x="39529" y="30218"/>
                    <a:pt x="39329" y="29751"/>
                  </a:cubicBezTo>
                  <a:cubicBezTo>
                    <a:pt x="39195" y="29451"/>
                    <a:pt x="38995" y="29184"/>
                    <a:pt x="38795" y="28884"/>
                  </a:cubicBezTo>
                  <a:cubicBezTo>
                    <a:pt x="38695" y="28750"/>
                    <a:pt x="38562" y="28617"/>
                    <a:pt x="38495" y="28483"/>
                  </a:cubicBezTo>
                  <a:cubicBezTo>
                    <a:pt x="37427" y="26916"/>
                    <a:pt x="37027" y="24947"/>
                    <a:pt x="37361" y="23113"/>
                  </a:cubicBezTo>
                  <a:cubicBezTo>
                    <a:pt x="37421" y="22689"/>
                    <a:pt x="37783" y="22403"/>
                    <a:pt x="38198" y="22403"/>
                  </a:cubicBezTo>
                  <a:close/>
                  <a:moveTo>
                    <a:pt x="31031" y="20542"/>
                  </a:moveTo>
                  <a:cubicBezTo>
                    <a:pt x="31050" y="20542"/>
                    <a:pt x="31070" y="20543"/>
                    <a:pt x="31090" y="20544"/>
                  </a:cubicBezTo>
                  <a:cubicBezTo>
                    <a:pt x="31523" y="20578"/>
                    <a:pt x="31890" y="20978"/>
                    <a:pt x="31857" y="21445"/>
                  </a:cubicBezTo>
                  <a:cubicBezTo>
                    <a:pt x="31757" y="23113"/>
                    <a:pt x="31490" y="24781"/>
                    <a:pt x="31056" y="26415"/>
                  </a:cubicBezTo>
                  <a:cubicBezTo>
                    <a:pt x="31190" y="26382"/>
                    <a:pt x="31290" y="26348"/>
                    <a:pt x="31423" y="26348"/>
                  </a:cubicBezTo>
                  <a:cubicBezTo>
                    <a:pt x="31590" y="26332"/>
                    <a:pt x="31748" y="26323"/>
                    <a:pt x="31903" y="26323"/>
                  </a:cubicBezTo>
                  <a:cubicBezTo>
                    <a:pt x="32057" y="26323"/>
                    <a:pt x="32207" y="26332"/>
                    <a:pt x="32357" y="26348"/>
                  </a:cubicBezTo>
                  <a:lnTo>
                    <a:pt x="33024" y="26348"/>
                  </a:lnTo>
                  <a:cubicBezTo>
                    <a:pt x="33358" y="26315"/>
                    <a:pt x="33625" y="26215"/>
                    <a:pt x="33725" y="26048"/>
                  </a:cubicBezTo>
                  <a:cubicBezTo>
                    <a:pt x="33895" y="25814"/>
                    <a:pt x="34162" y="25674"/>
                    <a:pt x="34436" y="25674"/>
                  </a:cubicBezTo>
                  <a:cubicBezTo>
                    <a:pt x="34591" y="25674"/>
                    <a:pt x="34748" y="25719"/>
                    <a:pt x="34892" y="25815"/>
                  </a:cubicBezTo>
                  <a:cubicBezTo>
                    <a:pt x="35293" y="26082"/>
                    <a:pt x="35393" y="26582"/>
                    <a:pt x="35126" y="26982"/>
                  </a:cubicBezTo>
                  <a:cubicBezTo>
                    <a:pt x="34759" y="27583"/>
                    <a:pt x="34025" y="27950"/>
                    <a:pt x="33124" y="28016"/>
                  </a:cubicBezTo>
                  <a:cubicBezTo>
                    <a:pt x="33024" y="28027"/>
                    <a:pt x="32928" y="28031"/>
                    <a:pt x="32834" y="28031"/>
                  </a:cubicBezTo>
                  <a:cubicBezTo>
                    <a:pt x="32646" y="28031"/>
                    <a:pt x="32468" y="28016"/>
                    <a:pt x="32290" y="28016"/>
                  </a:cubicBezTo>
                  <a:lnTo>
                    <a:pt x="31590" y="28016"/>
                  </a:lnTo>
                  <a:cubicBezTo>
                    <a:pt x="31123" y="28083"/>
                    <a:pt x="30623" y="28250"/>
                    <a:pt x="30122" y="28450"/>
                  </a:cubicBezTo>
                  <a:cubicBezTo>
                    <a:pt x="29989" y="28517"/>
                    <a:pt x="29855" y="28550"/>
                    <a:pt x="29755" y="28617"/>
                  </a:cubicBezTo>
                  <a:cubicBezTo>
                    <a:pt x="28554" y="29050"/>
                    <a:pt x="27320" y="29317"/>
                    <a:pt x="26153" y="29617"/>
                  </a:cubicBezTo>
                  <a:lnTo>
                    <a:pt x="21616" y="30652"/>
                  </a:lnTo>
                  <a:cubicBezTo>
                    <a:pt x="22450" y="32119"/>
                    <a:pt x="23284" y="33654"/>
                    <a:pt x="23751" y="35355"/>
                  </a:cubicBezTo>
                  <a:cubicBezTo>
                    <a:pt x="24351" y="37590"/>
                    <a:pt x="24185" y="39725"/>
                    <a:pt x="23251" y="41393"/>
                  </a:cubicBezTo>
                  <a:cubicBezTo>
                    <a:pt x="22850" y="42126"/>
                    <a:pt x="22317" y="42727"/>
                    <a:pt x="21816" y="43294"/>
                  </a:cubicBezTo>
                  <a:cubicBezTo>
                    <a:pt x="21516" y="43627"/>
                    <a:pt x="21216" y="43961"/>
                    <a:pt x="20982" y="44328"/>
                  </a:cubicBezTo>
                  <a:cubicBezTo>
                    <a:pt x="20749" y="44628"/>
                    <a:pt x="20549" y="44928"/>
                    <a:pt x="20349" y="45262"/>
                  </a:cubicBezTo>
                  <a:cubicBezTo>
                    <a:pt x="19948" y="45896"/>
                    <a:pt x="19515" y="46563"/>
                    <a:pt x="18948" y="47130"/>
                  </a:cubicBezTo>
                  <a:cubicBezTo>
                    <a:pt x="17880" y="48164"/>
                    <a:pt x="16512" y="48698"/>
                    <a:pt x="15212" y="49198"/>
                  </a:cubicBezTo>
                  <a:cubicBezTo>
                    <a:pt x="14111" y="49598"/>
                    <a:pt x="13043" y="49999"/>
                    <a:pt x="12243" y="50699"/>
                  </a:cubicBezTo>
                  <a:cubicBezTo>
                    <a:pt x="11442" y="51366"/>
                    <a:pt x="10875" y="52367"/>
                    <a:pt x="10708" y="53435"/>
                  </a:cubicBezTo>
                  <a:cubicBezTo>
                    <a:pt x="10642" y="53868"/>
                    <a:pt x="10308" y="54168"/>
                    <a:pt x="9874" y="54168"/>
                  </a:cubicBezTo>
                  <a:cubicBezTo>
                    <a:pt x="9841" y="54168"/>
                    <a:pt x="9808" y="54168"/>
                    <a:pt x="9774" y="54135"/>
                  </a:cubicBezTo>
                  <a:cubicBezTo>
                    <a:pt x="9307" y="54068"/>
                    <a:pt x="8974" y="53668"/>
                    <a:pt x="9040" y="53201"/>
                  </a:cubicBezTo>
                  <a:cubicBezTo>
                    <a:pt x="9274" y="51733"/>
                    <a:pt x="10041" y="50366"/>
                    <a:pt x="11142" y="49398"/>
                  </a:cubicBezTo>
                  <a:cubicBezTo>
                    <a:pt x="12176" y="48531"/>
                    <a:pt x="13410" y="48064"/>
                    <a:pt x="14611" y="47630"/>
                  </a:cubicBezTo>
                  <a:cubicBezTo>
                    <a:pt x="15812" y="47163"/>
                    <a:pt x="16946" y="46730"/>
                    <a:pt x="17747" y="45929"/>
                  </a:cubicBezTo>
                  <a:cubicBezTo>
                    <a:pt x="18214" y="45495"/>
                    <a:pt x="18547" y="44928"/>
                    <a:pt x="18914" y="44361"/>
                  </a:cubicBezTo>
                  <a:cubicBezTo>
                    <a:pt x="18981" y="44261"/>
                    <a:pt x="19048" y="44161"/>
                    <a:pt x="19114" y="44061"/>
                  </a:cubicBezTo>
                  <a:cubicBezTo>
                    <a:pt x="18514" y="43327"/>
                    <a:pt x="17980" y="42593"/>
                    <a:pt x="17446" y="41826"/>
                  </a:cubicBezTo>
                  <a:cubicBezTo>
                    <a:pt x="17180" y="41459"/>
                    <a:pt x="17280" y="40926"/>
                    <a:pt x="17680" y="40659"/>
                  </a:cubicBezTo>
                  <a:cubicBezTo>
                    <a:pt x="17818" y="40558"/>
                    <a:pt x="17980" y="40510"/>
                    <a:pt x="18142" y="40510"/>
                  </a:cubicBezTo>
                  <a:cubicBezTo>
                    <a:pt x="18411" y="40510"/>
                    <a:pt x="18681" y="40643"/>
                    <a:pt x="18847" y="40892"/>
                  </a:cubicBezTo>
                  <a:cubicBezTo>
                    <a:pt x="19248" y="41493"/>
                    <a:pt x="19681" y="42093"/>
                    <a:pt x="20148" y="42660"/>
                  </a:cubicBezTo>
                  <a:cubicBezTo>
                    <a:pt x="20282" y="42493"/>
                    <a:pt x="20415" y="42327"/>
                    <a:pt x="20549" y="42193"/>
                  </a:cubicBezTo>
                  <a:cubicBezTo>
                    <a:pt x="21016" y="41659"/>
                    <a:pt x="21449" y="41126"/>
                    <a:pt x="21783" y="40559"/>
                  </a:cubicBezTo>
                  <a:cubicBezTo>
                    <a:pt x="22750" y="38857"/>
                    <a:pt x="22417" y="36823"/>
                    <a:pt x="22116" y="35789"/>
                  </a:cubicBezTo>
                  <a:cubicBezTo>
                    <a:pt x="21649" y="34121"/>
                    <a:pt x="20749" y="32553"/>
                    <a:pt x="19882" y="31052"/>
                  </a:cubicBezTo>
                  <a:lnTo>
                    <a:pt x="19848" y="31052"/>
                  </a:lnTo>
                  <a:cubicBezTo>
                    <a:pt x="17813" y="31519"/>
                    <a:pt x="15912" y="32086"/>
                    <a:pt x="14978" y="33520"/>
                  </a:cubicBezTo>
                  <a:cubicBezTo>
                    <a:pt x="14544" y="34187"/>
                    <a:pt x="14344" y="34988"/>
                    <a:pt x="14144" y="35855"/>
                  </a:cubicBezTo>
                  <a:cubicBezTo>
                    <a:pt x="14077" y="36189"/>
                    <a:pt x="13977" y="36522"/>
                    <a:pt x="13911" y="36856"/>
                  </a:cubicBezTo>
                  <a:cubicBezTo>
                    <a:pt x="13477" y="38424"/>
                    <a:pt x="12710" y="39891"/>
                    <a:pt x="11709" y="41159"/>
                  </a:cubicBezTo>
                  <a:cubicBezTo>
                    <a:pt x="11142" y="41893"/>
                    <a:pt x="10441" y="42593"/>
                    <a:pt x="9808" y="43227"/>
                  </a:cubicBezTo>
                  <a:cubicBezTo>
                    <a:pt x="8540" y="44495"/>
                    <a:pt x="7339" y="45696"/>
                    <a:pt x="6872" y="47263"/>
                  </a:cubicBezTo>
                  <a:cubicBezTo>
                    <a:pt x="6772" y="47630"/>
                    <a:pt x="6439" y="47864"/>
                    <a:pt x="6072" y="47864"/>
                  </a:cubicBezTo>
                  <a:cubicBezTo>
                    <a:pt x="5972" y="47864"/>
                    <a:pt x="5905" y="47831"/>
                    <a:pt x="5805" y="47797"/>
                  </a:cubicBezTo>
                  <a:cubicBezTo>
                    <a:pt x="5371" y="47664"/>
                    <a:pt x="5138" y="47197"/>
                    <a:pt x="5271" y="46763"/>
                  </a:cubicBezTo>
                  <a:cubicBezTo>
                    <a:pt x="5872" y="44828"/>
                    <a:pt x="7273" y="43427"/>
                    <a:pt x="8607" y="42060"/>
                  </a:cubicBezTo>
                  <a:cubicBezTo>
                    <a:pt x="9274" y="41393"/>
                    <a:pt x="9874" y="40792"/>
                    <a:pt x="10408" y="40092"/>
                  </a:cubicBezTo>
                  <a:cubicBezTo>
                    <a:pt x="11242" y="39024"/>
                    <a:pt x="11909" y="37757"/>
                    <a:pt x="12276" y="36422"/>
                  </a:cubicBezTo>
                  <a:cubicBezTo>
                    <a:pt x="12376" y="36122"/>
                    <a:pt x="12443" y="35789"/>
                    <a:pt x="12510" y="35488"/>
                  </a:cubicBezTo>
                  <a:cubicBezTo>
                    <a:pt x="12510" y="35422"/>
                    <a:pt x="12543" y="35388"/>
                    <a:pt x="12543" y="35355"/>
                  </a:cubicBezTo>
                  <a:lnTo>
                    <a:pt x="12243" y="35355"/>
                  </a:lnTo>
                  <a:cubicBezTo>
                    <a:pt x="11009" y="35355"/>
                    <a:pt x="9741" y="34888"/>
                    <a:pt x="8840" y="33987"/>
                  </a:cubicBezTo>
                  <a:cubicBezTo>
                    <a:pt x="8507" y="33687"/>
                    <a:pt x="8507" y="33153"/>
                    <a:pt x="8807" y="32820"/>
                  </a:cubicBezTo>
                  <a:cubicBezTo>
                    <a:pt x="8982" y="32645"/>
                    <a:pt x="9212" y="32552"/>
                    <a:pt x="9440" y="32552"/>
                  </a:cubicBezTo>
                  <a:cubicBezTo>
                    <a:pt x="9646" y="32552"/>
                    <a:pt x="9849" y="32628"/>
                    <a:pt x="10008" y="32786"/>
                  </a:cubicBezTo>
                  <a:cubicBezTo>
                    <a:pt x="10602" y="33356"/>
                    <a:pt x="11436" y="33668"/>
                    <a:pt x="12249" y="33668"/>
                  </a:cubicBezTo>
                  <a:cubicBezTo>
                    <a:pt x="12531" y="33668"/>
                    <a:pt x="12811" y="33631"/>
                    <a:pt x="13077" y="33554"/>
                  </a:cubicBezTo>
                  <a:cubicBezTo>
                    <a:pt x="13210" y="33220"/>
                    <a:pt x="13377" y="32920"/>
                    <a:pt x="13577" y="32586"/>
                  </a:cubicBezTo>
                  <a:cubicBezTo>
                    <a:pt x="14845" y="30618"/>
                    <a:pt x="17180" y="29951"/>
                    <a:pt x="19481" y="29417"/>
                  </a:cubicBezTo>
                  <a:lnTo>
                    <a:pt x="25752" y="27950"/>
                  </a:lnTo>
                  <a:cubicBezTo>
                    <a:pt x="26887" y="27716"/>
                    <a:pt x="28054" y="27416"/>
                    <a:pt x="29121" y="27016"/>
                  </a:cubicBezTo>
                  <a:cubicBezTo>
                    <a:pt x="29689" y="25181"/>
                    <a:pt x="30055" y="23280"/>
                    <a:pt x="30189" y="21345"/>
                  </a:cubicBezTo>
                  <a:cubicBezTo>
                    <a:pt x="30221" y="20898"/>
                    <a:pt x="30589" y="20542"/>
                    <a:pt x="31031" y="20542"/>
                  </a:cubicBezTo>
                  <a:close/>
                  <a:moveTo>
                    <a:pt x="33594" y="35646"/>
                  </a:moveTo>
                  <a:cubicBezTo>
                    <a:pt x="33790" y="35646"/>
                    <a:pt x="34023" y="35700"/>
                    <a:pt x="34292" y="35855"/>
                  </a:cubicBezTo>
                  <a:cubicBezTo>
                    <a:pt x="35726" y="36689"/>
                    <a:pt x="36827" y="38090"/>
                    <a:pt x="37261" y="39691"/>
                  </a:cubicBezTo>
                  <a:cubicBezTo>
                    <a:pt x="37561" y="40725"/>
                    <a:pt x="37594" y="41826"/>
                    <a:pt x="37361" y="42894"/>
                  </a:cubicBezTo>
                  <a:cubicBezTo>
                    <a:pt x="37994" y="42693"/>
                    <a:pt x="38528" y="42560"/>
                    <a:pt x="38795" y="42193"/>
                  </a:cubicBezTo>
                  <a:cubicBezTo>
                    <a:pt x="38955" y="41974"/>
                    <a:pt x="39198" y="41850"/>
                    <a:pt x="39453" y="41850"/>
                  </a:cubicBezTo>
                  <a:cubicBezTo>
                    <a:pt x="39625" y="41850"/>
                    <a:pt x="39802" y="41906"/>
                    <a:pt x="39963" y="42026"/>
                  </a:cubicBezTo>
                  <a:cubicBezTo>
                    <a:pt x="40329" y="42293"/>
                    <a:pt x="40396" y="42827"/>
                    <a:pt x="40129" y="43194"/>
                  </a:cubicBezTo>
                  <a:cubicBezTo>
                    <a:pt x="39529" y="44061"/>
                    <a:pt x="38595" y="44295"/>
                    <a:pt x="37794" y="44528"/>
                  </a:cubicBezTo>
                  <a:cubicBezTo>
                    <a:pt x="37194" y="44695"/>
                    <a:pt x="36627" y="44862"/>
                    <a:pt x="36360" y="45162"/>
                  </a:cubicBezTo>
                  <a:cubicBezTo>
                    <a:pt x="36193" y="45362"/>
                    <a:pt x="36060" y="45662"/>
                    <a:pt x="35960" y="45962"/>
                  </a:cubicBezTo>
                  <a:cubicBezTo>
                    <a:pt x="35793" y="46329"/>
                    <a:pt x="35593" y="46796"/>
                    <a:pt x="35259" y="47163"/>
                  </a:cubicBezTo>
                  <a:cubicBezTo>
                    <a:pt x="36360" y="49098"/>
                    <a:pt x="36727" y="51466"/>
                    <a:pt x="36193" y="53635"/>
                  </a:cubicBezTo>
                  <a:cubicBezTo>
                    <a:pt x="36093" y="54002"/>
                    <a:pt x="35760" y="54268"/>
                    <a:pt x="35359" y="54268"/>
                  </a:cubicBezTo>
                  <a:cubicBezTo>
                    <a:pt x="35293" y="54268"/>
                    <a:pt x="35226" y="54268"/>
                    <a:pt x="35159" y="54235"/>
                  </a:cubicBezTo>
                  <a:cubicBezTo>
                    <a:pt x="34725" y="54135"/>
                    <a:pt x="34459" y="53668"/>
                    <a:pt x="34559" y="53234"/>
                  </a:cubicBezTo>
                  <a:cubicBezTo>
                    <a:pt x="34992" y="51433"/>
                    <a:pt x="34692" y="49465"/>
                    <a:pt x="33725" y="47897"/>
                  </a:cubicBezTo>
                  <a:cubicBezTo>
                    <a:pt x="33645" y="47903"/>
                    <a:pt x="33567" y="47906"/>
                    <a:pt x="33489" y="47906"/>
                  </a:cubicBezTo>
                  <a:cubicBezTo>
                    <a:pt x="33145" y="47906"/>
                    <a:pt x="32823" y="47852"/>
                    <a:pt x="32524" y="47797"/>
                  </a:cubicBezTo>
                  <a:cubicBezTo>
                    <a:pt x="32279" y="47743"/>
                    <a:pt x="32034" y="47688"/>
                    <a:pt x="31825" y="47688"/>
                  </a:cubicBezTo>
                  <a:cubicBezTo>
                    <a:pt x="31778" y="47688"/>
                    <a:pt x="31733" y="47691"/>
                    <a:pt x="31690" y="47697"/>
                  </a:cubicBezTo>
                  <a:cubicBezTo>
                    <a:pt x="30923" y="47764"/>
                    <a:pt x="30322" y="48531"/>
                    <a:pt x="29689" y="49365"/>
                  </a:cubicBezTo>
                  <a:cubicBezTo>
                    <a:pt x="29588" y="49498"/>
                    <a:pt x="29488" y="49632"/>
                    <a:pt x="29355" y="49765"/>
                  </a:cubicBezTo>
                  <a:cubicBezTo>
                    <a:pt x="28288" y="51133"/>
                    <a:pt x="25852" y="53134"/>
                    <a:pt x="23517" y="53234"/>
                  </a:cubicBezTo>
                  <a:cubicBezTo>
                    <a:pt x="23517" y="53234"/>
                    <a:pt x="23517" y="53234"/>
                    <a:pt x="23517" y="53268"/>
                  </a:cubicBezTo>
                  <a:cubicBezTo>
                    <a:pt x="23317" y="54969"/>
                    <a:pt x="22517" y="56503"/>
                    <a:pt x="21783" y="57771"/>
                  </a:cubicBezTo>
                  <a:cubicBezTo>
                    <a:pt x="21616" y="58038"/>
                    <a:pt x="21349" y="58205"/>
                    <a:pt x="21049" y="58205"/>
                  </a:cubicBezTo>
                  <a:cubicBezTo>
                    <a:pt x="20916" y="58205"/>
                    <a:pt x="20749" y="58138"/>
                    <a:pt x="20615" y="58071"/>
                  </a:cubicBezTo>
                  <a:cubicBezTo>
                    <a:pt x="20215" y="57838"/>
                    <a:pt x="20082" y="57304"/>
                    <a:pt x="20315" y="56904"/>
                  </a:cubicBezTo>
                  <a:cubicBezTo>
                    <a:pt x="20982" y="55803"/>
                    <a:pt x="21683" y="54469"/>
                    <a:pt x="21850" y="53034"/>
                  </a:cubicBezTo>
                  <a:cubicBezTo>
                    <a:pt x="22016" y="51667"/>
                    <a:pt x="21583" y="50366"/>
                    <a:pt x="20749" y="49632"/>
                  </a:cubicBezTo>
                  <a:cubicBezTo>
                    <a:pt x="20415" y="49332"/>
                    <a:pt x="20382" y="48798"/>
                    <a:pt x="20682" y="48431"/>
                  </a:cubicBezTo>
                  <a:cubicBezTo>
                    <a:pt x="20862" y="48251"/>
                    <a:pt x="21100" y="48158"/>
                    <a:pt x="21334" y="48158"/>
                  </a:cubicBezTo>
                  <a:cubicBezTo>
                    <a:pt x="21533" y="48158"/>
                    <a:pt x="21729" y="48226"/>
                    <a:pt x="21883" y="48364"/>
                  </a:cubicBezTo>
                  <a:cubicBezTo>
                    <a:pt x="22750" y="49165"/>
                    <a:pt x="23317" y="50266"/>
                    <a:pt x="23517" y="51533"/>
                  </a:cubicBezTo>
                  <a:cubicBezTo>
                    <a:pt x="24952" y="51466"/>
                    <a:pt x="26953" y="50099"/>
                    <a:pt x="28054" y="48731"/>
                  </a:cubicBezTo>
                  <a:cubicBezTo>
                    <a:pt x="28154" y="48598"/>
                    <a:pt x="28254" y="48464"/>
                    <a:pt x="28354" y="48331"/>
                  </a:cubicBezTo>
                  <a:cubicBezTo>
                    <a:pt x="29121" y="47364"/>
                    <a:pt x="30055" y="46129"/>
                    <a:pt x="31557" y="45996"/>
                  </a:cubicBezTo>
                  <a:cubicBezTo>
                    <a:pt x="31620" y="45991"/>
                    <a:pt x="31684" y="45989"/>
                    <a:pt x="31746" y="45989"/>
                  </a:cubicBezTo>
                  <a:cubicBezTo>
                    <a:pt x="32141" y="45989"/>
                    <a:pt x="32507" y="46072"/>
                    <a:pt x="32824" y="46129"/>
                  </a:cubicBezTo>
                  <a:cubicBezTo>
                    <a:pt x="33094" y="46156"/>
                    <a:pt x="33320" y="46205"/>
                    <a:pt x="33503" y="46205"/>
                  </a:cubicBezTo>
                  <a:cubicBezTo>
                    <a:pt x="33546" y="46205"/>
                    <a:pt x="33586" y="46202"/>
                    <a:pt x="33625" y="46196"/>
                  </a:cubicBezTo>
                  <a:cubicBezTo>
                    <a:pt x="33725" y="46129"/>
                    <a:pt x="33858" y="46096"/>
                    <a:pt x="33958" y="46063"/>
                  </a:cubicBezTo>
                  <a:cubicBezTo>
                    <a:pt x="34125" y="45929"/>
                    <a:pt x="34258" y="45629"/>
                    <a:pt x="34392" y="45295"/>
                  </a:cubicBezTo>
                  <a:cubicBezTo>
                    <a:pt x="34559" y="44895"/>
                    <a:pt x="34759" y="44428"/>
                    <a:pt x="35092" y="44061"/>
                  </a:cubicBezTo>
                  <a:cubicBezTo>
                    <a:pt x="35126" y="44028"/>
                    <a:pt x="35159" y="43961"/>
                    <a:pt x="35192" y="43928"/>
                  </a:cubicBezTo>
                  <a:cubicBezTo>
                    <a:pt x="35226" y="43861"/>
                    <a:pt x="35259" y="43794"/>
                    <a:pt x="35293" y="43728"/>
                  </a:cubicBezTo>
                  <a:cubicBezTo>
                    <a:pt x="35860" y="42627"/>
                    <a:pt x="35993" y="41326"/>
                    <a:pt x="35659" y="40158"/>
                  </a:cubicBezTo>
                  <a:cubicBezTo>
                    <a:pt x="35326" y="39024"/>
                    <a:pt x="34559" y="38023"/>
                    <a:pt x="33525" y="37390"/>
                  </a:cubicBezTo>
                  <a:cubicBezTo>
                    <a:pt x="33258" y="37390"/>
                    <a:pt x="32958" y="37256"/>
                    <a:pt x="32791" y="37023"/>
                  </a:cubicBezTo>
                  <a:cubicBezTo>
                    <a:pt x="32524" y="36622"/>
                    <a:pt x="32624" y="36089"/>
                    <a:pt x="32991" y="35822"/>
                  </a:cubicBezTo>
                  <a:cubicBezTo>
                    <a:pt x="33125" y="35745"/>
                    <a:pt x="33326" y="35646"/>
                    <a:pt x="33594" y="35646"/>
                  </a:cubicBezTo>
                  <a:close/>
                  <a:moveTo>
                    <a:pt x="4984" y="60825"/>
                  </a:moveTo>
                  <a:cubicBezTo>
                    <a:pt x="5127" y="60825"/>
                    <a:pt x="5271" y="60862"/>
                    <a:pt x="5405" y="60940"/>
                  </a:cubicBezTo>
                  <a:cubicBezTo>
                    <a:pt x="6038" y="61273"/>
                    <a:pt x="6539" y="61740"/>
                    <a:pt x="7006" y="62174"/>
                  </a:cubicBezTo>
                  <a:cubicBezTo>
                    <a:pt x="7306" y="62441"/>
                    <a:pt x="7573" y="62708"/>
                    <a:pt x="7873" y="62908"/>
                  </a:cubicBezTo>
                  <a:cubicBezTo>
                    <a:pt x="8172" y="63126"/>
                    <a:pt x="8827" y="63587"/>
                    <a:pt x="9492" y="63587"/>
                  </a:cubicBezTo>
                  <a:cubicBezTo>
                    <a:pt x="9642" y="63587"/>
                    <a:pt x="9793" y="63564"/>
                    <a:pt x="9941" y="63508"/>
                  </a:cubicBezTo>
                  <a:cubicBezTo>
                    <a:pt x="10208" y="63408"/>
                    <a:pt x="10475" y="63208"/>
                    <a:pt x="10775" y="62975"/>
                  </a:cubicBezTo>
                  <a:cubicBezTo>
                    <a:pt x="11109" y="62708"/>
                    <a:pt x="11476" y="62408"/>
                    <a:pt x="11909" y="62207"/>
                  </a:cubicBezTo>
                  <a:cubicBezTo>
                    <a:pt x="12303" y="62038"/>
                    <a:pt x="12734" y="61953"/>
                    <a:pt x="13164" y="61953"/>
                  </a:cubicBezTo>
                  <a:cubicBezTo>
                    <a:pt x="13753" y="61953"/>
                    <a:pt x="14343" y="62113"/>
                    <a:pt x="14845" y="62441"/>
                  </a:cubicBezTo>
                  <a:cubicBezTo>
                    <a:pt x="15011" y="62541"/>
                    <a:pt x="15178" y="62674"/>
                    <a:pt x="15345" y="62808"/>
                  </a:cubicBezTo>
                  <a:cubicBezTo>
                    <a:pt x="15545" y="62975"/>
                    <a:pt x="15712" y="63108"/>
                    <a:pt x="15879" y="63175"/>
                  </a:cubicBezTo>
                  <a:cubicBezTo>
                    <a:pt x="16312" y="63308"/>
                    <a:pt x="16579" y="63775"/>
                    <a:pt x="16446" y="64209"/>
                  </a:cubicBezTo>
                  <a:cubicBezTo>
                    <a:pt x="16336" y="64566"/>
                    <a:pt x="15999" y="64810"/>
                    <a:pt x="15641" y="64810"/>
                  </a:cubicBezTo>
                  <a:cubicBezTo>
                    <a:pt x="15565" y="64810"/>
                    <a:pt x="15488" y="64799"/>
                    <a:pt x="15412" y="64776"/>
                  </a:cubicBezTo>
                  <a:cubicBezTo>
                    <a:pt x="14945" y="64643"/>
                    <a:pt x="14578" y="64342"/>
                    <a:pt x="14278" y="64109"/>
                  </a:cubicBezTo>
                  <a:cubicBezTo>
                    <a:pt x="14177" y="64009"/>
                    <a:pt x="14044" y="63942"/>
                    <a:pt x="13944" y="63842"/>
                  </a:cubicBezTo>
                  <a:cubicBezTo>
                    <a:pt x="13721" y="63712"/>
                    <a:pt x="13456" y="63644"/>
                    <a:pt x="13196" y="63644"/>
                  </a:cubicBezTo>
                  <a:cubicBezTo>
                    <a:pt x="12990" y="63644"/>
                    <a:pt x="12787" y="63687"/>
                    <a:pt x="12610" y="63775"/>
                  </a:cubicBezTo>
                  <a:cubicBezTo>
                    <a:pt x="12343" y="63875"/>
                    <a:pt x="12109" y="64075"/>
                    <a:pt x="11842" y="64276"/>
                  </a:cubicBezTo>
                  <a:cubicBezTo>
                    <a:pt x="11442" y="64576"/>
                    <a:pt x="11042" y="64909"/>
                    <a:pt x="10508" y="65110"/>
                  </a:cubicBezTo>
                  <a:cubicBezTo>
                    <a:pt x="10408" y="65143"/>
                    <a:pt x="10341" y="65143"/>
                    <a:pt x="10275" y="65176"/>
                  </a:cubicBezTo>
                  <a:cubicBezTo>
                    <a:pt x="10141" y="66511"/>
                    <a:pt x="8974" y="68145"/>
                    <a:pt x="8173" y="68612"/>
                  </a:cubicBezTo>
                  <a:cubicBezTo>
                    <a:pt x="8040" y="68712"/>
                    <a:pt x="7873" y="68745"/>
                    <a:pt x="7740" y="68745"/>
                  </a:cubicBezTo>
                  <a:cubicBezTo>
                    <a:pt x="7439" y="68745"/>
                    <a:pt x="7172" y="68612"/>
                    <a:pt x="7006" y="68379"/>
                  </a:cubicBezTo>
                  <a:cubicBezTo>
                    <a:pt x="6772" y="67978"/>
                    <a:pt x="6872" y="67445"/>
                    <a:pt x="7273" y="67211"/>
                  </a:cubicBezTo>
                  <a:cubicBezTo>
                    <a:pt x="7773" y="66911"/>
                    <a:pt x="8473" y="65743"/>
                    <a:pt x="8573" y="65143"/>
                  </a:cubicBezTo>
                  <a:cubicBezTo>
                    <a:pt x="8006" y="64976"/>
                    <a:pt x="7406" y="64676"/>
                    <a:pt x="6839" y="64242"/>
                  </a:cubicBezTo>
                  <a:cubicBezTo>
                    <a:pt x="6505" y="63975"/>
                    <a:pt x="6205" y="63709"/>
                    <a:pt x="5905" y="63442"/>
                  </a:cubicBezTo>
                  <a:cubicBezTo>
                    <a:pt x="5438" y="63041"/>
                    <a:pt x="5038" y="62641"/>
                    <a:pt x="4571" y="62374"/>
                  </a:cubicBezTo>
                  <a:cubicBezTo>
                    <a:pt x="4170" y="62141"/>
                    <a:pt x="4037" y="61640"/>
                    <a:pt x="4270" y="61240"/>
                  </a:cubicBezTo>
                  <a:cubicBezTo>
                    <a:pt x="4426" y="60973"/>
                    <a:pt x="4700" y="60825"/>
                    <a:pt x="4984" y="60825"/>
                  </a:cubicBezTo>
                  <a:close/>
                  <a:moveTo>
                    <a:pt x="30959" y="56101"/>
                  </a:moveTo>
                  <a:cubicBezTo>
                    <a:pt x="30980" y="56101"/>
                    <a:pt x="31001" y="56102"/>
                    <a:pt x="31023" y="56103"/>
                  </a:cubicBezTo>
                  <a:cubicBezTo>
                    <a:pt x="31490" y="56136"/>
                    <a:pt x="31823" y="56570"/>
                    <a:pt x="31790" y="57004"/>
                  </a:cubicBezTo>
                  <a:cubicBezTo>
                    <a:pt x="31523" y="59973"/>
                    <a:pt x="29388" y="62341"/>
                    <a:pt x="27787" y="64075"/>
                  </a:cubicBezTo>
                  <a:cubicBezTo>
                    <a:pt x="27253" y="64676"/>
                    <a:pt x="26620" y="65410"/>
                    <a:pt x="25652" y="65743"/>
                  </a:cubicBezTo>
                  <a:cubicBezTo>
                    <a:pt x="25065" y="65957"/>
                    <a:pt x="24478" y="65978"/>
                    <a:pt x="23925" y="65978"/>
                  </a:cubicBezTo>
                  <a:cubicBezTo>
                    <a:pt x="23787" y="65978"/>
                    <a:pt x="23651" y="65977"/>
                    <a:pt x="23517" y="65977"/>
                  </a:cubicBezTo>
                  <a:cubicBezTo>
                    <a:pt x="23334" y="65965"/>
                    <a:pt x="23156" y="65957"/>
                    <a:pt x="22983" y="65957"/>
                  </a:cubicBezTo>
                  <a:cubicBezTo>
                    <a:pt x="22684" y="65957"/>
                    <a:pt x="22404" y="65980"/>
                    <a:pt x="22150" y="66044"/>
                  </a:cubicBezTo>
                  <a:cubicBezTo>
                    <a:pt x="21516" y="66210"/>
                    <a:pt x="20882" y="66711"/>
                    <a:pt x="20248" y="67545"/>
                  </a:cubicBezTo>
                  <a:cubicBezTo>
                    <a:pt x="20048" y="67845"/>
                    <a:pt x="19848" y="68145"/>
                    <a:pt x="19648" y="68445"/>
                  </a:cubicBezTo>
                  <a:cubicBezTo>
                    <a:pt x="19281" y="69012"/>
                    <a:pt x="18914" y="69579"/>
                    <a:pt x="18414" y="70113"/>
                  </a:cubicBezTo>
                  <a:cubicBezTo>
                    <a:pt x="17113" y="71547"/>
                    <a:pt x="15178" y="72348"/>
                    <a:pt x="13243" y="72348"/>
                  </a:cubicBezTo>
                  <a:cubicBezTo>
                    <a:pt x="12610" y="72348"/>
                    <a:pt x="11943" y="72248"/>
                    <a:pt x="11309" y="72048"/>
                  </a:cubicBezTo>
                  <a:cubicBezTo>
                    <a:pt x="10842" y="71914"/>
                    <a:pt x="10608" y="71447"/>
                    <a:pt x="10742" y="71014"/>
                  </a:cubicBezTo>
                  <a:cubicBezTo>
                    <a:pt x="10850" y="70635"/>
                    <a:pt x="11178" y="70409"/>
                    <a:pt x="11548" y="70409"/>
                  </a:cubicBezTo>
                  <a:cubicBezTo>
                    <a:pt x="11633" y="70409"/>
                    <a:pt x="11721" y="70422"/>
                    <a:pt x="11809" y="70447"/>
                  </a:cubicBezTo>
                  <a:cubicBezTo>
                    <a:pt x="12271" y="70590"/>
                    <a:pt x="12759" y="70658"/>
                    <a:pt x="13251" y="70658"/>
                  </a:cubicBezTo>
                  <a:cubicBezTo>
                    <a:pt x="14711" y="70658"/>
                    <a:pt x="16206" y="70052"/>
                    <a:pt x="17180" y="68979"/>
                  </a:cubicBezTo>
                  <a:cubicBezTo>
                    <a:pt x="17580" y="68545"/>
                    <a:pt x="17913" y="68045"/>
                    <a:pt x="18247" y="67511"/>
                  </a:cubicBezTo>
                  <a:cubicBezTo>
                    <a:pt x="18447" y="67211"/>
                    <a:pt x="18681" y="66877"/>
                    <a:pt x="18914" y="66544"/>
                  </a:cubicBezTo>
                  <a:cubicBezTo>
                    <a:pt x="19781" y="65376"/>
                    <a:pt x="20715" y="64676"/>
                    <a:pt x="21750" y="64409"/>
                  </a:cubicBezTo>
                  <a:cubicBezTo>
                    <a:pt x="21783" y="64409"/>
                    <a:pt x="21816" y="64409"/>
                    <a:pt x="21816" y="64376"/>
                  </a:cubicBezTo>
                  <a:cubicBezTo>
                    <a:pt x="22250" y="63408"/>
                    <a:pt x="22450" y="62308"/>
                    <a:pt x="22417" y="61207"/>
                  </a:cubicBezTo>
                  <a:cubicBezTo>
                    <a:pt x="22417" y="60740"/>
                    <a:pt x="22784" y="60373"/>
                    <a:pt x="23251" y="60373"/>
                  </a:cubicBezTo>
                  <a:cubicBezTo>
                    <a:pt x="23270" y="60371"/>
                    <a:pt x="23290" y="60371"/>
                    <a:pt x="23309" y="60371"/>
                  </a:cubicBezTo>
                  <a:cubicBezTo>
                    <a:pt x="23748" y="60371"/>
                    <a:pt x="24086" y="60726"/>
                    <a:pt x="24118" y="61173"/>
                  </a:cubicBezTo>
                  <a:cubicBezTo>
                    <a:pt x="24118" y="62241"/>
                    <a:pt x="23984" y="63308"/>
                    <a:pt x="23651" y="64309"/>
                  </a:cubicBezTo>
                  <a:cubicBezTo>
                    <a:pt x="24185" y="64309"/>
                    <a:pt x="24685" y="64309"/>
                    <a:pt x="25085" y="64176"/>
                  </a:cubicBezTo>
                  <a:cubicBezTo>
                    <a:pt x="25652" y="63975"/>
                    <a:pt x="26119" y="63442"/>
                    <a:pt x="26553" y="62975"/>
                  </a:cubicBezTo>
                  <a:cubicBezTo>
                    <a:pt x="28388" y="60940"/>
                    <a:pt x="29922" y="59072"/>
                    <a:pt x="30122" y="56870"/>
                  </a:cubicBezTo>
                  <a:cubicBezTo>
                    <a:pt x="30154" y="56425"/>
                    <a:pt x="30520" y="56101"/>
                    <a:pt x="30959" y="56101"/>
                  </a:cubicBezTo>
                  <a:close/>
                  <a:moveTo>
                    <a:pt x="45296" y="0"/>
                  </a:moveTo>
                  <a:cubicBezTo>
                    <a:pt x="44450" y="0"/>
                    <a:pt x="43589" y="210"/>
                    <a:pt x="42865" y="497"/>
                  </a:cubicBezTo>
                  <a:cubicBezTo>
                    <a:pt x="40897" y="1331"/>
                    <a:pt x="39195" y="2932"/>
                    <a:pt x="38261" y="4866"/>
                  </a:cubicBezTo>
                  <a:cubicBezTo>
                    <a:pt x="37761" y="5834"/>
                    <a:pt x="37461" y="6901"/>
                    <a:pt x="37161" y="8035"/>
                  </a:cubicBezTo>
                  <a:cubicBezTo>
                    <a:pt x="36960" y="8769"/>
                    <a:pt x="36760" y="9503"/>
                    <a:pt x="36493" y="10204"/>
                  </a:cubicBezTo>
                  <a:cubicBezTo>
                    <a:pt x="35626" y="12672"/>
                    <a:pt x="34258" y="14307"/>
                    <a:pt x="32524" y="15040"/>
                  </a:cubicBezTo>
                  <a:cubicBezTo>
                    <a:pt x="31390" y="15474"/>
                    <a:pt x="30222" y="15507"/>
                    <a:pt x="29121" y="15541"/>
                  </a:cubicBezTo>
                  <a:lnTo>
                    <a:pt x="28755" y="15574"/>
                  </a:lnTo>
                  <a:cubicBezTo>
                    <a:pt x="26887" y="15641"/>
                    <a:pt x="24485" y="15874"/>
                    <a:pt x="22617" y="17109"/>
                  </a:cubicBezTo>
                  <a:cubicBezTo>
                    <a:pt x="21516" y="17809"/>
                    <a:pt x="20615" y="18876"/>
                    <a:pt x="19681" y="19977"/>
                  </a:cubicBezTo>
                  <a:lnTo>
                    <a:pt x="19348" y="20378"/>
                  </a:lnTo>
                  <a:cubicBezTo>
                    <a:pt x="14244" y="26315"/>
                    <a:pt x="9174" y="29517"/>
                    <a:pt x="3837" y="30151"/>
                  </a:cubicBezTo>
                  <a:cubicBezTo>
                    <a:pt x="3470" y="30185"/>
                    <a:pt x="3136" y="30218"/>
                    <a:pt x="2836" y="30218"/>
                  </a:cubicBezTo>
                  <a:cubicBezTo>
                    <a:pt x="2502" y="30218"/>
                    <a:pt x="2202" y="30185"/>
                    <a:pt x="1935" y="30151"/>
                  </a:cubicBezTo>
                  <a:cubicBezTo>
                    <a:pt x="1902" y="30218"/>
                    <a:pt x="1835" y="30285"/>
                    <a:pt x="1735" y="30351"/>
                  </a:cubicBezTo>
                  <a:cubicBezTo>
                    <a:pt x="968" y="30852"/>
                    <a:pt x="434" y="31786"/>
                    <a:pt x="201" y="32920"/>
                  </a:cubicBezTo>
                  <a:cubicBezTo>
                    <a:pt x="1" y="34087"/>
                    <a:pt x="167" y="35355"/>
                    <a:pt x="334" y="36322"/>
                  </a:cubicBezTo>
                  <a:cubicBezTo>
                    <a:pt x="501" y="37290"/>
                    <a:pt x="801" y="38557"/>
                    <a:pt x="1435" y="39625"/>
                  </a:cubicBezTo>
                  <a:cubicBezTo>
                    <a:pt x="2035" y="40625"/>
                    <a:pt x="2903" y="41326"/>
                    <a:pt x="3803" y="41526"/>
                  </a:cubicBezTo>
                  <a:cubicBezTo>
                    <a:pt x="4270" y="41626"/>
                    <a:pt x="4537" y="42093"/>
                    <a:pt x="4437" y="42527"/>
                  </a:cubicBezTo>
                  <a:cubicBezTo>
                    <a:pt x="4337" y="42927"/>
                    <a:pt x="4004" y="43194"/>
                    <a:pt x="3603" y="43194"/>
                  </a:cubicBezTo>
                  <a:cubicBezTo>
                    <a:pt x="3537" y="43194"/>
                    <a:pt x="3503" y="43160"/>
                    <a:pt x="3436" y="43160"/>
                  </a:cubicBezTo>
                  <a:cubicBezTo>
                    <a:pt x="2769" y="43027"/>
                    <a:pt x="2169" y="42727"/>
                    <a:pt x="1602" y="42293"/>
                  </a:cubicBezTo>
                  <a:lnTo>
                    <a:pt x="1602" y="42293"/>
                  </a:lnTo>
                  <a:cubicBezTo>
                    <a:pt x="968" y="44528"/>
                    <a:pt x="1335" y="47063"/>
                    <a:pt x="1802" y="49665"/>
                  </a:cubicBezTo>
                  <a:cubicBezTo>
                    <a:pt x="2035" y="50966"/>
                    <a:pt x="2302" y="52434"/>
                    <a:pt x="3070" y="53535"/>
                  </a:cubicBezTo>
                  <a:cubicBezTo>
                    <a:pt x="3581" y="54235"/>
                    <a:pt x="4462" y="54848"/>
                    <a:pt x="5344" y="54848"/>
                  </a:cubicBezTo>
                  <a:cubicBezTo>
                    <a:pt x="5555" y="54848"/>
                    <a:pt x="5766" y="54813"/>
                    <a:pt x="5972" y="54735"/>
                  </a:cubicBezTo>
                  <a:cubicBezTo>
                    <a:pt x="6067" y="54699"/>
                    <a:pt x="6164" y="54681"/>
                    <a:pt x="6260" y="54681"/>
                  </a:cubicBezTo>
                  <a:cubicBezTo>
                    <a:pt x="6597" y="54681"/>
                    <a:pt x="6909" y="54898"/>
                    <a:pt x="7039" y="55236"/>
                  </a:cubicBezTo>
                  <a:cubicBezTo>
                    <a:pt x="7206" y="55669"/>
                    <a:pt x="6972" y="56170"/>
                    <a:pt x="6539" y="56337"/>
                  </a:cubicBezTo>
                  <a:cubicBezTo>
                    <a:pt x="6138" y="56470"/>
                    <a:pt x="5738" y="56537"/>
                    <a:pt x="5371" y="56537"/>
                  </a:cubicBezTo>
                  <a:cubicBezTo>
                    <a:pt x="4404" y="56537"/>
                    <a:pt x="3436" y="56136"/>
                    <a:pt x="2703" y="55536"/>
                  </a:cubicBezTo>
                  <a:cubicBezTo>
                    <a:pt x="2069" y="56537"/>
                    <a:pt x="1635" y="57671"/>
                    <a:pt x="1468" y="58838"/>
                  </a:cubicBezTo>
                  <a:cubicBezTo>
                    <a:pt x="1335" y="59639"/>
                    <a:pt x="1335" y="60506"/>
                    <a:pt x="1335" y="61273"/>
                  </a:cubicBezTo>
                  <a:cubicBezTo>
                    <a:pt x="1335" y="62408"/>
                    <a:pt x="1368" y="63608"/>
                    <a:pt x="1735" y="64709"/>
                  </a:cubicBezTo>
                  <a:cubicBezTo>
                    <a:pt x="2069" y="65743"/>
                    <a:pt x="2669" y="66544"/>
                    <a:pt x="3436" y="66978"/>
                  </a:cubicBezTo>
                  <a:cubicBezTo>
                    <a:pt x="3514" y="66944"/>
                    <a:pt x="3596" y="66929"/>
                    <a:pt x="3679" y="66929"/>
                  </a:cubicBezTo>
                  <a:cubicBezTo>
                    <a:pt x="3844" y="66929"/>
                    <a:pt x="4015" y="66989"/>
                    <a:pt x="4170" y="67078"/>
                  </a:cubicBezTo>
                  <a:cubicBezTo>
                    <a:pt x="4537" y="67378"/>
                    <a:pt x="4637" y="67878"/>
                    <a:pt x="4370" y="68278"/>
                  </a:cubicBezTo>
                  <a:cubicBezTo>
                    <a:pt x="4137" y="68545"/>
                    <a:pt x="3837" y="68712"/>
                    <a:pt x="3470" y="68712"/>
                  </a:cubicBezTo>
                  <a:cubicBezTo>
                    <a:pt x="3270" y="68712"/>
                    <a:pt x="3036" y="68645"/>
                    <a:pt x="2803" y="68545"/>
                  </a:cubicBezTo>
                  <a:cubicBezTo>
                    <a:pt x="2402" y="68345"/>
                    <a:pt x="2002" y="68078"/>
                    <a:pt x="1668" y="67745"/>
                  </a:cubicBezTo>
                  <a:lnTo>
                    <a:pt x="1668" y="67745"/>
                  </a:lnTo>
                  <a:cubicBezTo>
                    <a:pt x="1835" y="69546"/>
                    <a:pt x="3103" y="71281"/>
                    <a:pt x="3970" y="72281"/>
                  </a:cubicBezTo>
                  <a:cubicBezTo>
                    <a:pt x="5371" y="73882"/>
                    <a:pt x="6739" y="74917"/>
                    <a:pt x="8140" y="75484"/>
                  </a:cubicBezTo>
                  <a:cubicBezTo>
                    <a:pt x="9132" y="75859"/>
                    <a:pt x="10172" y="76013"/>
                    <a:pt x="11232" y="76013"/>
                  </a:cubicBezTo>
                  <a:cubicBezTo>
                    <a:pt x="13560" y="76013"/>
                    <a:pt x="15980" y="75273"/>
                    <a:pt x="18180" y="74516"/>
                  </a:cubicBezTo>
                  <a:cubicBezTo>
                    <a:pt x="20415" y="73749"/>
                    <a:pt x="22784" y="72882"/>
                    <a:pt x="24785" y="71581"/>
                  </a:cubicBezTo>
                  <a:cubicBezTo>
                    <a:pt x="26386" y="70547"/>
                    <a:pt x="27754" y="69246"/>
                    <a:pt x="28855" y="67711"/>
                  </a:cubicBezTo>
                  <a:cubicBezTo>
                    <a:pt x="28921" y="67511"/>
                    <a:pt x="29021" y="67344"/>
                    <a:pt x="29222" y="67211"/>
                  </a:cubicBezTo>
                  <a:cubicBezTo>
                    <a:pt x="29922" y="66177"/>
                    <a:pt x="30522" y="65009"/>
                    <a:pt x="30956" y="63809"/>
                  </a:cubicBezTo>
                  <a:cubicBezTo>
                    <a:pt x="31086" y="63471"/>
                    <a:pt x="31399" y="63254"/>
                    <a:pt x="31751" y="63254"/>
                  </a:cubicBezTo>
                  <a:cubicBezTo>
                    <a:pt x="31851" y="63254"/>
                    <a:pt x="31954" y="63271"/>
                    <a:pt x="32057" y="63308"/>
                  </a:cubicBezTo>
                  <a:cubicBezTo>
                    <a:pt x="32491" y="63475"/>
                    <a:pt x="32691" y="63942"/>
                    <a:pt x="32557" y="64409"/>
                  </a:cubicBezTo>
                  <a:cubicBezTo>
                    <a:pt x="32290" y="65076"/>
                    <a:pt x="31990" y="65777"/>
                    <a:pt x="31657" y="66444"/>
                  </a:cubicBezTo>
                  <a:cubicBezTo>
                    <a:pt x="32857" y="65843"/>
                    <a:pt x="33892" y="64976"/>
                    <a:pt x="34692" y="63909"/>
                  </a:cubicBezTo>
                  <a:cubicBezTo>
                    <a:pt x="35926" y="62207"/>
                    <a:pt x="36427" y="60073"/>
                    <a:pt x="36126" y="58004"/>
                  </a:cubicBezTo>
                  <a:cubicBezTo>
                    <a:pt x="36060" y="57704"/>
                    <a:pt x="36193" y="57371"/>
                    <a:pt x="36460" y="57204"/>
                  </a:cubicBezTo>
                  <a:cubicBezTo>
                    <a:pt x="36600" y="57084"/>
                    <a:pt x="36776" y="57024"/>
                    <a:pt x="36960" y="57024"/>
                  </a:cubicBezTo>
                  <a:cubicBezTo>
                    <a:pt x="37082" y="57024"/>
                    <a:pt x="37207" y="57050"/>
                    <a:pt x="37327" y="57104"/>
                  </a:cubicBezTo>
                  <a:cubicBezTo>
                    <a:pt x="37632" y="57256"/>
                    <a:pt x="37958" y="57322"/>
                    <a:pt x="38287" y="57322"/>
                  </a:cubicBezTo>
                  <a:cubicBezTo>
                    <a:pt x="39039" y="57322"/>
                    <a:pt x="39806" y="56978"/>
                    <a:pt x="40363" y="56537"/>
                  </a:cubicBezTo>
                  <a:cubicBezTo>
                    <a:pt x="41364" y="55736"/>
                    <a:pt x="41997" y="54435"/>
                    <a:pt x="42431" y="53401"/>
                  </a:cubicBezTo>
                  <a:cubicBezTo>
                    <a:pt x="43799" y="50132"/>
                    <a:pt x="44399" y="46596"/>
                    <a:pt x="44266" y="43094"/>
                  </a:cubicBezTo>
                  <a:lnTo>
                    <a:pt x="44266" y="43094"/>
                  </a:lnTo>
                  <a:cubicBezTo>
                    <a:pt x="43699" y="43627"/>
                    <a:pt x="43065" y="44061"/>
                    <a:pt x="42398" y="44328"/>
                  </a:cubicBezTo>
                  <a:cubicBezTo>
                    <a:pt x="42298" y="44395"/>
                    <a:pt x="42164" y="44395"/>
                    <a:pt x="42064" y="44395"/>
                  </a:cubicBezTo>
                  <a:cubicBezTo>
                    <a:pt x="41730" y="44395"/>
                    <a:pt x="41430" y="44228"/>
                    <a:pt x="41297" y="43894"/>
                  </a:cubicBezTo>
                  <a:cubicBezTo>
                    <a:pt x="41097" y="43461"/>
                    <a:pt x="41297" y="42960"/>
                    <a:pt x="41730" y="42794"/>
                  </a:cubicBezTo>
                  <a:cubicBezTo>
                    <a:pt x="43232" y="42126"/>
                    <a:pt x="44466" y="40592"/>
                    <a:pt x="45400" y="38190"/>
                  </a:cubicBezTo>
                  <a:cubicBezTo>
                    <a:pt x="46701" y="34821"/>
                    <a:pt x="47134" y="31185"/>
                    <a:pt x="46734" y="27616"/>
                  </a:cubicBezTo>
                  <a:lnTo>
                    <a:pt x="46734" y="27616"/>
                  </a:lnTo>
                  <a:cubicBezTo>
                    <a:pt x="46634" y="27716"/>
                    <a:pt x="46534" y="27783"/>
                    <a:pt x="46467" y="27883"/>
                  </a:cubicBezTo>
                  <a:cubicBezTo>
                    <a:pt x="45567" y="28784"/>
                    <a:pt x="44666" y="29684"/>
                    <a:pt x="44699" y="30685"/>
                  </a:cubicBezTo>
                  <a:cubicBezTo>
                    <a:pt x="44699" y="31152"/>
                    <a:pt x="44332" y="31552"/>
                    <a:pt x="43899" y="31552"/>
                  </a:cubicBezTo>
                  <a:lnTo>
                    <a:pt x="43865" y="31552"/>
                  </a:lnTo>
                  <a:cubicBezTo>
                    <a:pt x="43398" y="31552"/>
                    <a:pt x="43031" y="31219"/>
                    <a:pt x="42998" y="30752"/>
                  </a:cubicBezTo>
                  <a:cubicBezTo>
                    <a:pt x="42931" y="29017"/>
                    <a:pt x="44232" y="27716"/>
                    <a:pt x="45266" y="26682"/>
                  </a:cubicBezTo>
                  <a:lnTo>
                    <a:pt x="45533" y="26415"/>
                  </a:lnTo>
                  <a:cubicBezTo>
                    <a:pt x="49603" y="22279"/>
                    <a:pt x="51137" y="15241"/>
                    <a:pt x="49202" y="10370"/>
                  </a:cubicBezTo>
                  <a:lnTo>
                    <a:pt x="49202" y="10370"/>
                  </a:lnTo>
                  <a:cubicBezTo>
                    <a:pt x="48449" y="11186"/>
                    <a:pt x="47431" y="11677"/>
                    <a:pt x="46424" y="11677"/>
                  </a:cubicBezTo>
                  <a:cubicBezTo>
                    <a:pt x="46361" y="11677"/>
                    <a:pt x="46297" y="11675"/>
                    <a:pt x="46234" y="11671"/>
                  </a:cubicBezTo>
                  <a:cubicBezTo>
                    <a:pt x="45767" y="11638"/>
                    <a:pt x="45400" y="11271"/>
                    <a:pt x="45433" y="10804"/>
                  </a:cubicBezTo>
                  <a:cubicBezTo>
                    <a:pt x="45465" y="10357"/>
                    <a:pt x="45833" y="10001"/>
                    <a:pt x="46245" y="10001"/>
                  </a:cubicBezTo>
                  <a:cubicBezTo>
                    <a:pt x="46264" y="10001"/>
                    <a:pt x="46282" y="10002"/>
                    <a:pt x="46300" y="10003"/>
                  </a:cubicBezTo>
                  <a:cubicBezTo>
                    <a:pt x="46322" y="10004"/>
                    <a:pt x="46343" y="10005"/>
                    <a:pt x="46364" y="10005"/>
                  </a:cubicBezTo>
                  <a:cubicBezTo>
                    <a:pt x="47304" y="10005"/>
                    <a:pt x="48110" y="9286"/>
                    <a:pt x="48502" y="8536"/>
                  </a:cubicBezTo>
                  <a:cubicBezTo>
                    <a:pt x="49069" y="7535"/>
                    <a:pt x="49136" y="6301"/>
                    <a:pt x="49136" y="5333"/>
                  </a:cubicBezTo>
                  <a:cubicBezTo>
                    <a:pt x="49136" y="3098"/>
                    <a:pt x="48635" y="1564"/>
                    <a:pt x="47601" y="730"/>
                  </a:cubicBezTo>
                  <a:cubicBezTo>
                    <a:pt x="46941" y="202"/>
                    <a:pt x="46125" y="0"/>
                    <a:pt x="45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-97212" y="2294963"/>
              <a:ext cx="97163" cy="221663"/>
            </a:xfrm>
            <a:custGeom>
              <a:rect b="b" l="l" r="r" t="t"/>
              <a:pathLst>
                <a:path extrusionOk="0" h="17733" w="7773">
                  <a:moveTo>
                    <a:pt x="6859" y="0"/>
                  </a:moveTo>
                  <a:cubicBezTo>
                    <a:pt x="6465" y="0"/>
                    <a:pt x="6125" y="280"/>
                    <a:pt x="6038" y="687"/>
                  </a:cubicBezTo>
                  <a:cubicBezTo>
                    <a:pt x="5905" y="1320"/>
                    <a:pt x="5671" y="1921"/>
                    <a:pt x="5304" y="2455"/>
                  </a:cubicBezTo>
                  <a:cubicBezTo>
                    <a:pt x="5104" y="2755"/>
                    <a:pt x="4904" y="2955"/>
                    <a:pt x="4704" y="3088"/>
                  </a:cubicBezTo>
                  <a:cubicBezTo>
                    <a:pt x="4570" y="3088"/>
                    <a:pt x="4437" y="3155"/>
                    <a:pt x="4303" y="3222"/>
                  </a:cubicBezTo>
                  <a:lnTo>
                    <a:pt x="3870" y="3222"/>
                  </a:lnTo>
                  <a:cubicBezTo>
                    <a:pt x="2936" y="3222"/>
                    <a:pt x="2035" y="3188"/>
                    <a:pt x="1535" y="2688"/>
                  </a:cubicBezTo>
                  <a:cubicBezTo>
                    <a:pt x="1377" y="2513"/>
                    <a:pt x="1155" y="2421"/>
                    <a:pt x="932" y="2421"/>
                  </a:cubicBezTo>
                  <a:cubicBezTo>
                    <a:pt x="729" y="2421"/>
                    <a:pt x="526" y="2496"/>
                    <a:pt x="367" y="2655"/>
                  </a:cubicBezTo>
                  <a:cubicBezTo>
                    <a:pt x="0" y="2988"/>
                    <a:pt x="0" y="3489"/>
                    <a:pt x="334" y="3856"/>
                  </a:cubicBezTo>
                  <a:cubicBezTo>
                    <a:pt x="1235" y="4823"/>
                    <a:pt x="2602" y="4923"/>
                    <a:pt x="3803" y="4923"/>
                  </a:cubicBezTo>
                  <a:cubicBezTo>
                    <a:pt x="3836" y="4890"/>
                    <a:pt x="3836" y="4890"/>
                    <a:pt x="3870" y="4890"/>
                  </a:cubicBezTo>
                  <a:cubicBezTo>
                    <a:pt x="4070" y="4890"/>
                    <a:pt x="4303" y="4890"/>
                    <a:pt x="4570" y="4856"/>
                  </a:cubicBezTo>
                  <a:cubicBezTo>
                    <a:pt x="5337" y="5657"/>
                    <a:pt x="5538" y="6924"/>
                    <a:pt x="5438" y="7925"/>
                  </a:cubicBezTo>
                  <a:cubicBezTo>
                    <a:pt x="5371" y="8926"/>
                    <a:pt x="5071" y="9860"/>
                    <a:pt x="4770" y="10894"/>
                  </a:cubicBezTo>
                  <a:cubicBezTo>
                    <a:pt x="4637" y="11328"/>
                    <a:pt x="4504" y="11761"/>
                    <a:pt x="4370" y="12195"/>
                  </a:cubicBezTo>
                  <a:cubicBezTo>
                    <a:pt x="3836" y="14263"/>
                    <a:pt x="3870" y="15898"/>
                    <a:pt x="4470" y="17232"/>
                  </a:cubicBezTo>
                  <a:cubicBezTo>
                    <a:pt x="4604" y="17565"/>
                    <a:pt x="4904" y="17732"/>
                    <a:pt x="5237" y="17732"/>
                  </a:cubicBezTo>
                  <a:cubicBezTo>
                    <a:pt x="5337" y="17732"/>
                    <a:pt x="5471" y="17732"/>
                    <a:pt x="5571" y="17666"/>
                  </a:cubicBezTo>
                  <a:cubicBezTo>
                    <a:pt x="6005" y="17499"/>
                    <a:pt x="6171" y="16998"/>
                    <a:pt x="6005" y="16565"/>
                  </a:cubicBezTo>
                  <a:cubicBezTo>
                    <a:pt x="5571" y="15564"/>
                    <a:pt x="5571" y="14330"/>
                    <a:pt x="6005" y="12662"/>
                  </a:cubicBezTo>
                  <a:cubicBezTo>
                    <a:pt x="6105" y="12228"/>
                    <a:pt x="6238" y="11795"/>
                    <a:pt x="6372" y="11394"/>
                  </a:cubicBezTo>
                  <a:cubicBezTo>
                    <a:pt x="6705" y="10327"/>
                    <a:pt x="7039" y="9226"/>
                    <a:pt x="7105" y="8092"/>
                  </a:cubicBezTo>
                  <a:cubicBezTo>
                    <a:pt x="7239" y="6524"/>
                    <a:pt x="6872" y="5123"/>
                    <a:pt x="6138" y="4089"/>
                  </a:cubicBezTo>
                  <a:cubicBezTo>
                    <a:pt x="6338" y="3889"/>
                    <a:pt x="6538" y="3655"/>
                    <a:pt x="6738" y="3389"/>
                  </a:cubicBezTo>
                  <a:cubicBezTo>
                    <a:pt x="7205" y="2655"/>
                    <a:pt x="7539" y="1854"/>
                    <a:pt x="7706" y="1020"/>
                  </a:cubicBezTo>
                  <a:cubicBezTo>
                    <a:pt x="7773" y="553"/>
                    <a:pt x="7472" y="120"/>
                    <a:pt x="7039" y="20"/>
                  </a:cubicBezTo>
                  <a:cubicBezTo>
                    <a:pt x="6978" y="7"/>
                    <a:pt x="6918" y="0"/>
                    <a:pt x="6859" y="0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-260250" y="2530888"/>
              <a:ext cx="49638" cy="156688"/>
            </a:xfrm>
            <a:custGeom>
              <a:rect b="b" l="l" r="r" t="t"/>
              <a:pathLst>
                <a:path extrusionOk="0" h="12535" w="3971">
                  <a:moveTo>
                    <a:pt x="2133" y="0"/>
                  </a:moveTo>
                  <a:cubicBezTo>
                    <a:pt x="1996" y="0"/>
                    <a:pt x="1859" y="30"/>
                    <a:pt x="1735" y="92"/>
                  </a:cubicBezTo>
                  <a:cubicBezTo>
                    <a:pt x="1335" y="326"/>
                    <a:pt x="1202" y="860"/>
                    <a:pt x="1435" y="1260"/>
                  </a:cubicBezTo>
                  <a:cubicBezTo>
                    <a:pt x="2169" y="2528"/>
                    <a:pt x="2236" y="4162"/>
                    <a:pt x="1602" y="5530"/>
                  </a:cubicBezTo>
                  <a:cubicBezTo>
                    <a:pt x="1468" y="5763"/>
                    <a:pt x="1335" y="5997"/>
                    <a:pt x="1202" y="6264"/>
                  </a:cubicBezTo>
                  <a:cubicBezTo>
                    <a:pt x="1001" y="6597"/>
                    <a:pt x="768" y="6964"/>
                    <a:pt x="634" y="7364"/>
                  </a:cubicBezTo>
                  <a:cubicBezTo>
                    <a:pt x="1" y="8899"/>
                    <a:pt x="134" y="10733"/>
                    <a:pt x="1035" y="12134"/>
                  </a:cubicBezTo>
                  <a:cubicBezTo>
                    <a:pt x="1168" y="12401"/>
                    <a:pt x="1468" y="12535"/>
                    <a:pt x="1735" y="12535"/>
                  </a:cubicBezTo>
                  <a:cubicBezTo>
                    <a:pt x="1869" y="12535"/>
                    <a:pt x="2035" y="12501"/>
                    <a:pt x="2169" y="12401"/>
                  </a:cubicBezTo>
                  <a:cubicBezTo>
                    <a:pt x="2569" y="12168"/>
                    <a:pt x="2703" y="11634"/>
                    <a:pt x="2436" y="11234"/>
                  </a:cubicBezTo>
                  <a:cubicBezTo>
                    <a:pt x="1835" y="10300"/>
                    <a:pt x="1735" y="9066"/>
                    <a:pt x="2169" y="7998"/>
                  </a:cubicBezTo>
                  <a:cubicBezTo>
                    <a:pt x="2302" y="7698"/>
                    <a:pt x="2469" y="7431"/>
                    <a:pt x="2636" y="7097"/>
                  </a:cubicBezTo>
                  <a:cubicBezTo>
                    <a:pt x="2803" y="6831"/>
                    <a:pt x="2969" y="6530"/>
                    <a:pt x="3103" y="6230"/>
                  </a:cubicBezTo>
                  <a:cubicBezTo>
                    <a:pt x="3970" y="4396"/>
                    <a:pt x="3870" y="2194"/>
                    <a:pt x="2903" y="426"/>
                  </a:cubicBezTo>
                  <a:cubicBezTo>
                    <a:pt x="2742" y="150"/>
                    <a:pt x="2437" y="0"/>
                    <a:pt x="2133" y="0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-69275" y="2562688"/>
              <a:ext cx="50875" cy="164500"/>
            </a:xfrm>
            <a:custGeom>
              <a:rect b="b" l="l" r="r" t="t"/>
              <a:pathLst>
                <a:path extrusionOk="0" h="13160" w="4070">
                  <a:moveTo>
                    <a:pt x="3140" y="0"/>
                  </a:moveTo>
                  <a:cubicBezTo>
                    <a:pt x="2927" y="0"/>
                    <a:pt x="2719" y="84"/>
                    <a:pt x="2569" y="250"/>
                  </a:cubicBezTo>
                  <a:cubicBezTo>
                    <a:pt x="634" y="2185"/>
                    <a:pt x="0" y="5221"/>
                    <a:pt x="934" y="7756"/>
                  </a:cubicBezTo>
                  <a:cubicBezTo>
                    <a:pt x="1034" y="8056"/>
                    <a:pt x="1168" y="8323"/>
                    <a:pt x="1301" y="8623"/>
                  </a:cubicBezTo>
                  <a:cubicBezTo>
                    <a:pt x="1435" y="8957"/>
                    <a:pt x="1568" y="9257"/>
                    <a:pt x="1668" y="9590"/>
                  </a:cubicBezTo>
                  <a:cubicBezTo>
                    <a:pt x="1935" y="10391"/>
                    <a:pt x="1902" y="11225"/>
                    <a:pt x="1601" y="12025"/>
                  </a:cubicBezTo>
                  <a:cubicBezTo>
                    <a:pt x="1468" y="12459"/>
                    <a:pt x="1701" y="12926"/>
                    <a:pt x="2135" y="13093"/>
                  </a:cubicBezTo>
                  <a:cubicBezTo>
                    <a:pt x="2235" y="13126"/>
                    <a:pt x="2302" y="13160"/>
                    <a:pt x="2402" y="13160"/>
                  </a:cubicBezTo>
                  <a:cubicBezTo>
                    <a:pt x="2736" y="13160"/>
                    <a:pt x="3069" y="12926"/>
                    <a:pt x="3203" y="12593"/>
                  </a:cubicBezTo>
                  <a:cubicBezTo>
                    <a:pt x="3603" y="11458"/>
                    <a:pt x="3636" y="10224"/>
                    <a:pt x="3269" y="9090"/>
                  </a:cubicBezTo>
                  <a:cubicBezTo>
                    <a:pt x="3169" y="8690"/>
                    <a:pt x="3002" y="8289"/>
                    <a:pt x="2836" y="7923"/>
                  </a:cubicBezTo>
                  <a:cubicBezTo>
                    <a:pt x="2702" y="7656"/>
                    <a:pt x="2602" y="7422"/>
                    <a:pt x="2502" y="7189"/>
                  </a:cubicBezTo>
                  <a:cubicBezTo>
                    <a:pt x="1802" y="5254"/>
                    <a:pt x="2335" y="2886"/>
                    <a:pt x="3770" y="1451"/>
                  </a:cubicBezTo>
                  <a:cubicBezTo>
                    <a:pt x="4070" y="1118"/>
                    <a:pt x="4070" y="584"/>
                    <a:pt x="3736" y="250"/>
                  </a:cubicBezTo>
                  <a:cubicBezTo>
                    <a:pt x="3569" y="84"/>
                    <a:pt x="3353" y="0"/>
                    <a:pt x="3140" y="0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-384500" y="2605838"/>
              <a:ext cx="188063" cy="248525"/>
            </a:xfrm>
            <a:custGeom>
              <a:rect b="b" l="l" r="r" t="t"/>
              <a:pathLst>
                <a:path extrusionOk="0" h="19882" w="15045">
                  <a:moveTo>
                    <a:pt x="1869" y="0"/>
                  </a:moveTo>
                  <a:cubicBezTo>
                    <a:pt x="1663" y="0"/>
                    <a:pt x="1460" y="76"/>
                    <a:pt x="1301" y="234"/>
                  </a:cubicBezTo>
                  <a:cubicBezTo>
                    <a:pt x="968" y="534"/>
                    <a:pt x="934" y="1068"/>
                    <a:pt x="1234" y="1402"/>
                  </a:cubicBezTo>
                  <a:cubicBezTo>
                    <a:pt x="2102" y="2336"/>
                    <a:pt x="1601" y="4004"/>
                    <a:pt x="1335" y="4671"/>
                  </a:cubicBezTo>
                  <a:cubicBezTo>
                    <a:pt x="1234" y="4971"/>
                    <a:pt x="1101" y="5238"/>
                    <a:pt x="968" y="5538"/>
                  </a:cubicBezTo>
                  <a:cubicBezTo>
                    <a:pt x="501" y="6672"/>
                    <a:pt x="0" y="7873"/>
                    <a:pt x="100" y="9207"/>
                  </a:cubicBezTo>
                  <a:cubicBezTo>
                    <a:pt x="167" y="10375"/>
                    <a:pt x="767" y="11542"/>
                    <a:pt x="1768" y="12343"/>
                  </a:cubicBezTo>
                  <a:cubicBezTo>
                    <a:pt x="1935" y="12476"/>
                    <a:pt x="2135" y="12610"/>
                    <a:pt x="2302" y="12710"/>
                  </a:cubicBezTo>
                  <a:cubicBezTo>
                    <a:pt x="1635" y="13977"/>
                    <a:pt x="1668" y="15545"/>
                    <a:pt x="2435" y="16779"/>
                  </a:cubicBezTo>
                  <a:cubicBezTo>
                    <a:pt x="2602" y="17046"/>
                    <a:pt x="2869" y="17180"/>
                    <a:pt x="3136" y="17180"/>
                  </a:cubicBezTo>
                  <a:cubicBezTo>
                    <a:pt x="3303" y="17180"/>
                    <a:pt x="3469" y="17146"/>
                    <a:pt x="3603" y="17046"/>
                  </a:cubicBezTo>
                  <a:cubicBezTo>
                    <a:pt x="4003" y="16779"/>
                    <a:pt x="4103" y="16279"/>
                    <a:pt x="3870" y="15879"/>
                  </a:cubicBezTo>
                  <a:cubicBezTo>
                    <a:pt x="3369" y="15111"/>
                    <a:pt x="3403" y="14077"/>
                    <a:pt x="3903" y="13310"/>
                  </a:cubicBezTo>
                  <a:cubicBezTo>
                    <a:pt x="4142" y="13365"/>
                    <a:pt x="4370" y="13390"/>
                    <a:pt x="4600" y="13390"/>
                  </a:cubicBezTo>
                  <a:cubicBezTo>
                    <a:pt x="4788" y="13390"/>
                    <a:pt x="4976" y="13374"/>
                    <a:pt x="5171" y="13344"/>
                  </a:cubicBezTo>
                  <a:cubicBezTo>
                    <a:pt x="5671" y="13277"/>
                    <a:pt x="6138" y="13143"/>
                    <a:pt x="6605" y="12977"/>
                  </a:cubicBezTo>
                  <a:cubicBezTo>
                    <a:pt x="6905" y="12877"/>
                    <a:pt x="7205" y="12776"/>
                    <a:pt x="7506" y="12743"/>
                  </a:cubicBezTo>
                  <a:cubicBezTo>
                    <a:pt x="7748" y="12694"/>
                    <a:pt x="7997" y="12669"/>
                    <a:pt x="8248" y="12669"/>
                  </a:cubicBezTo>
                  <a:cubicBezTo>
                    <a:pt x="9519" y="12669"/>
                    <a:pt x="10856" y="13286"/>
                    <a:pt x="11775" y="14344"/>
                  </a:cubicBezTo>
                  <a:cubicBezTo>
                    <a:pt x="11909" y="14478"/>
                    <a:pt x="12009" y="14644"/>
                    <a:pt x="12142" y="14811"/>
                  </a:cubicBezTo>
                  <a:cubicBezTo>
                    <a:pt x="12142" y="14845"/>
                    <a:pt x="12109" y="14845"/>
                    <a:pt x="12109" y="14878"/>
                  </a:cubicBezTo>
                  <a:cubicBezTo>
                    <a:pt x="11575" y="16045"/>
                    <a:pt x="10741" y="17080"/>
                    <a:pt x="9640" y="17813"/>
                  </a:cubicBezTo>
                  <a:cubicBezTo>
                    <a:pt x="9274" y="18047"/>
                    <a:pt x="9173" y="18581"/>
                    <a:pt x="9440" y="18981"/>
                  </a:cubicBezTo>
                  <a:cubicBezTo>
                    <a:pt x="9607" y="19214"/>
                    <a:pt x="9874" y="19348"/>
                    <a:pt x="10141" y="19348"/>
                  </a:cubicBezTo>
                  <a:cubicBezTo>
                    <a:pt x="10308" y="19348"/>
                    <a:pt x="10474" y="19281"/>
                    <a:pt x="10608" y="19181"/>
                  </a:cubicBezTo>
                  <a:cubicBezTo>
                    <a:pt x="11575" y="18514"/>
                    <a:pt x="12376" y="17680"/>
                    <a:pt x="13010" y="16713"/>
                  </a:cubicBezTo>
                  <a:cubicBezTo>
                    <a:pt x="13210" y="17446"/>
                    <a:pt x="13343" y="18214"/>
                    <a:pt x="13310" y="19048"/>
                  </a:cubicBezTo>
                  <a:cubicBezTo>
                    <a:pt x="13310" y="19515"/>
                    <a:pt x="13677" y="19882"/>
                    <a:pt x="14144" y="19882"/>
                  </a:cubicBezTo>
                  <a:lnTo>
                    <a:pt x="14177" y="19882"/>
                  </a:lnTo>
                  <a:cubicBezTo>
                    <a:pt x="14644" y="19882"/>
                    <a:pt x="15011" y="19515"/>
                    <a:pt x="15011" y="19048"/>
                  </a:cubicBezTo>
                  <a:cubicBezTo>
                    <a:pt x="15044" y="16779"/>
                    <a:pt x="14344" y="14711"/>
                    <a:pt x="13043" y="13243"/>
                  </a:cubicBezTo>
                  <a:cubicBezTo>
                    <a:pt x="11799" y="11807"/>
                    <a:pt x="10006" y="10965"/>
                    <a:pt x="8252" y="10965"/>
                  </a:cubicBezTo>
                  <a:cubicBezTo>
                    <a:pt x="7889" y="10965"/>
                    <a:pt x="7527" y="11001"/>
                    <a:pt x="7172" y="11075"/>
                  </a:cubicBezTo>
                  <a:cubicBezTo>
                    <a:pt x="6772" y="11142"/>
                    <a:pt x="6405" y="11275"/>
                    <a:pt x="6071" y="11375"/>
                  </a:cubicBezTo>
                  <a:cubicBezTo>
                    <a:pt x="5671" y="11509"/>
                    <a:pt x="5304" y="11642"/>
                    <a:pt x="4937" y="11676"/>
                  </a:cubicBezTo>
                  <a:cubicBezTo>
                    <a:pt x="4831" y="11691"/>
                    <a:pt x="4724" y="11698"/>
                    <a:pt x="4616" y="11698"/>
                  </a:cubicBezTo>
                  <a:cubicBezTo>
                    <a:pt x="4008" y="11698"/>
                    <a:pt x="3374" y="11462"/>
                    <a:pt x="2836" y="11009"/>
                  </a:cubicBezTo>
                  <a:cubicBezTo>
                    <a:pt x="2202" y="10508"/>
                    <a:pt x="1802" y="9808"/>
                    <a:pt x="1768" y="9107"/>
                  </a:cubicBezTo>
                  <a:cubicBezTo>
                    <a:pt x="1701" y="8140"/>
                    <a:pt x="2102" y="7206"/>
                    <a:pt x="2535" y="6205"/>
                  </a:cubicBezTo>
                  <a:cubicBezTo>
                    <a:pt x="2669" y="5905"/>
                    <a:pt x="2802" y="5605"/>
                    <a:pt x="2902" y="5271"/>
                  </a:cubicBezTo>
                  <a:cubicBezTo>
                    <a:pt x="3670" y="3236"/>
                    <a:pt x="3536" y="1402"/>
                    <a:pt x="2502" y="268"/>
                  </a:cubicBezTo>
                  <a:cubicBezTo>
                    <a:pt x="2327" y="92"/>
                    <a:pt x="2097" y="0"/>
                    <a:pt x="1869" y="0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-91800" y="2862425"/>
              <a:ext cx="103013" cy="145800"/>
            </a:xfrm>
            <a:custGeom>
              <a:rect b="b" l="l" r="r" t="t"/>
              <a:pathLst>
                <a:path extrusionOk="0" h="11664" w="8241">
                  <a:moveTo>
                    <a:pt x="7321" y="1"/>
                  </a:moveTo>
                  <a:cubicBezTo>
                    <a:pt x="6947" y="1"/>
                    <a:pt x="6587" y="250"/>
                    <a:pt x="6472" y="622"/>
                  </a:cubicBezTo>
                  <a:cubicBezTo>
                    <a:pt x="6139" y="1856"/>
                    <a:pt x="5705" y="2624"/>
                    <a:pt x="5105" y="3024"/>
                  </a:cubicBezTo>
                  <a:cubicBezTo>
                    <a:pt x="4738" y="3291"/>
                    <a:pt x="4304" y="3424"/>
                    <a:pt x="3837" y="3591"/>
                  </a:cubicBezTo>
                  <a:cubicBezTo>
                    <a:pt x="3337" y="3724"/>
                    <a:pt x="2836" y="3891"/>
                    <a:pt x="2369" y="4158"/>
                  </a:cubicBezTo>
                  <a:cubicBezTo>
                    <a:pt x="1502" y="4658"/>
                    <a:pt x="802" y="5492"/>
                    <a:pt x="234" y="6593"/>
                  </a:cubicBezTo>
                  <a:cubicBezTo>
                    <a:pt x="1" y="7027"/>
                    <a:pt x="168" y="7527"/>
                    <a:pt x="601" y="7727"/>
                  </a:cubicBezTo>
                  <a:cubicBezTo>
                    <a:pt x="701" y="7794"/>
                    <a:pt x="835" y="7827"/>
                    <a:pt x="968" y="7827"/>
                  </a:cubicBezTo>
                  <a:cubicBezTo>
                    <a:pt x="1269" y="7827"/>
                    <a:pt x="1569" y="7661"/>
                    <a:pt x="1736" y="7360"/>
                  </a:cubicBezTo>
                  <a:cubicBezTo>
                    <a:pt x="2136" y="6526"/>
                    <a:pt x="2636" y="5959"/>
                    <a:pt x="3203" y="5626"/>
                  </a:cubicBezTo>
                  <a:cubicBezTo>
                    <a:pt x="3470" y="5492"/>
                    <a:pt x="3770" y="5392"/>
                    <a:pt x="4071" y="5259"/>
                  </a:cubicBezTo>
                  <a:cubicBezTo>
                    <a:pt x="4204" y="7661"/>
                    <a:pt x="5538" y="10229"/>
                    <a:pt x="6539" y="11363"/>
                  </a:cubicBezTo>
                  <a:cubicBezTo>
                    <a:pt x="6706" y="11563"/>
                    <a:pt x="6939" y="11663"/>
                    <a:pt x="7173" y="11663"/>
                  </a:cubicBezTo>
                  <a:cubicBezTo>
                    <a:pt x="7373" y="11663"/>
                    <a:pt x="7573" y="11597"/>
                    <a:pt x="7740" y="11463"/>
                  </a:cubicBezTo>
                  <a:cubicBezTo>
                    <a:pt x="8073" y="11163"/>
                    <a:pt x="8107" y="10629"/>
                    <a:pt x="7807" y="10262"/>
                  </a:cubicBezTo>
                  <a:cubicBezTo>
                    <a:pt x="6839" y="9195"/>
                    <a:pt x="5672" y="6560"/>
                    <a:pt x="5738" y="4625"/>
                  </a:cubicBezTo>
                  <a:cubicBezTo>
                    <a:pt x="5838" y="4558"/>
                    <a:pt x="5939" y="4492"/>
                    <a:pt x="6039" y="4425"/>
                  </a:cubicBezTo>
                  <a:cubicBezTo>
                    <a:pt x="7306" y="3591"/>
                    <a:pt x="7840" y="2090"/>
                    <a:pt x="8107" y="1056"/>
                  </a:cubicBezTo>
                  <a:cubicBezTo>
                    <a:pt x="8240" y="622"/>
                    <a:pt x="7973" y="155"/>
                    <a:pt x="7506" y="22"/>
                  </a:cubicBezTo>
                  <a:cubicBezTo>
                    <a:pt x="7445" y="8"/>
                    <a:pt x="7383" y="1"/>
                    <a:pt x="7321" y="1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>
              <a:off x="-496662" y="2868475"/>
              <a:ext cx="88825" cy="134325"/>
            </a:xfrm>
            <a:custGeom>
              <a:rect b="b" l="l" r="r" t="t"/>
              <a:pathLst>
                <a:path extrusionOk="0" h="10746" w="7106">
                  <a:moveTo>
                    <a:pt x="947" y="1"/>
                  </a:moveTo>
                  <a:cubicBezTo>
                    <a:pt x="865" y="1"/>
                    <a:pt x="782" y="13"/>
                    <a:pt x="701" y="38"/>
                  </a:cubicBezTo>
                  <a:cubicBezTo>
                    <a:pt x="267" y="205"/>
                    <a:pt x="0" y="672"/>
                    <a:pt x="167" y="1105"/>
                  </a:cubicBezTo>
                  <a:cubicBezTo>
                    <a:pt x="434" y="2006"/>
                    <a:pt x="1001" y="2807"/>
                    <a:pt x="1735" y="3374"/>
                  </a:cubicBezTo>
                  <a:cubicBezTo>
                    <a:pt x="1568" y="4141"/>
                    <a:pt x="1401" y="5008"/>
                    <a:pt x="1368" y="5876"/>
                  </a:cubicBezTo>
                  <a:cubicBezTo>
                    <a:pt x="1334" y="7177"/>
                    <a:pt x="1635" y="8344"/>
                    <a:pt x="2235" y="9211"/>
                  </a:cubicBezTo>
                  <a:cubicBezTo>
                    <a:pt x="2302" y="9345"/>
                    <a:pt x="2369" y="9445"/>
                    <a:pt x="2469" y="9545"/>
                  </a:cubicBezTo>
                  <a:cubicBezTo>
                    <a:pt x="2602" y="9745"/>
                    <a:pt x="2769" y="9945"/>
                    <a:pt x="2802" y="10112"/>
                  </a:cubicBezTo>
                  <a:cubicBezTo>
                    <a:pt x="2902" y="10512"/>
                    <a:pt x="3236" y="10746"/>
                    <a:pt x="3603" y="10746"/>
                  </a:cubicBezTo>
                  <a:cubicBezTo>
                    <a:pt x="3669" y="10746"/>
                    <a:pt x="3770" y="10746"/>
                    <a:pt x="3836" y="10712"/>
                  </a:cubicBezTo>
                  <a:cubicBezTo>
                    <a:pt x="4270" y="10612"/>
                    <a:pt x="4537" y="10145"/>
                    <a:pt x="4437" y="9712"/>
                  </a:cubicBezTo>
                  <a:cubicBezTo>
                    <a:pt x="4303" y="9245"/>
                    <a:pt x="4070" y="8878"/>
                    <a:pt x="3836" y="8578"/>
                  </a:cubicBezTo>
                  <a:cubicBezTo>
                    <a:pt x="3770" y="8477"/>
                    <a:pt x="3703" y="8377"/>
                    <a:pt x="3636" y="8311"/>
                  </a:cubicBezTo>
                  <a:cubicBezTo>
                    <a:pt x="3136" y="7510"/>
                    <a:pt x="3036" y="6576"/>
                    <a:pt x="3069" y="5909"/>
                  </a:cubicBezTo>
                  <a:cubicBezTo>
                    <a:pt x="3069" y="5342"/>
                    <a:pt x="3169" y="4741"/>
                    <a:pt x="3303" y="4174"/>
                  </a:cubicBezTo>
                  <a:cubicBezTo>
                    <a:pt x="3736" y="4274"/>
                    <a:pt x="4170" y="4375"/>
                    <a:pt x="4637" y="4375"/>
                  </a:cubicBezTo>
                  <a:cubicBezTo>
                    <a:pt x="5271" y="4375"/>
                    <a:pt x="5904" y="4241"/>
                    <a:pt x="6505" y="3974"/>
                  </a:cubicBezTo>
                  <a:cubicBezTo>
                    <a:pt x="6905" y="3807"/>
                    <a:pt x="7105" y="3307"/>
                    <a:pt x="6938" y="2873"/>
                  </a:cubicBezTo>
                  <a:cubicBezTo>
                    <a:pt x="6791" y="2555"/>
                    <a:pt x="6482" y="2362"/>
                    <a:pt x="6169" y="2362"/>
                  </a:cubicBezTo>
                  <a:cubicBezTo>
                    <a:pt x="6057" y="2362"/>
                    <a:pt x="5944" y="2387"/>
                    <a:pt x="5838" y="2440"/>
                  </a:cubicBezTo>
                  <a:cubicBezTo>
                    <a:pt x="5463" y="2603"/>
                    <a:pt x="5049" y="2686"/>
                    <a:pt x="4634" y="2686"/>
                  </a:cubicBezTo>
                  <a:cubicBezTo>
                    <a:pt x="4198" y="2686"/>
                    <a:pt x="3762" y="2594"/>
                    <a:pt x="3369" y="2406"/>
                  </a:cubicBezTo>
                  <a:cubicBezTo>
                    <a:pt x="3269" y="2273"/>
                    <a:pt x="3102" y="2173"/>
                    <a:pt x="2902" y="2106"/>
                  </a:cubicBezTo>
                  <a:lnTo>
                    <a:pt x="2869" y="2106"/>
                  </a:lnTo>
                  <a:cubicBezTo>
                    <a:pt x="2335" y="1739"/>
                    <a:pt x="1968" y="1206"/>
                    <a:pt x="1768" y="605"/>
                  </a:cubicBezTo>
                  <a:cubicBezTo>
                    <a:pt x="1633" y="226"/>
                    <a:pt x="1300" y="1"/>
                    <a:pt x="947" y="1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-450387" y="3006013"/>
              <a:ext cx="52975" cy="180675"/>
            </a:xfrm>
            <a:custGeom>
              <a:rect b="b" l="l" r="r" t="t"/>
              <a:pathLst>
                <a:path extrusionOk="0" h="14454" w="4238">
                  <a:moveTo>
                    <a:pt x="3032" y="0"/>
                  </a:moveTo>
                  <a:cubicBezTo>
                    <a:pt x="2990" y="0"/>
                    <a:pt x="2946" y="3"/>
                    <a:pt x="2903" y="10"/>
                  </a:cubicBezTo>
                  <a:cubicBezTo>
                    <a:pt x="2469" y="110"/>
                    <a:pt x="2169" y="543"/>
                    <a:pt x="2236" y="1010"/>
                  </a:cubicBezTo>
                  <a:cubicBezTo>
                    <a:pt x="2503" y="2411"/>
                    <a:pt x="2169" y="3946"/>
                    <a:pt x="1368" y="5147"/>
                  </a:cubicBezTo>
                  <a:cubicBezTo>
                    <a:pt x="1268" y="5247"/>
                    <a:pt x="1202" y="5380"/>
                    <a:pt x="1102" y="5514"/>
                  </a:cubicBezTo>
                  <a:cubicBezTo>
                    <a:pt x="868" y="5847"/>
                    <a:pt x="568" y="6214"/>
                    <a:pt x="368" y="6681"/>
                  </a:cubicBezTo>
                  <a:cubicBezTo>
                    <a:pt x="34" y="7448"/>
                    <a:pt x="34" y="8316"/>
                    <a:pt x="34" y="8983"/>
                  </a:cubicBezTo>
                  <a:cubicBezTo>
                    <a:pt x="1" y="10884"/>
                    <a:pt x="68" y="12685"/>
                    <a:pt x="1202" y="14120"/>
                  </a:cubicBezTo>
                  <a:cubicBezTo>
                    <a:pt x="1368" y="14353"/>
                    <a:pt x="1602" y="14453"/>
                    <a:pt x="1869" y="14453"/>
                  </a:cubicBezTo>
                  <a:cubicBezTo>
                    <a:pt x="2036" y="14453"/>
                    <a:pt x="2236" y="14387"/>
                    <a:pt x="2403" y="14253"/>
                  </a:cubicBezTo>
                  <a:cubicBezTo>
                    <a:pt x="2736" y="13986"/>
                    <a:pt x="2803" y="13453"/>
                    <a:pt x="2536" y="13086"/>
                  </a:cubicBezTo>
                  <a:cubicBezTo>
                    <a:pt x="1735" y="12085"/>
                    <a:pt x="1669" y="10584"/>
                    <a:pt x="1702" y="9016"/>
                  </a:cubicBezTo>
                  <a:cubicBezTo>
                    <a:pt x="1702" y="8416"/>
                    <a:pt x="1735" y="7815"/>
                    <a:pt x="1936" y="7348"/>
                  </a:cubicBezTo>
                  <a:cubicBezTo>
                    <a:pt x="2036" y="7048"/>
                    <a:pt x="2236" y="6781"/>
                    <a:pt x="2469" y="6481"/>
                  </a:cubicBezTo>
                  <a:cubicBezTo>
                    <a:pt x="2569" y="6347"/>
                    <a:pt x="2669" y="6214"/>
                    <a:pt x="2769" y="6081"/>
                  </a:cubicBezTo>
                  <a:cubicBezTo>
                    <a:pt x="3804" y="4513"/>
                    <a:pt x="4237" y="2545"/>
                    <a:pt x="3904" y="710"/>
                  </a:cubicBezTo>
                  <a:cubicBezTo>
                    <a:pt x="3813" y="287"/>
                    <a:pt x="3448" y="0"/>
                    <a:pt x="3032" y="0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-439962" y="3171838"/>
              <a:ext cx="253950" cy="281700"/>
            </a:xfrm>
            <a:custGeom>
              <a:rect b="b" l="l" r="r" t="t"/>
              <a:pathLst>
                <a:path extrusionOk="0" h="22536" w="20316">
                  <a:moveTo>
                    <a:pt x="6838" y="0"/>
                  </a:moveTo>
                  <a:cubicBezTo>
                    <a:pt x="6632" y="0"/>
                    <a:pt x="6385" y="58"/>
                    <a:pt x="6105" y="220"/>
                  </a:cubicBezTo>
                  <a:cubicBezTo>
                    <a:pt x="4671" y="1054"/>
                    <a:pt x="3603" y="2421"/>
                    <a:pt x="3136" y="4023"/>
                  </a:cubicBezTo>
                  <a:cubicBezTo>
                    <a:pt x="2836" y="5057"/>
                    <a:pt x="2803" y="6157"/>
                    <a:pt x="3036" y="7225"/>
                  </a:cubicBezTo>
                  <a:cubicBezTo>
                    <a:pt x="2436" y="7058"/>
                    <a:pt x="1869" y="6891"/>
                    <a:pt x="1635" y="6558"/>
                  </a:cubicBezTo>
                  <a:cubicBezTo>
                    <a:pt x="1475" y="6318"/>
                    <a:pt x="1219" y="6198"/>
                    <a:pt x="960" y="6198"/>
                  </a:cubicBezTo>
                  <a:cubicBezTo>
                    <a:pt x="788" y="6198"/>
                    <a:pt x="615" y="6251"/>
                    <a:pt x="468" y="6358"/>
                  </a:cubicBezTo>
                  <a:cubicBezTo>
                    <a:pt x="67" y="6624"/>
                    <a:pt x="1" y="7158"/>
                    <a:pt x="268" y="7525"/>
                  </a:cubicBezTo>
                  <a:cubicBezTo>
                    <a:pt x="868" y="8359"/>
                    <a:pt x="1802" y="8626"/>
                    <a:pt x="2636" y="8859"/>
                  </a:cubicBezTo>
                  <a:cubicBezTo>
                    <a:pt x="3203" y="9026"/>
                    <a:pt x="3770" y="9160"/>
                    <a:pt x="4037" y="9493"/>
                  </a:cubicBezTo>
                  <a:cubicBezTo>
                    <a:pt x="4204" y="9693"/>
                    <a:pt x="4337" y="9960"/>
                    <a:pt x="4471" y="10294"/>
                  </a:cubicBezTo>
                  <a:cubicBezTo>
                    <a:pt x="4604" y="10661"/>
                    <a:pt x="4804" y="11128"/>
                    <a:pt x="5138" y="11495"/>
                  </a:cubicBezTo>
                  <a:cubicBezTo>
                    <a:pt x="4037" y="13429"/>
                    <a:pt x="3670" y="15764"/>
                    <a:pt x="4204" y="17933"/>
                  </a:cubicBezTo>
                  <a:cubicBezTo>
                    <a:pt x="4304" y="18333"/>
                    <a:pt x="4637" y="18600"/>
                    <a:pt x="5038" y="18600"/>
                  </a:cubicBezTo>
                  <a:cubicBezTo>
                    <a:pt x="5104" y="18600"/>
                    <a:pt x="5171" y="18566"/>
                    <a:pt x="5238" y="18566"/>
                  </a:cubicBezTo>
                  <a:cubicBezTo>
                    <a:pt x="5671" y="18433"/>
                    <a:pt x="5972" y="17999"/>
                    <a:pt x="5838" y="17532"/>
                  </a:cubicBezTo>
                  <a:cubicBezTo>
                    <a:pt x="5405" y="15731"/>
                    <a:pt x="5705" y="13796"/>
                    <a:pt x="6672" y="12229"/>
                  </a:cubicBezTo>
                  <a:cubicBezTo>
                    <a:pt x="6731" y="12233"/>
                    <a:pt x="6790" y="12235"/>
                    <a:pt x="6848" y="12235"/>
                  </a:cubicBezTo>
                  <a:cubicBezTo>
                    <a:pt x="7215" y="12235"/>
                    <a:pt x="7556" y="12153"/>
                    <a:pt x="7873" y="12095"/>
                  </a:cubicBezTo>
                  <a:cubicBezTo>
                    <a:pt x="8116" y="12068"/>
                    <a:pt x="8359" y="12019"/>
                    <a:pt x="8584" y="12019"/>
                  </a:cubicBezTo>
                  <a:cubicBezTo>
                    <a:pt x="8637" y="12019"/>
                    <a:pt x="8689" y="12022"/>
                    <a:pt x="8740" y="12028"/>
                  </a:cubicBezTo>
                  <a:cubicBezTo>
                    <a:pt x="9474" y="12095"/>
                    <a:pt x="10075" y="12896"/>
                    <a:pt x="10708" y="13696"/>
                  </a:cubicBezTo>
                  <a:cubicBezTo>
                    <a:pt x="10842" y="13830"/>
                    <a:pt x="10942" y="13996"/>
                    <a:pt x="11042" y="14130"/>
                  </a:cubicBezTo>
                  <a:cubicBezTo>
                    <a:pt x="12109" y="15464"/>
                    <a:pt x="14578" y="17499"/>
                    <a:pt x="16879" y="17566"/>
                  </a:cubicBezTo>
                  <a:cubicBezTo>
                    <a:pt x="16879" y="17566"/>
                    <a:pt x="16879" y="17599"/>
                    <a:pt x="16879" y="17599"/>
                  </a:cubicBezTo>
                  <a:cubicBezTo>
                    <a:pt x="17080" y="19334"/>
                    <a:pt x="17880" y="20868"/>
                    <a:pt x="18647" y="22136"/>
                  </a:cubicBezTo>
                  <a:cubicBezTo>
                    <a:pt x="18814" y="22402"/>
                    <a:pt x="19081" y="22536"/>
                    <a:pt x="19381" y="22536"/>
                  </a:cubicBezTo>
                  <a:cubicBezTo>
                    <a:pt x="19515" y="22536"/>
                    <a:pt x="19648" y="22503"/>
                    <a:pt x="19782" y="22402"/>
                  </a:cubicBezTo>
                  <a:cubicBezTo>
                    <a:pt x="20182" y="22169"/>
                    <a:pt x="20315" y="21669"/>
                    <a:pt x="20082" y="21268"/>
                  </a:cubicBezTo>
                  <a:cubicBezTo>
                    <a:pt x="19415" y="20134"/>
                    <a:pt x="18747" y="18800"/>
                    <a:pt x="18547" y="17399"/>
                  </a:cubicBezTo>
                  <a:cubicBezTo>
                    <a:pt x="18414" y="16031"/>
                    <a:pt x="18814" y="14730"/>
                    <a:pt x="19648" y="13963"/>
                  </a:cubicBezTo>
                  <a:cubicBezTo>
                    <a:pt x="20015" y="13663"/>
                    <a:pt x="20015" y="13129"/>
                    <a:pt x="19715" y="12796"/>
                  </a:cubicBezTo>
                  <a:cubicBezTo>
                    <a:pt x="19554" y="12599"/>
                    <a:pt x="19326" y="12498"/>
                    <a:pt x="19098" y="12498"/>
                  </a:cubicBezTo>
                  <a:cubicBezTo>
                    <a:pt x="18900" y="12498"/>
                    <a:pt x="18702" y="12574"/>
                    <a:pt x="18547" y="12729"/>
                  </a:cubicBezTo>
                  <a:cubicBezTo>
                    <a:pt x="17647" y="13496"/>
                    <a:pt x="17080" y="14630"/>
                    <a:pt x="16913" y="15864"/>
                  </a:cubicBezTo>
                  <a:cubicBezTo>
                    <a:pt x="15445" y="15798"/>
                    <a:pt x="13444" y="14430"/>
                    <a:pt x="12376" y="13062"/>
                  </a:cubicBezTo>
                  <a:cubicBezTo>
                    <a:pt x="12276" y="12929"/>
                    <a:pt x="12176" y="12796"/>
                    <a:pt x="12043" y="12662"/>
                  </a:cubicBezTo>
                  <a:cubicBezTo>
                    <a:pt x="11309" y="11695"/>
                    <a:pt x="10375" y="10461"/>
                    <a:pt x="8874" y="10360"/>
                  </a:cubicBezTo>
                  <a:cubicBezTo>
                    <a:pt x="8788" y="10354"/>
                    <a:pt x="8704" y="10352"/>
                    <a:pt x="8620" y="10352"/>
                  </a:cubicBezTo>
                  <a:cubicBezTo>
                    <a:pt x="8249" y="10352"/>
                    <a:pt x="7900" y="10406"/>
                    <a:pt x="7573" y="10461"/>
                  </a:cubicBezTo>
                  <a:cubicBezTo>
                    <a:pt x="7273" y="10527"/>
                    <a:pt x="7006" y="10561"/>
                    <a:pt x="6772" y="10561"/>
                  </a:cubicBezTo>
                  <a:cubicBezTo>
                    <a:pt x="6672" y="10494"/>
                    <a:pt x="6572" y="10427"/>
                    <a:pt x="6439" y="10427"/>
                  </a:cubicBezTo>
                  <a:cubicBezTo>
                    <a:pt x="6272" y="10260"/>
                    <a:pt x="6172" y="9960"/>
                    <a:pt x="6005" y="9627"/>
                  </a:cubicBezTo>
                  <a:cubicBezTo>
                    <a:pt x="5838" y="9226"/>
                    <a:pt x="5671" y="8793"/>
                    <a:pt x="5338" y="8392"/>
                  </a:cubicBezTo>
                  <a:cubicBezTo>
                    <a:pt x="5271" y="8359"/>
                    <a:pt x="5238" y="8326"/>
                    <a:pt x="5204" y="8292"/>
                  </a:cubicBezTo>
                  <a:cubicBezTo>
                    <a:pt x="5204" y="8226"/>
                    <a:pt x="5171" y="8126"/>
                    <a:pt x="5138" y="8059"/>
                  </a:cubicBezTo>
                  <a:cubicBezTo>
                    <a:pt x="4571" y="6991"/>
                    <a:pt x="4404" y="5690"/>
                    <a:pt x="4771" y="4490"/>
                  </a:cubicBezTo>
                  <a:cubicBezTo>
                    <a:pt x="5071" y="3355"/>
                    <a:pt x="5838" y="2355"/>
                    <a:pt x="6872" y="1721"/>
                  </a:cubicBezTo>
                  <a:cubicBezTo>
                    <a:pt x="6903" y="1724"/>
                    <a:pt x="6933" y="1726"/>
                    <a:pt x="6963" y="1726"/>
                  </a:cubicBezTo>
                  <a:cubicBezTo>
                    <a:pt x="7232" y="1726"/>
                    <a:pt x="7490" y="1594"/>
                    <a:pt x="7640" y="1354"/>
                  </a:cubicBezTo>
                  <a:cubicBezTo>
                    <a:pt x="7906" y="954"/>
                    <a:pt x="7806" y="453"/>
                    <a:pt x="7406" y="187"/>
                  </a:cubicBezTo>
                  <a:cubicBezTo>
                    <a:pt x="7294" y="93"/>
                    <a:pt x="7099" y="0"/>
                    <a:pt x="6838" y="0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-142250" y="3486288"/>
              <a:ext cx="157213" cy="99013"/>
            </a:xfrm>
            <a:custGeom>
              <a:rect b="b" l="l" r="r" t="t"/>
              <a:pathLst>
                <a:path extrusionOk="0" h="7921" w="12577">
                  <a:moveTo>
                    <a:pt x="11604" y="0"/>
                  </a:moveTo>
                  <a:cubicBezTo>
                    <a:pt x="11457" y="0"/>
                    <a:pt x="11309" y="37"/>
                    <a:pt x="11175" y="115"/>
                  </a:cubicBezTo>
                  <a:cubicBezTo>
                    <a:pt x="10575" y="449"/>
                    <a:pt x="10075" y="916"/>
                    <a:pt x="9574" y="1349"/>
                  </a:cubicBezTo>
                  <a:cubicBezTo>
                    <a:pt x="9274" y="1616"/>
                    <a:pt x="9007" y="1883"/>
                    <a:pt x="8707" y="2083"/>
                  </a:cubicBezTo>
                  <a:cubicBezTo>
                    <a:pt x="8437" y="2326"/>
                    <a:pt x="7774" y="2765"/>
                    <a:pt x="7125" y="2765"/>
                  </a:cubicBezTo>
                  <a:cubicBezTo>
                    <a:pt x="6971" y="2765"/>
                    <a:pt x="6819" y="2741"/>
                    <a:pt x="6672" y="2684"/>
                  </a:cubicBezTo>
                  <a:cubicBezTo>
                    <a:pt x="6405" y="2584"/>
                    <a:pt x="6105" y="2383"/>
                    <a:pt x="5805" y="2150"/>
                  </a:cubicBezTo>
                  <a:cubicBezTo>
                    <a:pt x="5505" y="1883"/>
                    <a:pt x="5138" y="1616"/>
                    <a:pt x="4671" y="1416"/>
                  </a:cubicBezTo>
                  <a:cubicBezTo>
                    <a:pt x="4276" y="1233"/>
                    <a:pt x="3851" y="1145"/>
                    <a:pt x="3426" y="1145"/>
                  </a:cubicBezTo>
                  <a:cubicBezTo>
                    <a:pt x="2847" y="1145"/>
                    <a:pt x="2269" y="1308"/>
                    <a:pt x="1769" y="1616"/>
                  </a:cubicBezTo>
                  <a:cubicBezTo>
                    <a:pt x="1569" y="1750"/>
                    <a:pt x="1402" y="1883"/>
                    <a:pt x="1235" y="1983"/>
                  </a:cubicBezTo>
                  <a:cubicBezTo>
                    <a:pt x="1068" y="2150"/>
                    <a:pt x="868" y="2317"/>
                    <a:pt x="701" y="2350"/>
                  </a:cubicBezTo>
                  <a:cubicBezTo>
                    <a:pt x="268" y="2484"/>
                    <a:pt x="1" y="2951"/>
                    <a:pt x="134" y="3384"/>
                  </a:cubicBezTo>
                  <a:cubicBezTo>
                    <a:pt x="244" y="3742"/>
                    <a:pt x="581" y="3986"/>
                    <a:pt x="939" y="3986"/>
                  </a:cubicBezTo>
                  <a:cubicBezTo>
                    <a:pt x="1015" y="3986"/>
                    <a:pt x="1092" y="3975"/>
                    <a:pt x="1168" y="3951"/>
                  </a:cubicBezTo>
                  <a:cubicBezTo>
                    <a:pt x="1669" y="3818"/>
                    <a:pt x="2002" y="3518"/>
                    <a:pt x="2302" y="3317"/>
                  </a:cubicBezTo>
                  <a:cubicBezTo>
                    <a:pt x="2436" y="3217"/>
                    <a:pt x="2536" y="3117"/>
                    <a:pt x="2669" y="3051"/>
                  </a:cubicBezTo>
                  <a:cubicBezTo>
                    <a:pt x="2879" y="2898"/>
                    <a:pt x="3143" y="2822"/>
                    <a:pt x="3412" y="2822"/>
                  </a:cubicBezTo>
                  <a:cubicBezTo>
                    <a:pt x="3614" y="2822"/>
                    <a:pt x="3818" y="2865"/>
                    <a:pt x="4004" y="2951"/>
                  </a:cubicBezTo>
                  <a:cubicBezTo>
                    <a:pt x="4237" y="3051"/>
                    <a:pt x="4504" y="3251"/>
                    <a:pt x="4771" y="3451"/>
                  </a:cubicBezTo>
                  <a:cubicBezTo>
                    <a:pt x="5138" y="3751"/>
                    <a:pt x="5571" y="4085"/>
                    <a:pt x="6105" y="4285"/>
                  </a:cubicBezTo>
                  <a:cubicBezTo>
                    <a:pt x="6172" y="4318"/>
                    <a:pt x="6239" y="4318"/>
                    <a:pt x="6339" y="4352"/>
                  </a:cubicBezTo>
                  <a:cubicBezTo>
                    <a:pt x="6439" y="5686"/>
                    <a:pt x="7606" y="7320"/>
                    <a:pt x="8407" y="7787"/>
                  </a:cubicBezTo>
                  <a:cubicBezTo>
                    <a:pt x="8540" y="7887"/>
                    <a:pt x="8707" y="7921"/>
                    <a:pt x="8874" y="7921"/>
                  </a:cubicBezTo>
                  <a:cubicBezTo>
                    <a:pt x="9141" y="7921"/>
                    <a:pt x="9407" y="7787"/>
                    <a:pt x="9574" y="7554"/>
                  </a:cubicBezTo>
                  <a:cubicBezTo>
                    <a:pt x="9808" y="7154"/>
                    <a:pt x="9708" y="6620"/>
                    <a:pt x="9307" y="6386"/>
                  </a:cubicBezTo>
                  <a:cubicBezTo>
                    <a:pt x="8840" y="6086"/>
                    <a:pt x="8107" y="4919"/>
                    <a:pt x="8006" y="4318"/>
                  </a:cubicBezTo>
                  <a:cubicBezTo>
                    <a:pt x="8574" y="4151"/>
                    <a:pt x="9174" y="3851"/>
                    <a:pt x="9741" y="3418"/>
                  </a:cubicBezTo>
                  <a:cubicBezTo>
                    <a:pt x="10075" y="3151"/>
                    <a:pt x="10408" y="2884"/>
                    <a:pt x="10708" y="2617"/>
                  </a:cubicBezTo>
                  <a:cubicBezTo>
                    <a:pt x="11142" y="2217"/>
                    <a:pt x="11576" y="1816"/>
                    <a:pt x="12043" y="1550"/>
                  </a:cubicBezTo>
                  <a:cubicBezTo>
                    <a:pt x="12443" y="1316"/>
                    <a:pt x="12576" y="816"/>
                    <a:pt x="12343" y="415"/>
                  </a:cubicBezTo>
                  <a:cubicBezTo>
                    <a:pt x="12187" y="149"/>
                    <a:pt x="11898" y="0"/>
                    <a:pt x="11604" y="0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-377412" y="2982750"/>
              <a:ext cx="378613" cy="420338"/>
            </a:xfrm>
            <a:custGeom>
              <a:rect b="b" l="l" r="r" t="t"/>
              <a:pathLst>
                <a:path extrusionOk="0" h="33627" w="30289">
                  <a:moveTo>
                    <a:pt x="4396" y="0"/>
                  </a:moveTo>
                  <a:cubicBezTo>
                    <a:pt x="4376" y="0"/>
                    <a:pt x="4357" y="1"/>
                    <a:pt x="4337" y="3"/>
                  </a:cubicBezTo>
                  <a:cubicBezTo>
                    <a:pt x="3870" y="36"/>
                    <a:pt x="3503" y="436"/>
                    <a:pt x="3536" y="903"/>
                  </a:cubicBezTo>
                  <a:cubicBezTo>
                    <a:pt x="3636" y="2571"/>
                    <a:pt x="3936" y="4239"/>
                    <a:pt x="4337" y="5873"/>
                  </a:cubicBezTo>
                  <a:cubicBezTo>
                    <a:pt x="4237" y="5840"/>
                    <a:pt x="4103" y="5807"/>
                    <a:pt x="3970" y="5807"/>
                  </a:cubicBezTo>
                  <a:cubicBezTo>
                    <a:pt x="3870" y="5796"/>
                    <a:pt x="3766" y="5792"/>
                    <a:pt x="3661" y="5792"/>
                  </a:cubicBezTo>
                  <a:cubicBezTo>
                    <a:pt x="3451" y="5792"/>
                    <a:pt x="3236" y="5807"/>
                    <a:pt x="3036" y="5807"/>
                  </a:cubicBezTo>
                  <a:lnTo>
                    <a:pt x="2402" y="5807"/>
                  </a:lnTo>
                  <a:cubicBezTo>
                    <a:pt x="2035" y="5773"/>
                    <a:pt x="1768" y="5673"/>
                    <a:pt x="1668" y="5507"/>
                  </a:cubicBezTo>
                  <a:cubicBezTo>
                    <a:pt x="1519" y="5272"/>
                    <a:pt x="1247" y="5133"/>
                    <a:pt x="965" y="5133"/>
                  </a:cubicBezTo>
                  <a:cubicBezTo>
                    <a:pt x="807" y="5133"/>
                    <a:pt x="645" y="5177"/>
                    <a:pt x="501" y="5273"/>
                  </a:cubicBezTo>
                  <a:cubicBezTo>
                    <a:pt x="134" y="5540"/>
                    <a:pt x="0" y="6040"/>
                    <a:pt x="267" y="6441"/>
                  </a:cubicBezTo>
                  <a:cubicBezTo>
                    <a:pt x="667" y="7041"/>
                    <a:pt x="1368" y="7408"/>
                    <a:pt x="2269" y="7475"/>
                  </a:cubicBezTo>
                  <a:cubicBezTo>
                    <a:pt x="2419" y="7491"/>
                    <a:pt x="2561" y="7500"/>
                    <a:pt x="2698" y="7500"/>
                  </a:cubicBezTo>
                  <a:cubicBezTo>
                    <a:pt x="2836" y="7500"/>
                    <a:pt x="2969" y="7491"/>
                    <a:pt x="3103" y="7475"/>
                  </a:cubicBezTo>
                  <a:lnTo>
                    <a:pt x="3836" y="7475"/>
                  </a:lnTo>
                  <a:cubicBezTo>
                    <a:pt x="4303" y="7541"/>
                    <a:pt x="4770" y="7708"/>
                    <a:pt x="5271" y="7908"/>
                  </a:cubicBezTo>
                  <a:cubicBezTo>
                    <a:pt x="5404" y="7975"/>
                    <a:pt x="5538" y="8008"/>
                    <a:pt x="5671" y="8075"/>
                  </a:cubicBezTo>
                  <a:cubicBezTo>
                    <a:pt x="6839" y="8509"/>
                    <a:pt x="8073" y="8776"/>
                    <a:pt x="9274" y="9076"/>
                  </a:cubicBezTo>
                  <a:lnTo>
                    <a:pt x="13777" y="10110"/>
                  </a:lnTo>
                  <a:cubicBezTo>
                    <a:pt x="12943" y="11578"/>
                    <a:pt x="12109" y="13112"/>
                    <a:pt x="11642" y="14813"/>
                  </a:cubicBezTo>
                  <a:cubicBezTo>
                    <a:pt x="11042" y="17048"/>
                    <a:pt x="11208" y="19183"/>
                    <a:pt x="12142" y="20851"/>
                  </a:cubicBezTo>
                  <a:cubicBezTo>
                    <a:pt x="12543" y="21585"/>
                    <a:pt x="13076" y="22185"/>
                    <a:pt x="13577" y="22752"/>
                  </a:cubicBezTo>
                  <a:cubicBezTo>
                    <a:pt x="13877" y="23119"/>
                    <a:pt x="14177" y="23419"/>
                    <a:pt x="14444" y="23786"/>
                  </a:cubicBezTo>
                  <a:cubicBezTo>
                    <a:pt x="14644" y="24086"/>
                    <a:pt x="14844" y="24387"/>
                    <a:pt x="15044" y="24720"/>
                  </a:cubicBezTo>
                  <a:cubicBezTo>
                    <a:pt x="15478" y="25354"/>
                    <a:pt x="15878" y="26021"/>
                    <a:pt x="16445" y="26588"/>
                  </a:cubicBezTo>
                  <a:cubicBezTo>
                    <a:pt x="17513" y="27622"/>
                    <a:pt x="18880" y="28156"/>
                    <a:pt x="20215" y="28656"/>
                  </a:cubicBezTo>
                  <a:cubicBezTo>
                    <a:pt x="21316" y="29090"/>
                    <a:pt x="22350" y="29457"/>
                    <a:pt x="23150" y="30158"/>
                  </a:cubicBezTo>
                  <a:cubicBezTo>
                    <a:pt x="23984" y="30825"/>
                    <a:pt x="24518" y="31825"/>
                    <a:pt x="24685" y="32893"/>
                  </a:cubicBezTo>
                  <a:cubicBezTo>
                    <a:pt x="24751" y="33326"/>
                    <a:pt x="25118" y="33627"/>
                    <a:pt x="25519" y="33627"/>
                  </a:cubicBezTo>
                  <a:lnTo>
                    <a:pt x="25652" y="33627"/>
                  </a:lnTo>
                  <a:cubicBezTo>
                    <a:pt x="26119" y="33560"/>
                    <a:pt x="26419" y="33126"/>
                    <a:pt x="26352" y="32659"/>
                  </a:cubicBezTo>
                  <a:cubicBezTo>
                    <a:pt x="26152" y="31192"/>
                    <a:pt x="25385" y="29824"/>
                    <a:pt x="24251" y="28857"/>
                  </a:cubicBezTo>
                  <a:cubicBezTo>
                    <a:pt x="23217" y="27989"/>
                    <a:pt x="21983" y="27522"/>
                    <a:pt x="20815" y="27089"/>
                  </a:cubicBezTo>
                  <a:cubicBezTo>
                    <a:pt x="19614" y="26622"/>
                    <a:pt x="18480" y="26188"/>
                    <a:pt x="17646" y="25387"/>
                  </a:cubicBezTo>
                  <a:cubicBezTo>
                    <a:pt x="17213" y="24954"/>
                    <a:pt x="16846" y="24387"/>
                    <a:pt x="16479" y="23820"/>
                  </a:cubicBezTo>
                  <a:cubicBezTo>
                    <a:pt x="16412" y="23720"/>
                    <a:pt x="16345" y="23619"/>
                    <a:pt x="16279" y="23519"/>
                  </a:cubicBezTo>
                  <a:cubicBezTo>
                    <a:pt x="16879" y="22819"/>
                    <a:pt x="17446" y="22052"/>
                    <a:pt x="17946" y="21284"/>
                  </a:cubicBezTo>
                  <a:cubicBezTo>
                    <a:pt x="18213" y="20918"/>
                    <a:pt x="18113" y="20384"/>
                    <a:pt x="17746" y="20117"/>
                  </a:cubicBezTo>
                  <a:cubicBezTo>
                    <a:pt x="17596" y="20017"/>
                    <a:pt x="17426" y="19968"/>
                    <a:pt x="17261" y="19968"/>
                  </a:cubicBezTo>
                  <a:cubicBezTo>
                    <a:pt x="16987" y="19968"/>
                    <a:pt x="16724" y="20101"/>
                    <a:pt x="16579" y="20350"/>
                  </a:cubicBezTo>
                  <a:cubicBezTo>
                    <a:pt x="16145" y="20951"/>
                    <a:pt x="15712" y="21551"/>
                    <a:pt x="15245" y="22118"/>
                  </a:cubicBezTo>
                  <a:cubicBezTo>
                    <a:pt x="15144" y="21952"/>
                    <a:pt x="15011" y="21818"/>
                    <a:pt x="14878" y="21651"/>
                  </a:cubicBezTo>
                  <a:cubicBezTo>
                    <a:pt x="14411" y="21118"/>
                    <a:pt x="13944" y="20584"/>
                    <a:pt x="13643" y="20017"/>
                  </a:cubicBezTo>
                  <a:cubicBezTo>
                    <a:pt x="12676" y="18316"/>
                    <a:pt x="13010" y="16281"/>
                    <a:pt x="13276" y="15247"/>
                  </a:cubicBezTo>
                  <a:cubicBezTo>
                    <a:pt x="13743" y="13579"/>
                    <a:pt x="14644" y="12011"/>
                    <a:pt x="15511" y="10510"/>
                  </a:cubicBezTo>
                  <a:lnTo>
                    <a:pt x="15578" y="10510"/>
                  </a:lnTo>
                  <a:cubicBezTo>
                    <a:pt x="17613" y="10977"/>
                    <a:pt x="19514" y="11544"/>
                    <a:pt x="20448" y="12979"/>
                  </a:cubicBezTo>
                  <a:cubicBezTo>
                    <a:pt x="20849" y="13646"/>
                    <a:pt x="21049" y="14446"/>
                    <a:pt x="21249" y="15347"/>
                  </a:cubicBezTo>
                  <a:cubicBezTo>
                    <a:pt x="21349" y="15647"/>
                    <a:pt x="21416" y="15981"/>
                    <a:pt x="21516" y="16348"/>
                  </a:cubicBezTo>
                  <a:cubicBezTo>
                    <a:pt x="21949" y="17882"/>
                    <a:pt x="22683" y="19350"/>
                    <a:pt x="23684" y="20617"/>
                  </a:cubicBezTo>
                  <a:cubicBezTo>
                    <a:pt x="24284" y="21351"/>
                    <a:pt x="24951" y="22052"/>
                    <a:pt x="25619" y="22685"/>
                  </a:cubicBezTo>
                  <a:cubicBezTo>
                    <a:pt x="26853" y="23986"/>
                    <a:pt x="28054" y="25187"/>
                    <a:pt x="28521" y="26722"/>
                  </a:cubicBezTo>
                  <a:cubicBezTo>
                    <a:pt x="28654" y="27089"/>
                    <a:pt x="28988" y="27322"/>
                    <a:pt x="29355" y="27322"/>
                  </a:cubicBezTo>
                  <a:cubicBezTo>
                    <a:pt x="29421" y="27322"/>
                    <a:pt x="29521" y="27289"/>
                    <a:pt x="29588" y="27289"/>
                  </a:cubicBezTo>
                  <a:cubicBezTo>
                    <a:pt x="30022" y="27122"/>
                    <a:pt x="30289" y="26655"/>
                    <a:pt x="30155" y="26221"/>
                  </a:cubicBezTo>
                  <a:cubicBezTo>
                    <a:pt x="29555" y="24287"/>
                    <a:pt x="28154" y="22886"/>
                    <a:pt x="26786" y="21518"/>
                  </a:cubicBezTo>
                  <a:cubicBezTo>
                    <a:pt x="26152" y="20851"/>
                    <a:pt x="25519" y="20250"/>
                    <a:pt x="25018" y="19583"/>
                  </a:cubicBezTo>
                  <a:cubicBezTo>
                    <a:pt x="24151" y="18482"/>
                    <a:pt x="23517" y="17215"/>
                    <a:pt x="23117" y="15881"/>
                  </a:cubicBezTo>
                  <a:cubicBezTo>
                    <a:pt x="23050" y="15580"/>
                    <a:pt x="22983" y="15280"/>
                    <a:pt x="22883" y="14947"/>
                  </a:cubicBezTo>
                  <a:cubicBezTo>
                    <a:pt x="22883" y="14880"/>
                    <a:pt x="22883" y="14847"/>
                    <a:pt x="22850" y="14813"/>
                  </a:cubicBezTo>
                  <a:lnTo>
                    <a:pt x="23150" y="14813"/>
                  </a:lnTo>
                  <a:cubicBezTo>
                    <a:pt x="24384" y="14813"/>
                    <a:pt x="25652" y="14346"/>
                    <a:pt x="26553" y="13479"/>
                  </a:cubicBezTo>
                  <a:cubicBezTo>
                    <a:pt x="26886" y="13145"/>
                    <a:pt x="26920" y="12612"/>
                    <a:pt x="26586" y="12278"/>
                  </a:cubicBezTo>
                  <a:cubicBezTo>
                    <a:pt x="26411" y="12103"/>
                    <a:pt x="26181" y="12011"/>
                    <a:pt x="25953" y="12011"/>
                  </a:cubicBezTo>
                  <a:cubicBezTo>
                    <a:pt x="25747" y="12011"/>
                    <a:pt x="25544" y="12086"/>
                    <a:pt x="25385" y="12245"/>
                  </a:cubicBezTo>
                  <a:cubicBezTo>
                    <a:pt x="24815" y="12814"/>
                    <a:pt x="23988" y="13127"/>
                    <a:pt x="23163" y="13127"/>
                  </a:cubicBezTo>
                  <a:cubicBezTo>
                    <a:pt x="22877" y="13127"/>
                    <a:pt x="22591" y="13089"/>
                    <a:pt x="22316" y="13012"/>
                  </a:cubicBezTo>
                  <a:cubicBezTo>
                    <a:pt x="22183" y="12678"/>
                    <a:pt x="22049" y="12378"/>
                    <a:pt x="21849" y="12078"/>
                  </a:cubicBezTo>
                  <a:cubicBezTo>
                    <a:pt x="20548" y="10076"/>
                    <a:pt x="18213" y="9409"/>
                    <a:pt x="15945" y="8876"/>
                  </a:cubicBezTo>
                  <a:lnTo>
                    <a:pt x="9641" y="7408"/>
                  </a:lnTo>
                  <a:cubicBezTo>
                    <a:pt x="8506" y="7174"/>
                    <a:pt x="7339" y="6908"/>
                    <a:pt x="6271" y="6507"/>
                  </a:cubicBezTo>
                  <a:cubicBezTo>
                    <a:pt x="5704" y="4639"/>
                    <a:pt x="5337" y="2738"/>
                    <a:pt x="5237" y="803"/>
                  </a:cubicBezTo>
                  <a:cubicBezTo>
                    <a:pt x="5205" y="356"/>
                    <a:pt x="4837" y="0"/>
                    <a:pt x="4396" y="0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-332800" y="3427238"/>
              <a:ext cx="265200" cy="203100"/>
            </a:xfrm>
            <a:custGeom>
              <a:rect b="b" l="l" r="r" t="t"/>
              <a:pathLst>
                <a:path extrusionOk="0" h="16248" w="21216">
                  <a:moveTo>
                    <a:pt x="866" y="0"/>
                  </a:moveTo>
                  <a:cubicBezTo>
                    <a:pt x="844" y="0"/>
                    <a:pt x="823" y="1"/>
                    <a:pt x="801" y="2"/>
                  </a:cubicBezTo>
                  <a:cubicBezTo>
                    <a:pt x="367" y="36"/>
                    <a:pt x="1" y="469"/>
                    <a:pt x="34" y="903"/>
                  </a:cubicBezTo>
                  <a:cubicBezTo>
                    <a:pt x="301" y="3872"/>
                    <a:pt x="2469" y="6240"/>
                    <a:pt x="4037" y="8008"/>
                  </a:cubicBezTo>
                  <a:cubicBezTo>
                    <a:pt x="4570" y="8575"/>
                    <a:pt x="5238" y="9309"/>
                    <a:pt x="6172" y="9643"/>
                  </a:cubicBezTo>
                  <a:cubicBezTo>
                    <a:pt x="6714" y="9840"/>
                    <a:pt x="7256" y="9891"/>
                    <a:pt x="7771" y="9891"/>
                  </a:cubicBezTo>
                  <a:cubicBezTo>
                    <a:pt x="7953" y="9891"/>
                    <a:pt x="8132" y="9885"/>
                    <a:pt x="8306" y="9876"/>
                  </a:cubicBezTo>
                  <a:cubicBezTo>
                    <a:pt x="8490" y="9864"/>
                    <a:pt x="8668" y="9856"/>
                    <a:pt x="8841" y="9856"/>
                  </a:cubicBezTo>
                  <a:cubicBezTo>
                    <a:pt x="9140" y="9856"/>
                    <a:pt x="9420" y="9879"/>
                    <a:pt x="9674" y="9943"/>
                  </a:cubicBezTo>
                  <a:cubicBezTo>
                    <a:pt x="10308" y="10110"/>
                    <a:pt x="10942" y="10610"/>
                    <a:pt x="11575" y="11444"/>
                  </a:cubicBezTo>
                  <a:cubicBezTo>
                    <a:pt x="11776" y="11744"/>
                    <a:pt x="11976" y="12044"/>
                    <a:pt x="12176" y="12345"/>
                  </a:cubicBezTo>
                  <a:cubicBezTo>
                    <a:pt x="12543" y="12912"/>
                    <a:pt x="12943" y="13479"/>
                    <a:pt x="13410" y="14012"/>
                  </a:cubicBezTo>
                  <a:cubicBezTo>
                    <a:pt x="14711" y="15447"/>
                    <a:pt x="16646" y="16247"/>
                    <a:pt x="18580" y="16247"/>
                  </a:cubicBezTo>
                  <a:cubicBezTo>
                    <a:pt x="19248" y="16247"/>
                    <a:pt x="19881" y="16147"/>
                    <a:pt x="20515" y="15947"/>
                  </a:cubicBezTo>
                  <a:cubicBezTo>
                    <a:pt x="20982" y="15814"/>
                    <a:pt x="21216" y="15347"/>
                    <a:pt x="21082" y="14913"/>
                  </a:cubicBezTo>
                  <a:cubicBezTo>
                    <a:pt x="20974" y="14534"/>
                    <a:pt x="20646" y="14309"/>
                    <a:pt x="20294" y="14309"/>
                  </a:cubicBezTo>
                  <a:cubicBezTo>
                    <a:pt x="20213" y="14309"/>
                    <a:pt x="20130" y="14321"/>
                    <a:pt x="20048" y="14346"/>
                  </a:cubicBezTo>
                  <a:cubicBezTo>
                    <a:pt x="19578" y="14489"/>
                    <a:pt x="19086" y="14558"/>
                    <a:pt x="18592" y="14558"/>
                  </a:cubicBezTo>
                  <a:cubicBezTo>
                    <a:pt x="17126" y="14558"/>
                    <a:pt x="15642" y="13951"/>
                    <a:pt x="14644" y="12878"/>
                  </a:cubicBezTo>
                  <a:cubicBezTo>
                    <a:pt x="14277" y="12445"/>
                    <a:pt x="13944" y="11944"/>
                    <a:pt x="13577" y="11411"/>
                  </a:cubicBezTo>
                  <a:cubicBezTo>
                    <a:pt x="13377" y="11110"/>
                    <a:pt x="13177" y="10777"/>
                    <a:pt x="12943" y="10443"/>
                  </a:cubicBezTo>
                  <a:cubicBezTo>
                    <a:pt x="12042" y="9276"/>
                    <a:pt x="11108" y="8575"/>
                    <a:pt x="10074" y="8308"/>
                  </a:cubicBezTo>
                  <a:cubicBezTo>
                    <a:pt x="10041" y="8308"/>
                    <a:pt x="10041" y="8308"/>
                    <a:pt x="10008" y="8275"/>
                  </a:cubicBezTo>
                  <a:cubicBezTo>
                    <a:pt x="9607" y="7308"/>
                    <a:pt x="9374" y="6207"/>
                    <a:pt x="9407" y="5106"/>
                  </a:cubicBezTo>
                  <a:cubicBezTo>
                    <a:pt x="9441" y="4639"/>
                    <a:pt x="9074" y="4272"/>
                    <a:pt x="8607" y="4272"/>
                  </a:cubicBezTo>
                  <a:cubicBezTo>
                    <a:pt x="8586" y="4271"/>
                    <a:pt x="8565" y="4270"/>
                    <a:pt x="8544" y="4270"/>
                  </a:cubicBezTo>
                  <a:cubicBezTo>
                    <a:pt x="8076" y="4270"/>
                    <a:pt x="7739" y="4625"/>
                    <a:pt x="7739" y="5073"/>
                  </a:cubicBezTo>
                  <a:cubicBezTo>
                    <a:pt x="7706" y="6140"/>
                    <a:pt x="7873" y="7208"/>
                    <a:pt x="8173" y="8208"/>
                  </a:cubicBezTo>
                  <a:cubicBezTo>
                    <a:pt x="7639" y="8208"/>
                    <a:pt x="7139" y="8208"/>
                    <a:pt x="6739" y="8075"/>
                  </a:cubicBezTo>
                  <a:cubicBezTo>
                    <a:pt x="6205" y="7875"/>
                    <a:pt x="5705" y="7341"/>
                    <a:pt x="5271" y="6874"/>
                  </a:cubicBezTo>
                  <a:cubicBezTo>
                    <a:pt x="3470" y="4839"/>
                    <a:pt x="1935" y="2971"/>
                    <a:pt x="1735" y="770"/>
                  </a:cubicBezTo>
                  <a:cubicBezTo>
                    <a:pt x="1703" y="324"/>
                    <a:pt x="1307" y="0"/>
                    <a:pt x="866" y="0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6"/>
            <p:cNvSpPr/>
            <p:nvPr/>
          </p:nvSpPr>
          <p:spPr>
            <a:xfrm>
              <a:off x="-338225" y="2361263"/>
              <a:ext cx="89663" cy="108238"/>
            </a:xfrm>
            <a:custGeom>
              <a:rect b="b" l="l" r="r" t="t"/>
              <a:pathLst>
                <a:path extrusionOk="0" h="8659" w="7173">
                  <a:moveTo>
                    <a:pt x="6221" y="0"/>
                  </a:moveTo>
                  <a:cubicBezTo>
                    <a:pt x="6161" y="0"/>
                    <a:pt x="6100" y="6"/>
                    <a:pt x="6039" y="19"/>
                  </a:cubicBezTo>
                  <a:cubicBezTo>
                    <a:pt x="3403" y="620"/>
                    <a:pt x="1268" y="3021"/>
                    <a:pt x="968" y="5757"/>
                  </a:cubicBezTo>
                  <a:cubicBezTo>
                    <a:pt x="968" y="5857"/>
                    <a:pt x="968" y="5957"/>
                    <a:pt x="968" y="6057"/>
                  </a:cubicBezTo>
                  <a:cubicBezTo>
                    <a:pt x="935" y="6324"/>
                    <a:pt x="902" y="6557"/>
                    <a:pt x="868" y="6724"/>
                  </a:cubicBezTo>
                  <a:cubicBezTo>
                    <a:pt x="801" y="6891"/>
                    <a:pt x="735" y="6991"/>
                    <a:pt x="701" y="6991"/>
                  </a:cubicBezTo>
                  <a:cubicBezTo>
                    <a:pt x="268" y="7124"/>
                    <a:pt x="1" y="7591"/>
                    <a:pt x="134" y="8025"/>
                  </a:cubicBezTo>
                  <a:cubicBezTo>
                    <a:pt x="234" y="8392"/>
                    <a:pt x="568" y="8659"/>
                    <a:pt x="935" y="8659"/>
                  </a:cubicBezTo>
                  <a:cubicBezTo>
                    <a:pt x="1035" y="8659"/>
                    <a:pt x="1102" y="8626"/>
                    <a:pt x="1168" y="8626"/>
                  </a:cubicBezTo>
                  <a:cubicBezTo>
                    <a:pt x="1769" y="8425"/>
                    <a:pt x="2269" y="7925"/>
                    <a:pt x="2469" y="7224"/>
                  </a:cubicBezTo>
                  <a:cubicBezTo>
                    <a:pt x="2603" y="6858"/>
                    <a:pt x="2603" y="6524"/>
                    <a:pt x="2636" y="6190"/>
                  </a:cubicBezTo>
                  <a:cubicBezTo>
                    <a:pt x="2636" y="6124"/>
                    <a:pt x="2636" y="6024"/>
                    <a:pt x="2669" y="5924"/>
                  </a:cubicBezTo>
                  <a:cubicBezTo>
                    <a:pt x="2870" y="3955"/>
                    <a:pt x="4471" y="2121"/>
                    <a:pt x="6439" y="1687"/>
                  </a:cubicBezTo>
                  <a:cubicBezTo>
                    <a:pt x="6872" y="1554"/>
                    <a:pt x="7173" y="1120"/>
                    <a:pt x="7073" y="653"/>
                  </a:cubicBezTo>
                  <a:cubicBezTo>
                    <a:pt x="6986" y="276"/>
                    <a:pt x="6621" y="0"/>
                    <a:pt x="6221" y="0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-205212" y="2276700"/>
              <a:ext cx="100088" cy="103163"/>
            </a:xfrm>
            <a:custGeom>
              <a:rect b="b" l="l" r="r" t="t"/>
              <a:pathLst>
                <a:path extrusionOk="0" h="8253" w="8007">
                  <a:moveTo>
                    <a:pt x="6895" y="1"/>
                  </a:moveTo>
                  <a:cubicBezTo>
                    <a:pt x="5700" y="1"/>
                    <a:pt x="4538" y="526"/>
                    <a:pt x="3770" y="1447"/>
                  </a:cubicBezTo>
                  <a:cubicBezTo>
                    <a:pt x="3136" y="2214"/>
                    <a:pt x="2836" y="3115"/>
                    <a:pt x="2569" y="4016"/>
                  </a:cubicBezTo>
                  <a:cubicBezTo>
                    <a:pt x="2469" y="4283"/>
                    <a:pt x="2403" y="4549"/>
                    <a:pt x="2302" y="4783"/>
                  </a:cubicBezTo>
                  <a:cubicBezTo>
                    <a:pt x="2169" y="5183"/>
                    <a:pt x="1669" y="6417"/>
                    <a:pt x="768" y="6584"/>
                  </a:cubicBezTo>
                  <a:cubicBezTo>
                    <a:pt x="301" y="6651"/>
                    <a:pt x="1" y="7085"/>
                    <a:pt x="68" y="7518"/>
                  </a:cubicBezTo>
                  <a:cubicBezTo>
                    <a:pt x="134" y="7952"/>
                    <a:pt x="468" y="8252"/>
                    <a:pt x="901" y="8252"/>
                  </a:cubicBezTo>
                  <a:cubicBezTo>
                    <a:pt x="935" y="8252"/>
                    <a:pt x="968" y="8252"/>
                    <a:pt x="1002" y="8219"/>
                  </a:cubicBezTo>
                  <a:cubicBezTo>
                    <a:pt x="2269" y="8052"/>
                    <a:pt x="3303" y="6984"/>
                    <a:pt x="3904" y="5350"/>
                  </a:cubicBezTo>
                  <a:cubicBezTo>
                    <a:pt x="4004" y="5083"/>
                    <a:pt x="4104" y="4783"/>
                    <a:pt x="4170" y="4516"/>
                  </a:cubicBezTo>
                  <a:cubicBezTo>
                    <a:pt x="4404" y="3749"/>
                    <a:pt x="4637" y="3048"/>
                    <a:pt x="5071" y="2515"/>
                  </a:cubicBezTo>
                  <a:cubicBezTo>
                    <a:pt x="5499" y="1996"/>
                    <a:pt x="6177" y="1672"/>
                    <a:pt x="6877" y="1672"/>
                  </a:cubicBezTo>
                  <a:cubicBezTo>
                    <a:pt x="6942" y="1672"/>
                    <a:pt x="7007" y="1675"/>
                    <a:pt x="7073" y="1681"/>
                  </a:cubicBezTo>
                  <a:cubicBezTo>
                    <a:pt x="7107" y="1686"/>
                    <a:pt x="7142" y="1689"/>
                    <a:pt x="7176" y="1689"/>
                  </a:cubicBezTo>
                  <a:cubicBezTo>
                    <a:pt x="7573" y="1689"/>
                    <a:pt x="7943" y="1346"/>
                    <a:pt x="7973" y="947"/>
                  </a:cubicBezTo>
                  <a:cubicBezTo>
                    <a:pt x="8007" y="480"/>
                    <a:pt x="7673" y="46"/>
                    <a:pt x="7206" y="13"/>
                  </a:cubicBezTo>
                  <a:cubicBezTo>
                    <a:pt x="7102" y="5"/>
                    <a:pt x="6998" y="1"/>
                    <a:pt x="6895" y="1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-596325" y="2225425"/>
              <a:ext cx="698425" cy="1472038"/>
            </a:xfrm>
            <a:custGeom>
              <a:rect b="b" l="l" r="r" t="t"/>
              <a:pathLst>
                <a:path extrusionOk="0" h="117763" w="55874">
                  <a:moveTo>
                    <a:pt x="41983" y="1666"/>
                  </a:moveTo>
                  <a:cubicBezTo>
                    <a:pt x="43441" y="1666"/>
                    <a:pt x="44815" y="1874"/>
                    <a:pt x="46034" y="2514"/>
                  </a:cubicBezTo>
                  <a:cubicBezTo>
                    <a:pt x="52972" y="6250"/>
                    <a:pt x="53939" y="15323"/>
                    <a:pt x="51004" y="22561"/>
                  </a:cubicBezTo>
                  <a:cubicBezTo>
                    <a:pt x="50837" y="22361"/>
                    <a:pt x="50670" y="22194"/>
                    <a:pt x="50504" y="22028"/>
                  </a:cubicBezTo>
                  <a:cubicBezTo>
                    <a:pt x="50341" y="21881"/>
                    <a:pt x="50131" y="21806"/>
                    <a:pt x="49920" y="21806"/>
                  </a:cubicBezTo>
                  <a:cubicBezTo>
                    <a:pt x="49698" y="21806"/>
                    <a:pt x="49474" y="21890"/>
                    <a:pt x="49303" y="22061"/>
                  </a:cubicBezTo>
                  <a:cubicBezTo>
                    <a:pt x="49002" y="22395"/>
                    <a:pt x="49002" y="22928"/>
                    <a:pt x="49336" y="23262"/>
                  </a:cubicBezTo>
                  <a:cubicBezTo>
                    <a:pt x="49703" y="23629"/>
                    <a:pt x="50070" y="24029"/>
                    <a:pt x="50370" y="24429"/>
                  </a:cubicBezTo>
                  <a:cubicBezTo>
                    <a:pt x="50403" y="24596"/>
                    <a:pt x="50537" y="24763"/>
                    <a:pt x="50704" y="24896"/>
                  </a:cubicBezTo>
                  <a:cubicBezTo>
                    <a:pt x="51471" y="26097"/>
                    <a:pt x="52005" y="27432"/>
                    <a:pt x="52205" y="28866"/>
                  </a:cubicBezTo>
                  <a:cubicBezTo>
                    <a:pt x="52438" y="30667"/>
                    <a:pt x="52205" y="32468"/>
                    <a:pt x="51938" y="34403"/>
                  </a:cubicBezTo>
                  <a:cubicBezTo>
                    <a:pt x="51771" y="35504"/>
                    <a:pt x="51604" y="36638"/>
                    <a:pt x="51571" y="37772"/>
                  </a:cubicBezTo>
                  <a:cubicBezTo>
                    <a:pt x="51538" y="38439"/>
                    <a:pt x="51538" y="39140"/>
                    <a:pt x="51538" y="39807"/>
                  </a:cubicBezTo>
                  <a:cubicBezTo>
                    <a:pt x="51538" y="41608"/>
                    <a:pt x="51538" y="43276"/>
                    <a:pt x="50904" y="44811"/>
                  </a:cubicBezTo>
                  <a:cubicBezTo>
                    <a:pt x="50604" y="45511"/>
                    <a:pt x="50070" y="46278"/>
                    <a:pt x="49336" y="46345"/>
                  </a:cubicBezTo>
                  <a:cubicBezTo>
                    <a:pt x="49319" y="46346"/>
                    <a:pt x="49303" y="46346"/>
                    <a:pt x="49286" y="46346"/>
                  </a:cubicBezTo>
                  <a:cubicBezTo>
                    <a:pt x="48602" y="46346"/>
                    <a:pt x="47916" y="45677"/>
                    <a:pt x="47134" y="44277"/>
                  </a:cubicBezTo>
                  <a:cubicBezTo>
                    <a:pt x="46997" y="44001"/>
                    <a:pt x="46701" y="43837"/>
                    <a:pt x="46400" y="43837"/>
                  </a:cubicBezTo>
                  <a:cubicBezTo>
                    <a:pt x="46263" y="43837"/>
                    <a:pt x="46125" y="43870"/>
                    <a:pt x="46000" y="43943"/>
                  </a:cubicBezTo>
                  <a:cubicBezTo>
                    <a:pt x="45600" y="44177"/>
                    <a:pt x="45433" y="44677"/>
                    <a:pt x="45667" y="45077"/>
                  </a:cubicBezTo>
                  <a:cubicBezTo>
                    <a:pt x="46034" y="45745"/>
                    <a:pt x="46901" y="47312"/>
                    <a:pt x="48335" y="47846"/>
                  </a:cubicBezTo>
                  <a:cubicBezTo>
                    <a:pt x="48769" y="49080"/>
                    <a:pt x="49336" y="50248"/>
                    <a:pt x="49870" y="51382"/>
                  </a:cubicBezTo>
                  <a:cubicBezTo>
                    <a:pt x="50270" y="52249"/>
                    <a:pt x="50704" y="53117"/>
                    <a:pt x="51037" y="53984"/>
                  </a:cubicBezTo>
                  <a:cubicBezTo>
                    <a:pt x="52638" y="57953"/>
                    <a:pt x="53105" y="62256"/>
                    <a:pt x="52405" y="66426"/>
                  </a:cubicBezTo>
                  <a:cubicBezTo>
                    <a:pt x="52338" y="66993"/>
                    <a:pt x="52205" y="67627"/>
                    <a:pt x="51871" y="67994"/>
                  </a:cubicBezTo>
                  <a:cubicBezTo>
                    <a:pt x="51520" y="68396"/>
                    <a:pt x="50941" y="68590"/>
                    <a:pt x="50135" y="68590"/>
                  </a:cubicBezTo>
                  <a:cubicBezTo>
                    <a:pt x="49871" y="68590"/>
                    <a:pt x="49582" y="68569"/>
                    <a:pt x="49269" y="68528"/>
                  </a:cubicBezTo>
                  <a:cubicBezTo>
                    <a:pt x="44366" y="67927"/>
                    <a:pt x="39662" y="64925"/>
                    <a:pt x="34826" y="59321"/>
                  </a:cubicBezTo>
                  <a:lnTo>
                    <a:pt x="34492" y="58921"/>
                  </a:lnTo>
                  <a:cubicBezTo>
                    <a:pt x="33525" y="57787"/>
                    <a:pt x="32524" y="56586"/>
                    <a:pt x="31190" y="55752"/>
                  </a:cubicBezTo>
                  <a:cubicBezTo>
                    <a:pt x="28988" y="54284"/>
                    <a:pt x="26286" y="54017"/>
                    <a:pt x="24185" y="53950"/>
                  </a:cubicBezTo>
                  <a:lnTo>
                    <a:pt x="23851" y="53917"/>
                  </a:lnTo>
                  <a:cubicBezTo>
                    <a:pt x="22817" y="53884"/>
                    <a:pt x="21883" y="53850"/>
                    <a:pt x="21049" y="53517"/>
                  </a:cubicBezTo>
                  <a:cubicBezTo>
                    <a:pt x="19415" y="52850"/>
                    <a:pt x="18481" y="51082"/>
                    <a:pt x="17980" y="49681"/>
                  </a:cubicBezTo>
                  <a:cubicBezTo>
                    <a:pt x="17747" y="49047"/>
                    <a:pt x="17580" y="48346"/>
                    <a:pt x="17380" y="47646"/>
                  </a:cubicBezTo>
                  <a:cubicBezTo>
                    <a:pt x="17046" y="46478"/>
                    <a:pt x="16713" y="45311"/>
                    <a:pt x="16179" y="44177"/>
                  </a:cubicBezTo>
                  <a:cubicBezTo>
                    <a:pt x="15045" y="41875"/>
                    <a:pt x="13043" y="39974"/>
                    <a:pt x="10675" y="39006"/>
                  </a:cubicBezTo>
                  <a:cubicBezTo>
                    <a:pt x="9794" y="38629"/>
                    <a:pt x="8705" y="38370"/>
                    <a:pt x="7604" y="38370"/>
                  </a:cubicBezTo>
                  <a:cubicBezTo>
                    <a:pt x="7538" y="38370"/>
                    <a:pt x="7472" y="38371"/>
                    <a:pt x="7406" y="38373"/>
                  </a:cubicBezTo>
                  <a:cubicBezTo>
                    <a:pt x="6272" y="31201"/>
                    <a:pt x="9741" y="27632"/>
                    <a:pt x="11943" y="26131"/>
                  </a:cubicBezTo>
                  <a:cubicBezTo>
                    <a:pt x="13880" y="24827"/>
                    <a:pt x="16192" y="24157"/>
                    <a:pt x="18373" y="24157"/>
                  </a:cubicBezTo>
                  <a:cubicBezTo>
                    <a:pt x="20097" y="24157"/>
                    <a:pt x="21740" y="24576"/>
                    <a:pt x="23051" y="25430"/>
                  </a:cubicBezTo>
                  <a:cubicBezTo>
                    <a:pt x="23251" y="25564"/>
                    <a:pt x="23518" y="25997"/>
                    <a:pt x="23651" y="26664"/>
                  </a:cubicBezTo>
                  <a:cubicBezTo>
                    <a:pt x="23784" y="27231"/>
                    <a:pt x="23918" y="28632"/>
                    <a:pt x="22917" y="30067"/>
                  </a:cubicBezTo>
                  <a:cubicBezTo>
                    <a:pt x="22684" y="30467"/>
                    <a:pt x="22750" y="30967"/>
                    <a:pt x="23151" y="31234"/>
                  </a:cubicBezTo>
                  <a:cubicBezTo>
                    <a:pt x="23291" y="31337"/>
                    <a:pt x="23457" y="31385"/>
                    <a:pt x="23622" y="31385"/>
                  </a:cubicBezTo>
                  <a:cubicBezTo>
                    <a:pt x="23888" y="31385"/>
                    <a:pt x="24154" y="31260"/>
                    <a:pt x="24318" y="31034"/>
                  </a:cubicBezTo>
                  <a:cubicBezTo>
                    <a:pt x="25286" y="29666"/>
                    <a:pt x="25619" y="27932"/>
                    <a:pt x="25319" y="26331"/>
                  </a:cubicBezTo>
                  <a:cubicBezTo>
                    <a:pt x="25219" y="25797"/>
                    <a:pt x="25019" y="25330"/>
                    <a:pt x="24785" y="24930"/>
                  </a:cubicBezTo>
                  <a:cubicBezTo>
                    <a:pt x="24785" y="24863"/>
                    <a:pt x="24752" y="24796"/>
                    <a:pt x="24718" y="24730"/>
                  </a:cubicBezTo>
                  <a:cubicBezTo>
                    <a:pt x="24051" y="23429"/>
                    <a:pt x="24685" y="21761"/>
                    <a:pt x="25552" y="20760"/>
                  </a:cubicBezTo>
                  <a:cubicBezTo>
                    <a:pt x="26620" y="19559"/>
                    <a:pt x="28188" y="18792"/>
                    <a:pt x="29689" y="18091"/>
                  </a:cubicBezTo>
                  <a:lnTo>
                    <a:pt x="32257" y="16857"/>
                  </a:lnTo>
                  <a:cubicBezTo>
                    <a:pt x="32724" y="16624"/>
                    <a:pt x="33191" y="16390"/>
                    <a:pt x="33658" y="16357"/>
                  </a:cubicBezTo>
                  <a:cubicBezTo>
                    <a:pt x="33726" y="16347"/>
                    <a:pt x="33795" y="16342"/>
                    <a:pt x="33864" y="16342"/>
                  </a:cubicBezTo>
                  <a:cubicBezTo>
                    <a:pt x="34270" y="16342"/>
                    <a:pt x="34689" y="16506"/>
                    <a:pt x="35059" y="16791"/>
                  </a:cubicBezTo>
                  <a:cubicBezTo>
                    <a:pt x="35459" y="17124"/>
                    <a:pt x="35726" y="17591"/>
                    <a:pt x="35793" y="18058"/>
                  </a:cubicBezTo>
                  <a:cubicBezTo>
                    <a:pt x="35860" y="18859"/>
                    <a:pt x="35426" y="19693"/>
                    <a:pt x="34959" y="20560"/>
                  </a:cubicBezTo>
                  <a:cubicBezTo>
                    <a:pt x="34692" y="21127"/>
                    <a:pt x="34392" y="21694"/>
                    <a:pt x="34192" y="22328"/>
                  </a:cubicBezTo>
                  <a:cubicBezTo>
                    <a:pt x="33558" y="24296"/>
                    <a:pt x="34058" y="26531"/>
                    <a:pt x="35426" y="28065"/>
                  </a:cubicBezTo>
                  <a:cubicBezTo>
                    <a:pt x="33258" y="29400"/>
                    <a:pt x="31490" y="32335"/>
                    <a:pt x="32024" y="35204"/>
                  </a:cubicBezTo>
                  <a:cubicBezTo>
                    <a:pt x="32357" y="37072"/>
                    <a:pt x="33525" y="38873"/>
                    <a:pt x="34992" y="39807"/>
                  </a:cubicBezTo>
                  <a:cubicBezTo>
                    <a:pt x="35126" y="39874"/>
                    <a:pt x="35226" y="39940"/>
                    <a:pt x="35326" y="39974"/>
                  </a:cubicBezTo>
                  <a:cubicBezTo>
                    <a:pt x="34592" y="40975"/>
                    <a:pt x="34125" y="42209"/>
                    <a:pt x="34058" y="43510"/>
                  </a:cubicBezTo>
                  <a:cubicBezTo>
                    <a:pt x="33958" y="45144"/>
                    <a:pt x="34125" y="47379"/>
                    <a:pt x="35660" y="48680"/>
                  </a:cubicBezTo>
                  <a:cubicBezTo>
                    <a:pt x="35826" y="48847"/>
                    <a:pt x="36027" y="48980"/>
                    <a:pt x="36193" y="49114"/>
                  </a:cubicBezTo>
                  <a:cubicBezTo>
                    <a:pt x="36293" y="49314"/>
                    <a:pt x="36393" y="49481"/>
                    <a:pt x="36494" y="49647"/>
                  </a:cubicBezTo>
                  <a:cubicBezTo>
                    <a:pt x="36594" y="49814"/>
                    <a:pt x="36660" y="49948"/>
                    <a:pt x="36760" y="50114"/>
                  </a:cubicBezTo>
                  <a:cubicBezTo>
                    <a:pt x="37227" y="51082"/>
                    <a:pt x="37194" y="52349"/>
                    <a:pt x="37194" y="53483"/>
                  </a:cubicBezTo>
                  <a:cubicBezTo>
                    <a:pt x="37161" y="53950"/>
                    <a:pt x="37528" y="54317"/>
                    <a:pt x="37995" y="54351"/>
                  </a:cubicBezTo>
                  <a:lnTo>
                    <a:pt x="38028" y="54351"/>
                  </a:lnTo>
                  <a:cubicBezTo>
                    <a:pt x="38495" y="54351"/>
                    <a:pt x="38862" y="53984"/>
                    <a:pt x="38862" y="53517"/>
                  </a:cubicBezTo>
                  <a:cubicBezTo>
                    <a:pt x="38895" y="52516"/>
                    <a:pt x="38895" y="51315"/>
                    <a:pt x="38562" y="50181"/>
                  </a:cubicBezTo>
                  <a:lnTo>
                    <a:pt x="38562" y="50181"/>
                  </a:lnTo>
                  <a:cubicBezTo>
                    <a:pt x="39029" y="50281"/>
                    <a:pt x="39496" y="50315"/>
                    <a:pt x="39929" y="50315"/>
                  </a:cubicBezTo>
                  <a:cubicBezTo>
                    <a:pt x="41297" y="50315"/>
                    <a:pt x="42464" y="49881"/>
                    <a:pt x="43065" y="49447"/>
                  </a:cubicBezTo>
                  <a:cubicBezTo>
                    <a:pt x="43432" y="49180"/>
                    <a:pt x="43532" y="48680"/>
                    <a:pt x="43265" y="48280"/>
                  </a:cubicBezTo>
                  <a:cubicBezTo>
                    <a:pt x="43101" y="48054"/>
                    <a:pt x="42835" y="47929"/>
                    <a:pt x="42569" y="47929"/>
                  </a:cubicBezTo>
                  <a:cubicBezTo>
                    <a:pt x="42404" y="47929"/>
                    <a:pt x="42238" y="47977"/>
                    <a:pt x="42098" y="48080"/>
                  </a:cubicBezTo>
                  <a:cubicBezTo>
                    <a:pt x="41841" y="48277"/>
                    <a:pt x="41014" y="48637"/>
                    <a:pt x="39946" y="48637"/>
                  </a:cubicBezTo>
                  <a:cubicBezTo>
                    <a:pt x="39208" y="48637"/>
                    <a:pt x="38354" y="48465"/>
                    <a:pt x="37494" y="47946"/>
                  </a:cubicBezTo>
                  <a:cubicBezTo>
                    <a:pt x="37394" y="47813"/>
                    <a:pt x="37227" y="47713"/>
                    <a:pt x="37027" y="47646"/>
                  </a:cubicBezTo>
                  <a:cubicBezTo>
                    <a:pt x="36961" y="47579"/>
                    <a:pt x="36860" y="47513"/>
                    <a:pt x="36760" y="47412"/>
                  </a:cubicBezTo>
                  <a:cubicBezTo>
                    <a:pt x="35693" y="46512"/>
                    <a:pt x="35660" y="44644"/>
                    <a:pt x="35726" y="43610"/>
                  </a:cubicBezTo>
                  <a:cubicBezTo>
                    <a:pt x="35826" y="42209"/>
                    <a:pt x="36494" y="40908"/>
                    <a:pt x="37561" y="40141"/>
                  </a:cubicBezTo>
                  <a:cubicBezTo>
                    <a:pt x="37895" y="39907"/>
                    <a:pt x="37995" y="39473"/>
                    <a:pt x="37794" y="39107"/>
                  </a:cubicBezTo>
                  <a:cubicBezTo>
                    <a:pt x="37657" y="38803"/>
                    <a:pt x="37359" y="38614"/>
                    <a:pt x="37034" y="38614"/>
                  </a:cubicBezTo>
                  <a:cubicBezTo>
                    <a:pt x="36966" y="38614"/>
                    <a:pt x="36897" y="38622"/>
                    <a:pt x="36827" y="38640"/>
                  </a:cubicBezTo>
                  <a:cubicBezTo>
                    <a:pt x="36788" y="38655"/>
                    <a:pt x="36739" y="38664"/>
                    <a:pt x="36682" y="38664"/>
                  </a:cubicBezTo>
                  <a:cubicBezTo>
                    <a:pt x="36497" y="38664"/>
                    <a:pt x="36224" y="38577"/>
                    <a:pt x="35893" y="38373"/>
                  </a:cubicBezTo>
                  <a:cubicBezTo>
                    <a:pt x="34992" y="37806"/>
                    <a:pt x="33958" y="36505"/>
                    <a:pt x="33658" y="34904"/>
                  </a:cubicBezTo>
                  <a:cubicBezTo>
                    <a:pt x="33258" y="32569"/>
                    <a:pt x="35093" y="29900"/>
                    <a:pt x="36961" y="29166"/>
                  </a:cubicBezTo>
                  <a:cubicBezTo>
                    <a:pt x="37394" y="28999"/>
                    <a:pt x="37594" y="28499"/>
                    <a:pt x="37428" y="28065"/>
                  </a:cubicBezTo>
                  <a:cubicBezTo>
                    <a:pt x="37361" y="27932"/>
                    <a:pt x="37261" y="27798"/>
                    <a:pt x="37161" y="27732"/>
                  </a:cubicBezTo>
                  <a:cubicBezTo>
                    <a:pt x="37127" y="27532"/>
                    <a:pt x="37061" y="27331"/>
                    <a:pt x="36894" y="27198"/>
                  </a:cubicBezTo>
                  <a:cubicBezTo>
                    <a:pt x="35760" y="26097"/>
                    <a:pt x="35293" y="24329"/>
                    <a:pt x="35793" y="22828"/>
                  </a:cubicBezTo>
                  <a:cubicBezTo>
                    <a:pt x="35926" y="22361"/>
                    <a:pt x="36193" y="21861"/>
                    <a:pt x="36460" y="21327"/>
                  </a:cubicBezTo>
                  <a:cubicBezTo>
                    <a:pt x="36927" y="20427"/>
                    <a:pt x="37461" y="19392"/>
                    <a:pt x="37461" y="18258"/>
                  </a:cubicBezTo>
                  <a:lnTo>
                    <a:pt x="37528" y="18258"/>
                  </a:lnTo>
                  <a:cubicBezTo>
                    <a:pt x="38762" y="18258"/>
                    <a:pt x="40029" y="17558"/>
                    <a:pt x="40730" y="16390"/>
                  </a:cubicBezTo>
                  <a:cubicBezTo>
                    <a:pt x="41430" y="15189"/>
                    <a:pt x="41564" y="13655"/>
                    <a:pt x="41030" y="12121"/>
                  </a:cubicBezTo>
                  <a:cubicBezTo>
                    <a:pt x="40922" y="11769"/>
                    <a:pt x="40595" y="11549"/>
                    <a:pt x="40227" y="11549"/>
                  </a:cubicBezTo>
                  <a:cubicBezTo>
                    <a:pt x="40140" y="11549"/>
                    <a:pt x="40051" y="11561"/>
                    <a:pt x="39963" y="11587"/>
                  </a:cubicBezTo>
                  <a:cubicBezTo>
                    <a:pt x="39529" y="11754"/>
                    <a:pt x="39296" y="12221"/>
                    <a:pt x="39462" y="12654"/>
                  </a:cubicBezTo>
                  <a:cubicBezTo>
                    <a:pt x="39796" y="13688"/>
                    <a:pt x="39729" y="14756"/>
                    <a:pt x="39296" y="15523"/>
                  </a:cubicBezTo>
                  <a:cubicBezTo>
                    <a:pt x="38914" y="16149"/>
                    <a:pt x="38199" y="16554"/>
                    <a:pt x="37532" y="16554"/>
                  </a:cubicBezTo>
                  <a:cubicBezTo>
                    <a:pt x="37382" y="16554"/>
                    <a:pt x="37235" y="16533"/>
                    <a:pt x="37094" y="16490"/>
                  </a:cubicBezTo>
                  <a:cubicBezTo>
                    <a:pt x="37061" y="16490"/>
                    <a:pt x="37027" y="16490"/>
                    <a:pt x="36961" y="16457"/>
                  </a:cubicBezTo>
                  <a:cubicBezTo>
                    <a:pt x="36727" y="16090"/>
                    <a:pt x="36460" y="15756"/>
                    <a:pt x="36093" y="15456"/>
                  </a:cubicBezTo>
                  <a:cubicBezTo>
                    <a:pt x="35424" y="14932"/>
                    <a:pt x="34601" y="14637"/>
                    <a:pt x="33804" y="14637"/>
                  </a:cubicBezTo>
                  <a:cubicBezTo>
                    <a:pt x="33688" y="14637"/>
                    <a:pt x="33572" y="14643"/>
                    <a:pt x="33458" y="14656"/>
                  </a:cubicBezTo>
                  <a:cubicBezTo>
                    <a:pt x="32724" y="14756"/>
                    <a:pt x="32090" y="15056"/>
                    <a:pt x="31523" y="15323"/>
                  </a:cubicBezTo>
                  <a:lnTo>
                    <a:pt x="28955" y="16557"/>
                  </a:lnTo>
                  <a:cubicBezTo>
                    <a:pt x="27387" y="17291"/>
                    <a:pt x="25586" y="18158"/>
                    <a:pt x="24285" y="19626"/>
                  </a:cubicBezTo>
                  <a:cubicBezTo>
                    <a:pt x="23451" y="20593"/>
                    <a:pt x="22784" y="21961"/>
                    <a:pt x="22750" y="23362"/>
                  </a:cubicBezTo>
                  <a:cubicBezTo>
                    <a:pt x="21422" y="22764"/>
                    <a:pt x="19931" y="22475"/>
                    <a:pt x="18397" y="22475"/>
                  </a:cubicBezTo>
                  <a:cubicBezTo>
                    <a:pt x="17619" y="22475"/>
                    <a:pt x="16831" y="22549"/>
                    <a:pt x="16046" y="22695"/>
                  </a:cubicBezTo>
                  <a:cubicBezTo>
                    <a:pt x="15012" y="19526"/>
                    <a:pt x="15545" y="16424"/>
                    <a:pt x="17647" y="13488"/>
                  </a:cubicBezTo>
                  <a:cubicBezTo>
                    <a:pt x="20249" y="9786"/>
                    <a:pt x="25119" y="9585"/>
                    <a:pt x="26953" y="9485"/>
                  </a:cubicBezTo>
                  <a:cubicBezTo>
                    <a:pt x="27420" y="9485"/>
                    <a:pt x="27621" y="9452"/>
                    <a:pt x="27821" y="9419"/>
                  </a:cubicBezTo>
                  <a:cubicBezTo>
                    <a:pt x="28488" y="9218"/>
                    <a:pt x="28888" y="8618"/>
                    <a:pt x="29422" y="7751"/>
                  </a:cubicBezTo>
                  <a:cubicBezTo>
                    <a:pt x="30589" y="5816"/>
                    <a:pt x="32591" y="2580"/>
                    <a:pt x="38962" y="1880"/>
                  </a:cubicBezTo>
                  <a:cubicBezTo>
                    <a:pt x="39992" y="1759"/>
                    <a:pt x="41007" y="1666"/>
                    <a:pt x="41983" y="1666"/>
                  </a:cubicBezTo>
                  <a:close/>
                  <a:moveTo>
                    <a:pt x="7643" y="40045"/>
                  </a:moveTo>
                  <a:cubicBezTo>
                    <a:pt x="8490" y="40045"/>
                    <a:pt x="9350" y="40254"/>
                    <a:pt x="10075" y="40541"/>
                  </a:cubicBezTo>
                  <a:cubicBezTo>
                    <a:pt x="12043" y="41375"/>
                    <a:pt x="13744" y="42943"/>
                    <a:pt x="14678" y="44877"/>
                  </a:cubicBezTo>
                  <a:cubicBezTo>
                    <a:pt x="15145" y="45878"/>
                    <a:pt x="15445" y="46945"/>
                    <a:pt x="15779" y="48080"/>
                  </a:cubicBezTo>
                  <a:cubicBezTo>
                    <a:pt x="15979" y="48813"/>
                    <a:pt x="16179" y="49547"/>
                    <a:pt x="16446" y="50248"/>
                  </a:cubicBezTo>
                  <a:cubicBezTo>
                    <a:pt x="17313" y="52683"/>
                    <a:pt x="18681" y="54351"/>
                    <a:pt x="20415" y="55085"/>
                  </a:cubicBezTo>
                  <a:cubicBezTo>
                    <a:pt x="21550" y="55518"/>
                    <a:pt x="22717" y="55552"/>
                    <a:pt x="23818" y="55585"/>
                  </a:cubicBezTo>
                  <a:lnTo>
                    <a:pt x="24185" y="55618"/>
                  </a:lnTo>
                  <a:cubicBezTo>
                    <a:pt x="26053" y="55685"/>
                    <a:pt x="28454" y="55919"/>
                    <a:pt x="30322" y="57119"/>
                  </a:cubicBezTo>
                  <a:cubicBezTo>
                    <a:pt x="31423" y="57853"/>
                    <a:pt x="32324" y="58921"/>
                    <a:pt x="33258" y="59988"/>
                  </a:cubicBezTo>
                  <a:lnTo>
                    <a:pt x="33591" y="60388"/>
                  </a:lnTo>
                  <a:cubicBezTo>
                    <a:pt x="38695" y="66326"/>
                    <a:pt x="43765" y="69528"/>
                    <a:pt x="49103" y="70195"/>
                  </a:cubicBezTo>
                  <a:cubicBezTo>
                    <a:pt x="49436" y="70229"/>
                    <a:pt x="49803" y="70262"/>
                    <a:pt x="50103" y="70262"/>
                  </a:cubicBezTo>
                  <a:cubicBezTo>
                    <a:pt x="50437" y="70262"/>
                    <a:pt x="50704" y="70229"/>
                    <a:pt x="51004" y="70195"/>
                  </a:cubicBezTo>
                  <a:cubicBezTo>
                    <a:pt x="51037" y="70262"/>
                    <a:pt x="51104" y="70329"/>
                    <a:pt x="51204" y="70396"/>
                  </a:cubicBezTo>
                  <a:cubicBezTo>
                    <a:pt x="51971" y="70896"/>
                    <a:pt x="52505" y="71830"/>
                    <a:pt x="52738" y="72931"/>
                  </a:cubicBezTo>
                  <a:cubicBezTo>
                    <a:pt x="52905" y="74132"/>
                    <a:pt x="52738" y="75399"/>
                    <a:pt x="52572" y="76367"/>
                  </a:cubicBezTo>
                  <a:cubicBezTo>
                    <a:pt x="52405" y="77367"/>
                    <a:pt x="52105" y="78635"/>
                    <a:pt x="51471" y="79669"/>
                  </a:cubicBezTo>
                  <a:cubicBezTo>
                    <a:pt x="50904" y="80670"/>
                    <a:pt x="50037" y="81370"/>
                    <a:pt x="49103" y="81570"/>
                  </a:cubicBezTo>
                  <a:cubicBezTo>
                    <a:pt x="48636" y="81670"/>
                    <a:pt x="48369" y="82137"/>
                    <a:pt x="48469" y="82571"/>
                  </a:cubicBezTo>
                  <a:cubicBezTo>
                    <a:pt x="48569" y="82971"/>
                    <a:pt x="48902" y="83238"/>
                    <a:pt x="49303" y="83238"/>
                  </a:cubicBezTo>
                  <a:cubicBezTo>
                    <a:pt x="49369" y="83238"/>
                    <a:pt x="49436" y="83238"/>
                    <a:pt x="49503" y="83205"/>
                  </a:cubicBezTo>
                  <a:cubicBezTo>
                    <a:pt x="50137" y="83071"/>
                    <a:pt x="50737" y="82771"/>
                    <a:pt x="51304" y="82337"/>
                  </a:cubicBezTo>
                  <a:lnTo>
                    <a:pt x="51304" y="82337"/>
                  </a:lnTo>
                  <a:cubicBezTo>
                    <a:pt x="51938" y="84572"/>
                    <a:pt x="51604" y="87108"/>
                    <a:pt x="51104" y="89709"/>
                  </a:cubicBezTo>
                  <a:cubicBezTo>
                    <a:pt x="50870" y="91010"/>
                    <a:pt x="50637" y="92478"/>
                    <a:pt x="49836" y="93579"/>
                  </a:cubicBezTo>
                  <a:cubicBezTo>
                    <a:pt x="49325" y="94279"/>
                    <a:pt x="48444" y="94892"/>
                    <a:pt x="47562" y="94892"/>
                  </a:cubicBezTo>
                  <a:cubicBezTo>
                    <a:pt x="47351" y="94892"/>
                    <a:pt x="47140" y="94857"/>
                    <a:pt x="46934" y="94780"/>
                  </a:cubicBezTo>
                  <a:cubicBezTo>
                    <a:pt x="46839" y="94743"/>
                    <a:pt x="46742" y="94726"/>
                    <a:pt x="46646" y="94726"/>
                  </a:cubicBezTo>
                  <a:cubicBezTo>
                    <a:pt x="46309" y="94726"/>
                    <a:pt x="45997" y="94942"/>
                    <a:pt x="45867" y="95280"/>
                  </a:cubicBezTo>
                  <a:cubicBezTo>
                    <a:pt x="45700" y="95714"/>
                    <a:pt x="45934" y="96214"/>
                    <a:pt x="46367" y="96381"/>
                  </a:cubicBezTo>
                  <a:cubicBezTo>
                    <a:pt x="46768" y="96514"/>
                    <a:pt x="47168" y="96581"/>
                    <a:pt x="47535" y="96581"/>
                  </a:cubicBezTo>
                  <a:cubicBezTo>
                    <a:pt x="48502" y="96581"/>
                    <a:pt x="49469" y="96181"/>
                    <a:pt x="50203" y="95580"/>
                  </a:cubicBezTo>
                  <a:cubicBezTo>
                    <a:pt x="50837" y="96581"/>
                    <a:pt x="51271" y="97715"/>
                    <a:pt x="51438" y="98883"/>
                  </a:cubicBezTo>
                  <a:cubicBezTo>
                    <a:pt x="51571" y="99683"/>
                    <a:pt x="51571" y="100551"/>
                    <a:pt x="51571" y="101318"/>
                  </a:cubicBezTo>
                  <a:cubicBezTo>
                    <a:pt x="51571" y="102452"/>
                    <a:pt x="51538" y="103686"/>
                    <a:pt x="51171" y="104754"/>
                  </a:cubicBezTo>
                  <a:cubicBezTo>
                    <a:pt x="50837" y="105788"/>
                    <a:pt x="50237" y="106588"/>
                    <a:pt x="49469" y="107022"/>
                  </a:cubicBezTo>
                  <a:cubicBezTo>
                    <a:pt x="49396" y="107001"/>
                    <a:pt x="49318" y="106990"/>
                    <a:pt x="49240" y="106990"/>
                  </a:cubicBezTo>
                  <a:cubicBezTo>
                    <a:pt x="49070" y="106990"/>
                    <a:pt x="48895" y="107041"/>
                    <a:pt x="48736" y="107155"/>
                  </a:cubicBezTo>
                  <a:cubicBezTo>
                    <a:pt x="48369" y="107422"/>
                    <a:pt x="48269" y="107956"/>
                    <a:pt x="48535" y="108323"/>
                  </a:cubicBezTo>
                  <a:cubicBezTo>
                    <a:pt x="48769" y="108623"/>
                    <a:pt x="49069" y="108756"/>
                    <a:pt x="49436" y="108756"/>
                  </a:cubicBezTo>
                  <a:cubicBezTo>
                    <a:pt x="49636" y="108756"/>
                    <a:pt x="49870" y="108690"/>
                    <a:pt x="50103" y="108590"/>
                  </a:cubicBezTo>
                  <a:cubicBezTo>
                    <a:pt x="50504" y="108389"/>
                    <a:pt x="50904" y="108123"/>
                    <a:pt x="51237" y="107789"/>
                  </a:cubicBezTo>
                  <a:lnTo>
                    <a:pt x="51237" y="107789"/>
                  </a:lnTo>
                  <a:cubicBezTo>
                    <a:pt x="51071" y="109590"/>
                    <a:pt x="49803" y="111325"/>
                    <a:pt x="48936" y="112326"/>
                  </a:cubicBezTo>
                  <a:cubicBezTo>
                    <a:pt x="47535" y="113927"/>
                    <a:pt x="46167" y="114961"/>
                    <a:pt x="44766" y="115528"/>
                  </a:cubicBezTo>
                  <a:cubicBezTo>
                    <a:pt x="43773" y="115915"/>
                    <a:pt x="42731" y="116072"/>
                    <a:pt x="41669" y="116072"/>
                  </a:cubicBezTo>
                  <a:cubicBezTo>
                    <a:pt x="39343" y="116072"/>
                    <a:pt x="36924" y="115316"/>
                    <a:pt x="34726" y="114561"/>
                  </a:cubicBezTo>
                  <a:cubicBezTo>
                    <a:pt x="32491" y="113793"/>
                    <a:pt x="30122" y="112926"/>
                    <a:pt x="28121" y="111625"/>
                  </a:cubicBezTo>
                  <a:cubicBezTo>
                    <a:pt x="26520" y="110591"/>
                    <a:pt x="25152" y="109290"/>
                    <a:pt x="24051" y="107789"/>
                  </a:cubicBezTo>
                  <a:cubicBezTo>
                    <a:pt x="23985" y="107556"/>
                    <a:pt x="23885" y="107389"/>
                    <a:pt x="23684" y="107255"/>
                  </a:cubicBezTo>
                  <a:cubicBezTo>
                    <a:pt x="22984" y="106221"/>
                    <a:pt x="22383" y="105054"/>
                    <a:pt x="21950" y="103853"/>
                  </a:cubicBezTo>
                  <a:cubicBezTo>
                    <a:pt x="21817" y="103509"/>
                    <a:pt x="21496" y="103312"/>
                    <a:pt x="21136" y="103312"/>
                  </a:cubicBezTo>
                  <a:cubicBezTo>
                    <a:pt x="21042" y="103312"/>
                    <a:pt x="20945" y="103325"/>
                    <a:pt x="20849" y="103353"/>
                  </a:cubicBezTo>
                  <a:cubicBezTo>
                    <a:pt x="20415" y="103519"/>
                    <a:pt x="20215" y="104020"/>
                    <a:pt x="20349" y="104453"/>
                  </a:cubicBezTo>
                  <a:cubicBezTo>
                    <a:pt x="20616" y="105154"/>
                    <a:pt x="20916" y="105821"/>
                    <a:pt x="21249" y="106488"/>
                  </a:cubicBezTo>
                  <a:cubicBezTo>
                    <a:pt x="20048" y="105921"/>
                    <a:pt x="19014" y="105054"/>
                    <a:pt x="18214" y="103953"/>
                  </a:cubicBezTo>
                  <a:cubicBezTo>
                    <a:pt x="16980" y="102252"/>
                    <a:pt x="16479" y="100117"/>
                    <a:pt x="16779" y="98049"/>
                  </a:cubicBezTo>
                  <a:cubicBezTo>
                    <a:pt x="16846" y="97749"/>
                    <a:pt x="16713" y="97448"/>
                    <a:pt x="16446" y="97248"/>
                  </a:cubicBezTo>
                  <a:cubicBezTo>
                    <a:pt x="16313" y="97135"/>
                    <a:pt x="16149" y="97075"/>
                    <a:pt x="15976" y="97075"/>
                  </a:cubicBezTo>
                  <a:cubicBezTo>
                    <a:pt x="15844" y="97075"/>
                    <a:pt x="15708" y="97109"/>
                    <a:pt x="15579" y="97181"/>
                  </a:cubicBezTo>
                  <a:cubicBezTo>
                    <a:pt x="15276" y="97323"/>
                    <a:pt x="14951" y="97385"/>
                    <a:pt x="14624" y="97385"/>
                  </a:cubicBezTo>
                  <a:cubicBezTo>
                    <a:pt x="13870" y="97385"/>
                    <a:pt x="13101" y="97056"/>
                    <a:pt x="12543" y="96614"/>
                  </a:cubicBezTo>
                  <a:cubicBezTo>
                    <a:pt x="11542" y="95780"/>
                    <a:pt x="10909" y="94480"/>
                    <a:pt x="10475" y="93445"/>
                  </a:cubicBezTo>
                  <a:cubicBezTo>
                    <a:pt x="9107" y="90210"/>
                    <a:pt x="8507" y="86674"/>
                    <a:pt x="8640" y="83138"/>
                  </a:cubicBezTo>
                  <a:lnTo>
                    <a:pt x="8640" y="83138"/>
                  </a:lnTo>
                  <a:cubicBezTo>
                    <a:pt x="9207" y="83672"/>
                    <a:pt x="9841" y="84105"/>
                    <a:pt x="10508" y="84372"/>
                  </a:cubicBezTo>
                  <a:cubicBezTo>
                    <a:pt x="10608" y="84439"/>
                    <a:pt x="10742" y="84472"/>
                    <a:pt x="10842" y="84472"/>
                  </a:cubicBezTo>
                  <a:cubicBezTo>
                    <a:pt x="11175" y="84472"/>
                    <a:pt x="11476" y="84272"/>
                    <a:pt x="11609" y="83939"/>
                  </a:cubicBezTo>
                  <a:cubicBezTo>
                    <a:pt x="11809" y="83538"/>
                    <a:pt x="11609" y="83038"/>
                    <a:pt x="11175" y="82838"/>
                  </a:cubicBezTo>
                  <a:cubicBezTo>
                    <a:pt x="9674" y="82204"/>
                    <a:pt x="8440" y="80636"/>
                    <a:pt x="7506" y="78268"/>
                  </a:cubicBezTo>
                  <a:cubicBezTo>
                    <a:pt x="6205" y="74899"/>
                    <a:pt x="5772" y="71263"/>
                    <a:pt x="6172" y="67660"/>
                  </a:cubicBezTo>
                  <a:lnTo>
                    <a:pt x="6172" y="67660"/>
                  </a:lnTo>
                  <a:cubicBezTo>
                    <a:pt x="6272" y="67760"/>
                    <a:pt x="6372" y="67860"/>
                    <a:pt x="6439" y="67927"/>
                  </a:cubicBezTo>
                  <a:cubicBezTo>
                    <a:pt x="7339" y="68828"/>
                    <a:pt x="8240" y="69728"/>
                    <a:pt x="8207" y="70729"/>
                  </a:cubicBezTo>
                  <a:cubicBezTo>
                    <a:pt x="8207" y="71196"/>
                    <a:pt x="8574" y="71596"/>
                    <a:pt x="9007" y="71630"/>
                  </a:cubicBezTo>
                  <a:lnTo>
                    <a:pt x="9041" y="71630"/>
                  </a:lnTo>
                  <a:cubicBezTo>
                    <a:pt x="9508" y="71630"/>
                    <a:pt x="9875" y="71263"/>
                    <a:pt x="9908" y="70796"/>
                  </a:cubicBezTo>
                  <a:cubicBezTo>
                    <a:pt x="9975" y="69061"/>
                    <a:pt x="8674" y="67760"/>
                    <a:pt x="7640" y="66726"/>
                  </a:cubicBezTo>
                  <a:lnTo>
                    <a:pt x="7373" y="66459"/>
                  </a:lnTo>
                  <a:cubicBezTo>
                    <a:pt x="3303" y="62323"/>
                    <a:pt x="1769" y="55285"/>
                    <a:pt x="3703" y="50448"/>
                  </a:cubicBezTo>
                  <a:lnTo>
                    <a:pt x="3703" y="50448"/>
                  </a:lnTo>
                  <a:cubicBezTo>
                    <a:pt x="4488" y="51232"/>
                    <a:pt x="5479" y="51722"/>
                    <a:pt x="6509" y="51722"/>
                  </a:cubicBezTo>
                  <a:cubicBezTo>
                    <a:pt x="6575" y="51722"/>
                    <a:pt x="6640" y="51720"/>
                    <a:pt x="6706" y="51716"/>
                  </a:cubicBezTo>
                  <a:cubicBezTo>
                    <a:pt x="7173" y="51682"/>
                    <a:pt x="7540" y="51282"/>
                    <a:pt x="7506" y="50815"/>
                  </a:cubicBezTo>
                  <a:cubicBezTo>
                    <a:pt x="7474" y="50400"/>
                    <a:pt x="7106" y="50046"/>
                    <a:pt x="6665" y="50046"/>
                  </a:cubicBezTo>
                  <a:cubicBezTo>
                    <a:pt x="6645" y="50046"/>
                    <a:pt x="6625" y="50046"/>
                    <a:pt x="6606" y="50048"/>
                  </a:cubicBezTo>
                  <a:cubicBezTo>
                    <a:pt x="6585" y="50048"/>
                    <a:pt x="6565" y="50049"/>
                    <a:pt x="6544" y="50049"/>
                  </a:cubicBezTo>
                  <a:cubicBezTo>
                    <a:pt x="5635" y="50049"/>
                    <a:pt x="4828" y="49330"/>
                    <a:pt x="4404" y="48580"/>
                  </a:cubicBezTo>
                  <a:cubicBezTo>
                    <a:pt x="3870" y="47579"/>
                    <a:pt x="3804" y="46312"/>
                    <a:pt x="3804" y="45344"/>
                  </a:cubicBezTo>
                  <a:cubicBezTo>
                    <a:pt x="3804" y="43143"/>
                    <a:pt x="4304" y="41575"/>
                    <a:pt x="5338" y="40774"/>
                  </a:cubicBezTo>
                  <a:cubicBezTo>
                    <a:pt x="5998" y="40246"/>
                    <a:pt x="6814" y="40045"/>
                    <a:pt x="7643" y="40045"/>
                  </a:cubicBezTo>
                  <a:close/>
                  <a:moveTo>
                    <a:pt x="41965" y="1"/>
                  </a:moveTo>
                  <a:cubicBezTo>
                    <a:pt x="40904" y="1"/>
                    <a:pt x="39835" y="97"/>
                    <a:pt x="38795" y="212"/>
                  </a:cubicBezTo>
                  <a:cubicBezTo>
                    <a:pt x="31590" y="1013"/>
                    <a:pt x="29255" y="4815"/>
                    <a:pt x="27987" y="6850"/>
                  </a:cubicBezTo>
                  <a:cubicBezTo>
                    <a:pt x="27754" y="7217"/>
                    <a:pt x="27487" y="7651"/>
                    <a:pt x="27354" y="7784"/>
                  </a:cubicBezTo>
                  <a:cubicBezTo>
                    <a:pt x="27254" y="7817"/>
                    <a:pt x="27053" y="7817"/>
                    <a:pt x="26887" y="7817"/>
                  </a:cubicBezTo>
                  <a:cubicBezTo>
                    <a:pt x="24819" y="7918"/>
                    <a:pt x="19381" y="8151"/>
                    <a:pt x="16279" y="12521"/>
                  </a:cubicBezTo>
                  <a:cubicBezTo>
                    <a:pt x="14578" y="14856"/>
                    <a:pt x="12977" y="18558"/>
                    <a:pt x="14411" y="23095"/>
                  </a:cubicBezTo>
                  <a:cubicBezTo>
                    <a:pt x="13210" y="23462"/>
                    <a:pt x="12043" y="24029"/>
                    <a:pt x="11009" y="24730"/>
                  </a:cubicBezTo>
                  <a:cubicBezTo>
                    <a:pt x="6706" y="27632"/>
                    <a:pt x="4804" y="32702"/>
                    <a:pt x="5772" y="38673"/>
                  </a:cubicBezTo>
                  <a:cubicBezTo>
                    <a:pt x="5238" y="38840"/>
                    <a:pt x="4738" y="39107"/>
                    <a:pt x="4271" y="39473"/>
                  </a:cubicBezTo>
                  <a:cubicBezTo>
                    <a:pt x="2836" y="40608"/>
                    <a:pt x="2102" y="42609"/>
                    <a:pt x="2102" y="45378"/>
                  </a:cubicBezTo>
                  <a:cubicBezTo>
                    <a:pt x="2102" y="46345"/>
                    <a:pt x="2169" y="47579"/>
                    <a:pt x="2636" y="48747"/>
                  </a:cubicBezTo>
                  <a:cubicBezTo>
                    <a:pt x="1" y="53717"/>
                    <a:pt x="1002" y="61022"/>
                    <a:pt x="4771" y="66059"/>
                  </a:cubicBezTo>
                  <a:cubicBezTo>
                    <a:pt x="4704" y="66159"/>
                    <a:pt x="4671" y="66259"/>
                    <a:pt x="4671" y="66393"/>
                  </a:cubicBezTo>
                  <a:cubicBezTo>
                    <a:pt x="3937" y="70596"/>
                    <a:pt x="4404" y="74899"/>
                    <a:pt x="5938" y="78868"/>
                  </a:cubicBezTo>
                  <a:cubicBezTo>
                    <a:pt x="6272" y="79736"/>
                    <a:pt x="6672" y="80536"/>
                    <a:pt x="7106" y="81237"/>
                  </a:cubicBezTo>
                  <a:cubicBezTo>
                    <a:pt x="6572" y="85606"/>
                    <a:pt x="7206" y="90043"/>
                    <a:pt x="8907" y="94113"/>
                  </a:cubicBezTo>
                  <a:cubicBezTo>
                    <a:pt x="9408" y="95313"/>
                    <a:pt x="10175" y="96848"/>
                    <a:pt x="11476" y="97915"/>
                  </a:cubicBezTo>
                  <a:cubicBezTo>
                    <a:pt x="12406" y="98665"/>
                    <a:pt x="13551" y="99065"/>
                    <a:pt x="14646" y="99065"/>
                  </a:cubicBezTo>
                  <a:cubicBezTo>
                    <a:pt x="14769" y="99065"/>
                    <a:pt x="14891" y="99060"/>
                    <a:pt x="15012" y="99049"/>
                  </a:cubicBezTo>
                  <a:lnTo>
                    <a:pt x="15012" y="99049"/>
                  </a:lnTo>
                  <a:cubicBezTo>
                    <a:pt x="14978" y="101151"/>
                    <a:pt x="15612" y="103219"/>
                    <a:pt x="16846" y="104954"/>
                  </a:cubicBezTo>
                  <a:cubicBezTo>
                    <a:pt x="18214" y="106855"/>
                    <a:pt x="20315" y="108223"/>
                    <a:pt x="22650" y="108723"/>
                  </a:cubicBezTo>
                  <a:cubicBezTo>
                    <a:pt x="23885" y="110424"/>
                    <a:pt x="25419" y="111892"/>
                    <a:pt x="27187" y="113026"/>
                  </a:cubicBezTo>
                  <a:cubicBezTo>
                    <a:pt x="29355" y="114460"/>
                    <a:pt x="31824" y="115361"/>
                    <a:pt x="34192" y="116162"/>
                  </a:cubicBezTo>
                  <a:cubicBezTo>
                    <a:pt x="36527" y="116962"/>
                    <a:pt x="39095" y="117763"/>
                    <a:pt x="41631" y="117763"/>
                  </a:cubicBezTo>
                  <a:cubicBezTo>
                    <a:pt x="42898" y="117763"/>
                    <a:pt x="44166" y="117563"/>
                    <a:pt x="45367" y="117096"/>
                  </a:cubicBezTo>
                  <a:cubicBezTo>
                    <a:pt x="47034" y="116429"/>
                    <a:pt x="48602" y="115261"/>
                    <a:pt x="50203" y="113426"/>
                  </a:cubicBezTo>
                  <a:cubicBezTo>
                    <a:pt x="51571" y="111859"/>
                    <a:pt x="53739" y="108756"/>
                    <a:pt x="52672" y="105621"/>
                  </a:cubicBezTo>
                  <a:cubicBezTo>
                    <a:pt x="52705" y="105487"/>
                    <a:pt x="52738" y="105387"/>
                    <a:pt x="52772" y="105254"/>
                  </a:cubicBezTo>
                  <a:cubicBezTo>
                    <a:pt x="53205" y="103953"/>
                    <a:pt x="53239" y="102585"/>
                    <a:pt x="53239" y="101318"/>
                  </a:cubicBezTo>
                  <a:cubicBezTo>
                    <a:pt x="53239" y="100517"/>
                    <a:pt x="53239" y="99550"/>
                    <a:pt x="53072" y="98616"/>
                  </a:cubicBezTo>
                  <a:cubicBezTo>
                    <a:pt x="52872" y="97148"/>
                    <a:pt x="52305" y="95747"/>
                    <a:pt x="51504" y="94480"/>
                  </a:cubicBezTo>
                  <a:cubicBezTo>
                    <a:pt x="51571" y="94346"/>
                    <a:pt x="51571" y="94179"/>
                    <a:pt x="51538" y="94046"/>
                  </a:cubicBezTo>
                  <a:cubicBezTo>
                    <a:pt x="52271" y="92745"/>
                    <a:pt x="52538" y="91244"/>
                    <a:pt x="52772" y="90010"/>
                  </a:cubicBezTo>
                  <a:cubicBezTo>
                    <a:pt x="53339" y="86874"/>
                    <a:pt x="53739" y="83805"/>
                    <a:pt x="52605" y="81003"/>
                  </a:cubicBezTo>
                  <a:cubicBezTo>
                    <a:pt x="52738" y="80870"/>
                    <a:pt x="52839" y="80703"/>
                    <a:pt x="52939" y="80536"/>
                  </a:cubicBezTo>
                  <a:cubicBezTo>
                    <a:pt x="53706" y="79269"/>
                    <a:pt x="54039" y="77801"/>
                    <a:pt x="54240" y="76667"/>
                  </a:cubicBezTo>
                  <a:cubicBezTo>
                    <a:pt x="54440" y="75566"/>
                    <a:pt x="54606" y="74098"/>
                    <a:pt x="54373" y="72664"/>
                  </a:cubicBezTo>
                  <a:cubicBezTo>
                    <a:pt x="54139" y="71396"/>
                    <a:pt x="53539" y="70262"/>
                    <a:pt x="52738" y="69495"/>
                  </a:cubicBezTo>
                  <a:cubicBezTo>
                    <a:pt x="52872" y="69395"/>
                    <a:pt x="53005" y="69261"/>
                    <a:pt x="53139" y="69128"/>
                  </a:cubicBezTo>
                  <a:cubicBezTo>
                    <a:pt x="53739" y="68428"/>
                    <a:pt x="53973" y="67560"/>
                    <a:pt x="54106" y="66693"/>
                  </a:cubicBezTo>
                  <a:cubicBezTo>
                    <a:pt x="54840" y="62223"/>
                    <a:pt x="54340" y="57586"/>
                    <a:pt x="52605" y="53350"/>
                  </a:cubicBezTo>
                  <a:cubicBezTo>
                    <a:pt x="52238" y="52449"/>
                    <a:pt x="51804" y="51515"/>
                    <a:pt x="51404" y="50648"/>
                  </a:cubicBezTo>
                  <a:cubicBezTo>
                    <a:pt x="50971" y="49747"/>
                    <a:pt x="50537" y="48813"/>
                    <a:pt x="50170" y="47879"/>
                  </a:cubicBezTo>
                  <a:cubicBezTo>
                    <a:pt x="51137" y="47546"/>
                    <a:pt x="51971" y="46679"/>
                    <a:pt x="52472" y="45444"/>
                  </a:cubicBezTo>
                  <a:cubicBezTo>
                    <a:pt x="53239" y="43610"/>
                    <a:pt x="53239" y="41675"/>
                    <a:pt x="53205" y="39807"/>
                  </a:cubicBezTo>
                  <a:cubicBezTo>
                    <a:pt x="53205" y="39173"/>
                    <a:pt x="53205" y="38506"/>
                    <a:pt x="53239" y="37872"/>
                  </a:cubicBezTo>
                  <a:cubicBezTo>
                    <a:pt x="53306" y="36805"/>
                    <a:pt x="53439" y="35704"/>
                    <a:pt x="53606" y="34637"/>
                  </a:cubicBezTo>
                  <a:cubicBezTo>
                    <a:pt x="53873" y="32702"/>
                    <a:pt x="54173" y="30667"/>
                    <a:pt x="53873" y="28632"/>
                  </a:cubicBezTo>
                  <a:cubicBezTo>
                    <a:pt x="53639" y="26998"/>
                    <a:pt x="53072" y="25463"/>
                    <a:pt x="52171" y="24096"/>
                  </a:cubicBezTo>
                  <a:cubicBezTo>
                    <a:pt x="55874" y="16023"/>
                    <a:pt x="54940" y="5382"/>
                    <a:pt x="46834" y="1046"/>
                  </a:cubicBezTo>
                  <a:cubicBezTo>
                    <a:pt x="45336" y="246"/>
                    <a:pt x="43661" y="1"/>
                    <a:pt x="41965" y="1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177150" y="2301338"/>
              <a:ext cx="97163" cy="221950"/>
            </a:xfrm>
            <a:custGeom>
              <a:rect b="b" l="l" r="r" t="t"/>
              <a:pathLst>
                <a:path extrusionOk="0" h="17756" w="7773">
                  <a:moveTo>
                    <a:pt x="864" y="1"/>
                  </a:moveTo>
                  <a:cubicBezTo>
                    <a:pt x="821" y="1"/>
                    <a:pt x="778" y="4"/>
                    <a:pt x="734" y="10"/>
                  </a:cubicBezTo>
                  <a:cubicBezTo>
                    <a:pt x="301" y="110"/>
                    <a:pt x="0" y="544"/>
                    <a:pt x="67" y="1011"/>
                  </a:cubicBezTo>
                  <a:cubicBezTo>
                    <a:pt x="234" y="1845"/>
                    <a:pt x="567" y="2678"/>
                    <a:pt x="1068" y="3379"/>
                  </a:cubicBezTo>
                  <a:cubicBezTo>
                    <a:pt x="1235" y="3646"/>
                    <a:pt x="1435" y="3913"/>
                    <a:pt x="1668" y="4113"/>
                  </a:cubicBezTo>
                  <a:cubicBezTo>
                    <a:pt x="901" y="5114"/>
                    <a:pt x="534" y="6548"/>
                    <a:pt x="668" y="8082"/>
                  </a:cubicBezTo>
                  <a:cubicBezTo>
                    <a:pt x="768" y="9250"/>
                    <a:pt x="1101" y="10317"/>
                    <a:pt x="1401" y="11385"/>
                  </a:cubicBezTo>
                  <a:cubicBezTo>
                    <a:pt x="1535" y="11785"/>
                    <a:pt x="1668" y="12219"/>
                    <a:pt x="1768" y="12652"/>
                  </a:cubicBezTo>
                  <a:cubicBezTo>
                    <a:pt x="2235" y="14354"/>
                    <a:pt x="2235" y="15588"/>
                    <a:pt x="1802" y="16588"/>
                  </a:cubicBezTo>
                  <a:cubicBezTo>
                    <a:pt x="1602" y="17022"/>
                    <a:pt x="1802" y="17489"/>
                    <a:pt x="2202" y="17689"/>
                  </a:cubicBezTo>
                  <a:cubicBezTo>
                    <a:pt x="2335" y="17756"/>
                    <a:pt x="2435" y="17756"/>
                    <a:pt x="2569" y="17756"/>
                  </a:cubicBezTo>
                  <a:cubicBezTo>
                    <a:pt x="2869" y="17756"/>
                    <a:pt x="3203" y="17589"/>
                    <a:pt x="3336" y="17256"/>
                  </a:cubicBezTo>
                  <a:cubicBezTo>
                    <a:pt x="3903" y="15921"/>
                    <a:pt x="3937" y="14287"/>
                    <a:pt x="3403" y="12219"/>
                  </a:cubicBezTo>
                  <a:cubicBezTo>
                    <a:pt x="3303" y="11785"/>
                    <a:pt x="3136" y="11351"/>
                    <a:pt x="3036" y="10918"/>
                  </a:cubicBezTo>
                  <a:cubicBezTo>
                    <a:pt x="2702" y="9884"/>
                    <a:pt x="2435" y="8916"/>
                    <a:pt x="2335" y="7949"/>
                  </a:cubicBezTo>
                  <a:cubicBezTo>
                    <a:pt x="2269" y="6948"/>
                    <a:pt x="2469" y="5681"/>
                    <a:pt x="3203" y="4880"/>
                  </a:cubicBezTo>
                  <a:cubicBezTo>
                    <a:pt x="3470" y="4913"/>
                    <a:pt x="3703" y="4913"/>
                    <a:pt x="3903" y="4913"/>
                  </a:cubicBezTo>
                  <a:lnTo>
                    <a:pt x="3970" y="4913"/>
                  </a:lnTo>
                  <a:cubicBezTo>
                    <a:pt x="5171" y="4913"/>
                    <a:pt x="6538" y="4813"/>
                    <a:pt x="7472" y="3846"/>
                  </a:cubicBezTo>
                  <a:cubicBezTo>
                    <a:pt x="7773" y="3512"/>
                    <a:pt x="7773" y="2979"/>
                    <a:pt x="7439" y="2645"/>
                  </a:cubicBezTo>
                  <a:cubicBezTo>
                    <a:pt x="7260" y="2499"/>
                    <a:pt x="7042" y="2424"/>
                    <a:pt x="6831" y="2424"/>
                  </a:cubicBezTo>
                  <a:cubicBezTo>
                    <a:pt x="6608" y="2424"/>
                    <a:pt x="6392" y="2507"/>
                    <a:pt x="6238" y="2678"/>
                  </a:cubicBezTo>
                  <a:cubicBezTo>
                    <a:pt x="5771" y="3179"/>
                    <a:pt x="4837" y="3212"/>
                    <a:pt x="3903" y="3246"/>
                  </a:cubicBezTo>
                  <a:cubicBezTo>
                    <a:pt x="3770" y="3246"/>
                    <a:pt x="3603" y="3246"/>
                    <a:pt x="3470" y="3212"/>
                  </a:cubicBezTo>
                  <a:cubicBezTo>
                    <a:pt x="3336" y="3145"/>
                    <a:pt x="3203" y="3112"/>
                    <a:pt x="3069" y="3079"/>
                  </a:cubicBezTo>
                  <a:cubicBezTo>
                    <a:pt x="2869" y="2979"/>
                    <a:pt x="2669" y="2745"/>
                    <a:pt x="2469" y="2445"/>
                  </a:cubicBezTo>
                  <a:cubicBezTo>
                    <a:pt x="2102" y="1911"/>
                    <a:pt x="1868" y="1311"/>
                    <a:pt x="1735" y="677"/>
                  </a:cubicBezTo>
                  <a:cubicBezTo>
                    <a:pt x="1644" y="284"/>
                    <a:pt x="1280" y="1"/>
                    <a:pt x="864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387713" y="2537563"/>
              <a:ext cx="50050" cy="156688"/>
            </a:xfrm>
            <a:custGeom>
              <a:rect b="b" l="l" r="r" t="t"/>
              <a:pathLst>
                <a:path extrusionOk="0" h="12535" w="4004">
                  <a:moveTo>
                    <a:pt x="1846" y="0"/>
                  </a:moveTo>
                  <a:cubicBezTo>
                    <a:pt x="1551" y="0"/>
                    <a:pt x="1263" y="149"/>
                    <a:pt x="1102" y="426"/>
                  </a:cubicBezTo>
                  <a:cubicBezTo>
                    <a:pt x="101" y="2194"/>
                    <a:pt x="1" y="4395"/>
                    <a:pt x="868" y="6230"/>
                  </a:cubicBezTo>
                  <a:cubicBezTo>
                    <a:pt x="1001" y="6530"/>
                    <a:pt x="1168" y="6830"/>
                    <a:pt x="1335" y="7097"/>
                  </a:cubicBezTo>
                  <a:cubicBezTo>
                    <a:pt x="1502" y="7431"/>
                    <a:pt x="1669" y="7698"/>
                    <a:pt x="1802" y="7998"/>
                  </a:cubicBezTo>
                  <a:cubicBezTo>
                    <a:pt x="2236" y="9065"/>
                    <a:pt x="2136" y="10299"/>
                    <a:pt x="1535" y="11233"/>
                  </a:cubicBezTo>
                  <a:cubicBezTo>
                    <a:pt x="1302" y="11634"/>
                    <a:pt x="1402" y="12167"/>
                    <a:pt x="1802" y="12401"/>
                  </a:cubicBezTo>
                  <a:cubicBezTo>
                    <a:pt x="1935" y="12501"/>
                    <a:pt x="2102" y="12534"/>
                    <a:pt x="2236" y="12534"/>
                  </a:cubicBezTo>
                  <a:cubicBezTo>
                    <a:pt x="2536" y="12534"/>
                    <a:pt x="2803" y="12401"/>
                    <a:pt x="2970" y="12134"/>
                  </a:cubicBezTo>
                  <a:cubicBezTo>
                    <a:pt x="3837" y="10733"/>
                    <a:pt x="4004" y="8898"/>
                    <a:pt x="3370" y="7364"/>
                  </a:cubicBezTo>
                  <a:cubicBezTo>
                    <a:pt x="3203" y="6964"/>
                    <a:pt x="3003" y="6597"/>
                    <a:pt x="2803" y="6263"/>
                  </a:cubicBezTo>
                  <a:cubicBezTo>
                    <a:pt x="2636" y="5996"/>
                    <a:pt x="2503" y="5763"/>
                    <a:pt x="2402" y="5529"/>
                  </a:cubicBezTo>
                  <a:cubicBezTo>
                    <a:pt x="1769" y="4162"/>
                    <a:pt x="1835" y="2527"/>
                    <a:pt x="2569" y="1260"/>
                  </a:cubicBezTo>
                  <a:cubicBezTo>
                    <a:pt x="2803" y="859"/>
                    <a:pt x="2636" y="326"/>
                    <a:pt x="2236" y="92"/>
                  </a:cubicBezTo>
                  <a:cubicBezTo>
                    <a:pt x="2112" y="30"/>
                    <a:pt x="1978" y="0"/>
                    <a:pt x="1846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195500" y="2569300"/>
              <a:ext cx="50875" cy="164138"/>
            </a:xfrm>
            <a:custGeom>
              <a:rect b="b" l="l" r="r" t="t"/>
              <a:pathLst>
                <a:path extrusionOk="0" h="13131" w="4070">
                  <a:moveTo>
                    <a:pt x="917" y="1"/>
                  </a:moveTo>
                  <a:cubicBezTo>
                    <a:pt x="706" y="1"/>
                    <a:pt x="496" y="76"/>
                    <a:pt x="334" y="222"/>
                  </a:cubicBezTo>
                  <a:cubicBezTo>
                    <a:pt x="0" y="555"/>
                    <a:pt x="0" y="1089"/>
                    <a:pt x="334" y="1423"/>
                  </a:cubicBezTo>
                  <a:cubicBezTo>
                    <a:pt x="1768" y="2890"/>
                    <a:pt x="2268" y="5259"/>
                    <a:pt x="1568" y="7160"/>
                  </a:cubicBezTo>
                  <a:cubicBezTo>
                    <a:pt x="1468" y="7427"/>
                    <a:pt x="1368" y="7660"/>
                    <a:pt x="1268" y="7927"/>
                  </a:cubicBezTo>
                  <a:cubicBezTo>
                    <a:pt x="1101" y="8294"/>
                    <a:pt x="934" y="8661"/>
                    <a:pt x="801" y="9095"/>
                  </a:cubicBezTo>
                  <a:cubicBezTo>
                    <a:pt x="467" y="10229"/>
                    <a:pt x="467" y="11463"/>
                    <a:pt x="901" y="12597"/>
                  </a:cubicBezTo>
                  <a:cubicBezTo>
                    <a:pt x="1001" y="12931"/>
                    <a:pt x="1334" y="13131"/>
                    <a:pt x="1668" y="13131"/>
                  </a:cubicBezTo>
                  <a:cubicBezTo>
                    <a:pt x="1768" y="13131"/>
                    <a:pt x="1868" y="13131"/>
                    <a:pt x="1968" y="13098"/>
                  </a:cubicBezTo>
                  <a:cubicBezTo>
                    <a:pt x="2402" y="12931"/>
                    <a:pt x="2635" y="12464"/>
                    <a:pt x="2469" y="12030"/>
                  </a:cubicBezTo>
                  <a:cubicBezTo>
                    <a:pt x="2202" y="11230"/>
                    <a:pt x="2168" y="10362"/>
                    <a:pt x="2402" y="9595"/>
                  </a:cubicBezTo>
                  <a:cubicBezTo>
                    <a:pt x="2502" y="9262"/>
                    <a:pt x="2635" y="8928"/>
                    <a:pt x="2802" y="8594"/>
                  </a:cubicBezTo>
                  <a:cubicBezTo>
                    <a:pt x="2902" y="8328"/>
                    <a:pt x="3036" y="8061"/>
                    <a:pt x="3136" y="7760"/>
                  </a:cubicBezTo>
                  <a:cubicBezTo>
                    <a:pt x="4070" y="5192"/>
                    <a:pt x="3436" y="2190"/>
                    <a:pt x="1535" y="255"/>
                  </a:cubicBezTo>
                  <a:cubicBezTo>
                    <a:pt x="1363" y="84"/>
                    <a:pt x="1139" y="1"/>
                    <a:pt x="917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6"/>
            <p:cNvSpPr/>
            <p:nvPr/>
          </p:nvSpPr>
          <p:spPr>
            <a:xfrm>
              <a:off x="373950" y="2612500"/>
              <a:ext cx="187650" cy="248538"/>
            </a:xfrm>
            <a:custGeom>
              <a:rect b="b" l="l" r="r" t="t"/>
              <a:pathLst>
                <a:path extrusionOk="0" h="19883" w="15012">
                  <a:moveTo>
                    <a:pt x="13151" y="1"/>
                  </a:moveTo>
                  <a:cubicBezTo>
                    <a:pt x="12923" y="1"/>
                    <a:pt x="12701" y="93"/>
                    <a:pt x="12543" y="268"/>
                  </a:cubicBezTo>
                  <a:cubicBezTo>
                    <a:pt x="11476" y="1402"/>
                    <a:pt x="11342" y="3237"/>
                    <a:pt x="12110" y="5272"/>
                  </a:cubicBezTo>
                  <a:cubicBezTo>
                    <a:pt x="12243" y="5605"/>
                    <a:pt x="12376" y="5906"/>
                    <a:pt x="12510" y="6206"/>
                  </a:cubicBezTo>
                  <a:cubicBezTo>
                    <a:pt x="12910" y="7207"/>
                    <a:pt x="13310" y="8141"/>
                    <a:pt x="13244" y="9108"/>
                  </a:cubicBezTo>
                  <a:cubicBezTo>
                    <a:pt x="13210" y="9808"/>
                    <a:pt x="12810" y="10509"/>
                    <a:pt x="12176" y="11009"/>
                  </a:cubicBezTo>
                  <a:cubicBezTo>
                    <a:pt x="11667" y="11462"/>
                    <a:pt x="11037" y="11699"/>
                    <a:pt x="10409" y="11699"/>
                  </a:cubicBezTo>
                  <a:cubicBezTo>
                    <a:pt x="10297" y="11699"/>
                    <a:pt x="10186" y="11692"/>
                    <a:pt x="10075" y="11676"/>
                  </a:cubicBezTo>
                  <a:cubicBezTo>
                    <a:pt x="9708" y="11643"/>
                    <a:pt x="9341" y="11510"/>
                    <a:pt x="8974" y="11376"/>
                  </a:cubicBezTo>
                  <a:cubicBezTo>
                    <a:pt x="8607" y="11276"/>
                    <a:pt x="8240" y="11143"/>
                    <a:pt x="7873" y="11076"/>
                  </a:cubicBezTo>
                  <a:cubicBezTo>
                    <a:pt x="7518" y="11002"/>
                    <a:pt x="7157" y="10965"/>
                    <a:pt x="6793" y="10965"/>
                  </a:cubicBezTo>
                  <a:cubicBezTo>
                    <a:pt x="5039" y="10965"/>
                    <a:pt x="3246" y="11807"/>
                    <a:pt x="2002" y="13244"/>
                  </a:cubicBezTo>
                  <a:cubicBezTo>
                    <a:pt x="701" y="14712"/>
                    <a:pt x="1" y="16780"/>
                    <a:pt x="34" y="19048"/>
                  </a:cubicBezTo>
                  <a:cubicBezTo>
                    <a:pt x="34" y="19515"/>
                    <a:pt x="401" y="19882"/>
                    <a:pt x="868" y="19882"/>
                  </a:cubicBezTo>
                  <a:cubicBezTo>
                    <a:pt x="1335" y="19882"/>
                    <a:pt x="1702" y="19515"/>
                    <a:pt x="1702" y="19048"/>
                  </a:cubicBezTo>
                  <a:cubicBezTo>
                    <a:pt x="1702" y="18214"/>
                    <a:pt x="1802" y="17447"/>
                    <a:pt x="2002" y="16713"/>
                  </a:cubicBezTo>
                  <a:cubicBezTo>
                    <a:pt x="2636" y="17681"/>
                    <a:pt x="3470" y="18515"/>
                    <a:pt x="4404" y="19182"/>
                  </a:cubicBezTo>
                  <a:cubicBezTo>
                    <a:pt x="4571" y="19282"/>
                    <a:pt x="4738" y="19349"/>
                    <a:pt x="4904" y="19349"/>
                  </a:cubicBezTo>
                  <a:cubicBezTo>
                    <a:pt x="5171" y="19349"/>
                    <a:pt x="5438" y="19215"/>
                    <a:pt x="5605" y="18982"/>
                  </a:cubicBezTo>
                  <a:cubicBezTo>
                    <a:pt x="5838" y="18581"/>
                    <a:pt x="5772" y="18048"/>
                    <a:pt x="5371" y="17814"/>
                  </a:cubicBezTo>
                  <a:cubicBezTo>
                    <a:pt x="4304" y="17047"/>
                    <a:pt x="3437" y="16046"/>
                    <a:pt x="2903" y="14879"/>
                  </a:cubicBezTo>
                  <a:cubicBezTo>
                    <a:pt x="2903" y="14845"/>
                    <a:pt x="2903" y="14845"/>
                    <a:pt x="2903" y="14812"/>
                  </a:cubicBezTo>
                  <a:cubicBezTo>
                    <a:pt x="3003" y="14645"/>
                    <a:pt x="3137" y="14478"/>
                    <a:pt x="3270" y="14345"/>
                  </a:cubicBezTo>
                  <a:cubicBezTo>
                    <a:pt x="4189" y="13287"/>
                    <a:pt x="5527" y="12670"/>
                    <a:pt x="6778" y="12670"/>
                  </a:cubicBezTo>
                  <a:cubicBezTo>
                    <a:pt x="7025" y="12670"/>
                    <a:pt x="7269" y="12694"/>
                    <a:pt x="7506" y="12744"/>
                  </a:cubicBezTo>
                  <a:cubicBezTo>
                    <a:pt x="7807" y="12777"/>
                    <a:pt x="8107" y="12877"/>
                    <a:pt x="8440" y="12977"/>
                  </a:cubicBezTo>
                  <a:cubicBezTo>
                    <a:pt x="8874" y="13144"/>
                    <a:pt x="9341" y="13278"/>
                    <a:pt x="9875" y="13344"/>
                  </a:cubicBezTo>
                  <a:cubicBezTo>
                    <a:pt x="10055" y="13374"/>
                    <a:pt x="10241" y="13391"/>
                    <a:pt x="10429" y="13391"/>
                  </a:cubicBezTo>
                  <a:cubicBezTo>
                    <a:pt x="10658" y="13391"/>
                    <a:pt x="10889" y="13366"/>
                    <a:pt x="11109" y="13311"/>
                  </a:cubicBezTo>
                  <a:cubicBezTo>
                    <a:pt x="11609" y="14078"/>
                    <a:pt x="11643" y="15112"/>
                    <a:pt x="11176" y="15879"/>
                  </a:cubicBezTo>
                  <a:cubicBezTo>
                    <a:pt x="10909" y="16280"/>
                    <a:pt x="11042" y="16780"/>
                    <a:pt x="11442" y="17047"/>
                  </a:cubicBezTo>
                  <a:cubicBezTo>
                    <a:pt x="11576" y="17114"/>
                    <a:pt x="11709" y="17180"/>
                    <a:pt x="11876" y="17180"/>
                  </a:cubicBezTo>
                  <a:cubicBezTo>
                    <a:pt x="12176" y="17180"/>
                    <a:pt x="12443" y="17014"/>
                    <a:pt x="12610" y="16780"/>
                  </a:cubicBezTo>
                  <a:cubicBezTo>
                    <a:pt x="13344" y="15546"/>
                    <a:pt x="13377" y="13978"/>
                    <a:pt x="12710" y="12710"/>
                  </a:cubicBezTo>
                  <a:cubicBezTo>
                    <a:pt x="12910" y="12610"/>
                    <a:pt x="13077" y="12477"/>
                    <a:pt x="13244" y="12344"/>
                  </a:cubicBezTo>
                  <a:cubicBezTo>
                    <a:pt x="14244" y="11510"/>
                    <a:pt x="14845" y="10375"/>
                    <a:pt x="14945" y="9208"/>
                  </a:cubicBezTo>
                  <a:cubicBezTo>
                    <a:pt x="15012" y="7874"/>
                    <a:pt x="14511" y="6673"/>
                    <a:pt x="14044" y="5539"/>
                  </a:cubicBezTo>
                  <a:cubicBezTo>
                    <a:pt x="13911" y="5238"/>
                    <a:pt x="13811" y="4972"/>
                    <a:pt x="13711" y="4671"/>
                  </a:cubicBezTo>
                  <a:cubicBezTo>
                    <a:pt x="13444" y="4004"/>
                    <a:pt x="12910" y="2336"/>
                    <a:pt x="13777" y="1402"/>
                  </a:cubicBezTo>
                  <a:cubicBezTo>
                    <a:pt x="14078" y="1069"/>
                    <a:pt x="14078" y="535"/>
                    <a:pt x="13744" y="235"/>
                  </a:cubicBezTo>
                  <a:cubicBezTo>
                    <a:pt x="13570" y="76"/>
                    <a:pt x="13358" y="1"/>
                    <a:pt x="13151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6"/>
            <p:cNvSpPr/>
            <p:nvPr/>
          </p:nvSpPr>
          <p:spPr>
            <a:xfrm>
              <a:off x="166313" y="2868938"/>
              <a:ext cx="102575" cy="145963"/>
            </a:xfrm>
            <a:custGeom>
              <a:rect b="b" l="l" r="r" t="t"/>
              <a:pathLst>
                <a:path extrusionOk="0" h="11677" w="8206">
                  <a:moveTo>
                    <a:pt x="943" y="0"/>
                  </a:moveTo>
                  <a:cubicBezTo>
                    <a:pt x="863" y="0"/>
                    <a:pt x="782" y="11"/>
                    <a:pt x="701" y="34"/>
                  </a:cubicBezTo>
                  <a:cubicBezTo>
                    <a:pt x="267" y="168"/>
                    <a:pt x="0" y="635"/>
                    <a:pt x="100" y="1068"/>
                  </a:cubicBezTo>
                  <a:cubicBezTo>
                    <a:pt x="400" y="2103"/>
                    <a:pt x="901" y="3604"/>
                    <a:pt x="2168" y="4438"/>
                  </a:cubicBezTo>
                  <a:cubicBezTo>
                    <a:pt x="2268" y="4504"/>
                    <a:pt x="2368" y="4571"/>
                    <a:pt x="2469" y="4638"/>
                  </a:cubicBezTo>
                  <a:cubicBezTo>
                    <a:pt x="2569" y="6572"/>
                    <a:pt x="1368" y="9174"/>
                    <a:pt x="434" y="10275"/>
                  </a:cubicBezTo>
                  <a:cubicBezTo>
                    <a:pt x="100" y="10609"/>
                    <a:pt x="134" y="11142"/>
                    <a:pt x="500" y="11476"/>
                  </a:cubicBezTo>
                  <a:cubicBezTo>
                    <a:pt x="667" y="11609"/>
                    <a:pt x="867" y="11676"/>
                    <a:pt x="1068" y="11676"/>
                  </a:cubicBezTo>
                  <a:cubicBezTo>
                    <a:pt x="1301" y="11676"/>
                    <a:pt x="1535" y="11576"/>
                    <a:pt x="1701" y="11376"/>
                  </a:cubicBezTo>
                  <a:cubicBezTo>
                    <a:pt x="2702" y="10242"/>
                    <a:pt x="4003" y="7673"/>
                    <a:pt x="4170" y="5272"/>
                  </a:cubicBezTo>
                  <a:cubicBezTo>
                    <a:pt x="4470" y="5372"/>
                    <a:pt x="4770" y="5505"/>
                    <a:pt x="5004" y="5638"/>
                  </a:cubicBezTo>
                  <a:cubicBezTo>
                    <a:pt x="5571" y="5972"/>
                    <a:pt x="6071" y="6539"/>
                    <a:pt x="6505" y="7373"/>
                  </a:cubicBezTo>
                  <a:cubicBezTo>
                    <a:pt x="6638" y="7673"/>
                    <a:pt x="6938" y="7840"/>
                    <a:pt x="7239" y="7840"/>
                  </a:cubicBezTo>
                  <a:cubicBezTo>
                    <a:pt x="7372" y="7840"/>
                    <a:pt x="7505" y="7807"/>
                    <a:pt x="7639" y="7740"/>
                  </a:cubicBezTo>
                  <a:cubicBezTo>
                    <a:pt x="8039" y="7540"/>
                    <a:pt x="8206" y="7006"/>
                    <a:pt x="8006" y="6606"/>
                  </a:cubicBezTo>
                  <a:cubicBezTo>
                    <a:pt x="7439" y="5472"/>
                    <a:pt x="6705" y="4671"/>
                    <a:pt x="5871" y="4171"/>
                  </a:cubicBezTo>
                  <a:cubicBezTo>
                    <a:pt x="5371" y="3904"/>
                    <a:pt x="4870" y="3737"/>
                    <a:pt x="4403" y="3570"/>
                  </a:cubicBezTo>
                  <a:cubicBezTo>
                    <a:pt x="3936" y="3437"/>
                    <a:pt x="3469" y="3270"/>
                    <a:pt x="3136" y="3037"/>
                  </a:cubicBezTo>
                  <a:cubicBezTo>
                    <a:pt x="2502" y="2636"/>
                    <a:pt x="2068" y="1869"/>
                    <a:pt x="1735" y="635"/>
                  </a:cubicBezTo>
                  <a:cubicBezTo>
                    <a:pt x="1652" y="249"/>
                    <a:pt x="1319" y="0"/>
                    <a:pt x="943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>
              <a:off x="584938" y="2875150"/>
              <a:ext cx="88825" cy="134325"/>
            </a:xfrm>
            <a:custGeom>
              <a:rect b="b" l="l" r="r" t="t"/>
              <a:pathLst>
                <a:path extrusionOk="0" h="10746" w="7106">
                  <a:moveTo>
                    <a:pt x="6159" y="1"/>
                  </a:moveTo>
                  <a:cubicBezTo>
                    <a:pt x="5808" y="1"/>
                    <a:pt x="5479" y="226"/>
                    <a:pt x="5371" y="605"/>
                  </a:cubicBezTo>
                  <a:cubicBezTo>
                    <a:pt x="5171" y="1205"/>
                    <a:pt x="4771" y="1739"/>
                    <a:pt x="4270" y="2106"/>
                  </a:cubicBezTo>
                  <a:lnTo>
                    <a:pt x="4204" y="2106"/>
                  </a:lnTo>
                  <a:cubicBezTo>
                    <a:pt x="4004" y="2139"/>
                    <a:pt x="3837" y="2273"/>
                    <a:pt x="3737" y="2406"/>
                  </a:cubicBezTo>
                  <a:cubicBezTo>
                    <a:pt x="3334" y="2581"/>
                    <a:pt x="2894" y="2674"/>
                    <a:pt x="2457" y="2674"/>
                  </a:cubicBezTo>
                  <a:cubicBezTo>
                    <a:pt x="2061" y="2674"/>
                    <a:pt x="1666" y="2598"/>
                    <a:pt x="1302" y="2440"/>
                  </a:cubicBezTo>
                  <a:cubicBezTo>
                    <a:pt x="1187" y="2387"/>
                    <a:pt x="1067" y="2362"/>
                    <a:pt x="950" y="2362"/>
                  </a:cubicBezTo>
                  <a:cubicBezTo>
                    <a:pt x="624" y="2362"/>
                    <a:pt x="315" y="2554"/>
                    <a:pt x="167" y="2873"/>
                  </a:cubicBezTo>
                  <a:cubicBezTo>
                    <a:pt x="1" y="3307"/>
                    <a:pt x="201" y="3774"/>
                    <a:pt x="634" y="3974"/>
                  </a:cubicBezTo>
                  <a:cubicBezTo>
                    <a:pt x="1202" y="4241"/>
                    <a:pt x="1835" y="4341"/>
                    <a:pt x="2469" y="4341"/>
                  </a:cubicBezTo>
                  <a:cubicBezTo>
                    <a:pt x="2936" y="4341"/>
                    <a:pt x="3403" y="4274"/>
                    <a:pt x="3803" y="4174"/>
                  </a:cubicBezTo>
                  <a:cubicBezTo>
                    <a:pt x="3937" y="4741"/>
                    <a:pt x="4037" y="5342"/>
                    <a:pt x="4037" y="5909"/>
                  </a:cubicBezTo>
                  <a:cubicBezTo>
                    <a:pt x="4070" y="6576"/>
                    <a:pt x="3970" y="7510"/>
                    <a:pt x="3470" y="8310"/>
                  </a:cubicBezTo>
                  <a:cubicBezTo>
                    <a:pt x="3403" y="8377"/>
                    <a:pt x="3336" y="8477"/>
                    <a:pt x="3303" y="8544"/>
                  </a:cubicBezTo>
                  <a:cubicBezTo>
                    <a:pt x="3070" y="8877"/>
                    <a:pt x="2803" y="9211"/>
                    <a:pt x="2669" y="9711"/>
                  </a:cubicBezTo>
                  <a:cubicBezTo>
                    <a:pt x="2569" y="10145"/>
                    <a:pt x="2836" y="10612"/>
                    <a:pt x="3270" y="10745"/>
                  </a:cubicBezTo>
                  <a:lnTo>
                    <a:pt x="3503" y="10745"/>
                  </a:lnTo>
                  <a:cubicBezTo>
                    <a:pt x="3870" y="10745"/>
                    <a:pt x="4204" y="10512"/>
                    <a:pt x="4304" y="10145"/>
                  </a:cubicBezTo>
                  <a:cubicBezTo>
                    <a:pt x="4337" y="9978"/>
                    <a:pt x="4504" y="9778"/>
                    <a:pt x="4637" y="9545"/>
                  </a:cubicBezTo>
                  <a:cubicBezTo>
                    <a:pt x="4737" y="9445"/>
                    <a:pt x="4804" y="9344"/>
                    <a:pt x="4871" y="9244"/>
                  </a:cubicBezTo>
                  <a:cubicBezTo>
                    <a:pt x="5471" y="8310"/>
                    <a:pt x="5771" y="7176"/>
                    <a:pt x="5738" y="5875"/>
                  </a:cubicBezTo>
                  <a:cubicBezTo>
                    <a:pt x="5705" y="5008"/>
                    <a:pt x="5538" y="4141"/>
                    <a:pt x="5371" y="3374"/>
                  </a:cubicBezTo>
                  <a:cubicBezTo>
                    <a:pt x="6105" y="2806"/>
                    <a:pt x="6672" y="2006"/>
                    <a:pt x="6939" y="1105"/>
                  </a:cubicBezTo>
                  <a:cubicBezTo>
                    <a:pt x="7106" y="672"/>
                    <a:pt x="6872" y="205"/>
                    <a:pt x="6405" y="38"/>
                  </a:cubicBezTo>
                  <a:cubicBezTo>
                    <a:pt x="6324" y="13"/>
                    <a:pt x="6241" y="1"/>
                    <a:pt x="6159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6"/>
            <p:cNvSpPr/>
            <p:nvPr/>
          </p:nvSpPr>
          <p:spPr>
            <a:xfrm>
              <a:off x="574938" y="3012688"/>
              <a:ext cx="52963" cy="180663"/>
            </a:xfrm>
            <a:custGeom>
              <a:rect b="b" l="l" r="r" t="t"/>
              <a:pathLst>
                <a:path extrusionOk="0" h="14453" w="4237">
                  <a:moveTo>
                    <a:pt x="1171" y="0"/>
                  </a:moveTo>
                  <a:cubicBezTo>
                    <a:pt x="756" y="0"/>
                    <a:pt x="394" y="286"/>
                    <a:pt x="334" y="710"/>
                  </a:cubicBezTo>
                  <a:cubicBezTo>
                    <a:pt x="0" y="2544"/>
                    <a:pt x="400" y="4513"/>
                    <a:pt x="1468" y="6080"/>
                  </a:cubicBezTo>
                  <a:cubicBezTo>
                    <a:pt x="1568" y="6214"/>
                    <a:pt x="1668" y="6347"/>
                    <a:pt x="1768" y="6481"/>
                  </a:cubicBezTo>
                  <a:cubicBezTo>
                    <a:pt x="1968" y="6781"/>
                    <a:pt x="2168" y="7048"/>
                    <a:pt x="2302" y="7315"/>
                  </a:cubicBezTo>
                  <a:cubicBezTo>
                    <a:pt x="2502" y="7815"/>
                    <a:pt x="2502" y="8415"/>
                    <a:pt x="2502" y="9016"/>
                  </a:cubicBezTo>
                  <a:cubicBezTo>
                    <a:pt x="2535" y="10584"/>
                    <a:pt x="2502" y="12085"/>
                    <a:pt x="1701" y="13085"/>
                  </a:cubicBezTo>
                  <a:cubicBezTo>
                    <a:pt x="1401" y="13452"/>
                    <a:pt x="1468" y="13953"/>
                    <a:pt x="1835" y="14253"/>
                  </a:cubicBezTo>
                  <a:cubicBezTo>
                    <a:pt x="2002" y="14386"/>
                    <a:pt x="2168" y="14453"/>
                    <a:pt x="2368" y="14453"/>
                  </a:cubicBezTo>
                  <a:cubicBezTo>
                    <a:pt x="2602" y="14453"/>
                    <a:pt x="2869" y="14320"/>
                    <a:pt x="3036" y="14119"/>
                  </a:cubicBezTo>
                  <a:cubicBezTo>
                    <a:pt x="4170" y="12685"/>
                    <a:pt x="4236" y="10884"/>
                    <a:pt x="4203" y="8982"/>
                  </a:cubicBezTo>
                  <a:cubicBezTo>
                    <a:pt x="4203" y="8282"/>
                    <a:pt x="4170" y="7448"/>
                    <a:pt x="3836" y="6681"/>
                  </a:cubicBezTo>
                  <a:cubicBezTo>
                    <a:pt x="3636" y="6214"/>
                    <a:pt x="3369" y="5847"/>
                    <a:pt x="3136" y="5480"/>
                  </a:cubicBezTo>
                  <a:cubicBezTo>
                    <a:pt x="3036" y="5380"/>
                    <a:pt x="2936" y="5246"/>
                    <a:pt x="2869" y="5113"/>
                  </a:cubicBezTo>
                  <a:cubicBezTo>
                    <a:pt x="2035" y="3912"/>
                    <a:pt x="1735" y="2411"/>
                    <a:pt x="2002" y="1010"/>
                  </a:cubicBezTo>
                  <a:cubicBezTo>
                    <a:pt x="2068" y="543"/>
                    <a:pt x="1768" y="109"/>
                    <a:pt x="1301" y="9"/>
                  </a:cubicBezTo>
                  <a:cubicBezTo>
                    <a:pt x="1257" y="3"/>
                    <a:pt x="1214" y="0"/>
                    <a:pt x="1171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363113" y="3178638"/>
              <a:ext cx="253950" cy="281575"/>
            </a:xfrm>
            <a:custGeom>
              <a:rect b="b" l="l" r="r" t="t"/>
              <a:pathLst>
                <a:path extrusionOk="0" h="22526" w="20316">
                  <a:moveTo>
                    <a:pt x="13502" y="0"/>
                  </a:moveTo>
                  <a:cubicBezTo>
                    <a:pt x="13229" y="0"/>
                    <a:pt x="13025" y="99"/>
                    <a:pt x="12910" y="176"/>
                  </a:cubicBezTo>
                  <a:cubicBezTo>
                    <a:pt x="12543" y="443"/>
                    <a:pt x="12443" y="977"/>
                    <a:pt x="12676" y="1344"/>
                  </a:cubicBezTo>
                  <a:cubicBezTo>
                    <a:pt x="12856" y="1584"/>
                    <a:pt x="13090" y="1716"/>
                    <a:pt x="13354" y="1716"/>
                  </a:cubicBezTo>
                  <a:cubicBezTo>
                    <a:pt x="13383" y="1716"/>
                    <a:pt x="13413" y="1714"/>
                    <a:pt x="13444" y="1711"/>
                  </a:cubicBezTo>
                  <a:cubicBezTo>
                    <a:pt x="14478" y="2344"/>
                    <a:pt x="15245" y="3345"/>
                    <a:pt x="15578" y="4513"/>
                  </a:cubicBezTo>
                  <a:cubicBezTo>
                    <a:pt x="15912" y="5680"/>
                    <a:pt x="15779" y="6981"/>
                    <a:pt x="15178" y="8082"/>
                  </a:cubicBezTo>
                  <a:cubicBezTo>
                    <a:pt x="15145" y="8149"/>
                    <a:pt x="15145" y="8215"/>
                    <a:pt x="15111" y="8282"/>
                  </a:cubicBezTo>
                  <a:cubicBezTo>
                    <a:pt x="15078" y="8315"/>
                    <a:pt x="15045" y="8349"/>
                    <a:pt x="15011" y="8415"/>
                  </a:cubicBezTo>
                  <a:cubicBezTo>
                    <a:pt x="14678" y="8782"/>
                    <a:pt x="14478" y="9249"/>
                    <a:pt x="14311" y="9616"/>
                  </a:cubicBezTo>
                  <a:cubicBezTo>
                    <a:pt x="14177" y="9983"/>
                    <a:pt x="14044" y="10250"/>
                    <a:pt x="13877" y="10417"/>
                  </a:cubicBezTo>
                  <a:cubicBezTo>
                    <a:pt x="13777" y="10450"/>
                    <a:pt x="13644" y="10484"/>
                    <a:pt x="13544" y="10550"/>
                  </a:cubicBezTo>
                  <a:cubicBezTo>
                    <a:pt x="13344" y="10550"/>
                    <a:pt x="13043" y="10517"/>
                    <a:pt x="12743" y="10450"/>
                  </a:cubicBezTo>
                  <a:cubicBezTo>
                    <a:pt x="12443" y="10396"/>
                    <a:pt x="12077" y="10341"/>
                    <a:pt x="11699" y="10341"/>
                  </a:cubicBezTo>
                  <a:cubicBezTo>
                    <a:pt x="11614" y="10341"/>
                    <a:pt x="11528" y="10344"/>
                    <a:pt x="11442" y="10350"/>
                  </a:cubicBezTo>
                  <a:cubicBezTo>
                    <a:pt x="9974" y="10484"/>
                    <a:pt x="9007" y="11685"/>
                    <a:pt x="8273" y="12685"/>
                  </a:cubicBezTo>
                  <a:cubicBezTo>
                    <a:pt x="8173" y="12819"/>
                    <a:pt x="8073" y="12919"/>
                    <a:pt x="7973" y="13052"/>
                  </a:cubicBezTo>
                  <a:cubicBezTo>
                    <a:pt x="6872" y="14420"/>
                    <a:pt x="4871" y="15787"/>
                    <a:pt x="3403" y="15888"/>
                  </a:cubicBezTo>
                  <a:cubicBezTo>
                    <a:pt x="3236" y="14620"/>
                    <a:pt x="2669" y="13486"/>
                    <a:pt x="1802" y="12719"/>
                  </a:cubicBezTo>
                  <a:cubicBezTo>
                    <a:pt x="1633" y="12580"/>
                    <a:pt x="1429" y="12513"/>
                    <a:pt x="1228" y="12513"/>
                  </a:cubicBezTo>
                  <a:cubicBezTo>
                    <a:pt x="993" y="12513"/>
                    <a:pt x="763" y="12605"/>
                    <a:pt x="601" y="12785"/>
                  </a:cubicBezTo>
                  <a:cubicBezTo>
                    <a:pt x="301" y="13152"/>
                    <a:pt x="334" y="13653"/>
                    <a:pt x="668" y="13986"/>
                  </a:cubicBezTo>
                  <a:cubicBezTo>
                    <a:pt x="1502" y="14720"/>
                    <a:pt x="1935" y="16021"/>
                    <a:pt x="1769" y="17389"/>
                  </a:cubicBezTo>
                  <a:cubicBezTo>
                    <a:pt x="1602" y="18823"/>
                    <a:pt x="901" y="20157"/>
                    <a:pt x="234" y="21258"/>
                  </a:cubicBezTo>
                  <a:cubicBezTo>
                    <a:pt x="1" y="21658"/>
                    <a:pt x="134" y="22192"/>
                    <a:pt x="534" y="22426"/>
                  </a:cubicBezTo>
                  <a:cubicBezTo>
                    <a:pt x="668" y="22492"/>
                    <a:pt x="801" y="22526"/>
                    <a:pt x="968" y="22526"/>
                  </a:cubicBezTo>
                  <a:cubicBezTo>
                    <a:pt x="1235" y="22526"/>
                    <a:pt x="1535" y="22392"/>
                    <a:pt x="1669" y="22125"/>
                  </a:cubicBezTo>
                  <a:cubicBezTo>
                    <a:pt x="2436" y="20858"/>
                    <a:pt x="3236" y="19323"/>
                    <a:pt x="3436" y="17589"/>
                  </a:cubicBezTo>
                  <a:cubicBezTo>
                    <a:pt x="3436" y="17589"/>
                    <a:pt x="3436" y="17589"/>
                    <a:pt x="3436" y="17555"/>
                  </a:cubicBezTo>
                  <a:cubicBezTo>
                    <a:pt x="5738" y="17489"/>
                    <a:pt x="8207" y="15487"/>
                    <a:pt x="9274" y="14120"/>
                  </a:cubicBezTo>
                  <a:cubicBezTo>
                    <a:pt x="9374" y="13986"/>
                    <a:pt x="9507" y="13853"/>
                    <a:pt x="9608" y="13719"/>
                  </a:cubicBezTo>
                  <a:cubicBezTo>
                    <a:pt x="10241" y="12885"/>
                    <a:pt x="10842" y="12085"/>
                    <a:pt x="11576" y="12051"/>
                  </a:cubicBezTo>
                  <a:cubicBezTo>
                    <a:pt x="11627" y="12045"/>
                    <a:pt x="11679" y="12042"/>
                    <a:pt x="11732" y="12042"/>
                  </a:cubicBezTo>
                  <a:cubicBezTo>
                    <a:pt x="11957" y="12042"/>
                    <a:pt x="12200" y="12091"/>
                    <a:pt x="12443" y="12118"/>
                  </a:cubicBezTo>
                  <a:cubicBezTo>
                    <a:pt x="12810" y="12185"/>
                    <a:pt x="13210" y="12252"/>
                    <a:pt x="13644" y="12252"/>
                  </a:cubicBezTo>
                  <a:cubicBezTo>
                    <a:pt x="14611" y="13819"/>
                    <a:pt x="14911" y="15754"/>
                    <a:pt x="14478" y="17555"/>
                  </a:cubicBezTo>
                  <a:cubicBezTo>
                    <a:pt x="14344" y="18022"/>
                    <a:pt x="14644" y="18456"/>
                    <a:pt x="15078" y="18589"/>
                  </a:cubicBezTo>
                  <a:lnTo>
                    <a:pt x="15278" y="18589"/>
                  </a:lnTo>
                  <a:cubicBezTo>
                    <a:pt x="15679" y="18589"/>
                    <a:pt x="16012" y="18356"/>
                    <a:pt x="16112" y="17956"/>
                  </a:cubicBezTo>
                  <a:cubicBezTo>
                    <a:pt x="16646" y="15787"/>
                    <a:pt x="16279" y="13452"/>
                    <a:pt x="15178" y="11518"/>
                  </a:cubicBezTo>
                  <a:cubicBezTo>
                    <a:pt x="15512" y="11151"/>
                    <a:pt x="15679" y="10684"/>
                    <a:pt x="15845" y="10283"/>
                  </a:cubicBezTo>
                  <a:cubicBezTo>
                    <a:pt x="15979" y="9983"/>
                    <a:pt x="16112" y="9716"/>
                    <a:pt x="16279" y="9516"/>
                  </a:cubicBezTo>
                  <a:cubicBezTo>
                    <a:pt x="16546" y="9183"/>
                    <a:pt x="17113" y="9016"/>
                    <a:pt x="17680" y="8882"/>
                  </a:cubicBezTo>
                  <a:cubicBezTo>
                    <a:pt x="18514" y="8649"/>
                    <a:pt x="19448" y="8382"/>
                    <a:pt x="20048" y="7548"/>
                  </a:cubicBezTo>
                  <a:cubicBezTo>
                    <a:pt x="20315" y="7148"/>
                    <a:pt x="20248" y="6614"/>
                    <a:pt x="19882" y="6347"/>
                  </a:cubicBezTo>
                  <a:cubicBezTo>
                    <a:pt x="19728" y="6245"/>
                    <a:pt x="19555" y="6197"/>
                    <a:pt x="19384" y="6197"/>
                  </a:cubicBezTo>
                  <a:cubicBezTo>
                    <a:pt x="19111" y="6197"/>
                    <a:pt x="18845" y="6321"/>
                    <a:pt x="18681" y="6547"/>
                  </a:cubicBezTo>
                  <a:cubicBezTo>
                    <a:pt x="18447" y="6881"/>
                    <a:pt x="17913" y="7048"/>
                    <a:pt x="17280" y="7215"/>
                  </a:cubicBezTo>
                  <a:cubicBezTo>
                    <a:pt x="17513" y="6181"/>
                    <a:pt x="17480" y="5080"/>
                    <a:pt x="17180" y="4046"/>
                  </a:cubicBezTo>
                  <a:cubicBezTo>
                    <a:pt x="16746" y="2445"/>
                    <a:pt x="15645" y="1044"/>
                    <a:pt x="14211" y="210"/>
                  </a:cubicBezTo>
                  <a:cubicBezTo>
                    <a:pt x="13942" y="54"/>
                    <a:pt x="13703" y="0"/>
                    <a:pt x="13502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162138" y="3492550"/>
              <a:ext cx="157213" cy="99425"/>
            </a:xfrm>
            <a:custGeom>
              <a:rect b="b" l="l" r="r" t="t"/>
              <a:pathLst>
                <a:path extrusionOk="0" h="7954" w="12577">
                  <a:moveTo>
                    <a:pt x="980" y="1"/>
                  </a:moveTo>
                  <a:cubicBezTo>
                    <a:pt x="683" y="1"/>
                    <a:pt x="391" y="157"/>
                    <a:pt x="234" y="448"/>
                  </a:cubicBezTo>
                  <a:cubicBezTo>
                    <a:pt x="1" y="848"/>
                    <a:pt x="134" y="1349"/>
                    <a:pt x="568" y="1582"/>
                  </a:cubicBezTo>
                  <a:cubicBezTo>
                    <a:pt x="1001" y="1849"/>
                    <a:pt x="1435" y="2216"/>
                    <a:pt x="1869" y="2650"/>
                  </a:cubicBezTo>
                  <a:cubicBezTo>
                    <a:pt x="2169" y="2917"/>
                    <a:pt x="2502" y="3183"/>
                    <a:pt x="2836" y="3450"/>
                  </a:cubicBezTo>
                  <a:cubicBezTo>
                    <a:pt x="3403" y="3884"/>
                    <a:pt x="4003" y="4184"/>
                    <a:pt x="4570" y="4351"/>
                  </a:cubicBezTo>
                  <a:cubicBezTo>
                    <a:pt x="4470" y="4918"/>
                    <a:pt x="3770" y="6085"/>
                    <a:pt x="3270" y="6419"/>
                  </a:cubicBezTo>
                  <a:cubicBezTo>
                    <a:pt x="2869" y="6653"/>
                    <a:pt x="2769" y="7186"/>
                    <a:pt x="3003" y="7553"/>
                  </a:cubicBezTo>
                  <a:cubicBezTo>
                    <a:pt x="3169" y="7820"/>
                    <a:pt x="3436" y="7953"/>
                    <a:pt x="3737" y="7953"/>
                  </a:cubicBezTo>
                  <a:cubicBezTo>
                    <a:pt x="3870" y="7953"/>
                    <a:pt x="4037" y="7920"/>
                    <a:pt x="4170" y="7820"/>
                  </a:cubicBezTo>
                  <a:cubicBezTo>
                    <a:pt x="4971" y="7320"/>
                    <a:pt x="6138" y="5719"/>
                    <a:pt x="6272" y="4384"/>
                  </a:cubicBezTo>
                  <a:cubicBezTo>
                    <a:pt x="6338" y="4351"/>
                    <a:pt x="6405" y="4351"/>
                    <a:pt x="6472" y="4318"/>
                  </a:cubicBezTo>
                  <a:cubicBezTo>
                    <a:pt x="7039" y="4117"/>
                    <a:pt x="7439" y="3784"/>
                    <a:pt x="7806" y="3484"/>
                  </a:cubicBezTo>
                  <a:cubicBezTo>
                    <a:pt x="8106" y="3283"/>
                    <a:pt x="8340" y="3083"/>
                    <a:pt x="8607" y="2983"/>
                  </a:cubicBezTo>
                  <a:cubicBezTo>
                    <a:pt x="8784" y="2895"/>
                    <a:pt x="8987" y="2852"/>
                    <a:pt x="9193" y="2852"/>
                  </a:cubicBezTo>
                  <a:cubicBezTo>
                    <a:pt x="9453" y="2852"/>
                    <a:pt x="9718" y="2920"/>
                    <a:pt x="9941" y="3050"/>
                  </a:cubicBezTo>
                  <a:cubicBezTo>
                    <a:pt x="10041" y="3150"/>
                    <a:pt x="10141" y="3217"/>
                    <a:pt x="10275" y="3317"/>
                  </a:cubicBezTo>
                  <a:cubicBezTo>
                    <a:pt x="10575" y="3550"/>
                    <a:pt x="10942" y="3851"/>
                    <a:pt x="11409" y="3984"/>
                  </a:cubicBezTo>
                  <a:cubicBezTo>
                    <a:pt x="11485" y="4007"/>
                    <a:pt x="11562" y="4018"/>
                    <a:pt x="11638" y="4018"/>
                  </a:cubicBezTo>
                  <a:cubicBezTo>
                    <a:pt x="11996" y="4018"/>
                    <a:pt x="12333" y="3774"/>
                    <a:pt x="12443" y="3417"/>
                  </a:cubicBezTo>
                  <a:cubicBezTo>
                    <a:pt x="12576" y="2983"/>
                    <a:pt x="12309" y="2516"/>
                    <a:pt x="11876" y="2383"/>
                  </a:cubicBezTo>
                  <a:cubicBezTo>
                    <a:pt x="11709" y="2316"/>
                    <a:pt x="11542" y="2183"/>
                    <a:pt x="11342" y="2016"/>
                  </a:cubicBezTo>
                  <a:cubicBezTo>
                    <a:pt x="11175" y="1882"/>
                    <a:pt x="11008" y="1749"/>
                    <a:pt x="10808" y="1649"/>
                  </a:cubicBezTo>
                  <a:cubicBezTo>
                    <a:pt x="10307" y="1321"/>
                    <a:pt x="9728" y="1161"/>
                    <a:pt x="9148" y="1161"/>
                  </a:cubicBezTo>
                  <a:cubicBezTo>
                    <a:pt x="8725" y="1161"/>
                    <a:pt x="8300" y="1246"/>
                    <a:pt x="7906" y="1415"/>
                  </a:cubicBezTo>
                  <a:cubicBezTo>
                    <a:pt x="7439" y="1616"/>
                    <a:pt x="7106" y="1916"/>
                    <a:pt x="6772" y="2149"/>
                  </a:cubicBezTo>
                  <a:cubicBezTo>
                    <a:pt x="6472" y="2383"/>
                    <a:pt x="6205" y="2616"/>
                    <a:pt x="5905" y="2716"/>
                  </a:cubicBezTo>
                  <a:cubicBezTo>
                    <a:pt x="5770" y="2763"/>
                    <a:pt x="5631" y="2783"/>
                    <a:pt x="5491" y="2783"/>
                  </a:cubicBezTo>
                  <a:cubicBezTo>
                    <a:pt x="4829" y="2783"/>
                    <a:pt x="4145" y="2336"/>
                    <a:pt x="3870" y="2116"/>
                  </a:cubicBezTo>
                  <a:cubicBezTo>
                    <a:pt x="3570" y="1882"/>
                    <a:pt x="3303" y="1649"/>
                    <a:pt x="3003" y="1382"/>
                  </a:cubicBezTo>
                  <a:cubicBezTo>
                    <a:pt x="2502" y="948"/>
                    <a:pt x="2002" y="481"/>
                    <a:pt x="1402" y="115"/>
                  </a:cubicBezTo>
                  <a:cubicBezTo>
                    <a:pt x="1270" y="38"/>
                    <a:pt x="1125" y="1"/>
                    <a:pt x="980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175900" y="2989425"/>
              <a:ext cx="378613" cy="420338"/>
            </a:xfrm>
            <a:custGeom>
              <a:rect b="b" l="l" r="r" t="t"/>
              <a:pathLst>
                <a:path extrusionOk="0" h="33627" w="30289">
                  <a:moveTo>
                    <a:pt x="25893" y="0"/>
                  </a:moveTo>
                  <a:cubicBezTo>
                    <a:pt x="25455" y="0"/>
                    <a:pt x="25117" y="356"/>
                    <a:pt x="25085" y="803"/>
                  </a:cubicBezTo>
                  <a:cubicBezTo>
                    <a:pt x="24951" y="2738"/>
                    <a:pt x="24585" y="4639"/>
                    <a:pt x="24017" y="6474"/>
                  </a:cubicBezTo>
                  <a:cubicBezTo>
                    <a:pt x="22950" y="6874"/>
                    <a:pt x="21783" y="7174"/>
                    <a:pt x="20648" y="7408"/>
                  </a:cubicBezTo>
                  <a:lnTo>
                    <a:pt x="14377" y="8875"/>
                  </a:lnTo>
                  <a:cubicBezTo>
                    <a:pt x="12076" y="9409"/>
                    <a:pt x="9741" y="10076"/>
                    <a:pt x="8473" y="12044"/>
                  </a:cubicBezTo>
                  <a:cubicBezTo>
                    <a:pt x="8273" y="12378"/>
                    <a:pt x="8106" y="12678"/>
                    <a:pt x="7973" y="13012"/>
                  </a:cubicBezTo>
                  <a:cubicBezTo>
                    <a:pt x="7698" y="13089"/>
                    <a:pt x="7414" y="13126"/>
                    <a:pt x="7131" y="13126"/>
                  </a:cubicBezTo>
                  <a:cubicBezTo>
                    <a:pt x="6314" y="13126"/>
                    <a:pt x="5498" y="12814"/>
                    <a:pt x="4904" y="12244"/>
                  </a:cubicBezTo>
                  <a:cubicBezTo>
                    <a:pt x="4745" y="12086"/>
                    <a:pt x="4542" y="12010"/>
                    <a:pt x="4336" y="12010"/>
                  </a:cubicBezTo>
                  <a:cubicBezTo>
                    <a:pt x="4108" y="12010"/>
                    <a:pt x="3878" y="12103"/>
                    <a:pt x="3703" y="12278"/>
                  </a:cubicBezTo>
                  <a:cubicBezTo>
                    <a:pt x="3403" y="12611"/>
                    <a:pt x="3403" y="13145"/>
                    <a:pt x="3736" y="13445"/>
                  </a:cubicBezTo>
                  <a:cubicBezTo>
                    <a:pt x="4637" y="14346"/>
                    <a:pt x="5905" y="14813"/>
                    <a:pt x="7139" y="14813"/>
                  </a:cubicBezTo>
                  <a:lnTo>
                    <a:pt x="7439" y="14813"/>
                  </a:lnTo>
                  <a:cubicBezTo>
                    <a:pt x="7439" y="14846"/>
                    <a:pt x="7406" y="14880"/>
                    <a:pt x="7406" y="14946"/>
                  </a:cubicBezTo>
                  <a:cubicBezTo>
                    <a:pt x="7339" y="15247"/>
                    <a:pt x="7239" y="15580"/>
                    <a:pt x="7172" y="15880"/>
                  </a:cubicBezTo>
                  <a:cubicBezTo>
                    <a:pt x="6805" y="17181"/>
                    <a:pt x="6138" y="18482"/>
                    <a:pt x="5304" y="19550"/>
                  </a:cubicBezTo>
                  <a:cubicBezTo>
                    <a:pt x="4770" y="20217"/>
                    <a:pt x="4137" y="20851"/>
                    <a:pt x="3503" y="21518"/>
                  </a:cubicBezTo>
                  <a:cubicBezTo>
                    <a:pt x="2135" y="22852"/>
                    <a:pt x="768" y="24286"/>
                    <a:pt x="167" y="26221"/>
                  </a:cubicBezTo>
                  <a:cubicBezTo>
                    <a:pt x="0" y="26655"/>
                    <a:pt x="267" y="27122"/>
                    <a:pt x="701" y="27255"/>
                  </a:cubicBezTo>
                  <a:cubicBezTo>
                    <a:pt x="801" y="27289"/>
                    <a:pt x="868" y="27289"/>
                    <a:pt x="968" y="27289"/>
                  </a:cubicBezTo>
                  <a:cubicBezTo>
                    <a:pt x="1301" y="27289"/>
                    <a:pt x="1635" y="27055"/>
                    <a:pt x="1768" y="26721"/>
                  </a:cubicBezTo>
                  <a:cubicBezTo>
                    <a:pt x="2235" y="25154"/>
                    <a:pt x="3436" y="23953"/>
                    <a:pt x="4704" y="22685"/>
                  </a:cubicBezTo>
                  <a:cubicBezTo>
                    <a:pt x="5337" y="22018"/>
                    <a:pt x="6038" y="21351"/>
                    <a:pt x="6605" y="20617"/>
                  </a:cubicBezTo>
                  <a:cubicBezTo>
                    <a:pt x="7606" y="19349"/>
                    <a:pt x="8373" y="17882"/>
                    <a:pt x="8773" y="16314"/>
                  </a:cubicBezTo>
                  <a:cubicBezTo>
                    <a:pt x="8873" y="15980"/>
                    <a:pt x="8973" y="15647"/>
                    <a:pt x="9040" y="15313"/>
                  </a:cubicBezTo>
                  <a:cubicBezTo>
                    <a:pt x="9240" y="14446"/>
                    <a:pt x="9440" y="13645"/>
                    <a:pt x="9874" y="12978"/>
                  </a:cubicBezTo>
                  <a:cubicBezTo>
                    <a:pt x="10808" y="11544"/>
                    <a:pt x="12709" y="10977"/>
                    <a:pt x="14744" y="10510"/>
                  </a:cubicBezTo>
                  <a:lnTo>
                    <a:pt x="14778" y="10510"/>
                  </a:lnTo>
                  <a:cubicBezTo>
                    <a:pt x="15645" y="12011"/>
                    <a:pt x="16545" y="13579"/>
                    <a:pt x="17012" y="15247"/>
                  </a:cubicBezTo>
                  <a:cubicBezTo>
                    <a:pt x="17313" y="16281"/>
                    <a:pt x="17646" y="18315"/>
                    <a:pt x="16679" y="20017"/>
                  </a:cubicBezTo>
                  <a:cubicBezTo>
                    <a:pt x="16345" y="20584"/>
                    <a:pt x="15912" y="21117"/>
                    <a:pt x="15445" y="21651"/>
                  </a:cubicBezTo>
                  <a:cubicBezTo>
                    <a:pt x="15311" y="21785"/>
                    <a:pt x="15178" y="21951"/>
                    <a:pt x="15044" y="22118"/>
                  </a:cubicBezTo>
                  <a:cubicBezTo>
                    <a:pt x="14577" y="21551"/>
                    <a:pt x="14144" y="20951"/>
                    <a:pt x="13743" y="20350"/>
                  </a:cubicBezTo>
                  <a:cubicBezTo>
                    <a:pt x="13577" y="20101"/>
                    <a:pt x="13307" y="19968"/>
                    <a:pt x="13038" y="19968"/>
                  </a:cubicBezTo>
                  <a:cubicBezTo>
                    <a:pt x="12876" y="19968"/>
                    <a:pt x="12714" y="20016"/>
                    <a:pt x="12576" y="20117"/>
                  </a:cubicBezTo>
                  <a:cubicBezTo>
                    <a:pt x="12176" y="20384"/>
                    <a:pt x="12076" y="20917"/>
                    <a:pt x="12342" y="21284"/>
                  </a:cubicBezTo>
                  <a:cubicBezTo>
                    <a:pt x="12843" y="22051"/>
                    <a:pt x="13410" y="22785"/>
                    <a:pt x="14010" y="23519"/>
                  </a:cubicBezTo>
                  <a:cubicBezTo>
                    <a:pt x="13944" y="23619"/>
                    <a:pt x="13877" y="23719"/>
                    <a:pt x="13810" y="23819"/>
                  </a:cubicBezTo>
                  <a:cubicBezTo>
                    <a:pt x="13443" y="24386"/>
                    <a:pt x="13076" y="24953"/>
                    <a:pt x="12643" y="25387"/>
                  </a:cubicBezTo>
                  <a:cubicBezTo>
                    <a:pt x="11842" y="26188"/>
                    <a:pt x="10708" y="26621"/>
                    <a:pt x="9474" y="27088"/>
                  </a:cubicBezTo>
                  <a:cubicBezTo>
                    <a:pt x="8306" y="27522"/>
                    <a:pt x="7072" y="27989"/>
                    <a:pt x="6038" y="28856"/>
                  </a:cubicBezTo>
                  <a:cubicBezTo>
                    <a:pt x="4904" y="29824"/>
                    <a:pt x="4137" y="31191"/>
                    <a:pt x="3936" y="32659"/>
                  </a:cubicBezTo>
                  <a:cubicBezTo>
                    <a:pt x="3870" y="33126"/>
                    <a:pt x="4203" y="33526"/>
                    <a:pt x="4637" y="33593"/>
                  </a:cubicBezTo>
                  <a:cubicBezTo>
                    <a:pt x="4704" y="33626"/>
                    <a:pt x="4737" y="33626"/>
                    <a:pt x="4770" y="33626"/>
                  </a:cubicBezTo>
                  <a:cubicBezTo>
                    <a:pt x="5204" y="33626"/>
                    <a:pt x="5538" y="33326"/>
                    <a:pt x="5604" y="32893"/>
                  </a:cubicBezTo>
                  <a:cubicBezTo>
                    <a:pt x="5771" y="31825"/>
                    <a:pt x="6338" y="30824"/>
                    <a:pt x="7139" y="30157"/>
                  </a:cubicBezTo>
                  <a:cubicBezTo>
                    <a:pt x="7939" y="29457"/>
                    <a:pt x="8973" y="29056"/>
                    <a:pt x="10108" y="28656"/>
                  </a:cubicBezTo>
                  <a:cubicBezTo>
                    <a:pt x="11408" y="28156"/>
                    <a:pt x="12776" y="27622"/>
                    <a:pt x="13844" y="26588"/>
                  </a:cubicBezTo>
                  <a:cubicBezTo>
                    <a:pt x="14411" y="26021"/>
                    <a:pt x="14844" y="25354"/>
                    <a:pt x="15245" y="24720"/>
                  </a:cubicBezTo>
                  <a:cubicBezTo>
                    <a:pt x="15445" y="24386"/>
                    <a:pt x="15645" y="24086"/>
                    <a:pt x="15878" y="23786"/>
                  </a:cubicBezTo>
                  <a:cubicBezTo>
                    <a:pt x="16112" y="23419"/>
                    <a:pt x="16412" y="23119"/>
                    <a:pt x="16712" y="22752"/>
                  </a:cubicBezTo>
                  <a:cubicBezTo>
                    <a:pt x="17213" y="22185"/>
                    <a:pt x="17746" y="21584"/>
                    <a:pt x="18147" y="20851"/>
                  </a:cubicBezTo>
                  <a:cubicBezTo>
                    <a:pt x="19081" y="19183"/>
                    <a:pt x="19247" y="17048"/>
                    <a:pt x="18647" y="14813"/>
                  </a:cubicBezTo>
                  <a:cubicBezTo>
                    <a:pt x="18180" y="13112"/>
                    <a:pt x="17346" y="11577"/>
                    <a:pt x="16512" y="10110"/>
                  </a:cubicBezTo>
                  <a:lnTo>
                    <a:pt x="21049" y="9075"/>
                  </a:lnTo>
                  <a:cubicBezTo>
                    <a:pt x="22216" y="8775"/>
                    <a:pt x="23450" y="8508"/>
                    <a:pt x="24618" y="8075"/>
                  </a:cubicBezTo>
                  <a:cubicBezTo>
                    <a:pt x="24751" y="8008"/>
                    <a:pt x="24885" y="7975"/>
                    <a:pt x="25018" y="7908"/>
                  </a:cubicBezTo>
                  <a:cubicBezTo>
                    <a:pt x="25519" y="7708"/>
                    <a:pt x="26019" y="7541"/>
                    <a:pt x="26486" y="7474"/>
                  </a:cubicBezTo>
                  <a:lnTo>
                    <a:pt x="27186" y="7474"/>
                  </a:lnTo>
                  <a:cubicBezTo>
                    <a:pt x="27364" y="7474"/>
                    <a:pt x="27542" y="7489"/>
                    <a:pt x="27730" y="7489"/>
                  </a:cubicBezTo>
                  <a:cubicBezTo>
                    <a:pt x="27824" y="7489"/>
                    <a:pt x="27920" y="7485"/>
                    <a:pt x="28020" y="7474"/>
                  </a:cubicBezTo>
                  <a:cubicBezTo>
                    <a:pt x="28921" y="7408"/>
                    <a:pt x="29621" y="7041"/>
                    <a:pt x="30022" y="6440"/>
                  </a:cubicBezTo>
                  <a:cubicBezTo>
                    <a:pt x="30289" y="6040"/>
                    <a:pt x="30189" y="5540"/>
                    <a:pt x="29788" y="5273"/>
                  </a:cubicBezTo>
                  <a:cubicBezTo>
                    <a:pt x="29644" y="5177"/>
                    <a:pt x="29487" y="5132"/>
                    <a:pt x="29332" y="5132"/>
                  </a:cubicBezTo>
                  <a:cubicBezTo>
                    <a:pt x="29058" y="5132"/>
                    <a:pt x="28791" y="5272"/>
                    <a:pt x="28621" y="5506"/>
                  </a:cubicBezTo>
                  <a:cubicBezTo>
                    <a:pt x="28521" y="5673"/>
                    <a:pt x="28254" y="5773"/>
                    <a:pt x="27887" y="5806"/>
                  </a:cubicBezTo>
                  <a:lnTo>
                    <a:pt x="27253" y="5806"/>
                  </a:lnTo>
                  <a:cubicBezTo>
                    <a:pt x="27103" y="5790"/>
                    <a:pt x="26953" y="5781"/>
                    <a:pt x="26799" y="5781"/>
                  </a:cubicBezTo>
                  <a:cubicBezTo>
                    <a:pt x="26644" y="5781"/>
                    <a:pt x="26486" y="5790"/>
                    <a:pt x="26319" y="5806"/>
                  </a:cubicBezTo>
                  <a:cubicBezTo>
                    <a:pt x="26186" y="5806"/>
                    <a:pt x="26086" y="5840"/>
                    <a:pt x="25952" y="5873"/>
                  </a:cubicBezTo>
                  <a:cubicBezTo>
                    <a:pt x="26386" y="4239"/>
                    <a:pt x="26653" y="2571"/>
                    <a:pt x="26753" y="903"/>
                  </a:cubicBezTo>
                  <a:cubicBezTo>
                    <a:pt x="26786" y="436"/>
                    <a:pt x="26419" y="36"/>
                    <a:pt x="25952" y="2"/>
                  </a:cubicBezTo>
                  <a:cubicBezTo>
                    <a:pt x="25932" y="1"/>
                    <a:pt x="25913" y="0"/>
                    <a:pt x="25893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244700" y="3433900"/>
              <a:ext cx="265200" cy="203113"/>
            </a:xfrm>
            <a:custGeom>
              <a:rect b="b" l="l" r="r" t="t"/>
              <a:pathLst>
                <a:path extrusionOk="0" h="16249" w="21216">
                  <a:moveTo>
                    <a:pt x="20351" y="1"/>
                  </a:moveTo>
                  <a:cubicBezTo>
                    <a:pt x="19912" y="1"/>
                    <a:pt x="19544" y="325"/>
                    <a:pt x="19481" y="770"/>
                  </a:cubicBezTo>
                  <a:cubicBezTo>
                    <a:pt x="19314" y="2972"/>
                    <a:pt x="17780" y="4840"/>
                    <a:pt x="15945" y="6875"/>
                  </a:cubicBezTo>
                  <a:cubicBezTo>
                    <a:pt x="15511" y="7342"/>
                    <a:pt x="15011" y="7875"/>
                    <a:pt x="14477" y="8076"/>
                  </a:cubicBezTo>
                  <a:cubicBezTo>
                    <a:pt x="14210" y="8164"/>
                    <a:pt x="13899" y="8194"/>
                    <a:pt x="13563" y="8194"/>
                  </a:cubicBezTo>
                  <a:cubicBezTo>
                    <a:pt x="13395" y="8194"/>
                    <a:pt x="13221" y="8187"/>
                    <a:pt x="13043" y="8176"/>
                  </a:cubicBezTo>
                  <a:cubicBezTo>
                    <a:pt x="13376" y="7175"/>
                    <a:pt x="13510" y="6141"/>
                    <a:pt x="13477" y="5073"/>
                  </a:cubicBezTo>
                  <a:cubicBezTo>
                    <a:pt x="13477" y="4606"/>
                    <a:pt x="13110" y="4239"/>
                    <a:pt x="12643" y="4239"/>
                  </a:cubicBezTo>
                  <a:cubicBezTo>
                    <a:pt x="12176" y="4273"/>
                    <a:pt x="11809" y="4640"/>
                    <a:pt x="11809" y="5107"/>
                  </a:cubicBezTo>
                  <a:cubicBezTo>
                    <a:pt x="11842" y="6208"/>
                    <a:pt x="11642" y="7275"/>
                    <a:pt x="11208" y="8276"/>
                  </a:cubicBezTo>
                  <a:cubicBezTo>
                    <a:pt x="11175" y="8276"/>
                    <a:pt x="11175" y="8276"/>
                    <a:pt x="11142" y="8309"/>
                  </a:cubicBezTo>
                  <a:cubicBezTo>
                    <a:pt x="10107" y="8543"/>
                    <a:pt x="9173" y="9276"/>
                    <a:pt x="8306" y="10444"/>
                  </a:cubicBezTo>
                  <a:cubicBezTo>
                    <a:pt x="8039" y="10777"/>
                    <a:pt x="7839" y="11111"/>
                    <a:pt x="7639" y="11411"/>
                  </a:cubicBezTo>
                  <a:cubicBezTo>
                    <a:pt x="7272" y="11945"/>
                    <a:pt x="6939" y="12445"/>
                    <a:pt x="6572" y="12879"/>
                  </a:cubicBezTo>
                  <a:cubicBezTo>
                    <a:pt x="5573" y="13952"/>
                    <a:pt x="4090" y="14558"/>
                    <a:pt x="2624" y="14558"/>
                  </a:cubicBezTo>
                  <a:cubicBezTo>
                    <a:pt x="2130" y="14558"/>
                    <a:pt x="1638" y="14490"/>
                    <a:pt x="1168" y="14347"/>
                  </a:cubicBezTo>
                  <a:cubicBezTo>
                    <a:pt x="1085" y="14321"/>
                    <a:pt x="1002" y="14309"/>
                    <a:pt x="919" y="14309"/>
                  </a:cubicBezTo>
                  <a:cubicBezTo>
                    <a:pt x="569" y="14309"/>
                    <a:pt x="242" y="14529"/>
                    <a:pt x="134" y="14880"/>
                  </a:cubicBezTo>
                  <a:cubicBezTo>
                    <a:pt x="0" y="15347"/>
                    <a:pt x="234" y="15814"/>
                    <a:pt x="701" y="15948"/>
                  </a:cubicBezTo>
                  <a:cubicBezTo>
                    <a:pt x="1335" y="16148"/>
                    <a:pt x="1968" y="16248"/>
                    <a:pt x="2635" y="16248"/>
                  </a:cubicBezTo>
                  <a:cubicBezTo>
                    <a:pt x="4570" y="16248"/>
                    <a:pt x="6505" y="15447"/>
                    <a:pt x="7806" y="14013"/>
                  </a:cubicBezTo>
                  <a:cubicBezTo>
                    <a:pt x="8273" y="13479"/>
                    <a:pt x="8673" y="12879"/>
                    <a:pt x="9040" y="12345"/>
                  </a:cubicBezTo>
                  <a:cubicBezTo>
                    <a:pt x="9240" y="12012"/>
                    <a:pt x="9440" y="11711"/>
                    <a:pt x="9640" y="11445"/>
                  </a:cubicBezTo>
                  <a:cubicBezTo>
                    <a:pt x="10274" y="10577"/>
                    <a:pt x="10908" y="10077"/>
                    <a:pt x="11542" y="9944"/>
                  </a:cubicBezTo>
                  <a:cubicBezTo>
                    <a:pt x="11796" y="9880"/>
                    <a:pt x="12076" y="9857"/>
                    <a:pt x="12375" y="9857"/>
                  </a:cubicBezTo>
                  <a:cubicBezTo>
                    <a:pt x="12548" y="9857"/>
                    <a:pt x="12726" y="9865"/>
                    <a:pt x="12909" y="9877"/>
                  </a:cubicBezTo>
                  <a:cubicBezTo>
                    <a:pt x="13043" y="9877"/>
                    <a:pt x="13179" y="9878"/>
                    <a:pt x="13317" y="9878"/>
                  </a:cubicBezTo>
                  <a:cubicBezTo>
                    <a:pt x="13870" y="9878"/>
                    <a:pt x="14457" y="9857"/>
                    <a:pt x="15044" y="9643"/>
                  </a:cubicBezTo>
                  <a:cubicBezTo>
                    <a:pt x="15978" y="9310"/>
                    <a:pt x="16645" y="8576"/>
                    <a:pt x="17179" y="7975"/>
                  </a:cubicBezTo>
                  <a:cubicBezTo>
                    <a:pt x="18747" y="6241"/>
                    <a:pt x="20915" y="3873"/>
                    <a:pt x="21182" y="904"/>
                  </a:cubicBezTo>
                  <a:cubicBezTo>
                    <a:pt x="21215" y="437"/>
                    <a:pt x="20882" y="36"/>
                    <a:pt x="20415" y="3"/>
                  </a:cubicBezTo>
                  <a:cubicBezTo>
                    <a:pt x="20393" y="2"/>
                    <a:pt x="20372" y="1"/>
                    <a:pt x="20351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426075" y="2367913"/>
              <a:ext cx="89238" cy="107850"/>
            </a:xfrm>
            <a:custGeom>
              <a:rect b="b" l="l" r="r" t="t"/>
              <a:pathLst>
                <a:path extrusionOk="0" h="8628" w="7139">
                  <a:moveTo>
                    <a:pt x="907" y="0"/>
                  </a:moveTo>
                  <a:cubicBezTo>
                    <a:pt x="519" y="0"/>
                    <a:pt x="187" y="254"/>
                    <a:pt x="101" y="655"/>
                  </a:cubicBezTo>
                  <a:cubicBezTo>
                    <a:pt x="1" y="1122"/>
                    <a:pt x="267" y="1555"/>
                    <a:pt x="734" y="1656"/>
                  </a:cubicBezTo>
                  <a:cubicBezTo>
                    <a:pt x="2669" y="2123"/>
                    <a:pt x="4304" y="3924"/>
                    <a:pt x="4504" y="5925"/>
                  </a:cubicBezTo>
                  <a:cubicBezTo>
                    <a:pt x="4504" y="6025"/>
                    <a:pt x="4504" y="6092"/>
                    <a:pt x="4504" y="6192"/>
                  </a:cubicBezTo>
                  <a:cubicBezTo>
                    <a:pt x="4537" y="6492"/>
                    <a:pt x="4571" y="6859"/>
                    <a:pt x="4671" y="7226"/>
                  </a:cubicBezTo>
                  <a:cubicBezTo>
                    <a:pt x="4904" y="7927"/>
                    <a:pt x="5371" y="8427"/>
                    <a:pt x="5972" y="8594"/>
                  </a:cubicBezTo>
                  <a:cubicBezTo>
                    <a:pt x="6038" y="8627"/>
                    <a:pt x="6138" y="8627"/>
                    <a:pt x="6205" y="8627"/>
                  </a:cubicBezTo>
                  <a:cubicBezTo>
                    <a:pt x="6572" y="8627"/>
                    <a:pt x="6906" y="8394"/>
                    <a:pt x="7006" y="8027"/>
                  </a:cubicBezTo>
                  <a:cubicBezTo>
                    <a:pt x="7139" y="7593"/>
                    <a:pt x="6906" y="7126"/>
                    <a:pt x="6439" y="6993"/>
                  </a:cubicBezTo>
                  <a:cubicBezTo>
                    <a:pt x="6439" y="6959"/>
                    <a:pt x="6338" y="6893"/>
                    <a:pt x="6272" y="6726"/>
                  </a:cubicBezTo>
                  <a:cubicBezTo>
                    <a:pt x="6238" y="6526"/>
                    <a:pt x="6205" y="6292"/>
                    <a:pt x="6205" y="6059"/>
                  </a:cubicBezTo>
                  <a:lnTo>
                    <a:pt x="6172" y="5758"/>
                  </a:lnTo>
                  <a:cubicBezTo>
                    <a:pt x="5905" y="3023"/>
                    <a:pt x="3770" y="621"/>
                    <a:pt x="1101" y="21"/>
                  </a:cubicBezTo>
                  <a:cubicBezTo>
                    <a:pt x="1036" y="7"/>
                    <a:pt x="970" y="0"/>
                    <a:pt x="907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282225" y="2283288"/>
              <a:ext cx="100500" cy="103238"/>
            </a:xfrm>
            <a:custGeom>
              <a:rect b="b" l="l" r="r" t="t"/>
              <a:pathLst>
                <a:path extrusionOk="0" h="8259" w="8040">
                  <a:moveTo>
                    <a:pt x="1179" y="0"/>
                  </a:moveTo>
                  <a:cubicBezTo>
                    <a:pt x="1053" y="0"/>
                    <a:pt x="927" y="7"/>
                    <a:pt x="801" y="20"/>
                  </a:cubicBezTo>
                  <a:cubicBezTo>
                    <a:pt x="334" y="53"/>
                    <a:pt x="0" y="487"/>
                    <a:pt x="34" y="920"/>
                  </a:cubicBezTo>
                  <a:cubicBezTo>
                    <a:pt x="95" y="1350"/>
                    <a:pt x="439" y="1695"/>
                    <a:pt x="858" y="1695"/>
                  </a:cubicBezTo>
                  <a:cubicBezTo>
                    <a:pt x="894" y="1695"/>
                    <a:pt x="931" y="1693"/>
                    <a:pt x="968" y="1687"/>
                  </a:cubicBezTo>
                  <a:cubicBezTo>
                    <a:pt x="1030" y="1682"/>
                    <a:pt x="1093" y="1679"/>
                    <a:pt x="1156" y="1679"/>
                  </a:cubicBezTo>
                  <a:cubicBezTo>
                    <a:pt x="1835" y="1679"/>
                    <a:pt x="2542" y="2002"/>
                    <a:pt x="2969" y="2521"/>
                  </a:cubicBezTo>
                  <a:cubicBezTo>
                    <a:pt x="3403" y="3022"/>
                    <a:pt x="3603" y="3756"/>
                    <a:pt x="3836" y="4489"/>
                  </a:cubicBezTo>
                  <a:cubicBezTo>
                    <a:pt x="3937" y="4790"/>
                    <a:pt x="4037" y="5056"/>
                    <a:pt x="4137" y="5357"/>
                  </a:cubicBezTo>
                  <a:cubicBezTo>
                    <a:pt x="4704" y="6991"/>
                    <a:pt x="5771" y="8025"/>
                    <a:pt x="7005" y="8225"/>
                  </a:cubicBezTo>
                  <a:cubicBezTo>
                    <a:pt x="7039" y="8259"/>
                    <a:pt x="7105" y="8259"/>
                    <a:pt x="7139" y="8259"/>
                  </a:cubicBezTo>
                  <a:cubicBezTo>
                    <a:pt x="7539" y="8259"/>
                    <a:pt x="7906" y="7959"/>
                    <a:pt x="7973" y="7525"/>
                  </a:cubicBezTo>
                  <a:cubicBezTo>
                    <a:pt x="8039" y="7058"/>
                    <a:pt x="7706" y="6658"/>
                    <a:pt x="7272" y="6558"/>
                  </a:cubicBezTo>
                  <a:cubicBezTo>
                    <a:pt x="6372" y="6424"/>
                    <a:pt x="5838" y="5157"/>
                    <a:pt x="5704" y="4790"/>
                  </a:cubicBezTo>
                  <a:cubicBezTo>
                    <a:pt x="5604" y="4523"/>
                    <a:pt x="5538" y="4289"/>
                    <a:pt x="5438" y="4022"/>
                  </a:cubicBezTo>
                  <a:cubicBezTo>
                    <a:pt x="5171" y="3122"/>
                    <a:pt x="4904" y="2221"/>
                    <a:pt x="4237" y="1454"/>
                  </a:cubicBezTo>
                  <a:cubicBezTo>
                    <a:pt x="3484" y="550"/>
                    <a:pt x="2350" y="0"/>
                    <a:pt x="1179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74988" y="2231988"/>
              <a:ext cx="698425" cy="1471738"/>
            </a:xfrm>
            <a:custGeom>
              <a:rect b="b" l="l" r="r" t="t"/>
              <a:pathLst>
                <a:path extrusionOk="0" h="117739" w="55874">
                  <a:moveTo>
                    <a:pt x="13826" y="1665"/>
                  </a:moveTo>
                  <a:cubicBezTo>
                    <a:pt x="14823" y="1665"/>
                    <a:pt x="15860" y="1765"/>
                    <a:pt x="16913" y="1889"/>
                  </a:cubicBezTo>
                  <a:cubicBezTo>
                    <a:pt x="23284" y="2589"/>
                    <a:pt x="25286" y="5825"/>
                    <a:pt x="26453" y="7726"/>
                  </a:cubicBezTo>
                  <a:cubicBezTo>
                    <a:pt x="26987" y="8593"/>
                    <a:pt x="27387" y="9227"/>
                    <a:pt x="28054" y="9427"/>
                  </a:cubicBezTo>
                  <a:cubicBezTo>
                    <a:pt x="28254" y="9461"/>
                    <a:pt x="28488" y="9494"/>
                    <a:pt x="28922" y="9494"/>
                  </a:cubicBezTo>
                  <a:cubicBezTo>
                    <a:pt x="30756" y="9594"/>
                    <a:pt x="35626" y="9794"/>
                    <a:pt x="38228" y="13464"/>
                  </a:cubicBezTo>
                  <a:cubicBezTo>
                    <a:pt x="40330" y="16432"/>
                    <a:pt x="40863" y="19535"/>
                    <a:pt x="39829" y="22704"/>
                  </a:cubicBezTo>
                  <a:cubicBezTo>
                    <a:pt x="39038" y="22556"/>
                    <a:pt x="38238" y="22482"/>
                    <a:pt x="37451" y="22482"/>
                  </a:cubicBezTo>
                  <a:cubicBezTo>
                    <a:pt x="35915" y="22482"/>
                    <a:pt x="34425" y="22764"/>
                    <a:pt x="33125" y="23337"/>
                  </a:cubicBezTo>
                  <a:cubicBezTo>
                    <a:pt x="33091" y="21970"/>
                    <a:pt x="32424" y="20602"/>
                    <a:pt x="31590" y="19635"/>
                  </a:cubicBezTo>
                  <a:cubicBezTo>
                    <a:pt x="30289" y="18167"/>
                    <a:pt x="28488" y="17300"/>
                    <a:pt x="26920" y="16566"/>
                  </a:cubicBezTo>
                  <a:lnTo>
                    <a:pt x="24352" y="15332"/>
                  </a:lnTo>
                  <a:cubicBezTo>
                    <a:pt x="23785" y="15065"/>
                    <a:pt x="23151" y="14764"/>
                    <a:pt x="22417" y="14664"/>
                  </a:cubicBezTo>
                  <a:cubicBezTo>
                    <a:pt x="22302" y="14652"/>
                    <a:pt x="22187" y="14645"/>
                    <a:pt x="22071" y="14645"/>
                  </a:cubicBezTo>
                  <a:cubicBezTo>
                    <a:pt x="21274" y="14645"/>
                    <a:pt x="20451" y="14941"/>
                    <a:pt x="19782" y="15465"/>
                  </a:cubicBezTo>
                  <a:cubicBezTo>
                    <a:pt x="19415" y="15765"/>
                    <a:pt x="19148" y="16099"/>
                    <a:pt x="18914" y="16466"/>
                  </a:cubicBezTo>
                  <a:cubicBezTo>
                    <a:pt x="18848" y="16466"/>
                    <a:pt x="18814" y="16499"/>
                    <a:pt x="18781" y="16499"/>
                  </a:cubicBezTo>
                  <a:cubicBezTo>
                    <a:pt x="18640" y="16542"/>
                    <a:pt x="18493" y="16562"/>
                    <a:pt x="18343" y="16562"/>
                  </a:cubicBezTo>
                  <a:cubicBezTo>
                    <a:pt x="17676" y="16562"/>
                    <a:pt x="16961" y="16158"/>
                    <a:pt x="16579" y="15532"/>
                  </a:cubicBezTo>
                  <a:cubicBezTo>
                    <a:pt x="16146" y="14764"/>
                    <a:pt x="16079" y="13697"/>
                    <a:pt x="16413" y="12663"/>
                  </a:cubicBezTo>
                  <a:cubicBezTo>
                    <a:pt x="16579" y="12229"/>
                    <a:pt x="16346" y="11762"/>
                    <a:pt x="15912" y="11596"/>
                  </a:cubicBezTo>
                  <a:cubicBezTo>
                    <a:pt x="15823" y="11570"/>
                    <a:pt x="15735" y="11558"/>
                    <a:pt x="15648" y="11558"/>
                  </a:cubicBezTo>
                  <a:cubicBezTo>
                    <a:pt x="15280" y="11558"/>
                    <a:pt x="14953" y="11778"/>
                    <a:pt x="14845" y="12129"/>
                  </a:cubicBezTo>
                  <a:cubicBezTo>
                    <a:pt x="14311" y="13630"/>
                    <a:pt x="14411" y="15198"/>
                    <a:pt x="15145" y="16399"/>
                  </a:cubicBezTo>
                  <a:cubicBezTo>
                    <a:pt x="15846" y="17566"/>
                    <a:pt x="17113" y="18267"/>
                    <a:pt x="18347" y="18267"/>
                  </a:cubicBezTo>
                  <a:cubicBezTo>
                    <a:pt x="18381" y="18267"/>
                    <a:pt x="18381" y="18267"/>
                    <a:pt x="18414" y="18234"/>
                  </a:cubicBezTo>
                  <a:cubicBezTo>
                    <a:pt x="18414" y="19401"/>
                    <a:pt x="18948" y="20435"/>
                    <a:pt x="19415" y="21336"/>
                  </a:cubicBezTo>
                  <a:cubicBezTo>
                    <a:pt x="19682" y="21870"/>
                    <a:pt x="19948" y="22337"/>
                    <a:pt x="20082" y="22837"/>
                  </a:cubicBezTo>
                  <a:cubicBezTo>
                    <a:pt x="20582" y="24338"/>
                    <a:pt x="20115" y="26106"/>
                    <a:pt x="18981" y="27173"/>
                  </a:cubicBezTo>
                  <a:cubicBezTo>
                    <a:pt x="18814" y="27340"/>
                    <a:pt x="18748" y="27540"/>
                    <a:pt x="18714" y="27740"/>
                  </a:cubicBezTo>
                  <a:cubicBezTo>
                    <a:pt x="18614" y="27807"/>
                    <a:pt x="18514" y="27941"/>
                    <a:pt x="18447" y="28074"/>
                  </a:cubicBezTo>
                  <a:cubicBezTo>
                    <a:pt x="18281" y="28508"/>
                    <a:pt x="18481" y="29008"/>
                    <a:pt x="18914" y="29175"/>
                  </a:cubicBezTo>
                  <a:cubicBezTo>
                    <a:pt x="20782" y="29909"/>
                    <a:pt x="22650" y="32577"/>
                    <a:pt x="22217" y="34912"/>
                  </a:cubicBezTo>
                  <a:cubicBezTo>
                    <a:pt x="21917" y="36513"/>
                    <a:pt x="20882" y="37814"/>
                    <a:pt x="19982" y="38381"/>
                  </a:cubicBezTo>
                  <a:cubicBezTo>
                    <a:pt x="19635" y="38595"/>
                    <a:pt x="19352" y="38659"/>
                    <a:pt x="19167" y="38659"/>
                  </a:cubicBezTo>
                  <a:cubicBezTo>
                    <a:pt x="19121" y="38659"/>
                    <a:pt x="19081" y="38655"/>
                    <a:pt x="19048" y="38648"/>
                  </a:cubicBezTo>
                  <a:cubicBezTo>
                    <a:pt x="18971" y="38629"/>
                    <a:pt x="18894" y="38620"/>
                    <a:pt x="18819" y="38620"/>
                  </a:cubicBezTo>
                  <a:cubicBezTo>
                    <a:pt x="18502" y="38620"/>
                    <a:pt x="18215" y="38785"/>
                    <a:pt x="18080" y="39082"/>
                  </a:cubicBezTo>
                  <a:cubicBezTo>
                    <a:pt x="17880" y="39449"/>
                    <a:pt x="18014" y="39916"/>
                    <a:pt x="18314" y="40149"/>
                  </a:cubicBezTo>
                  <a:cubicBezTo>
                    <a:pt x="19381" y="40917"/>
                    <a:pt x="20049" y="42217"/>
                    <a:pt x="20149" y="43618"/>
                  </a:cubicBezTo>
                  <a:cubicBezTo>
                    <a:pt x="20215" y="44653"/>
                    <a:pt x="20182" y="46521"/>
                    <a:pt x="19115" y="47421"/>
                  </a:cubicBezTo>
                  <a:cubicBezTo>
                    <a:pt x="19014" y="47521"/>
                    <a:pt x="18914" y="47588"/>
                    <a:pt x="18848" y="47655"/>
                  </a:cubicBezTo>
                  <a:cubicBezTo>
                    <a:pt x="18648" y="47688"/>
                    <a:pt x="18514" y="47821"/>
                    <a:pt x="18381" y="47955"/>
                  </a:cubicBezTo>
                  <a:cubicBezTo>
                    <a:pt x="17545" y="48467"/>
                    <a:pt x="16710" y="48636"/>
                    <a:pt x="15981" y="48636"/>
                  </a:cubicBezTo>
                  <a:cubicBezTo>
                    <a:pt x="14903" y="48636"/>
                    <a:pt x="14056" y="48267"/>
                    <a:pt x="13777" y="48088"/>
                  </a:cubicBezTo>
                  <a:cubicBezTo>
                    <a:pt x="13637" y="47986"/>
                    <a:pt x="13471" y="47938"/>
                    <a:pt x="13306" y="47938"/>
                  </a:cubicBezTo>
                  <a:cubicBezTo>
                    <a:pt x="13040" y="47938"/>
                    <a:pt x="12774" y="48062"/>
                    <a:pt x="12610" y="48288"/>
                  </a:cubicBezTo>
                  <a:cubicBezTo>
                    <a:pt x="12343" y="48655"/>
                    <a:pt x="12443" y="49189"/>
                    <a:pt x="12810" y="49456"/>
                  </a:cubicBezTo>
                  <a:cubicBezTo>
                    <a:pt x="13410" y="49890"/>
                    <a:pt x="14578" y="50323"/>
                    <a:pt x="15979" y="50323"/>
                  </a:cubicBezTo>
                  <a:cubicBezTo>
                    <a:pt x="16379" y="50323"/>
                    <a:pt x="16846" y="50290"/>
                    <a:pt x="17313" y="50190"/>
                  </a:cubicBezTo>
                  <a:lnTo>
                    <a:pt x="17313" y="50190"/>
                  </a:lnTo>
                  <a:cubicBezTo>
                    <a:pt x="16980" y="51324"/>
                    <a:pt x="16980" y="52525"/>
                    <a:pt x="17013" y="53526"/>
                  </a:cubicBezTo>
                  <a:cubicBezTo>
                    <a:pt x="17013" y="53959"/>
                    <a:pt x="17380" y="54326"/>
                    <a:pt x="17847" y="54326"/>
                  </a:cubicBezTo>
                  <a:lnTo>
                    <a:pt x="17880" y="54326"/>
                  </a:lnTo>
                  <a:cubicBezTo>
                    <a:pt x="18347" y="54326"/>
                    <a:pt x="18714" y="53959"/>
                    <a:pt x="18681" y="53492"/>
                  </a:cubicBezTo>
                  <a:cubicBezTo>
                    <a:pt x="18681" y="52358"/>
                    <a:pt x="18648" y="51090"/>
                    <a:pt x="19148" y="50123"/>
                  </a:cubicBezTo>
                  <a:cubicBezTo>
                    <a:pt x="19215" y="49956"/>
                    <a:pt x="19315" y="49790"/>
                    <a:pt x="19381" y="49656"/>
                  </a:cubicBezTo>
                  <a:cubicBezTo>
                    <a:pt x="19481" y="49489"/>
                    <a:pt x="19582" y="49323"/>
                    <a:pt x="19682" y="49122"/>
                  </a:cubicBezTo>
                  <a:cubicBezTo>
                    <a:pt x="19848" y="48989"/>
                    <a:pt x="20049" y="48856"/>
                    <a:pt x="20215" y="48689"/>
                  </a:cubicBezTo>
                  <a:cubicBezTo>
                    <a:pt x="21750" y="47388"/>
                    <a:pt x="21950" y="45153"/>
                    <a:pt x="21816" y="43518"/>
                  </a:cubicBezTo>
                  <a:cubicBezTo>
                    <a:pt x="21750" y="42217"/>
                    <a:pt x="21283" y="40983"/>
                    <a:pt x="20549" y="39983"/>
                  </a:cubicBezTo>
                  <a:cubicBezTo>
                    <a:pt x="20649" y="39916"/>
                    <a:pt x="20749" y="39882"/>
                    <a:pt x="20882" y="39782"/>
                  </a:cubicBezTo>
                  <a:cubicBezTo>
                    <a:pt x="22350" y="38882"/>
                    <a:pt x="23518" y="37080"/>
                    <a:pt x="23851" y="35212"/>
                  </a:cubicBezTo>
                  <a:cubicBezTo>
                    <a:pt x="24385" y="32344"/>
                    <a:pt x="22617" y="29408"/>
                    <a:pt x="20482" y="28074"/>
                  </a:cubicBezTo>
                  <a:cubicBezTo>
                    <a:pt x="21850" y="26540"/>
                    <a:pt x="22350" y="24305"/>
                    <a:pt x="21716" y="22337"/>
                  </a:cubicBezTo>
                  <a:cubicBezTo>
                    <a:pt x="21516" y="21703"/>
                    <a:pt x="21216" y="21136"/>
                    <a:pt x="20916" y="20569"/>
                  </a:cubicBezTo>
                  <a:cubicBezTo>
                    <a:pt x="20449" y="19701"/>
                    <a:pt x="20015" y="18867"/>
                    <a:pt x="20115" y="18067"/>
                  </a:cubicBezTo>
                  <a:cubicBezTo>
                    <a:pt x="20149" y="17600"/>
                    <a:pt x="20415" y="17133"/>
                    <a:pt x="20849" y="16799"/>
                  </a:cubicBezTo>
                  <a:cubicBezTo>
                    <a:pt x="21191" y="16514"/>
                    <a:pt x="21606" y="16351"/>
                    <a:pt x="22011" y="16351"/>
                  </a:cubicBezTo>
                  <a:cubicBezTo>
                    <a:pt x="22080" y="16351"/>
                    <a:pt x="22149" y="16356"/>
                    <a:pt x="22217" y="16366"/>
                  </a:cubicBezTo>
                  <a:cubicBezTo>
                    <a:pt x="22684" y="16399"/>
                    <a:pt x="23184" y="16632"/>
                    <a:pt x="23651" y="16866"/>
                  </a:cubicBezTo>
                  <a:lnTo>
                    <a:pt x="26186" y="18100"/>
                  </a:lnTo>
                  <a:cubicBezTo>
                    <a:pt x="27687" y="18801"/>
                    <a:pt x="29255" y="19535"/>
                    <a:pt x="30323" y="20769"/>
                  </a:cubicBezTo>
                  <a:cubicBezTo>
                    <a:pt x="31223" y="21770"/>
                    <a:pt x="31857" y="23437"/>
                    <a:pt x="31156" y="24738"/>
                  </a:cubicBezTo>
                  <a:cubicBezTo>
                    <a:pt x="31123" y="24805"/>
                    <a:pt x="31123" y="24872"/>
                    <a:pt x="31090" y="24938"/>
                  </a:cubicBezTo>
                  <a:cubicBezTo>
                    <a:pt x="30856" y="25339"/>
                    <a:pt x="30689" y="25806"/>
                    <a:pt x="30556" y="26339"/>
                  </a:cubicBezTo>
                  <a:cubicBezTo>
                    <a:pt x="30256" y="27941"/>
                    <a:pt x="30623" y="29675"/>
                    <a:pt x="31557" y="31043"/>
                  </a:cubicBezTo>
                  <a:cubicBezTo>
                    <a:pt x="31721" y="31269"/>
                    <a:pt x="31987" y="31394"/>
                    <a:pt x="32253" y="31394"/>
                  </a:cubicBezTo>
                  <a:cubicBezTo>
                    <a:pt x="32418" y="31394"/>
                    <a:pt x="32583" y="31345"/>
                    <a:pt x="32724" y="31243"/>
                  </a:cubicBezTo>
                  <a:cubicBezTo>
                    <a:pt x="33125" y="30976"/>
                    <a:pt x="33225" y="30476"/>
                    <a:pt x="32958" y="30075"/>
                  </a:cubicBezTo>
                  <a:cubicBezTo>
                    <a:pt x="31957" y="28641"/>
                    <a:pt x="32124" y="27240"/>
                    <a:pt x="32224" y="26673"/>
                  </a:cubicBezTo>
                  <a:cubicBezTo>
                    <a:pt x="32357" y="26006"/>
                    <a:pt x="32624" y="25572"/>
                    <a:pt x="32824" y="25439"/>
                  </a:cubicBezTo>
                  <a:cubicBezTo>
                    <a:pt x="34135" y="24584"/>
                    <a:pt x="35778" y="24166"/>
                    <a:pt x="37502" y="24166"/>
                  </a:cubicBezTo>
                  <a:cubicBezTo>
                    <a:pt x="39683" y="24166"/>
                    <a:pt x="41995" y="24835"/>
                    <a:pt x="43932" y="26139"/>
                  </a:cubicBezTo>
                  <a:cubicBezTo>
                    <a:pt x="46167" y="27640"/>
                    <a:pt x="49603" y="31210"/>
                    <a:pt x="48469" y="38381"/>
                  </a:cubicBezTo>
                  <a:cubicBezTo>
                    <a:pt x="48403" y="38380"/>
                    <a:pt x="48337" y="38379"/>
                    <a:pt x="48271" y="38379"/>
                  </a:cubicBezTo>
                  <a:cubicBezTo>
                    <a:pt x="47170" y="38379"/>
                    <a:pt x="46081" y="38637"/>
                    <a:pt x="45200" y="39015"/>
                  </a:cubicBezTo>
                  <a:cubicBezTo>
                    <a:pt x="42831" y="39983"/>
                    <a:pt x="40830" y="41884"/>
                    <a:pt x="39729" y="44186"/>
                  </a:cubicBezTo>
                  <a:cubicBezTo>
                    <a:pt x="39162" y="45286"/>
                    <a:pt x="38829" y="46487"/>
                    <a:pt x="38495" y="47655"/>
                  </a:cubicBezTo>
                  <a:cubicBezTo>
                    <a:pt x="38295" y="48355"/>
                    <a:pt x="38128" y="49022"/>
                    <a:pt x="37861" y="49689"/>
                  </a:cubicBezTo>
                  <a:cubicBezTo>
                    <a:pt x="37394" y="51090"/>
                    <a:pt x="36460" y="52858"/>
                    <a:pt x="34826" y="53526"/>
                  </a:cubicBezTo>
                  <a:cubicBezTo>
                    <a:pt x="33992" y="53859"/>
                    <a:pt x="33058" y="53893"/>
                    <a:pt x="32024" y="53926"/>
                  </a:cubicBezTo>
                  <a:lnTo>
                    <a:pt x="31657" y="53926"/>
                  </a:lnTo>
                  <a:cubicBezTo>
                    <a:pt x="29589" y="54026"/>
                    <a:pt x="26887" y="54293"/>
                    <a:pt x="24685" y="55727"/>
                  </a:cubicBezTo>
                  <a:cubicBezTo>
                    <a:pt x="23351" y="56594"/>
                    <a:pt x="22350" y="57795"/>
                    <a:pt x="21383" y="58929"/>
                  </a:cubicBezTo>
                  <a:lnTo>
                    <a:pt x="21049" y="59330"/>
                  </a:lnTo>
                  <a:cubicBezTo>
                    <a:pt x="16212" y="64934"/>
                    <a:pt x="11509" y="67936"/>
                    <a:pt x="6606" y="68536"/>
                  </a:cubicBezTo>
                  <a:cubicBezTo>
                    <a:pt x="6311" y="68575"/>
                    <a:pt x="6039" y="68594"/>
                    <a:pt x="5787" y="68594"/>
                  </a:cubicBezTo>
                  <a:cubicBezTo>
                    <a:pt x="4957" y="68594"/>
                    <a:pt x="4362" y="68387"/>
                    <a:pt x="4004" y="68003"/>
                  </a:cubicBezTo>
                  <a:cubicBezTo>
                    <a:pt x="3670" y="67636"/>
                    <a:pt x="3537" y="67002"/>
                    <a:pt x="3470" y="66435"/>
                  </a:cubicBezTo>
                  <a:cubicBezTo>
                    <a:pt x="2769" y="62232"/>
                    <a:pt x="3236" y="57962"/>
                    <a:pt x="4838" y="53993"/>
                  </a:cubicBezTo>
                  <a:cubicBezTo>
                    <a:pt x="5171" y="53125"/>
                    <a:pt x="5605" y="52258"/>
                    <a:pt x="6005" y="51391"/>
                  </a:cubicBezTo>
                  <a:cubicBezTo>
                    <a:pt x="6539" y="50257"/>
                    <a:pt x="7106" y="49089"/>
                    <a:pt x="7540" y="47855"/>
                  </a:cubicBezTo>
                  <a:cubicBezTo>
                    <a:pt x="8974" y="47321"/>
                    <a:pt x="9841" y="45753"/>
                    <a:pt x="10208" y="45086"/>
                  </a:cubicBezTo>
                  <a:cubicBezTo>
                    <a:pt x="10442" y="44686"/>
                    <a:pt x="10275" y="44186"/>
                    <a:pt x="9875" y="43952"/>
                  </a:cubicBezTo>
                  <a:cubicBezTo>
                    <a:pt x="9750" y="43879"/>
                    <a:pt x="9612" y="43845"/>
                    <a:pt x="9475" y="43845"/>
                  </a:cubicBezTo>
                  <a:cubicBezTo>
                    <a:pt x="9174" y="43845"/>
                    <a:pt x="8878" y="44010"/>
                    <a:pt x="8740" y="44286"/>
                  </a:cubicBezTo>
                  <a:cubicBezTo>
                    <a:pt x="7976" y="45655"/>
                    <a:pt x="7303" y="46325"/>
                    <a:pt x="6634" y="46325"/>
                  </a:cubicBezTo>
                  <a:cubicBezTo>
                    <a:pt x="6602" y="46325"/>
                    <a:pt x="6571" y="46323"/>
                    <a:pt x="6539" y="46320"/>
                  </a:cubicBezTo>
                  <a:cubicBezTo>
                    <a:pt x="5805" y="46287"/>
                    <a:pt x="5271" y="45520"/>
                    <a:pt x="4971" y="44819"/>
                  </a:cubicBezTo>
                  <a:cubicBezTo>
                    <a:pt x="4337" y="43285"/>
                    <a:pt x="4337" y="41617"/>
                    <a:pt x="4337" y="39816"/>
                  </a:cubicBezTo>
                  <a:cubicBezTo>
                    <a:pt x="4337" y="39149"/>
                    <a:pt x="4371" y="38481"/>
                    <a:pt x="4304" y="37781"/>
                  </a:cubicBezTo>
                  <a:cubicBezTo>
                    <a:pt x="4271" y="36647"/>
                    <a:pt x="4104" y="35513"/>
                    <a:pt x="3937" y="34412"/>
                  </a:cubicBezTo>
                  <a:cubicBezTo>
                    <a:pt x="3670" y="32477"/>
                    <a:pt x="3437" y="30676"/>
                    <a:pt x="3670" y="28875"/>
                  </a:cubicBezTo>
                  <a:cubicBezTo>
                    <a:pt x="3870" y="27440"/>
                    <a:pt x="4404" y="26106"/>
                    <a:pt x="5171" y="24905"/>
                  </a:cubicBezTo>
                  <a:cubicBezTo>
                    <a:pt x="5338" y="24772"/>
                    <a:pt x="5471" y="24605"/>
                    <a:pt x="5505" y="24438"/>
                  </a:cubicBezTo>
                  <a:cubicBezTo>
                    <a:pt x="5838" y="24004"/>
                    <a:pt x="6172" y="23638"/>
                    <a:pt x="6539" y="23271"/>
                  </a:cubicBezTo>
                  <a:cubicBezTo>
                    <a:pt x="6872" y="22937"/>
                    <a:pt x="6872" y="22403"/>
                    <a:pt x="6572" y="22070"/>
                  </a:cubicBezTo>
                  <a:cubicBezTo>
                    <a:pt x="6401" y="21899"/>
                    <a:pt x="6177" y="21815"/>
                    <a:pt x="5955" y="21815"/>
                  </a:cubicBezTo>
                  <a:cubicBezTo>
                    <a:pt x="5744" y="21815"/>
                    <a:pt x="5534" y="21890"/>
                    <a:pt x="5371" y="22036"/>
                  </a:cubicBezTo>
                  <a:cubicBezTo>
                    <a:pt x="5205" y="22203"/>
                    <a:pt x="5038" y="22370"/>
                    <a:pt x="4871" y="22537"/>
                  </a:cubicBezTo>
                  <a:cubicBezTo>
                    <a:pt x="1936" y="15332"/>
                    <a:pt x="2903" y="6258"/>
                    <a:pt x="9841" y="2522"/>
                  </a:cubicBezTo>
                  <a:cubicBezTo>
                    <a:pt x="11041" y="1873"/>
                    <a:pt x="12393" y="1665"/>
                    <a:pt x="13826" y="1665"/>
                  </a:cubicBezTo>
                  <a:close/>
                  <a:moveTo>
                    <a:pt x="48282" y="40070"/>
                  </a:moveTo>
                  <a:cubicBezTo>
                    <a:pt x="49111" y="40070"/>
                    <a:pt x="49926" y="40271"/>
                    <a:pt x="50570" y="40783"/>
                  </a:cubicBezTo>
                  <a:cubicBezTo>
                    <a:pt x="51604" y="41617"/>
                    <a:pt x="52138" y="43185"/>
                    <a:pt x="52138" y="45386"/>
                  </a:cubicBezTo>
                  <a:cubicBezTo>
                    <a:pt x="52105" y="46354"/>
                    <a:pt x="52038" y="47621"/>
                    <a:pt x="51504" y="48622"/>
                  </a:cubicBezTo>
                  <a:cubicBezTo>
                    <a:pt x="51120" y="49326"/>
                    <a:pt x="50338" y="50060"/>
                    <a:pt x="49421" y="50060"/>
                  </a:cubicBezTo>
                  <a:cubicBezTo>
                    <a:pt x="49382" y="50060"/>
                    <a:pt x="49342" y="50059"/>
                    <a:pt x="49303" y="50056"/>
                  </a:cubicBezTo>
                  <a:cubicBezTo>
                    <a:pt x="48836" y="50056"/>
                    <a:pt x="48435" y="50390"/>
                    <a:pt x="48435" y="50857"/>
                  </a:cubicBezTo>
                  <a:cubicBezTo>
                    <a:pt x="48402" y="51324"/>
                    <a:pt x="48769" y="51724"/>
                    <a:pt x="49203" y="51758"/>
                  </a:cubicBezTo>
                  <a:cubicBezTo>
                    <a:pt x="49239" y="51759"/>
                    <a:pt x="49276" y="51759"/>
                    <a:pt x="49313" y="51759"/>
                  </a:cubicBezTo>
                  <a:cubicBezTo>
                    <a:pt x="50377" y="51759"/>
                    <a:pt x="51431" y="51295"/>
                    <a:pt x="52205" y="50457"/>
                  </a:cubicBezTo>
                  <a:lnTo>
                    <a:pt x="52205" y="50457"/>
                  </a:lnTo>
                  <a:cubicBezTo>
                    <a:pt x="54140" y="55294"/>
                    <a:pt x="52605" y="62332"/>
                    <a:pt x="48536" y="66468"/>
                  </a:cubicBezTo>
                  <a:lnTo>
                    <a:pt x="48269" y="66768"/>
                  </a:lnTo>
                  <a:cubicBezTo>
                    <a:pt x="47235" y="67802"/>
                    <a:pt x="45934" y="69070"/>
                    <a:pt x="46000" y="70805"/>
                  </a:cubicBezTo>
                  <a:cubicBezTo>
                    <a:pt x="46034" y="71272"/>
                    <a:pt x="46401" y="71639"/>
                    <a:pt x="46834" y="71639"/>
                  </a:cubicBezTo>
                  <a:lnTo>
                    <a:pt x="46868" y="71639"/>
                  </a:lnTo>
                  <a:cubicBezTo>
                    <a:pt x="47335" y="71605"/>
                    <a:pt x="47702" y="71238"/>
                    <a:pt x="47702" y="70771"/>
                  </a:cubicBezTo>
                  <a:cubicBezTo>
                    <a:pt x="47635" y="69771"/>
                    <a:pt x="48569" y="68837"/>
                    <a:pt x="49470" y="67936"/>
                  </a:cubicBezTo>
                  <a:lnTo>
                    <a:pt x="49703" y="67702"/>
                  </a:lnTo>
                  <a:lnTo>
                    <a:pt x="49703" y="67702"/>
                  </a:lnTo>
                  <a:cubicBezTo>
                    <a:pt x="50137" y="71272"/>
                    <a:pt x="49703" y="74908"/>
                    <a:pt x="48369" y="78277"/>
                  </a:cubicBezTo>
                  <a:cubicBezTo>
                    <a:pt x="47435" y="80678"/>
                    <a:pt x="46234" y="82213"/>
                    <a:pt x="44733" y="82847"/>
                  </a:cubicBezTo>
                  <a:cubicBezTo>
                    <a:pt x="44299" y="83047"/>
                    <a:pt x="44099" y="83547"/>
                    <a:pt x="44299" y="83981"/>
                  </a:cubicBezTo>
                  <a:cubicBezTo>
                    <a:pt x="44433" y="84281"/>
                    <a:pt x="44733" y="84481"/>
                    <a:pt x="45066" y="84481"/>
                  </a:cubicBezTo>
                  <a:cubicBezTo>
                    <a:pt x="45166" y="84481"/>
                    <a:pt x="45300" y="84448"/>
                    <a:pt x="45400" y="84414"/>
                  </a:cubicBezTo>
                  <a:cubicBezTo>
                    <a:pt x="46067" y="84114"/>
                    <a:pt x="46701" y="83680"/>
                    <a:pt x="47268" y="83147"/>
                  </a:cubicBezTo>
                  <a:lnTo>
                    <a:pt x="47268" y="83147"/>
                  </a:lnTo>
                  <a:cubicBezTo>
                    <a:pt x="47401" y="86683"/>
                    <a:pt x="46801" y="90219"/>
                    <a:pt x="45433" y="93488"/>
                  </a:cubicBezTo>
                  <a:cubicBezTo>
                    <a:pt x="45000" y="94488"/>
                    <a:pt x="44366" y="95789"/>
                    <a:pt x="43365" y="96623"/>
                  </a:cubicBezTo>
                  <a:cubicBezTo>
                    <a:pt x="42808" y="97064"/>
                    <a:pt x="42041" y="97408"/>
                    <a:pt x="41278" y="97408"/>
                  </a:cubicBezTo>
                  <a:cubicBezTo>
                    <a:pt x="40944" y="97408"/>
                    <a:pt x="40611" y="97342"/>
                    <a:pt x="40296" y="97190"/>
                  </a:cubicBezTo>
                  <a:cubicBezTo>
                    <a:pt x="40185" y="97134"/>
                    <a:pt x="40062" y="97108"/>
                    <a:pt x="39937" y="97108"/>
                  </a:cubicBezTo>
                  <a:cubicBezTo>
                    <a:pt x="39763" y="97108"/>
                    <a:pt x="39584" y="97160"/>
                    <a:pt x="39429" y="97257"/>
                  </a:cubicBezTo>
                  <a:cubicBezTo>
                    <a:pt x="39196" y="97457"/>
                    <a:pt x="39062" y="97757"/>
                    <a:pt x="39095" y="98057"/>
                  </a:cubicBezTo>
                  <a:cubicBezTo>
                    <a:pt x="39429" y="100126"/>
                    <a:pt x="38895" y="102294"/>
                    <a:pt x="37694" y="103962"/>
                  </a:cubicBezTo>
                  <a:cubicBezTo>
                    <a:pt x="36894" y="105062"/>
                    <a:pt x="35826" y="105930"/>
                    <a:pt x="34626" y="106497"/>
                  </a:cubicBezTo>
                  <a:cubicBezTo>
                    <a:pt x="34959" y="105830"/>
                    <a:pt x="35293" y="105163"/>
                    <a:pt x="35526" y="104462"/>
                  </a:cubicBezTo>
                  <a:cubicBezTo>
                    <a:pt x="35693" y="104028"/>
                    <a:pt x="35460" y="103528"/>
                    <a:pt x="35026" y="103395"/>
                  </a:cubicBezTo>
                  <a:cubicBezTo>
                    <a:pt x="34930" y="103358"/>
                    <a:pt x="34833" y="103341"/>
                    <a:pt x="34738" y="103341"/>
                  </a:cubicBezTo>
                  <a:cubicBezTo>
                    <a:pt x="34401" y="103341"/>
                    <a:pt x="34088" y="103557"/>
                    <a:pt x="33958" y="103895"/>
                  </a:cubicBezTo>
                  <a:cubicBezTo>
                    <a:pt x="33525" y="105096"/>
                    <a:pt x="32924" y="106230"/>
                    <a:pt x="32191" y="107297"/>
                  </a:cubicBezTo>
                  <a:cubicBezTo>
                    <a:pt x="32024" y="107397"/>
                    <a:pt x="31890" y="107598"/>
                    <a:pt x="31857" y="107798"/>
                  </a:cubicBezTo>
                  <a:cubicBezTo>
                    <a:pt x="30723" y="109299"/>
                    <a:pt x="29355" y="110600"/>
                    <a:pt x="27787" y="111634"/>
                  </a:cubicBezTo>
                  <a:cubicBezTo>
                    <a:pt x="25786" y="112968"/>
                    <a:pt x="23418" y="113835"/>
                    <a:pt x="21183" y="114603"/>
                  </a:cubicBezTo>
                  <a:cubicBezTo>
                    <a:pt x="18998" y="115353"/>
                    <a:pt x="16581" y="116089"/>
                    <a:pt x="14270" y="116089"/>
                  </a:cubicBezTo>
                  <a:cubicBezTo>
                    <a:pt x="13193" y="116089"/>
                    <a:pt x="12139" y="115929"/>
                    <a:pt x="11142" y="115537"/>
                  </a:cubicBezTo>
                  <a:cubicBezTo>
                    <a:pt x="9741" y="115003"/>
                    <a:pt x="8374" y="113935"/>
                    <a:pt x="6973" y="112334"/>
                  </a:cubicBezTo>
                  <a:cubicBezTo>
                    <a:pt x="6072" y="111334"/>
                    <a:pt x="4838" y="109599"/>
                    <a:pt x="4637" y="107798"/>
                  </a:cubicBezTo>
                  <a:lnTo>
                    <a:pt x="4637" y="107798"/>
                  </a:lnTo>
                  <a:cubicBezTo>
                    <a:pt x="5004" y="108131"/>
                    <a:pt x="5405" y="108398"/>
                    <a:pt x="5805" y="108598"/>
                  </a:cubicBezTo>
                  <a:cubicBezTo>
                    <a:pt x="6039" y="108732"/>
                    <a:pt x="6272" y="108765"/>
                    <a:pt x="6472" y="108765"/>
                  </a:cubicBezTo>
                  <a:cubicBezTo>
                    <a:pt x="6839" y="108765"/>
                    <a:pt x="7139" y="108632"/>
                    <a:pt x="7339" y="108331"/>
                  </a:cubicBezTo>
                  <a:cubicBezTo>
                    <a:pt x="7640" y="107965"/>
                    <a:pt x="7540" y="107431"/>
                    <a:pt x="7173" y="107164"/>
                  </a:cubicBezTo>
                  <a:cubicBezTo>
                    <a:pt x="7013" y="107050"/>
                    <a:pt x="6838" y="106998"/>
                    <a:pt x="6658" y="106998"/>
                  </a:cubicBezTo>
                  <a:cubicBezTo>
                    <a:pt x="6574" y="106998"/>
                    <a:pt x="6490" y="107009"/>
                    <a:pt x="6405" y="107031"/>
                  </a:cubicBezTo>
                  <a:cubicBezTo>
                    <a:pt x="5672" y="106630"/>
                    <a:pt x="5038" y="105796"/>
                    <a:pt x="4704" y="104762"/>
                  </a:cubicBezTo>
                  <a:cubicBezTo>
                    <a:pt x="4371" y="103695"/>
                    <a:pt x="4337" y="102494"/>
                    <a:pt x="4337" y="101326"/>
                  </a:cubicBezTo>
                  <a:cubicBezTo>
                    <a:pt x="4337" y="100593"/>
                    <a:pt x="4337" y="99725"/>
                    <a:pt x="4471" y="98891"/>
                  </a:cubicBezTo>
                  <a:cubicBezTo>
                    <a:pt x="4637" y="97724"/>
                    <a:pt x="5071" y="96590"/>
                    <a:pt x="5672" y="95622"/>
                  </a:cubicBezTo>
                  <a:cubicBezTo>
                    <a:pt x="6439" y="96189"/>
                    <a:pt x="7373" y="96590"/>
                    <a:pt x="8340" y="96590"/>
                  </a:cubicBezTo>
                  <a:cubicBezTo>
                    <a:pt x="8740" y="96590"/>
                    <a:pt x="9141" y="96523"/>
                    <a:pt x="9541" y="96390"/>
                  </a:cubicBezTo>
                  <a:cubicBezTo>
                    <a:pt x="9975" y="96223"/>
                    <a:pt x="10175" y="95756"/>
                    <a:pt x="10041" y="95322"/>
                  </a:cubicBezTo>
                  <a:cubicBezTo>
                    <a:pt x="9914" y="94965"/>
                    <a:pt x="9591" y="94764"/>
                    <a:pt x="9252" y="94764"/>
                  </a:cubicBezTo>
                  <a:cubicBezTo>
                    <a:pt x="9148" y="94764"/>
                    <a:pt x="9042" y="94783"/>
                    <a:pt x="8941" y="94822"/>
                  </a:cubicBezTo>
                  <a:cubicBezTo>
                    <a:pt x="8753" y="94888"/>
                    <a:pt x="8560" y="94919"/>
                    <a:pt x="8364" y="94919"/>
                  </a:cubicBezTo>
                  <a:cubicBezTo>
                    <a:pt x="7480" y="94919"/>
                    <a:pt x="6564" y="94298"/>
                    <a:pt x="6072" y="93588"/>
                  </a:cubicBezTo>
                  <a:cubicBezTo>
                    <a:pt x="5271" y="92487"/>
                    <a:pt x="5004" y="91019"/>
                    <a:pt x="4771" y="89752"/>
                  </a:cubicBezTo>
                  <a:cubicBezTo>
                    <a:pt x="4304" y="87116"/>
                    <a:pt x="3937" y="84581"/>
                    <a:pt x="4571" y="82380"/>
                  </a:cubicBezTo>
                  <a:lnTo>
                    <a:pt x="4571" y="82380"/>
                  </a:lnTo>
                  <a:cubicBezTo>
                    <a:pt x="5138" y="82780"/>
                    <a:pt x="5772" y="83080"/>
                    <a:pt x="6405" y="83247"/>
                  </a:cubicBezTo>
                  <a:lnTo>
                    <a:pt x="6606" y="83247"/>
                  </a:lnTo>
                  <a:cubicBezTo>
                    <a:pt x="6973" y="83247"/>
                    <a:pt x="7339" y="82980"/>
                    <a:pt x="7440" y="82613"/>
                  </a:cubicBezTo>
                  <a:cubicBezTo>
                    <a:pt x="7540" y="82146"/>
                    <a:pt x="7239" y="81679"/>
                    <a:pt x="6806" y="81579"/>
                  </a:cubicBezTo>
                  <a:cubicBezTo>
                    <a:pt x="5872" y="81379"/>
                    <a:pt x="5004" y="80678"/>
                    <a:pt x="4404" y="79678"/>
                  </a:cubicBezTo>
                  <a:cubicBezTo>
                    <a:pt x="3770" y="78644"/>
                    <a:pt x="3503" y="77376"/>
                    <a:pt x="3337" y="76375"/>
                  </a:cubicBezTo>
                  <a:cubicBezTo>
                    <a:pt x="3136" y="75408"/>
                    <a:pt x="2970" y="74140"/>
                    <a:pt x="3203" y="72973"/>
                  </a:cubicBezTo>
                  <a:cubicBezTo>
                    <a:pt x="3403" y="71872"/>
                    <a:pt x="3970" y="70938"/>
                    <a:pt x="4738" y="70438"/>
                  </a:cubicBezTo>
                  <a:cubicBezTo>
                    <a:pt x="4804" y="70371"/>
                    <a:pt x="4871" y="70304"/>
                    <a:pt x="4938" y="70238"/>
                  </a:cubicBezTo>
                  <a:cubicBezTo>
                    <a:pt x="5205" y="70271"/>
                    <a:pt x="5505" y="70304"/>
                    <a:pt x="5805" y="70304"/>
                  </a:cubicBezTo>
                  <a:cubicBezTo>
                    <a:pt x="6139" y="70304"/>
                    <a:pt x="6472" y="70271"/>
                    <a:pt x="6839" y="70238"/>
                  </a:cubicBezTo>
                  <a:cubicBezTo>
                    <a:pt x="12176" y="69570"/>
                    <a:pt x="17247" y="66368"/>
                    <a:pt x="22317" y="60431"/>
                  </a:cubicBezTo>
                  <a:lnTo>
                    <a:pt x="22684" y="60030"/>
                  </a:lnTo>
                  <a:cubicBezTo>
                    <a:pt x="23618" y="58929"/>
                    <a:pt x="24485" y="57895"/>
                    <a:pt x="25619" y="57162"/>
                  </a:cubicBezTo>
                  <a:cubicBezTo>
                    <a:pt x="27487" y="55927"/>
                    <a:pt x="29889" y="55694"/>
                    <a:pt x="31757" y="55627"/>
                  </a:cubicBezTo>
                  <a:lnTo>
                    <a:pt x="32090" y="55627"/>
                  </a:lnTo>
                  <a:cubicBezTo>
                    <a:pt x="33225" y="55594"/>
                    <a:pt x="34392" y="55560"/>
                    <a:pt x="35493" y="55093"/>
                  </a:cubicBezTo>
                  <a:cubicBezTo>
                    <a:pt x="37227" y="54393"/>
                    <a:pt x="38628" y="52725"/>
                    <a:pt x="39496" y="50290"/>
                  </a:cubicBezTo>
                  <a:cubicBezTo>
                    <a:pt x="39729" y="49556"/>
                    <a:pt x="39963" y="48822"/>
                    <a:pt x="40163" y="48122"/>
                  </a:cubicBezTo>
                  <a:cubicBezTo>
                    <a:pt x="40463" y="46988"/>
                    <a:pt x="40763" y="45920"/>
                    <a:pt x="41264" y="44919"/>
                  </a:cubicBezTo>
                  <a:cubicBezTo>
                    <a:pt x="42198" y="42985"/>
                    <a:pt x="43866" y="41417"/>
                    <a:pt x="45867" y="40583"/>
                  </a:cubicBezTo>
                  <a:cubicBezTo>
                    <a:pt x="46575" y="40280"/>
                    <a:pt x="47435" y="40070"/>
                    <a:pt x="48282" y="40070"/>
                  </a:cubicBezTo>
                  <a:close/>
                  <a:moveTo>
                    <a:pt x="13859" y="0"/>
                  </a:moveTo>
                  <a:cubicBezTo>
                    <a:pt x="12185" y="0"/>
                    <a:pt x="10539" y="245"/>
                    <a:pt x="9041" y="1055"/>
                  </a:cubicBezTo>
                  <a:cubicBezTo>
                    <a:pt x="968" y="5391"/>
                    <a:pt x="1" y="16032"/>
                    <a:pt x="3703" y="24071"/>
                  </a:cubicBezTo>
                  <a:cubicBezTo>
                    <a:pt x="2836" y="25472"/>
                    <a:pt x="2236" y="27007"/>
                    <a:pt x="2002" y="28641"/>
                  </a:cubicBezTo>
                  <a:cubicBezTo>
                    <a:pt x="1735" y="30676"/>
                    <a:pt x="2002" y="32711"/>
                    <a:pt x="2269" y="34645"/>
                  </a:cubicBezTo>
                  <a:cubicBezTo>
                    <a:pt x="2436" y="35713"/>
                    <a:pt x="2569" y="36814"/>
                    <a:pt x="2636" y="37881"/>
                  </a:cubicBezTo>
                  <a:cubicBezTo>
                    <a:pt x="2669" y="38515"/>
                    <a:pt x="2669" y="39182"/>
                    <a:pt x="2669" y="39816"/>
                  </a:cubicBezTo>
                  <a:cubicBezTo>
                    <a:pt x="2669" y="41684"/>
                    <a:pt x="2669" y="43618"/>
                    <a:pt x="3403" y="45453"/>
                  </a:cubicBezTo>
                  <a:cubicBezTo>
                    <a:pt x="3904" y="46687"/>
                    <a:pt x="4771" y="47555"/>
                    <a:pt x="5738" y="47888"/>
                  </a:cubicBezTo>
                  <a:cubicBezTo>
                    <a:pt x="5338" y="48822"/>
                    <a:pt x="4904" y="49756"/>
                    <a:pt x="4471" y="50657"/>
                  </a:cubicBezTo>
                  <a:cubicBezTo>
                    <a:pt x="4070" y="51524"/>
                    <a:pt x="3637" y="52458"/>
                    <a:pt x="3270" y="53359"/>
                  </a:cubicBezTo>
                  <a:cubicBezTo>
                    <a:pt x="1569" y="57595"/>
                    <a:pt x="1068" y="62232"/>
                    <a:pt x="1802" y="66702"/>
                  </a:cubicBezTo>
                  <a:cubicBezTo>
                    <a:pt x="1936" y="67569"/>
                    <a:pt x="2136" y="68436"/>
                    <a:pt x="2736" y="69137"/>
                  </a:cubicBezTo>
                  <a:cubicBezTo>
                    <a:pt x="2870" y="69270"/>
                    <a:pt x="3003" y="69404"/>
                    <a:pt x="3170" y="69504"/>
                  </a:cubicBezTo>
                  <a:cubicBezTo>
                    <a:pt x="2336" y="70271"/>
                    <a:pt x="1769" y="71405"/>
                    <a:pt x="1535" y="72639"/>
                  </a:cubicBezTo>
                  <a:cubicBezTo>
                    <a:pt x="1268" y="74107"/>
                    <a:pt x="1469" y="75541"/>
                    <a:pt x="1669" y="76675"/>
                  </a:cubicBezTo>
                  <a:cubicBezTo>
                    <a:pt x="1869" y="77776"/>
                    <a:pt x="2202" y="79244"/>
                    <a:pt x="2970" y="80545"/>
                  </a:cubicBezTo>
                  <a:cubicBezTo>
                    <a:pt x="3070" y="80712"/>
                    <a:pt x="3170" y="80845"/>
                    <a:pt x="3270" y="81012"/>
                  </a:cubicBezTo>
                  <a:cubicBezTo>
                    <a:pt x="2136" y="83781"/>
                    <a:pt x="2569" y="86849"/>
                    <a:pt x="3136" y="90018"/>
                  </a:cubicBezTo>
                  <a:cubicBezTo>
                    <a:pt x="3337" y="91253"/>
                    <a:pt x="3603" y="92754"/>
                    <a:pt x="4371" y="94055"/>
                  </a:cubicBezTo>
                  <a:cubicBezTo>
                    <a:pt x="4337" y="94188"/>
                    <a:pt x="4337" y="94355"/>
                    <a:pt x="4371" y="94488"/>
                  </a:cubicBezTo>
                  <a:cubicBezTo>
                    <a:pt x="3570" y="95722"/>
                    <a:pt x="3036" y="97157"/>
                    <a:pt x="2803" y="98625"/>
                  </a:cubicBezTo>
                  <a:cubicBezTo>
                    <a:pt x="2669" y="99559"/>
                    <a:pt x="2669" y="100493"/>
                    <a:pt x="2669" y="101326"/>
                  </a:cubicBezTo>
                  <a:cubicBezTo>
                    <a:pt x="2669" y="102594"/>
                    <a:pt x="2703" y="103962"/>
                    <a:pt x="3103" y="105263"/>
                  </a:cubicBezTo>
                  <a:cubicBezTo>
                    <a:pt x="3136" y="105363"/>
                    <a:pt x="3203" y="105496"/>
                    <a:pt x="3236" y="105596"/>
                  </a:cubicBezTo>
                  <a:cubicBezTo>
                    <a:pt x="2169" y="108765"/>
                    <a:pt x="4304" y="111867"/>
                    <a:pt x="5705" y="113435"/>
                  </a:cubicBezTo>
                  <a:cubicBezTo>
                    <a:pt x="7273" y="115236"/>
                    <a:pt x="8874" y="116437"/>
                    <a:pt x="10542" y="117104"/>
                  </a:cubicBezTo>
                  <a:cubicBezTo>
                    <a:pt x="11743" y="117571"/>
                    <a:pt x="13010" y="117738"/>
                    <a:pt x="14244" y="117738"/>
                  </a:cubicBezTo>
                  <a:cubicBezTo>
                    <a:pt x="16813" y="117738"/>
                    <a:pt x="19381" y="116971"/>
                    <a:pt x="21716" y="116170"/>
                  </a:cubicBezTo>
                  <a:cubicBezTo>
                    <a:pt x="24051" y="115370"/>
                    <a:pt x="26520" y="114436"/>
                    <a:pt x="28721" y="113035"/>
                  </a:cubicBezTo>
                  <a:cubicBezTo>
                    <a:pt x="30456" y="111867"/>
                    <a:pt x="32024" y="110400"/>
                    <a:pt x="33258" y="108732"/>
                  </a:cubicBezTo>
                  <a:cubicBezTo>
                    <a:pt x="35560" y="108231"/>
                    <a:pt x="37661" y="106864"/>
                    <a:pt x="39062" y="104929"/>
                  </a:cubicBezTo>
                  <a:cubicBezTo>
                    <a:pt x="40296" y="103228"/>
                    <a:pt x="40930" y="101126"/>
                    <a:pt x="40897" y="99025"/>
                  </a:cubicBezTo>
                  <a:lnTo>
                    <a:pt x="40897" y="99025"/>
                  </a:lnTo>
                  <a:cubicBezTo>
                    <a:pt x="41044" y="99042"/>
                    <a:pt x="41194" y="99050"/>
                    <a:pt x="41345" y="99050"/>
                  </a:cubicBezTo>
                  <a:cubicBezTo>
                    <a:pt x="42389" y="99050"/>
                    <a:pt x="43496" y="98652"/>
                    <a:pt x="44399" y="97924"/>
                  </a:cubicBezTo>
                  <a:cubicBezTo>
                    <a:pt x="45734" y="96857"/>
                    <a:pt x="46467" y="95322"/>
                    <a:pt x="46968" y="94121"/>
                  </a:cubicBezTo>
                  <a:cubicBezTo>
                    <a:pt x="48669" y="90052"/>
                    <a:pt x="49303" y="85582"/>
                    <a:pt x="48802" y="81245"/>
                  </a:cubicBezTo>
                  <a:cubicBezTo>
                    <a:pt x="49236" y="80545"/>
                    <a:pt x="49603" y="79744"/>
                    <a:pt x="49937" y="78877"/>
                  </a:cubicBezTo>
                  <a:cubicBezTo>
                    <a:pt x="51504" y="74908"/>
                    <a:pt x="51938" y="70571"/>
                    <a:pt x="51237" y="66368"/>
                  </a:cubicBezTo>
                  <a:cubicBezTo>
                    <a:pt x="51204" y="66268"/>
                    <a:pt x="51171" y="66168"/>
                    <a:pt x="51104" y="66068"/>
                  </a:cubicBezTo>
                  <a:cubicBezTo>
                    <a:pt x="54907" y="61031"/>
                    <a:pt x="55874" y="53726"/>
                    <a:pt x="53272" y="48755"/>
                  </a:cubicBezTo>
                  <a:cubicBezTo>
                    <a:pt x="53706" y="47588"/>
                    <a:pt x="53773" y="46354"/>
                    <a:pt x="53773" y="45386"/>
                  </a:cubicBezTo>
                  <a:cubicBezTo>
                    <a:pt x="53806" y="42618"/>
                    <a:pt x="53072" y="40616"/>
                    <a:pt x="51604" y="39482"/>
                  </a:cubicBezTo>
                  <a:cubicBezTo>
                    <a:pt x="51171" y="39115"/>
                    <a:pt x="50670" y="38848"/>
                    <a:pt x="50137" y="38682"/>
                  </a:cubicBezTo>
                  <a:cubicBezTo>
                    <a:pt x="51071" y="32711"/>
                    <a:pt x="49203" y="27640"/>
                    <a:pt x="44900" y="24738"/>
                  </a:cubicBezTo>
                  <a:cubicBezTo>
                    <a:pt x="43832" y="24038"/>
                    <a:pt x="42665" y="23471"/>
                    <a:pt x="41497" y="23104"/>
                  </a:cubicBezTo>
                  <a:cubicBezTo>
                    <a:pt x="42932" y="18567"/>
                    <a:pt x="41297" y="14865"/>
                    <a:pt x="39629" y="12496"/>
                  </a:cubicBezTo>
                  <a:cubicBezTo>
                    <a:pt x="36527" y="8160"/>
                    <a:pt x="31056" y="7926"/>
                    <a:pt x="28988" y="7826"/>
                  </a:cubicBezTo>
                  <a:cubicBezTo>
                    <a:pt x="28821" y="7826"/>
                    <a:pt x="28655" y="7826"/>
                    <a:pt x="28555" y="7793"/>
                  </a:cubicBezTo>
                  <a:cubicBezTo>
                    <a:pt x="28388" y="7659"/>
                    <a:pt x="28121" y="7226"/>
                    <a:pt x="27887" y="6859"/>
                  </a:cubicBezTo>
                  <a:cubicBezTo>
                    <a:pt x="26653" y="4824"/>
                    <a:pt x="24285" y="1021"/>
                    <a:pt x="17113" y="221"/>
                  </a:cubicBezTo>
                  <a:cubicBezTo>
                    <a:pt x="16038" y="103"/>
                    <a:pt x="14942" y="0"/>
                    <a:pt x="13859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" name="Google Shape;388;p36"/>
          <p:cNvSpPr/>
          <p:nvPr/>
        </p:nvSpPr>
        <p:spPr>
          <a:xfrm>
            <a:off x="3547300" y="1505050"/>
            <a:ext cx="979463" cy="707600"/>
          </a:xfrm>
          <a:custGeom>
            <a:rect b="b" l="l" r="r" t="t"/>
            <a:pathLst>
              <a:path extrusionOk="0" h="56608" w="78357">
                <a:moveTo>
                  <a:pt x="78356" y="1"/>
                </a:moveTo>
                <a:cubicBezTo>
                  <a:pt x="48035" y="901"/>
                  <a:pt x="20548" y="13110"/>
                  <a:pt x="0" y="32591"/>
                </a:cubicBezTo>
                <a:lnTo>
                  <a:pt x="24051" y="56608"/>
                </a:lnTo>
                <a:cubicBezTo>
                  <a:pt x="30422" y="50704"/>
                  <a:pt x="37694" y="45767"/>
                  <a:pt x="45633" y="42031"/>
                </a:cubicBezTo>
                <a:lnTo>
                  <a:pt x="56074" y="53973"/>
                </a:lnTo>
                <a:lnTo>
                  <a:pt x="55140" y="38228"/>
                </a:lnTo>
                <a:cubicBezTo>
                  <a:pt x="62478" y="35793"/>
                  <a:pt x="70284" y="34325"/>
                  <a:pt x="78356" y="33992"/>
                </a:cubicBezTo>
                <a:lnTo>
                  <a:pt x="78356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6"/>
          <p:cNvSpPr/>
          <p:nvPr/>
        </p:nvSpPr>
        <p:spPr>
          <a:xfrm>
            <a:off x="3081963" y="1976225"/>
            <a:ext cx="709688" cy="979463"/>
          </a:xfrm>
          <a:custGeom>
            <a:rect b="b" l="l" r="r" t="t"/>
            <a:pathLst>
              <a:path extrusionOk="0" h="78357" w="56775">
                <a:moveTo>
                  <a:pt x="32157" y="0"/>
                </a:moveTo>
                <a:cubicBezTo>
                  <a:pt x="12843" y="20615"/>
                  <a:pt x="768" y="48068"/>
                  <a:pt x="1" y="78356"/>
                </a:cubicBezTo>
                <a:lnTo>
                  <a:pt x="33992" y="78356"/>
                </a:lnTo>
                <a:cubicBezTo>
                  <a:pt x="34325" y="69317"/>
                  <a:pt x="36060" y="60644"/>
                  <a:pt x="38995" y="52538"/>
                </a:cubicBezTo>
                <a:lnTo>
                  <a:pt x="56775" y="53705"/>
                </a:lnTo>
                <a:lnTo>
                  <a:pt x="43598" y="42030"/>
                </a:lnTo>
                <a:cubicBezTo>
                  <a:pt x="47001" y="35492"/>
                  <a:pt x="51237" y="29455"/>
                  <a:pt x="56174" y="24051"/>
                </a:cubicBezTo>
                <a:lnTo>
                  <a:pt x="32157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6"/>
          <p:cNvSpPr/>
          <p:nvPr/>
        </p:nvSpPr>
        <p:spPr>
          <a:xfrm>
            <a:off x="3082388" y="3045738"/>
            <a:ext cx="707588" cy="973625"/>
          </a:xfrm>
          <a:custGeom>
            <a:rect b="b" l="l" r="r" t="t"/>
            <a:pathLst>
              <a:path extrusionOk="0" h="77890" w="56607">
                <a:moveTo>
                  <a:pt x="0" y="1"/>
                </a:moveTo>
                <a:cubicBezTo>
                  <a:pt x="1001" y="30155"/>
                  <a:pt x="13209" y="57442"/>
                  <a:pt x="32557" y="77890"/>
                </a:cubicBezTo>
                <a:lnTo>
                  <a:pt x="56607" y="53872"/>
                </a:lnTo>
                <a:cubicBezTo>
                  <a:pt x="50636" y="47434"/>
                  <a:pt x="45699" y="40129"/>
                  <a:pt x="41930" y="32124"/>
                </a:cubicBezTo>
                <a:lnTo>
                  <a:pt x="55740" y="20015"/>
                </a:lnTo>
                <a:lnTo>
                  <a:pt x="37660" y="21116"/>
                </a:lnTo>
                <a:cubicBezTo>
                  <a:pt x="35592" y="14411"/>
                  <a:pt x="34325" y="7339"/>
                  <a:pt x="3399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6"/>
          <p:cNvSpPr/>
          <p:nvPr/>
        </p:nvSpPr>
        <p:spPr>
          <a:xfrm>
            <a:off x="3553550" y="3773338"/>
            <a:ext cx="973213" cy="711363"/>
          </a:xfrm>
          <a:custGeom>
            <a:rect b="b" l="l" r="r" t="t"/>
            <a:pathLst>
              <a:path extrusionOk="0" h="56909" w="77857">
                <a:moveTo>
                  <a:pt x="55474" y="1"/>
                </a:moveTo>
                <a:lnTo>
                  <a:pt x="43165" y="13911"/>
                </a:lnTo>
                <a:cubicBezTo>
                  <a:pt x="36160" y="10408"/>
                  <a:pt x="29722" y="5972"/>
                  <a:pt x="24018" y="735"/>
                </a:cubicBezTo>
                <a:lnTo>
                  <a:pt x="1" y="24785"/>
                </a:lnTo>
                <a:cubicBezTo>
                  <a:pt x="20482" y="43966"/>
                  <a:pt x="47768" y="56008"/>
                  <a:pt x="77856" y="56908"/>
                </a:cubicBezTo>
                <a:lnTo>
                  <a:pt x="77856" y="22917"/>
                </a:lnTo>
                <a:cubicBezTo>
                  <a:pt x="69617" y="22584"/>
                  <a:pt x="61711" y="21049"/>
                  <a:pt x="54239" y="18547"/>
                </a:cubicBezTo>
                <a:lnTo>
                  <a:pt x="55474" y="1"/>
                </a:lnTo>
                <a:close/>
              </a:path>
            </a:pathLst>
          </a:custGeom>
          <a:solidFill>
            <a:srgbClr val="B27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6"/>
          <p:cNvSpPr/>
          <p:nvPr/>
        </p:nvSpPr>
        <p:spPr>
          <a:xfrm>
            <a:off x="4616813" y="3774588"/>
            <a:ext cx="973625" cy="710113"/>
          </a:xfrm>
          <a:custGeom>
            <a:rect b="b" l="l" r="r" t="t"/>
            <a:pathLst>
              <a:path extrusionOk="0" h="56809" w="77890">
                <a:moveTo>
                  <a:pt x="22483" y="1"/>
                </a:moveTo>
                <a:lnTo>
                  <a:pt x="23584" y="18447"/>
                </a:lnTo>
                <a:cubicBezTo>
                  <a:pt x="16145" y="20983"/>
                  <a:pt x="8240" y="22484"/>
                  <a:pt x="0" y="22817"/>
                </a:cubicBezTo>
                <a:lnTo>
                  <a:pt x="0" y="56808"/>
                </a:lnTo>
                <a:cubicBezTo>
                  <a:pt x="30089" y="55908"/>
                  <a:pt x="57375" y="43866"/>
                  <a:pt x="77889" y="24685"/>
                </a:cubicBezTo>
                <a:lnTo>
                  <a:pt x="53839" y="635"/>
                </a:lnTo>
                <a:cubicBezTo>
                  <a:pt x="48101" y="5872"/>
                  <a:pt x="41630" y="10342"/>
                  <a:pt x="34625" y="13878"/>
                </a:cubicBezTo>
                <a:lnTo>
                  <a:pt x="22483" y="1"/>
                </a:lnTo>
                <a:close/>
              </a:path>
            </a:pathLst>
          </a:custGeom>
          <a:solidFill>
            <a:srgbClr val="D686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6"/>
          <p:cNvSpPr/>
          <p:nvPr/>
        </p:nvSpPr>
        <p:spPr>
          <a:xfrm>
            <a:off x="5354000" y="3045738"/>
            <a:ext cx="707600" cy="973625"/>
          </a:xfrm>
          <a:custGeom>
            <a:rect b="b" l="l" r="r" t="t"/>
            <a:pathLst>
              <a:path extrusionOk="0" h="77890" w="56608">
                <a:moveTo>
                  <a:pt x="22617" y="1"/>
                </a:moveTo>
                <a:cubicBezTo>
                  <a:pt x="22250" y="7606"/>
                  <a:pt x="20882" y="14945"/>
                  <a:pt x="18681" y="21883"/>
                </a:cubicBezTo>
                <a:lnTo>
                  <a:pt x="601" y="20682"/>
                </a:lnTo>
                <a:lnTo>
                  <a:pt x="14311" y="32857"/>
                </a:lnTo>
                <a:cubicBezTo>
                  <a:pt x="10608" y="40563"/>
                  <a:pt x="5772" y="47635"/>
                  <a:pt x="1" y="53872"/>
                </a:cubicBezTo>
                <a:lnTo>
                  <a:pt x="24018" y="77890"/>
                </a:lnTo>
                <a:cubicBezTo>
                  <a:pt x="43398" y="57442"/>
                  <a:pt x="55574" y="30155"/>
                  <a:pt x="56608" y="1"/>
                </a:cubicBezTo>
                <a:close/>
              </a:path>
            </a:pathLst>
          </a:custGeom>
          <a:solidFill>
            <a:srgbClr val="EEB1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6"/>
          <p:cNvSpPr/>
          <p:nvPr/>
        </p:nvSpPr>
        <p:spPr>
          <a:xfrm>
            <a:off x="5353175" y="1976225"/>
            <a:ext cx="708850" cy="979463"/>
          </a:xfrm>
          <a:custGeom>
            <a:rect b="b" l="l" r="r" t="t"/>
            <a:pathLst>
              <a:path extrusionOk="0" h="78357" w="56708">
                <a:moveTo>
                  <a:pt x="24551" y="0"/>
                </a:moveTo>
                <a:lnTo>
                  <a:pt x="534" y="24051"/>
                </a:lnTo>
                <a:cubicBezTo>
                  <a:pt x="5704" y="29722"/>
                  <a:pt x="10107" y="36093"/>
                  <a:pt x="13610" y="43031"/>
                </a:cubicBezTo>
                <a:lnTo>
                  <a:pt x="0" y="54940"/>
                </a:lnTo>
                <a:lnTo>
                  <a:pt x="18180" y="53839"/>
                </a:lnTo>
                <a:cubicBezTo>
                  <a:pt x="20815" y="61544"/>
                  <a:pt x="22383" y="69784"/>
                  <a:pt x="22716" y="78356"/>
                </a:cubicBezTo>
                <a:lnTo>
                  <a:pt x="56707" y="78356"/>
                </a:lnTo>
                <a:cubicBezTo>
                  <a:pt x="55907" y="48068"/>
                  <a:pt x="43831" y="20615"/>
                  <a:pt x="24551" y="0"/>
                </a:cubicBezTo>
                <a:close/>
              </a:path>
            </a:pathLst>
          </a:custGeom>
          <a:solidFill>
            <a:srgbClr val="FCB5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6"/>
          <p:cNvSpPr/>
          <p:nvPr/>
        </p:nvSpPr>
        <p:spPr>
          <a:xfrm>
            <a:off x="4617225" y="1505050"/>
            <a:ext cx="979050" cy="707600"/>
          </a:xfrm>
          <a:custGeom>
            <a:rect b="b" l="l" r="r" t="t"/>
            <a:pathLst>
              <a:path extrusionOk="0" h="56608" w="78324">
                <a:moveTo>
                  <a:pt x="1" y="1"/>
                </a:moveTo>
                <a:lnTo>
                  <a:pt x="1" y="33992"/>
                </a:lnTo>
                <a:cubicBezTo>
                  <a:pt x="8340" y="34325"/>
                  <a:pt x="16412" y="35893"/>
                  <a:pt x="23985" y="38495"/>
                </a:cubicBezTo>
                <a:lnTo>
                  <a:pt x="22917" y="54239"/>
                </a:lnTo>
                <a:lnTo>
                  <a:pt x="33425" y="42364"/>
                </a:lnTo>
                <a:cubicBezTo>
                  <a:pt x="41097" y="46067"/>
                  <a:pt x="48135" y="50904"/>
                  <a:pt x="54306" y="56608"/>
                </a:cubicBezTo>
                <a:lnTo>
                  <a:pt x="78323" y="32591"/>
                </a:lnTo>
                <a:cubicBezTo>
                  <a:pt x="57775" y="13110"/>
                  <a:pt x="30322" y="901"/>
                  <a:pt x="1" y="1"/>
                </a:cubicBezTo>
                <a:close/>
              </a:path>
            </a:pathLst>
          </a:custGeom>
          <a:solidFill>
            <a:srgbClr val="FAE0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6"/>
          <p:cNvSpPr txBox="1"/>
          <p:nvPr/>
        </p:nvSpPr>
        <p:spPr>
          <a:xfrm>
            <a:off x="660875" y="1624474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36"/>
          <p:cNvSpPr txBox="1"/>
          <p:nvPr/>
        </p:nvSpPr>
        <p:spPr>
          <a:xfrm>
            <a:off x="658800" y="2346761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36"/>
          <p:cNvSpPr txBox="1"/>
          <p:nvPr/>
        </p:nvSpPr>
        <p:spPr>
          <a:xfrm>
            <a:off x="658800" y="304580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6"/>
          <p:cNvSpPr txBox="1"/>
          <p:nvPr/>
        </p:nvSpPr>
        <p:spPr>
          <a:xfrm>
            <a:off x="658800" y="3793534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planet where we all live on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36"/>
          <p:cNvSpPr txBox="1"/>
          <p:nvPr/>
        </p:nvSpPr>
        <p:spPr>
          <a:xfrm>
            <a:off x="6696575" y="1624474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36"/>
          <p:cNvSpPr txBox="1"/>
          <p:nvPr/>
        </p:nvSpPr>
        <p:spPr>
          <a:xfrm>
            <a:off x="6694500" y="2346761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 the farthest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36"/>
          <p:cNvSpPr txBox="1"/>
          <p:nvPr/>
        </p:nvSpPr>
        <p:spPr>
          <a:xfrm>
            <a:off x="6694500" y="304580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36"/>
          <p:cNvSpPr txBox="1"/>
          <p:nvPr/>
        </p:nvSpPr>
        <p:spPr>
          <a:xfrm>
            <a:off x="6694500" y="3793534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Ceres is located in the main asteroid belt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7"/>
          <p:cNvSpPr txBox="1"/>
          <p:nvPr>
            <p:ph type="title"/>
          </p:nvPr>
        </p:nvSpPr>
        <p:spPr>
          <a:xfrm>
            <a:off x="4918025" y="536650"/>
            <a:ext cx="3567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Infographics</a:t>
            </a:r>
            <a:endParaRPr/>
          </a:p>
        </p:txBody>
      </p:sp>
      <p:grpSp>
        <p:nvGrpSpPr>
          <p:cNvPr id="409" name="Google Shape;409;p37"/>
          <p:cNvGrpSpPr/>
          <p:nvPr/>
        </p:nvGrpSpPr>
        <p:grpSpPr>
          <a:xfrm>
            <a:off x="3740889" y="0"/>
            <a:ext cx="850911" cy="3119152"/>
            <a:chOff x="3740889" y="0"/>
            <a:chExt cx="850911" cy="3119152"/>
          </a:xfrm>
        </p:grpSpPr>
        <p:sp>
          <p:nvSpPr>
            <p:cNvPr id="410" name="Google Shape;410;p37"/>
            <p:cNvSpPr/>
            <p:nvPr/>
          </p:nvSpPr>
          <p:spPr>
            <a:xfrm flipH="1">
              <a:off x="4144548" y="0"/>
              <a:ext cx="43458" cy="1808087"/>
            </a:xfrm>
            <a:custGeom>
              <a:rect b="b" l="l" r="r" t="t"/>
              <a:pathLst>
                <a:path extrusionOk="0" h="101407" w="2869">
                  <a:moveTo>
                    <a:pt x="0" y="0"/>
                  </a:moveTo>
                  <a:lnTo>
                    <a:pt x="0" y="101406"/>
                  </a:lnTo>
                  <a:lnTo>
                    <a:pt x="2869" y="101406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rgbClr val="071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 flipH="1">
              <a:off x="3740889" y="2114146"/>
              <a:ext cx="850911" cy="1005006"/>
            </a:xfrm>
            <a:custGeom>
              <a:rect b="b" l="l" r="r" t="t"/>
              <a:pathLst>
                <a:path extrusionOk="0" h="66348" w="56175">
                  <a:moveTo>
                    <a:pt x="3970" y="25218"/>
                  </a:moveTo>
                  <a:cubicBezTo>
                    <a:pt x="1469" y="29288"/>
                    <a:pt x="1" y="34025"/>
                    <a:pt x="1" y="39128"/>
                  </a:cubicBezTo>
                  <a:cubicBezTo>
                    <a:pt x="1" y="54139"/>
                    <a:pt x="12576" y="66348"/>
                    <a:pt x="28088" y="66348"/>
                  </a:cubicBezTo>
                  <a:cubicBezTo>
                    <a:pt x="43599" y="66348"/>
                    <a:pt x="56174" y="54139"/>
                    <a:pt x="56174" y="39128"/>
                  </a:cubicBezTo>
                  <a:cubicBezTo>
                    <a:pt x="56174" y="34025"/>
                    <a:pt x="54707" y="29288"/>
                    <a:pt x="52205" y="25218"/>
                  </a:cubicBezTo>
                  <a:lnTo>
                    <a:pt x="52305" y="25218"/>
                  </a:lnTo>
                  <a:cubicBezTo>
                    <a:pt x="40797" y="7906"/>
                    <a:pt x="41997" y="0"/>
                    <a:pt x="41997" y="0"/>
                  </a:cubicBezTo>
                  <a:lnTo>
                    <a:pt x="28088" y="0"/>
                  </a:lnTo>
                  <a:lnTo>
                    <a:pt x="14178" y="0"/>
                  </a:lnTo>
                  <a:cubicBezTo>
                    <a:pt x="14178" y="0"/>
                    <a:pt x="15378" y="7906"/>
                    <a:pt x="3870" y="252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 flipH="1">
              <a:off x="3956114" y="1852866"/>
              <a:ext cx="420904" cy="261249"/>
            </a:xfrm>
            <a:custGeom>
              <a:rect b="b" l="l" r="r" t="t"/>
              <a:pathLst>
                <a:path extrusionOk="0" h="17247" w="27787">
                  <a:moveTo>
                    <a:pt x="13911" y="17246"/>
                  </a:moveTo>
                  <a:lnTo>
                    <a:pt x="13911" y="17246"/>
                  </a:lnTo>
                  <a:lnTo>
                    <a:pt x="27787" y="17246"/>
                  </a:lnTo>
                  <a:lnTo>
                    <a:pt x="27787" y="5738"/>
                  </a:lnTo>
                  <a:lnTo>
                    <a:pt x="24051" y="1"/>
                  </a:lnTo>
                  <a:lnTo>
                    <a:pt x="13911" y="1"/>
                  </a:lnTo>
                  <a:lnTo>
                    <a:pt x="13911" y="1"/>
                  </a:lnTo>
                  <a:lnTo>
                    <a:pt x="3770" y="1"/>
                  </a:lnTo>
                  <a:lnTo>
                    <a:pt x="1" y="5738"/>
                  </a:lnTo>
                  <a:lnTo>
                    <a:pt x="1" y="17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 flipH="1">
              <a:off x="3921250" y="1705804"/>
              <a:ext cx="490128" cy="375431"/>
            </a:xfrm>
            <a:custGeom>
              <a:rect b="b" l="l" r="r" t="t"/>
              <a:pathLst>
                <a:path extrusionOk="0" h="24785" w="32357">
                  <a:moveTo>
                    <a:pt x="32357" y="24785"/>
                  </a:moveTo>
                  <a:lnTo>
                    <a:pt x="0" y="24785"/>
                  </a:lnTo>
                  <a:lnTo>
                    <a:pt x="0" y="10341"/>
                  </a:lnTo>
                  <a:cubicBezTo>
                    <a:pt x="0" y="4637"/>
                    <a:pt x="4637" y="1"/>
                    <a:pt x="10341" y="1"/>
                  </a:cubicBezTo>
                  <a:lnTo>
                    <a:pt x="22016" y="1"/>
                  </a:lnTo>
                  <a:cubicBezTo>
                    <a:pt x="27720" y="1"/>
                    <a:pt x="32357" y="4637"/>
                    <a:pt x="32357" y="10341"/>
                  </a:cubicBezTo>
                  <a:lnTo>
                    <a:pt x="32357" y="24785"/>
                  </a:lnTo>
                  <a:close/>
                </a:path>
              </a:pathLst>
            </a:custGeom>
            <a:solidFill>
              <a:srgbClr val="071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4" name="Google Shape;414;p37"/>
            <p:cNvGrpSpPr/>
            <p:nvPr/>
          </p:nvGrpSpPr>
          <p:grpSpPr>
            <a:xfrm flipH="1">
              <a:off x="3937184" y="2459289"/>
              <a:ext cx="467035" cy="392271"/>
              <a:chOff x="3155126" y="5507486"/>
              <a:chExt cx="229208" cy="192497"/>
            </a:xfrm>
          </p:grpSpPr>
          <p:sp>
            <p:nvSpPr>
              <p:cNvPr id="415" name="Google Shape;415;p37"/>
              <p:cNvSpPr/>
              <p:nvPr/>
            </p:nvSpPr>
            <p:spPr>
              <a:xfrm>
                <a:off x="3155126" y="5556264"/>
                <a:ext cx="143704" cy="143719"/>
              </a:xfrm>
              <a:custGeom>
                <a:rect b="b" l="l" r="r" t="t"/>
                <a:pathLst>
                  <a:path extrusionOk="0" h="9141" w="9140">
                    <a:moveTo>
                      <a:pt x="4570" y="3102"/>
                    </a:moveTo>
                    <a:cubicBezTo>
                      <a:pt x="5371" y="3102"/>
                      <a:pt x="6038" y="3770"/>
                      <a:pt x="6038" y="4570"/>
                    </a:cubicBezTo>
                    <a:cubicBezTo>
                      <a:pt x="6038" y="5404"/>
                      <a:pt x="5371" y="6038"/>
                      <a:pt x="4570" y="6038"/>
                    </a:cubicBezTo>
                    <a:cubicBezTo>
                      <a:pt x="3736" y="6038"/>
                      <a:pt x="3102" y="5404"/>
                      <a:pt x="3102" y="4570"/>
                    </a:cubicBezTo>
                    <a:cubicBezTo>
                      <a:pt x="3102" y="3770"/>
                      <a:pt x="3736" y="3102"/>
                      <a:pt x="4570" y="3102"/>
                    </a:cubicBezTo>
                    <a:close/>
                    <a:moveTo>
                      <a:pt x="6738" y="7305"/>
                    </a:moveTo>
                    <a:cubicBezTo>
                      <a:pt x="6938" y="7139"/>
                      <a:pt x="7105" y="6972"/>
                      <a:pt x="7272" y="6772"/>
                    </a:cubicBezTo>
                    <a:lnTo>
                      <a:pt x="8373" y="7105"/>
                    </a:lnTo>
                    <a:cubicBezTo>
                      <a:pt x="8473" y="6939"/>
                      <a:pt x="8573" y="6772"/>
                      <a:pt x="8640" y="6605"/>
                    </a:cubicBezTo>
                    <a:lnTo>
                      <a:pt x="7806" y="5838"/>
                    </a:lnTo>
                    <a:cubicBezTo>
                      <a:pt x="7906" y="5604"/>
                      <a:pt x="7972" y="5371"/>
                      <a:pt x="8006" y="5104"/>
                    </a:cubicBezTo>
                    <a:lnTo>
                      <a:pt x="9107" y="4870"/>
                    </a:lnTo>
                    <a:cubicBezTo>
                      <a:pt x="9107" y="4770"/>
                      <a:pt x="9140" y="4670"/>
                      <a:pt x="9140" y="4570"/>
                    </a:cubicBezTo>
                    <a:cubicBezTo>
                      <a:pt x="9140" y="4503"/>
                      <a:pt x="9107" y="4403"/>
                      <a:pt x="9107" y="4303"/>
                    </a:cubicBezTo>
                    <a:lnTo>
                      <a:pt x="8006" y="4036"/>
                    </a:lnTo>
                    <a:cubicBezTo>
                      <a:pt x="7972" y="3803"/>
                      <a:pt x="7906" y="3536"/>
                      <a:pt x="7806" y="3336"/>
                    </a:cubicBezTo>
                    <a:lnTo>
                      <a:pt x="8640" y="2535"/>
                    </a:lnTo>
                    <a:cubicBezTo>
                      <a:pt x="8573" y="2369"/>
                      <a:pt x="8473" y="2202"/>
                      <a:pt x="8373" y="2068"/>
                    </a:cubicBezTo>
                    <a:lnTo>
                      <a:pt x="7272" y="2402"/>
                    </a:lnTo>
                    <a:cubicBezTo>
                      <a:pt x="7105" y="2202"/>
                      <a:pt x="6938" y="2002"/>
                      <a:pt x="6738" y="1868"/>
                    </a:cubicBezTo>
                    <a:lnTo>
                      <a:pt x="7072" y="767"/>
                    </a:lnTo>
                    <a:cubicBezTo>
                      <a:pt x="6938" y="667"/>
                      <a:pt x="6772" y="567"/>
                      <a:pt x="6605" y="501"/>
                    </a:cubicBezTo>
                    <a:lnTo>
                      <a:pt x="5804" y="1335"/>
                    </a:lnTo>
                    <a:cubicBezTo>
                      <a:pt x="5571" y="1234"/>
                      <a:pt x="5337" y="1168"/>
                      <a:pt x="5104" y="1134"/>
                    </a:cubicBezTo>
                    <a:lnTo>
                      <a:pt x="4837" y="34"/>
                    </a:lnTo>
                    <a:cubicBezTo>
                      <a:pt x="4737" y="0"/>
                      <a:pt x="4637" y="0"/>
                      <a:pt x="4570" y="0"/>
                    </a:cubicBezTo>
                    <a:cubicBezTo>
                      <a:pt x="4470" y="0"/>
                      <a:pt x="4370" y="0"/>
                      <a:pt x="4270" y="34"/>
                    </a:cubicBezTo>
                    <a:lnTo>
                      <a:pt x="4003" y="1134"/>
                    </a:lnTo>
                    <a:cubicBezTo>
                      <a:pt x="3769" y="1168"/>
                      <a:pt x="3536" y="1234"/>
                      <a:pt x="3302" y="1335"/>
                    </a:cubicBezTo>
                    <a:lnTo>
                      <a:pt x="2502" y="501"/>
                    </a:lnTo>
                    <a:cubicBezTo>
                      <a:pt x="2335" y="567"/>
                      <a:pt x="2202" y="667"/>
                      <a:pt x="2035" y="767"/>
                    </a:cubicBezTo>
                    <a:lnTo>
                      <a:pt x="2368" y="1868"/>
                    </a:lnTo>
                    <a:cubicBezTo>
                      <a:pt x="2168" y="2035"/>
                      <a:pt x="2001" y="2202"/>
                      <a:pt x="1835" y="2402"/>
                    </a:cubicBezTo>
                    <a:lnTo>
                      <a:pt x="734" y="2068"/>
                    </a:lnTo>
                    <a:cubicBezTo>
                      <a:pt x="634" y="2202"/>
                      <a:pt x="567" y="2369"/>
                      <a:pt x="467" y="2535"/>
                    </a:cubicBezTo>
                    <a:lnTo>
                      <a:pt x="1301" y="3336"/>
                    </a:lnTo>
                    <a:cubicBezTo>
                      <a:pt x="1201" y="3536"/>
                      <a:pt x="1134" y="3803"/>
                      <a:pt x="1101" y="4036"/>
                    </a:cubicBezTo>
                    <a:lnTo>
                      <a:pt x="0" y="4303"/>
                    </a:lnTo>
                    <a:cubicBezTo>
                      <a:pt x="0" y="4403"/>
                      <a:pt x="0" y="4470"/>
                      <a:pt x="0" y="4570"/>
                    </a:cubicBezTo>
                    <a:cubicBezTo>
                      <a:pt x="0" y="4670"/>
                      <a:pt x="0" y="4770"/>
                      <a:pt x="0" y="4870"/>
                    </a:cubicBezTo>
                    <a:lnTo>
                      <a:pt x="1101" y="5104"/>
                    </a:lnTo>
                    <a:cubicBezTo>
                      <a:pt x="1134" y="5371"/>
                      <a:pt x="1201" y="5604"/>
                      <a:pt x="1301" y="5838"/>
                    </a:cubicBezTo>
                    <a:lnTo>
                      <a:pt x="467" y="6605"/>
                    </a:lnTo>
                    <a:cubicBezTo>
                      <a:pt x="567" y="6772"/>
                      <a:pt x="634" y="6939"/>
                      <a:pt x="734" y="7105"/>
                    </a:cubicBezTo>
                    <a:lnTo>
                      <a:pt x="1835" y="6772"/>
                    </a:lnTo>
                    <a:cubicBezTo>
                      <a:pt x="2001" y="6972"/>
                      <a:pt x="2168" y="7139"/>
                      <a:pt x="2368" y="7305"/>
                    </a:cubicBezTo>
                    <a:lnTo>
                      <a:pt x="2035" y="8406"/>
                    </a:lnTo>
                    <a:cubicBezTo>
                      <a:pt x="2202" y="8506"/>
                      <a:pt x="2368" y="8573"/>
                      <a:pt x="2502" y="8673"/>
                    </a:cubicBezTo>
                    <a:lnTo>
                      <a:pt x="3302" y="7839"/>
                    </a:lnTo>
                    <a:cubicBezTo>
                      <a:pt x="3536" y="7939"/>
                      <a:pt x="3769" y="8006"/>
                      <a:pt x="4003" y="8039"/>
                    </a:cubicBezTo>
                    <a:lnTo>
                      <a:pt x="4270" y="9140"/>
                    </a:lnTo>
                    <a:cubicBezTo>
                      <a:pt x="4370" y="9140"/>
                      <a:pt x="4470" y="9140"/>
                      <a:pt x="4570" y="9140"/>
                    </a:cubicBezTo>
                    <a:cubicBezTo>
                      <a:pt x="4637" y="9140"/>
                      <a:pt x="4737" y="9140"/>
                      <a:pt x="4837" y="9140"/>
                    </a:cubicBezTo>
                    <a:lnTo>
                      <a:pt x="5104" y="8039"/>
                    </a:lnTo>
                    <a:cubicBezTo>
                      <a:pt x="5337" y="8006"/>
                      <a:pt x="5571" y="7939"/>
                      <a:pt x="5804" y="7839"/>
                    </a:cubicBezTo>
                    <a:lnTo>
                      <a:pt x="6605" y="8673"/>
                    </a:lnTo>
                    <a:cubicBezTo>
                      <a:pt x="6772" y="8573"/>
                      <a:pt x="6938" y="8506"/>
                      <a:pt x="7072" y="84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3272091" y="5507486"/>
                <a:ext cx="112243" cy="112243"/>
              </a:xfrm>
              <a:custGeom>
                <a:rect b="b" l="l" r="r" t="t"/>
                <a:pathLst>
                  <a:path extrusionOk="0" h="7139" w="7139">
                    <a:moveTo>
                      <a:pt x="3803" y="2435"/>
                    </a:moveTo>
                    <a:cubicBezTo>
                      <a:pt x="4404" y="2569"/>
                      <a:pt x="4837" y="3169"/>
                      <a:pt x="4704" y="3803"/>
                    </a:cubicBezTo>
                    <a:cubicBezTo>
                      <a:pt x="4604" y="4437"/>
                      <a:pt x="4004" y="4837"/>
                      <a:pt x="3370" y="4737"/>
                    </a:cubicBezTo>
                    <a:cubicBezTo>
                      <a:pt x="2736" y="4603"/>
                      <a:pt x="2336" y="4003"/>
                      <a:pt x="2436" y="3369"/>
                    </a:cubicBezTo>
                    <a:cubicBezTo>
                      <a:pt x="2569" y="2735"/>
                      <a:pt x="3170" y="2335"/>
                      <a:pt x="3803" y="2435"/>
                    </a:cubicBezTo>
                    <a:close/>
                    <a:moveTo>
                      <a:pt x="4871" y="6004"/>
                    </a:moveTo>
                    <a:cubicBezTo>
                      <a:pt x="5071" y="5904"/>
                      <a:pt x="5204" y="5804"/>
                      <a:pt x="5371" y="5671"/>
                    </a:cubicBezTo>
                    <a:lnTo>
                      <a:pt x="6172" y="6104"/>
                    </a:lnTo>
                    <a:cubicBezTo>
                      <a:pt x="6272" y="5971"/>
                      <a:pt x="6372" y="5871"/>
                      <a:pt x="6439" y="5771"/>
                    </a:cubicBezTo>
                    <a:lnTo>
                      <a:pt x="5905" y="5037"/>
                    </a:lnTo>
                    <a:cubicBezTo>
                      <a:pt x="6038" y="4870"/>
                      <a:pt x="6105" y="4703"/>
                      <a:pt x="6172" y="4503"/>
                    </a:cubicBezTo>
                    <a:lnTo>
                      <a:pt x="7072" y="4470"/>
                    </a:lnTo>
                    <a:cubicBezTo>
                      <a:pt x="7072" y="4370"/>
                      <a:pt x="7106" y="4303"/>
                      <a:pt x="7106" y="4236"/>
                    </a:cubicBezTo>
                    <a:cubicBezTo>
                      <a:pt x="7139" y="4170"/>
                      <a:pt x="7139" y="4103"/>
                      <a:pt x="7139" y="4036"/>
                    </a:cubicBezTo>
                    <a:lnTo>
                      <a:pt x="6339" y="3669"/>
                    </a:lnTo>
                    <a:cubicBezTo>
                      <a:pt x="6339" y="3469"/>
                      <a:pt x="6305" y="3269"/>
                      <a:pt x="6272" y="3069"/>
                    </a:cubicBezTo>
                    <a:lnTo>
                      <a:pt x="7039" y="2602"/>
                    </a:lnTo>
                    <a:cubicBezTo>
                      <a:pt x="7006" y="2435"/>
                      <a:pt x="6939" y="2302"/>
                      <a:pt x="6906" y="2168"/>
                    </a:cubicBezTo>
                    <a:lnTo>
                      <a:pt x="6005" y="2268"/>
                    </a:lnTo>
                    <a:cubicBezTo>
                      <a:pt x="5905" y="2102"/>
                      <a:pt x="5805" y="1935"/>
                      <a:pt x="5671" y="1801"/>
                    </a:cubicBezTo>
                    <a:lnTo>
                      <a:pt x="6072" y="1001"/>
                    </a:lnTo>
                    <a:cubicBezTo>
                      <a:pt x="5972" y="901"/>
                      <a:pt x="5872" y="801"/>
                      <a:pt x="5738" y="701"/>
                    </a:cubicBezTo>
                    <a:lnTo>
                      <a:pt x="5004" y="1234"/>
                    </a:lnTo>
                    <a:cubicBezTo>
                      <a:pt x="4837" y="1134"/>
                      <a:pt x="4671" y="1034"/>
                      <a:pt x="4471" y="967"/>
                    </a:cubicBezTo>
                    <a:lnTo>
                      <a:pt x="4437" y="67"/>
                    </a:lnTo>
                    <a:cubicBezTo>
                      <a:pt x="4370" y="67"/>
                      <a:pt x="4304" y="33"/>
                      <a:pt x="4237" y="33"/>
                    </a:cubicBezTo>
                    <a:cubicBezTo>
                      <a:pt x="4170" y="33"/>
                      <a:pt x="4070" y="0"/>
                      <a:pt x="4004" y="0"/>
                    </a:cubicBezTo>
                    <a:lnTo>
                      <a:pt x="3637" y="834"/>
                    </a:lnTo>
                    <a:cubicBezTo>
                      <a:pt x="3436" y="801"/>
                      <a:pt x="3270" y="834"/>
                      <a:pt x="3070" y="867"/>
                    </a:cubicBezTo>
                    <a:lnTo>
                      <a:pt x="2569" y="100"/>
                    </a:lnTo>
                    <a:cubicBezTo>
                      <a:pt x="2436" y="167"/>
                      <a:pt x="2302" y="200"/>
                      <a:pt x="2169" y="267"/>
                    </a:cubicBezTo>
                    <a:lnTo>
                      <a:pt x="2269" y="1134"/>
                    </a:lnTo>
                    <a:cubicBezTo>
                      <a:pt x="2102" y="1234"/>
                      <a:pt x="1935" y="1368"/>
                      <a:pt x="1769" y="1468"/>
                    </a:cubicBezTo>
                    <a:lnTo>
                      <a:pt x="968" y="1067"/>
                    </a:lnTo>
                    <a:cubicBezTo>
                      <a:pt x="868" y="1168"/>
                      <a:pt x="768" y="1301"/>
                      <a:pt x="701" y="1401"/>
                    </a:cubicBezTo>
                    <a:lnTo>
                      <a:pt x="1235" y="2135"/>
                    </a:lnTo>
                    <a:cubicBezTo>
                      <a:pt x="1101" y="2302"/>
                      <a:pt x="1035" y="2468"/>
                      <a:pt x="968" y="2669"/>
                    </a:cubicBezTo>
                    <a:lnTo>
                      <a:pt x="67" y="2702"/>
                    </a:lnTo>
                    <a:cubicBezTo>
                      <a:pt x="67" y="2769"/>
                      <a:pt x="34" y="2835"/>
                      <a:pt x="34" y="2902"/>
                    </a:cubicBezTo>
                    <a:cubicBezTo>
                      <a:pt x="1" y="2969"/>
                      <a:pt x="1" y="3069"/>
                      <a:pt x="1" y="3136"/>
                    </a:cubicBezTo>
                    <a:lnTo>
                      <a:pt x="801" y="3503"/>
                    </a:lnTo>
                    <a:cubicBezTo>
                      <a:pt x="801" y="3703"/>
                      <a:pt x="835" y="3903"/>
                      <a:pt x="868" y="4070"/>
                    </a:cubicBezTo>
                    <a:lnTo>
                      <a:pt x="101" y="4570"/>
                    </a:lnTo>
                    <a:cubicBezTo>
                      <a:pt x="134" y="4703"/>
                      <a:pt x="201" y="4837"/>
                      <a:pt x="234" y="4970"/>
                    </a:cubicBezTo>
                    <a:lnTo>
                      <a:pt x="1135" y="4870"/>
                    </a:lnTo>
                    <a:cubicBezTo>
                      <a:pt x="1235" y="5070"/>
                      <a:pt x="1335" y="5204"/>
                      <a:pt x="1468" y="5371"/>
                    </a:cubicBezTo>
                    <a:lnTo>
                      <a:pt x="1068" y="6171"/>
                    </a:lnTo>
                    <a:cubicBezTo>
                      <a:pt x="1168" y="6271"/>
                      <a:pt x="1268" y="6371"/>
                      <a:pt x="1402" y="6471"/>
                    </a:cubicBezTo>
                    <a:lnTo>
                      <a:pt x="2136" y="5938"/>
                    </a:lnTo>
                    <a:cubicBezTo>
                      <a:pt x="2302" y="6038"/>
                      <a:pt x="2469" y="6104"/>
                      <a:pt x="2669" y="6171"/>
                    </a:cubicBezTo>
                    <a:lnTo>
                      <a:pt x="2703" y="7072"/>
                    </a:lnTo>
                    <a:cubicBezTo>
                      <a:pt x="2769" y="7105"/>
                      <a:pt x="2836" y="7105"/>
                      <a:pt x="2903" y="7138"/>
                    </a:cubicBezTo>
                    <a:cubicBezTo>
                      <a:pt x="2969" y="7138"/>
                      <a:pt x="3070" y="7138"/>
                      <a:pt x="3136" y="7138"/>
                    </a:cubicBezTo>
                    <a:lnTo>
                      <a:pt x="3503" y="6338"/>
                    </a:lnTo>
                    <a:cubicBezTo>
                      <a:pt x="3703" y="6338"/>
                      <a:pt x="3870" y="6338"/>
                      <a:pt x="4070" y="6305"/>
                    </a:cubicBezTo>
                    <a:lnTo>
                      <a:pt x="4571" y="7038"/>
                    </a:lnTo>
                    <a:cubicBezTo>
                      <a:pt x="4704" y="7005"/>
                      <a:pt x="4837" y="6972"/>
                      <a:pt x="4971" y="690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7" name="Google Shape;417;p37"/>
          <p:cNvGrpSpPr/>
          <p:nvPr/>
        </p:nvGrpSpPr>
        <p:grpSpPr>
          <a:xfrm>
            <a:off x="631402" y="-544200"/>
            <a:ext cx="850896" cy="2847067"/>
            <a:chOff x="631402" y="-544200"/>
            <a:chExt cx="850896" cy="2847067"/>
          </a:xfrm>
        </p:grpSpPr>
        <p:sp>
          <p:nvSpPr>
            <p:cNvPr id="418" name="Google Shape;418;p37"/>
            <p:cNvSpPr/>
            <p:nvPr/>
          </p:nvSpPr>
          <p:spPr>
            <a:xfrm flipH="1">
              <a:off x="1035045" y="-544200"/>
              <a:ext cx="43973" cy="1536562"/>
            </a:xfrm>
            <a:custGeom>
              <a:rect b="b" l="l" r="r" t="t"/>
              <a:pathLst>
                <a:path extrusionOk="0" h="101440" w="2903">
                  <a:moveTo>
                    <a:pt x="0" y="0"/>
                  </a:moveTo>
                  <a:lnTo>
                    <a:pt x="0" y="101440"/>
                  </a:lnTo>
                  <a:lnTo>
                    <a:pt x="2902" y="101440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71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 flipH="1">
              <a:off x="631402" y="1297861"/>
              <a:ext cx="850896" cy="1005006"/>
            </a:xfrm>
            <a:custGeom>
              <a:rect b="b" l="l" r="r" t="t"/>
              <a:pathLst>
                <a:path extrusionOk="0" h="66348" w="56174">
                  <a:moveTo>
                    <a:pt x="3970" y="25252"/>
                  </a:moveTo>
                  <a:cubicBezTo>
                    <a:pt x="1468" y="29321"/>
                    <a:pt x="0" y="34058"/>
                    <a:pt x="0" y="39128"/>
                  </a:cubicBezTo>
                  <a:cubicBezTo>
                    <a:pt x="0" y="54172"/>
                    <a:pt x="12576" y="66348"/>
                    <a:pt x="28087" y="66348"/>
                  </a:cubicBezTo>
                  <a:cubicBezTo>
                    <a:pt x="43598" y="66348"/>
                    <a:pt x="56174" y="54172"/>
                    <a:pt x="56174" y="39128"/>
                  </a:cubicBezTo>
                  <a:cubicBezTo>
                    <a:pt x="56174" y="34058"/>
                    <a:pt x="54706" y="29321"/>
                    <a:pt x="52204" y="25252"/>
                  </a:cubicBezTo>
                  <a:lnTo>
                    <a:pt x="52304" y="25252"/>
                  </a:lnTo>
                  <a:cubicBezTo>
                    <a:pt x="40796" y="7939"/>
                    <a:pt x="41964" y="0"/>
                    <a:pt x="41964" y="0"/>
                  </a:cubicBezTo>
                  <a:lnTo>
                    <a:pt x="28087" y="0"/>
                  </a:lnTo>
                  <a:lnTo>
                    <a:pt x="14177" y="0"/>
                  </a:lnTo>
                  <a:cubicBezTo>
                    <a:pt x="14177" y="0"/>
                    <a:pt x="15378" y="7939"/>
                    <a:pt x="3870" y="252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 flipH="1">
              <a:off x="846611" y="1037082"/>
              <a:ext cx="420904" cy="260749"/>
            </a:xfrm>
            <a:custGeom>
              <a:rect b="b" l="l" r="r" t="t"/>
              <a:pathLst>
                <a:path extrusionOk="0" h="17214" w="27787">
                  <a:moveTo>
                    <a:pt x="13910" y="17213"/>
                  </a:moveTo>
                  <a:lnTo>
                    <a:pt x="13910" y="17213"/>
                  </a:lnTo>
                  <a:lnTo>
                    <a:pt x="27787" y="17213"/>
                  </a:lnTo>
                  <a:lnTo>
                    <a:pt x="27787" y="5738"/>
                  </a:lnTo>
                  <a:lnTo>
                    <a:pt x="24017" y="1"/>
                  </a:lnTo>
                  <a:lnTo>
                    <a:pt x="13910" y="1"/>
                  </a:lnTo>
                  <a:lnTo>
                    <a:pt x="13910" y="1"/>
                  </a:lnTo>
                  <a:lnTo>
                    <a:pt x="3770" y="1"/>
                  </a:lnTo>
                  <a:lnTo>
                    <a:pt x="0" y="5738"/>
                  </a:lnTo>
                  <a:lnTo>
                    <a:pt x="0" y="1721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 flipH="1">
              <a:off x="811748" y="889519"/>
              <a:ext cx="490143" cy="375946"/>
            </a:xfrm>
            <a:custGeom>
              <a:rect b="b" l="l" r="r" t="t"/>
              <a:pathLst>
                <a:path extrusionOk="0" h="24819" w="32358">
                  <a:moveTo>
                    <a:pt x="32357" y="24818"/>
                  </a:moveTo>
                  <a:lnTo>
                    <a:pt x="1" y="24818"/>
                  </a:lnTo>
                  <a:lnTo>
                    <a:pt x="1" y="10341"/>
                  </a:lnTo>
                  <a:cubicBezTo>
                    <a:pt x="1" y="4637"/>
                    <a:pt x="4638" y="1"/>
                    <a:pt x="10342" y="1"/>
                  </a:cubicBezTo>
                  <a:lnTo>
                    <a:pt x="22017" y="1"/>
                  </a:lnTo>
                  <a:cubicBezTo>
                    <a:pt x="27721" y="1"/>
                    <a:pt x="32357" y="4637"/>
                    <a:pt x="32357" y="10341"/>
                  </a:cubicBezTo>
                  <a:lnTo>
                    <a:pt x="32357" y="24818"/>
                  </a:lnTo>
                  <a:close/>
                </a:path>
              </a:pathLst>
            </a:custGeom>
            <a:solidFill>
              <a:srgbClr val="071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2" name="Google Shape;422;p37"/>
            <p:cNvGrpSpPr/>
            <p:nvPr/>
          </p:nvGrpSpPr>
          <p:grpSpPr>
            <a:xfrm flipH="1">
              <a:off x="880676" y="1634127"/>
              <a:ext cx="369301" cy="376623"/>
              <a:chOff x="5646013" y="5370038"/>
              <a:chExt cx="181243" cy="184819"/>
            </a:xfrm>
          </p:grpSpPr>
          <p:sp>
            <p:nvSpPr>
              <p:cNvPr id="423" name="Google Shape;423;p37"/>
              <p:cNvSpPr/>
              <p:nvPr/>
            </p:nvSpPr>
            <p:spPr>
              <a:xfrm>
                <a:off x="5646013" y="5370038"/>
                <a:ext cx="149914" cy="184819"/>
              </a:xfrm>
              <a:custGeom>
                <a:rect b="b" l="l" r="r" t="t"/>
                <a:pathLst>
                  <a:path extrusionOk="0" h="12009" w="9741">
                    <a:moveTo>
                      <a:pt x="9407" y="5838"/>
                    </a:moveTo>
                    <a:cubicBezTo>
                      <a:pt x="9007" y="5871"/>
                      <a:pt x="8407" y="5871"/>
                      <a:pt x="7973" y="5771"/>
                    </a:cubicBezTo>
                    <a:cubicBezTo>
                      <a:pt x="7206" y="5571"/>
                      <a:pt x="5972" y="3803"/>
                      <a:pt x="5438" y="3036"/>
                    </a:cubicBezTo>
                    <a:cubicBezTo>
                      <a:pt x="4904" y="2302"/>
                      <a:pt x="5138" y="434"/>
                      <a:pt x="5004" y="334"/>
                    </a:cubicBezTo>
                    <a:cubicBezTo>
                      <a:pt x="4904" y="234"/>
                      <a:pt x="4704" y="0"/>
                      <a:pt x="4237" y="234"/>
                    </a:cubicBezTo>
                    <a:cubicBezTo>
                      <a:pt x="3803" y="434"/>
                      <a:pt x="3303" y="1134"/>
                      <a:pt x="3336" y="2235"/>
                    </a:cubicBezTo>
                    <a:cubicBezTo>
                      <a:pt x="3370" y="3336"/>
                      <a:pt x="3803" y="4370"/>
                      <a:pt x="3770" y="4904"/>
                    </a:cubicBezTo>
                    <a:cubicBezTo>
                      <a:pt x="3770" y="5438"/>
                      <a:pt x="3203" y="5504"/>
                      <a:pt x="2369" y="5738"/>
                    </a:cubicBezTo>
                    <a:cubicBezTo>
                      <a:pt x="1502" y="5971"/>
                      <a:pt x="668" y="6171"/>
                      <a:pt x="334" y="6672"/>
                    </a:cubicBezTo>
                    <a:cubicBezTo>
                      <a:pt x="1" y="7172"/>
                      <a:pt x="668" y="7973"/>
                      <a:pt x="768" y="8073"/>
                    </a:cubicBezTo>
                    <a:cubicBezTo>
                      <a:pt x="868" y="8173"/>
                      <a:pt x="601" y="8273"/>
                      <a:pt x="801" y="8907"/>
                    </a:cubicBezTo>
                    <a:cubicBezTo>
                      <a:pt x="968" y="9540"/>
                      <a:pt x="1502" y="9674"/>
                      <a:pt x="1502" y="9674"/>
                    </a:cubicBezTo>
                    <a:cubicBezTo>
                      <a:pt x="1502" y="9674"/>
                      <a:pt x="1402" y="10108"/>
                      <a:pt x="1635" y="10508"/>
                    </a:cubicBezTo>
                    <a:cubicBezTo>
                      <a:pt x="1835" y="10875"/>
                      <a:pt x="2369" y="11008"/>
                      <a:pt x="2369" y="11008"/>
                    </a:cubicBezTo>
                    <a:cubicBezTo>
                      <a:pt x="2369" y="11008"/>
                      <a:pt x="2269" y="11575"/>
                      <a:pt x="2669" y="11809"/>
                    </a:cubicBezTo>
                    <a:cubicBezTo>
                      <a:pt x="3103" y="12009"/>
                      <a:pt x="5204" y="11976"/>
                      <a:pt x="5972" y="11575"/>
                    </a:cubicBezTo>
                    <a:cubicBezTo>
                      <a:pt x="6739" y="11208"/>
                      <a:pt x="7473" y="10541"/>
                      <a:pt x="8107" y="10408"/>
                    </a:cubicBezTo>
                    <a:cubicBezTo>
                      <a:pt x="8507" y="10341"/>
                      <a:pt x="9241" y="10341"/>
                      <a:pt x="9741" y="10341"/>
                    </a:cubicBezTo>
                    <a:cubicBezTo>
                      <a:pt x="9708" y="10308"/>
                      <a:pt x="9708" y="10274"/>
                      <a:pt x="9708" y="10241"/>
                    </a:cubicBezTo>
                    <a:lnTo>
                      <a:pt x="9407" y="5871"/>
                    </a:lnTo>
                    <a:cubicBezTo>
                      <a:pt x="9407" y="5871"/>
                      <a:pt x="9407" y="5838"/>
                      <a:pt x="9407" y="58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5794383" y="5453211"/>
                <a:ext cx="32873" cy="79074"/>
              </a:xfrm>
              <a:custGeom>
                <a:rect b="b" l="l" r="r" t="t"/>
                <a:pathLst>
                  <a:path extrusionOk="0" h="5138" w="2136">
                    <a:moveTo>
                      <a:pt x="1469" y="0"/>
                    </a:moveTo>
                    <a:lnTo>
                      <a:pt x="335" y="100"/>
                    </a:lnTo>
                    <a:cubicBezTo>
                      <a:pt x="168" y="100"/>
                      <a:pt x="1" y="267"/>
                      <a:pt x="34" y="434"/>
                    </a:cubicBezTo>
                    <a:lnTo>
                      <a:pt x="335" y="4804"/>
                    </a:lnTo>
                    <a:cubicBezTo>
                      <a:pt x="335" y="5004"/>
                      <a:pt x="501" y="5137"/>
                      <a:pt x="668" y="5104"/>
                    </a:cubicBezTo>
                    <a:lnTo>
                      <a:pt x="1802" y="5037"/>
                    </a:lnTo>
                    <a:cubicBezTo>
                      <a:pt x="1969" y="5037"/>
                      <a:pt x="2136" y="4870"/>
                      <a:pt x="2102" y="4670"/>
                    </a:cubicBezTo>
                    <a:lnTo>
                      <a:pt x="1802" y="334"/>
                    </a:lnTo>
                    <a:cubicBezTo>
                      <a:pt x="1802" y="134"/>
                      <a:pt x="1635" y="0"/>
                      <a:pt x="14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5" name="Google Shape;425;p37"/>
          <p:cNvGrpSpPr/>
          <p:nvPr/>
        </p:nvGrpSpPr>
        <p:grpSpPr>
          <a:xfrm>
            <a:off x="2963646" y="0"/>
            <a:ext cx="850396" cy="4693590"/>
            <a:chOff x="2963646" y="0"/>
            <a:chExt cx="850396" cy="4693590"/>
          </a:xfrm>
        </p:grpSpPr>
        <p:sp>
          <p:nvSpPr>
            <p:cNvPr id="426" name="Google Shape;426;p37"/>
            <p:cNvSpPr/>
            <p:nvPr/>
          </p:nvSpPr>
          <p:spPr>
            <a:xfrm flipH="1">
              <a:off x="3367297" y="0"/>
              <a:ext cx="43458" cy="3309537"/>
            </a:xfrm>
            <a:custGeom>
              <a:rect b="b" l="l" r="r" t="t"/>
              <a:pathLst>
                <a:path extrusionOk="0" h="194507" w="2869">
                  <a:moveTo>
                    <a:pt x="0" y="0"/>
                  </a:moveTo>
                  <a:lnTo>
                    <a:pt x="0" y="194506"/>
                  </a:lnTo>
                  <a:lnTo>
                    <a:pt x="2869" y="194506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rgbClr val="071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 flipH="1">
              <a:off x="2963646" y="3688584"/>
              <a:ext cx="850396" cy="1005006"/>
            </a:xfrm>
            <a:custGeom>
              <a:rect b="b" l="l" r="r" t="t"/>
              <a:pathLst>
                <a:path extrusionOk="0" h="66348" w="56141">
                  <a:moveTo>
                    <a:pt x="3937" y="25252"/>
                  </a:moveTo>
                  <a:cubicBezTo>
                    <a:pt x="1435" y="29321"/>
                    <a:pt x="0" y="34058"/>
                    <a:pt x="0" y="39128"/>
                  </a:cubicBezTo>
                  <a:cubicBezTo>
                    <a:pt x="0" y="54173"/>
                    <a:pt x="12543" y="66348"/>
                    <a:pt x="28054" y="66348"/>
                  </a:cubicBezTo>
                  <a:cubicBezTo>
                    <a:pt x="43565" y="66348"/>
                    <a:pt x="56141" y="54173"/>
                    <a:pt x="56141" y="39128"/>
                  </a:cubicBezTo>
                  <a:cubicBezTo>
                    <a:pt x="56141" y="34058"/>
                    <a:pt x="54673" y="29288"/>
                    <a:pt x="52171" y="25252"/>
                  </a:cubicBezTo>
                  <a:lnTo>
                    <a:pt x="52271" y="25252"/>
                  </a:lnTo>
                  <a:cubicBezTo>
                    <a:pt x="40763" y="7939"/>
                    <a:pt x="41964" y="0"/>
                    <a:pt x="41964" y="0"/>
                  </a:cubicBezTo>
                  <a:lnTo>
                    <a:pt x="28054" y="0"/>
                  </a:lnTo>
                  <a:lnTo>
                    <a:pt x="14177" y="0"/>
                  </a:lnTo>
                  <a:cubicBezTo>
                    <a:pt x="14177" y="0"/>
                    <a:pt x="15378" y="7939"/>
                    <a:pt x="3837" y="25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 flipH="1">
              <a:off x="3178356" y="3427820"/>
              <a:ext cx="420904" cy="260734"/>
            </a:xfrm>
            <a:custGeom>
              <a:rect b="b" l="l" r="r" t="t"/>
              <a:pathLst>
                <a:path extrusionOk="0" h="17213" w="27787">
                  <a:moveTo>
                    <a:pt x="13877" y="17212"/>
                  </a:moveTo>
                  <a:lnTo>
                    <a:pt x="13877" y="17212"/>
                  </a:lnTo>
                  <a:lnTo>
                    <a:pt x="27787" y="17212"/>
                  </a:lnTo>
                  <a:lnTo>
                    <a:pt x="27787" y="5738"/>
                  </a:lnTo>
                  <a:lnTo>
                    <a:pt x="24017" y="0"/>
                  </a:lnTo>
                  <a:lnTo>
                    <a:pt x="13877" y="0"/>
                  </a:lnTo>
                  <a:lnTo>
                    <a:pt x="13877" y="0"/>
                  </a:lnTo>
                  <a:lnTo>
                    <a:pt x="3770" y="0"/>
                  </a:lnTo>
                  <a:lnTo>
                    <a:pt x="0" y="5738"/>
                  </a:lnTo>
                  <a:lnTo>
                    <a:pt x="0" y="172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 flipH="1">
              <a:off x="3144007" y="3280242"/>
              <a:ext cx="490128" cy="375446"/>
            </a:xfrm>
            <a:custGeom>
              <a:rect b="b" l="l" r="r" t="t"/>
              <a:pathLst>
                <a:path extrusionOk="0" h="24786" w="32357">
                  <a:moveTo>
                    <a:pt x="32357" y="24785"/>
                  </a:moveTo>
                  <a:lnTo>
                    <a:pt x="1" y="24785"/>
                  </a:lnTo>
                  <a:lnTo>
                    <a:pt x="1" y="10342"/>
                  </a:lnTo>
                  <a:cubicBezTo>
                    <a:pt x="1" y="4637"/>
                    <a:pt x="4637" y="1"/>
                    <a:pt x="10341" y="1"/>
                  </a:cubicBezTo>
                  <a:lnTo>
                    <a:pt x="22016" y="1"/>
                  </a:lnTo>
                  <a:cubicBezTo>
                    <a:pt x="27754" y="1"/>
                    <a:pt x="32357" y="4637"/>
                    <a:pt x="32357" y="10342"/>
                  </a:cubicBezTo>
                  <a:lnTo>
                    <a:pt x="32357" y="24785"/>
                  </a:lnTo>
                  <a:close/>
                </a:path>
              </a:pathLst>
            </a:custGeom>
            <a:solidFill>
              <a:srgbClr val="071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 flipH="1">
              <a:off x="3133495" y="4045500"/>
              <a:ext cx="539628" cy="375448"/>
            </a:xfrm>
            <a:custGeom>
              <a:rect b="b" l="l" r="r" t="t"/>
              <a:pathLst>
                <a:path extrusionOk="0" h="11976" w="17213">
                  <a:moveTo>
                    <a:pt x="17213" y="5238"/>
                  </a:moveTo>
                  <a:cubicBezTo>
                    <a:pt x="16445" y="11976"/>
                    <a:pt x="10041" y="10475"/>
                    <a:pt x="8807" y="5571"/>
                  </a:cubicBezTo>
                  <a:cubicBezTo>
                    <a:pt x="8740" y="5571"/>
                    <a:pt x="8673" y="5538"/>
                    <a:pt x="8606" y="5538"/>
                  </a:cubicBezTo>
                  <a:cubicBezTo>
                    <a:pt x="8540" y="5538"/>
                    <a:pt x="8473" y="5571"/>
                    <a:pt x="8406" y="5571"/>
                  </a:cubicBezTo>
                  <a:cubicBezTo>
                    <a:pt x="7172" y="10441"/>
                    <a:pt x="767" y="11976"/>
                    <a:pt x="0" y="5238"/>
                  </a:cubicBezTo>
                  <a:cubicBezTo>
                    <a:pt x="334" y="4604"/>
                    <a:pt x="467" y="4270"/>
                    <a:pt x="834" y="4170"/>
                  </a:cubicBezTo>
                  <a:cubicBezTo>
                    <a:pt x="1935" y="2936"/>
                    <a:pt x="3836" y="1"/>
                    <a:pt x="5471" y="2002"/>
                  </a:cubicBezTo>
                  <a:cubicBezTo>
                    <a:pt x="6038" y="2703"/>
                    <a:pt x="5571" y="2869"/>
                    <a:pt x="5171" y="2502"/>
                  </a:cubicBezTo>
                  <a:cubicBezTo>
                    <a:pt x="4070" y="1302"/>
                    <a:pt x="3069" y="3170"/>
                    <a:pt x="2502" y="4170"/>
                  </a:cubicBezTo>
                  <a:lnTo>
                    <a:pt x="8006" y="4170"/>
                  </a:lnTo>
                  <a:lnTo>
                    <a:pt x="8606" y="4170"/>
                  </a:lnTo>
                  <a:lnTo>
                    <a:pt x="9240" y="4170"/>
                  </a:lnTo>
                  <a:lnTo>
                    <a:pt x="14711" y="4170"/>
                  </a:lnTo>
                  <a:cubicBezTo>
                    <a:pt x="14144" y="3170"/>
                    <a:pt x="13110" y="1302"/>
                    <a:pt x="12009" y="2502"/>
                  </a:cubicBezTo>
                  <a:cubicBezTo>
                    <a:pt x="11642" y="2869"/>
                    <a:pt x="11175" y="2703"/>
                    <a:pt x="11742" y="2002"/>
                  </a:cubicBezTo>
                  <a:cubicBezTo>
                    <a:pt x="13376" y="34"/>
                    <a:pt x="15278" y="2903"/>
                    <a:pt x="16379" y="4170"/>
                  </a:cubicBezTo>
                  <a:cubicBezTo>
                    <a:pt x="16746" y="4237"/>
                    <a:pt x="16879" y="4604"/>
                    <a:pt x="17213" y="5238"/>
                  </a:cubicBezTo>
                  <a:close/>
                  <a:moveTo>
                    <a:pt x="7572" y="4904"/>
                  </a:moveTo>
                  <a:lnTo>
                    <a:pt x="1435" y="4904"/>
                  </a:lnTo>
                  <a:lnTo>
                    <a:pt x="1435" y="4904"/>
                  </a:lnTo>
                  <a:cubicBezTo>
                    <a:pt x="1401" y="4904"/>
                    <a:pt x="1335" y="4904"/>
                    <a:pt x="1301" y="4937"/>
                  </a:cubicBezTo>
                  <a:cubicBezTo>
                    <a:pt x="1201" y="4971"/>
                    <a:pt x="1034" y="5304"/>
                    <a:pt x="934" y="5505"/>
                  </a:cubicBezTo>
                  <a:cubicBezTo>
                    <a:pt x="1134" y="6972"/>
                    <a:pt x="1768" y="8740"/>
                    <a:pt x="3403" y="9007"/>
                  </a:cubicBezTo>
                  <a:cubicBezTo>
                    <a:pt x="4337" y="9140"/>
                    <a:pt x="5271" y="8774"/>
                    <a:pt x="5971" y="8173"/>
                  </a:cubicBezTo>
                  <a:cubicBezTo>
                    <a:pt x="6905" y="7406"/>
                    <a:pt x="7406" y="6338"/>
                    <a:pt x="7606" y="5171"/>
                  </a:cubicBezTo>
                  <a:cubicBezTo>
                    <a:pt x="7639" y="5004"/>
                    <a:pt x="7706" y="4904"/>
                    <a:pt x="7572" y="4904"/>
                  </a:cubicBezTo>
                  <a:close/>
                  <a:moveTo>
                    <a:pt x="9674" y="4904"/>
                  </a:moveTo>
                  <a:cubicBezTo>
                    <a:pt x="9540" y="4904"/>
                    <a:pt x="9574" y="5004"/>
                    <a:pt x="9607" y="5171"/>
                  </a:cubicBezTo>
                  <a:cubicBezTo>
                    <a:pt x="9807" y="6338"/>
                    <a:pt x="10341" y="7406"/>
                    <a:pt x="11275" y="8173"/>
                  </a:cubicBezTo>
                  <a:cubicBezTo>
                    <a:pt x="11975" y="8774"/>
                    <a:pt x="12876" y="9140"/>
                    <a:pt x="13810" y="9007"/>
                  </a:cubicBezTo>
                  <a:cubicBezTo>
                    <a:pt x="15445" y="8740"/>
                    <a:pt x="16078" y="6972"/>
                    <a:pt x="16279" y="5505"/>
                  </a:cubicBezTo>
                  <a:cubicBezTo>
                    <a:pt x="16178" y="5304"/>
                    <a:pt x="16012" y="5004"/>
                    <a:pt x="15912" y="4937"/>
                  </a:cubicBezTo>
                  <a:cubicBezTo>
                    <a:pt x="15878" y="4904"/>
                    <a:pt x="15812" y="4904"/>
                    <a:pt x="15778" y="4904"/>
                  </a:cubicBezTo>
                  <a:lnTo>
                    <a:pt x="15778" y="4904"/>
                  </a:lnTo>
                  <a:lnTo>
                    <a:pt x="9674" y="49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37"/>
          <p:cNvGrpSpPr/>
          <p:nvPr/>
        </p:nvGrpSpPr>
        <p:grpSpPr>
          <a:xfrm>
            <a:off x="2186403" y="-186564"/>
            <a:ext cx="850396" cy="2876708"/>
            <a:chOff x="2186403" y="-186564"/>
            <a:chExt cx="850396" cy="2876708"/>
          </a:xfrm>
        </p:grpSpPr>
        <p:sp>
          <p:nvSpPr>
            <p:cNvPr id="432" name="Google Shape;432;p37"/>
            <p:cNvSpPr/>
            <p:nvPr/>
          </p:nvSpPr>
          <p:spPr>
            <a:xfrm flipH="1">
              <a:off x="2589534" y="-186564"/>
              <a:ext cx="43973" cy="1566231"/>
            </a:xfrm>
            <a:custGeom>
              <a:rect b="b" l="l" r="r" t="t"/>
              <a:pathLst>
                <a:path extrusionOk="0" h="101407" w="2903">
                  <a:moveTo>
                    <a:pt x="1" y="1"/>
                  </a:moveTo>
                  <a:lnTo>
                    <a:pt x="1" y="101407"/>
                  </a:lnTo>
                  <a:lnTo>
                    <a:pt x="2903" y="101407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71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 flipH="1">
              <a:off x="2186403" y="1685138"/>
              <a:ext cx="850396" cy="1005006"/>
            </a:xfrm>
            <a:custGeom>
              <a:rect b="b" l="l" r="r" t="t"/>
              <a:pathLst>
                <a:path extrusionOk="0" h="66348" w="56141">
                  <a:moveTo>
                    <a:pt x="3937" y="25252"/>
                  </a:moveTo>
                  <a:cubicBezTo>
                    <a:pt x="1435" y="29321"/>
                    <a:pt x="1" y="34058"/>
                    <a:pt x="1" y="39128"/>
                  </a:cubicBezTo>
                  <a:cubicBezTo>
                    <a:pt x="1" y="54173"/>
                    <a:pt x="12543" y="66348"/>
                    <a:pt x="28054" y="66348"/>
                  </a:cubicBezTo>
                  <a:cubicBezTo>
                    <a:pt x="43565" y="66348"/>
                    <a:pt x="56141" y="54173"/>
                    <a:pt x="56141" y="39128"/>
                  </a:cubicBezTo>
                  <a:cubicBezTo>
                    <a:pt x="56141" y="34058"/>
                    <a:pt x="54673" y="29321"/>
                    <a:pt x="52171" y="25252"/>
                  </a:cubicBezTo>
                  <a:lnTo>
                    <a:pt x="52305" y="25252"/>
                  </a:lnTo>
                  <a:cubicBezTo>
                    <a:pt x="40763" y="7939"/>
                    <a:pt x="41964" y="0"/>
                    <a:pt x="41964" y="0"/>
                  </a:cubicBezTo>
                  <a:lnTo>
                    <a:pt x="28054" y="0"/>
                  </a:lnTo>
                  <a:lnTo>
                    <a:pt x="14178" y="0"/>
                  </a:lnTo>
                  <a:cubicBezTo>
                    <a:pt x="14178" y="0"/>
                    <a:pt x="15378" y="7939"/>
                    <a:pt x="3837" y="252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 flipH="1">
              <a:off x="2401113" y="1424373"/>
              <a:ext cx="420904" cy="260734"/>
            </a:xfrm>
            <a:custGeom>
              <a:rect b="b" l="l" r="r" t="t"/>
              <a:pathLst>
                <a:path extrusionOk="0" h="17213" w="27787">
                  <a:moveTo>
                    <a:pt x="13877" y="17212"/>
                  </a:moveTo>
                  <a:lnTo>
                    <a:pt x="13877" y="17212"/>
                  </a:lnTo>
                  <a:lnTo>
                    <a:pt x="27787" y="17212"/>
                  </a:lnTo>
                  <a:lnTo>
                    <a:pt x="27787" y="5738"/>
                  </a:lnTo>
                  <a:lnTo>
                    <a:pt x="24018" y="0"/>
                  </a:lnTo>
                  <a:lnTo>
                    <a:pt x="13877" y="0"/>
                  </a:lnTo>
                  <a:lnTo>
                    <a:pt x="13877" y="0"/>
                  </a:lnTo>
                  <a:lnTo>
                    <a:pt x="3770" y="0"/>
                  </a:lnTo>
                  <a:lnTo>
                    <a:pt x="1" y="5738"/>
                  </a:lnTo>
                  <a:lnTo>
                    <a:pt x="1" y="172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 flipH="1">
              <a:off x="2366749" y="1277311"/>
              <a:ext cx="490143" cy="375431"/>
            </a:xfrm>
            <a:custGeom>
              <a:rect b="b" l="l" r="r" t="t"/>
              <a:pathLst>
                <a:path extrusionOk="0" h="24785" w="32358">
                  <a:moveTo>
                    <a:pt x="32357" y="24785"/>
                  </a:moveTo>
                  <a:lnTo>
                    <a:pt x="1" y="24785"/>
                  </a:lnTo>
                  <a:lnTo>
                    <a:pt x="1" y="10308"/>
                  </a:lnTo>
                  <a:cubicBezTo>
                    <a:pt x="1" y="4603"/>
                    <a:pt x="4638" y="0"/>
                    <a:pt x="10342" y="0"/>
                  </a:cubicBezTo>
                  <a:lnTo>
                    <a:pt x="22050" y="0"/>
                  </a:lnTo>
                  <a:cubicBezTo>
                    <a:pt x="27754" y="0"/>
                    <a:pt x="32357" y="4603"/>
                    <a:pt x="32357" y="10308"/>
                  </a:cubicBezTo>
                  <a:lnTo>
                    <a:pt x="32357" y="24785"/>
                  </a:lnTo>
                  <a:close/>
                </a:path>
              </a:pathLst>
            </a:custGeom>
            <a:solidFill>
              <a:srgbClr val="071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6" name="Google Shape;436;p37"/>
            <p:cNvGrpSpPr/>
            <p:nvPr/>
          </p:nvGrpSpPr>
          <p:grpSpPr>
            <a:xfrm flipH="1">
              <a:off x="2367817" y="2107600"/>
              <a:ext cx="504794" cy="287235"/>
              <a:chOff x="4982311" y="5560895"/>
              <a:chExt cx="247739" cy="140954"/>
            </a:xfrm>
          </p:grpSpPr>
          <p:sp>
            <p:nvSpPr>
              <p:cNvPr id="437" name="Google Shape;437;p37"/>
              <p:cNvSpPr/>
              <p:nvPr/>
            </p:nvSpPr>
            <p:spPr>
              <a:xfrm>
                <a:off x="5053027" y="5560895"/>
                <a:ext cx="106305" cy="140954"/>
              </a:xfrm>
              <a:custGeom>
                <a:rect b="b" l="l" r="r" t="t"/>
                <a:pathLst>
                  <a:path extrusionOk="0" h="10441" w="7873">
                    <a:moveTo>
                      <a:pt x="3102" y="4904"/>
                    </a:moveTo>
                    <a:cubicBezTo>
                      <a:pt x="1334" y="5437"/>
                      <a:pt x="0" y="7572"/>
                      <a:pt x="0" y="10141"/>
                    </a:cubicBezTo>
                    <a:cubicBezTo>
                      <a:pt x="0" y="10241"/>
                      <a:pt x="0" y="10341"/>
                      <a:pt x="0" y="10441"/>
                    </a:cubicBezTo>
                    <a:lnTo>
                      <a:pt x="7872" y="10441"/>
                    </a:lnTo>
                    <a:cubicBezTo>
                      <a:pt x="7872" y="10341"/>
                      <a:pt x="7872" y="10241"/>
                      <a:pt x="7872" y="10141"/>
                    </a:cubicBezTo>
                    <a:cubicBezTo>
                      <a:pt x="7872" y="7572"/>
                      <a:pt x="6538" y="5437"/>
                      <a:pt x="4770" y="4904"/>
                    </a:cubicBezTo>
                    <a:cubicBezTo>
                      <a:pt x="5771" y="4570"/>
                      <a:pt x="6505" y="3636"/>
                      <a:pt x="6505" y="2535"/>
                    </a:cubicBezTo>
                    <a:cubicBezTo>
                      <a:pt x="6505" y="1134"/>
                      <a:pt x="5371" y="0"/>
                      <a:pt x="3936" y="0"/>
                    </a:cubicBezTo>
                    <a:cubicBezTo>
                      <a:pt x="2502" y="0"/>
                      <a:pt x="1334" y="1134"/>
                      <a:pt x="1334" y="2535"/>
                    </a:cubicBezTo>
                    <a:cubicBezTo>
                      <a:pt x="1368" y="3636"/>
                      <a:pt x="2102" y="4570"/>
                      <a:pt x="3102" y="49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7"/>
              <p:cNvSpPr/>
              <p:nvPr/>
            </p:nvSpPr>
            <p:spPr>
              <a:xfrm>
                <a:off x="4982311" y="5572142"/>
                <a:ext cx="77923" cy="118449"/>
              </a:xfrm>
              <a:custGeom>
                <a:rect b="b" l="l" r="r" t="t"/>
                <a:pathLst>
                  <a:path extrusionOk="0" h="8774" w="5771">
                    <a:moveTo>
                      <a:pt x="2602" y="4137"/>
                    </a:moveTo>
                    <a:cubicBezTo>
                      <a:pt x="1101" y="4571"/>
                      <a:pt x="0" y="6372"/>
                      <a:pt x="0" y="8540"/>
                    </a:cubicBezTo>
                    <a:cubicBezTo>
                      <a:pt x="0" y="8607"/>
                      <a:pt x="0" y="8707"/>
                      <a:pt x="0" y="8774"/>
                    </a:cubicBezTo>
                    <a:lnTo>
                      <a:pt x="4737" y="8774"/>
                    </a:lnTo>
                    <a:cubicBezTo>
                      <a:pt x="4803" y="7673"/>
                      <a:pt x="5104" y="6606"/>
                      <a:pt x="5671" y="5672"/>
                    </a:cubicBezTo>
                    <a:lnTo>
                      <a:pt x="5771" y="5505"/>
                    </a:lnTo>
                    <a:cubicBezTo>
                      <a:pt x="5304" y="4838"/>
                      <a:pt x="4703" y="4337"/>
                      <a:pt x="4003" y="4137"/>
                    </a:cubicBezTo>
                    <a:cubicBezTo>
                      <a:pt x="4870" y="3837"/>
                      <a:pt x="5471" y="3070"/>
                      <a:pt x="5471" y="2136"/>
                    </a:cubicBezTo>
                    <a:cubicBezTo>
                      <a:pt x="5471" y="935"/>
                      <a:pt x="4503" y="1"/>
                      <a:pt x="3302" y="1"/>
                    </a:cubicBezTo>
                    <a:cubicBezTo>
                      <a:pt x="2102" y="1"/>
                      <a:pt x="1134" y="935"/>
                      <a:pt x="1134" y="2136"/>
                    </a:cubicBezTo>
                    <a:cubicBezTo>
                      <a:pt x="1134" y="3036"/>
                      <a:pt x="1735" y="3837"/>
                      <a:pt x="2602" y="413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5152113" y="5572142"/>
                <a:ext cx="77936" cy="118449"/>
              </a:xfrm>
              <a:custGeom>
                <a:rect b="b" l="l" r="r" t="t"/>
                <a:pathLst>
                  <a:path extrusionOk="0" h="8774" w="5772">
                    <a:moveTo>
                      <a:pt x="1769" y="4137"/>
                    </a:moveTo>
                    <a:cubicBezTo>
                      <a:pt x="1068" y="4337"/>
                      <a:pt x="468" y="4838"/>
                      <a:pt x="1" y="5505"/>
                    </a:cubicBezTo>
                    <a:lnTo>
                      <a:pt x="101" y="5672"/>
                    </a:lnTo>
                    <a:cubicBezTo>
                      <a:pt x="668" y="6606"/>
                      <a:pt x="968" y="7673"/>
                      <a:pt x="1035" y="8774"/>
                    </a:cubicBezTo>
                    <a:lnTo>
                      <a:pt x="5771" y="8774"/>
                    </a:lnTo>
                    <a:cubicBezTo>
                      <a:pt x="5771" y="8707"/>
                      <a:pt x="5771" y="8607"/>
                      <a:pt x="5771" y="8540"/>
                    </a:cubicBezTo>
                    <a:cubicBezTo>
                      <a:pt x="5771" y="6372"/>
                      <a:pt x="4671" y="4571"/>
                      <a:pt x="3170" y="4137"/>
                    </a:cubicBezTo>
                    <a:cubicBezTo>
                      <a:pt x="4037" y="3837"/>
                      <a:pt x="4637" y="3070"/>
                      <a:pt x="4637" y="2136"/>
                    </a:cubicBezTo>
                    <a:cubicBezTo>
                      <a:pt x="4637" y="935"/>
                      <a:pt x="3670" y="1"/>
                      <a:pt x="2469" y="1"/>
                    </a:cubicBezTo>
                    <a:cubicBezTo>
                      <a:pt x="1268" y="1"/>
                      <a:pt x="301" y="935"/>
                      <a:pt x="301" y="2136"/>
                    </a:cubicBezTo>
                    <a:cubicBezTo>
                      <a:pt x="301" y="3036"/>
                      <a:pt x="901" y="3837"/>
                      <a:pt x="1769" y="413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0" name="Google Shape;440;p37"/>
          <p:cNvGrpSpPr/>
          <p:nvPr/>
        </p:nvGrpSpPr>
        <p:grpSpPr>
          <a:xfrm>
            <a:off x="1409160" y="-1"/>
            <a:ext cx="850381" cy="4253702"/>
            <a:chOff x="1409160" y="-1"/>
            <a:chExt cx="850381" cy="4253702"/>
          </a:xfrm>
        </p:grpSpPr>
        <p:sp>
          <p:nvSpPr>
            <p:cNvPr id="441" name="Google Shape;441;p37"/>
            <p:cNvSpPr/>
            <p:nvPr/>
          </p:nvSpPr>
          <p:spPr>
            <a:xfrm flipH="1">
              <a:off x="1812300" y="-1"/>
              <a:ext cx="43958" cy="2919204"/>
            </a:xfrm>
            <a:custGeom>
              <a:rect b="b" l="l" r="r" t="t"/>
              <a:pathLst>
                <a:path extrusionOk="0" h="181064" w="2902">
                  <a:moveTo>
                    <a:pt x="0" y="0"/>
                  </a:moveTo>
                  <a:lnTo>
                    <a:pt x="0" y="181063"/>
                  </a:lnTo>
                  <a:lnTo>
                    <a:pt x="2902" y="181063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71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 flipH="1">
              <a:off x="1409160" y="3249195"/>
              <a:ext cx="850381" cy="1004506"/>
            </a:xfrm>
            <a:custGeom>
              <a:rect b="b" l="l" r="r" t="t"/>
              <a:pathLst>
                <a:path extrusionOk="0" h="66315" w="56140">
                  <a:moveTo>
                    <a:pt x="3970" y="25219"/>
                  </a:moveTo>
                  <a:cubicBezTo>
                    <a:pt x="1468" y="29288"/>
                    <a:pt x="0" y="34025"/>
                    <a:pt x="0" y="39095"/>
                  </a:cubicBezTo>
                  <a:cubicBezTo>
                    <a:pt x="0" y="54139"/>
                    <a:pt x="12576" y="66315"/>
                    <a:pt x="28087" y="66315"/>
                  </a:cubicBezTo>
                  <a:cubicBezTo>
                    <a:pt x="43598" y="66315"/>
                    <a:pt x="56140" y="54139"/>
                    <a:pt x="56140" y="39095"/>
                  </a:cubicBezTo>
                  <a:cubicBezTo>
                    <a:pt x="56140" y="34025"/>
                    <a:pt x="54706" y="29288"/>
                    <a:pt x="52204" y="25219"/>
                  </a:cubicBezTo>
                  <a:lnTo>
                    <a:pt x="52304" y="25219"/>
                  </a:lnTo>
                  <a:cubicBezTo>
                    <a:pt x="40796" y="7906"/>
                    <a:pt x="41963" y="0"/>
                    <a:pt x="41963" y="0"/>
                  </a:cubicBezTo>
                  <a:lnTo>
                    <a:pt x="28087" y="0"/>
                  </a:lnTo>
                  <a:lnTo>
                    <a:pt x="14177" y="0"/>
                  </a:lnTo>
                  <a:cubicBezTo>
                    <a:pt x="14177" y="0"/>
                    <a:pt x="15378" y="7906"/>
                    <a:pt x="3870" y="25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 flipH="1">
              <a:off x="1623854" y="2987915"/>
              <a:ext cx="420919" cy="261249"/>
            </a:xfrm>
            <a:custGeom>
              <a:rect b="b" l="l" r="r" t="t"/>
              <a:pathLst>
                <a:path extrusionOk="0" h="17247" w="27788">
                  <a:moveTo>
                    <a:pt x="13911" y="17246"/>
                  </a:moveTo>
                  <a:lnTo>
                    <a:pt x="13911" y="17246"/>
                  </a:lnTo>
                  <a:lnTo>
                    <a:pt x="27787" y="17246"/>
                  </a:lnTo>
                  <a:lnTo>
                    <a:pt x="27787" y="5738"/>
                  </a:lnTo>
                  <a:lnTo>
                    <a:pt x="24018" y="1"/>
                  </a:lnTo>
                  <a:lnTo>
                    <a:pt x="13911" y="1"/>
                  </a:lnTo>
                  <a:lnTo>
                    <a:pt x="13911" y="1"/>
                  </a:lnTo>
                  <a:lnTo>
                    <a:pt x="3770" y="1"/>
                  </a:lnTo>
                  <a:lnTo>
                    <a:pt x="1" y="5738"/>
                  </a:lnTo>
                  <a:lnTo>
                    <a:pt x="1" y="17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 flipH="1">
              <a:off x="1589006" y="2840853"/>
              <a:ext cx="490128" cy="375446"/>
            </a:xfrm>
            <a:custGeom>
              <a:rect b="b" l="l" r="r" t="t"/>
              <a:pathLst>
                <a:path extrusionOk="0" h="24786" w="32357">
                  <a:moveTo>
                    <a:pt x="32357" y="24785"/>
                  </a:moveTo>
                  <a:lnTo>
                    <a:pt x="1" y="24785"/>
                  </a:lnTo>
                  <a:lnTo>
                    <a:pt x="1" y="10342"/>
                  </a:lnTo>
                  <a:cubicBezTo>
                    <a:pt x="1" y="4604"/>
                    <a:pt x="4604" y="1"/>
                    <a:pt x="10308" y="1"/>
                  </a:cubicBezTo>
                  <a:lnTo>
                    <a:pt x="22016" y="1"/>
                  </a:lnTo>
                  <a:cubicBezTo>
                    <a:pt x="27720" y="1"/>
                    <a:pt x="32357" y="4604"/>
                    <a:pt x="32357" y="10342"/>
                  </a:cubicBezTo>
                  <a:close/>
                </a:path>
              </a:pathLst>
            </a:custGeom>
            <a:solidFill>
              <a:srgbClr val="071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5" name="Google Shape;445;p37"/>
            <p:cNvGrpSpPr/>
            <p:nvPr/>
          </p:nvGrpSpPr>
          <p:grpSpPr>
            <a:xfrm flipH="1">
              <a:off x="1660333" y="3568825"/>
              <a:ext cx="330310" cy="481200"/>
              <a:chOff x="4421084" y="5282716"/>
              <a:chExt cx="162108" cy="236137"/>
            </a:xfrm>
          </p:grpSpPr>
          <p:sp>
            <p:nvSpPr>
              <p:cNvPr id="446" name="Google Shape;446;p37"/>
              <p:cNvSpPr/>
              <p:nvPr/>
            </p:nvSpPr>
            <p:spPr>
              <a:xfrm>
                <a:off x="4470861" y="5466511"/>
                <a:ext cx="61273" cy="15974"/>
              </a:xfrm>
              <a:custGeom>
                <a:rect b="b" l="l" r="r" t="t"/>
                <a:pathLst>
                  <a:path extrusionOk="0" h="835" w="3203">
                    <a:moveTo>
                      <a:pt x="3169" y="301"/>
                    </a:moveTo>
                    <a:cubicBezTo>
                      <a:pt x="3203" y="468"/>
                      <a:pt x="3103" y="668"/>
                      <a:pt x="2903" y="701"/>
                    </a:cubicBezTo>
                    <a:cubicBezTo>
                      <a:pt x="2035" y="835"/>
                      <a:pt x="1168" y="835"/>
                      <a:pt x="334" y="701"/>
                    </a:cubicBezTo>
                    <a:cubicBezTo>
                      <a:pt x="134" y="668"/>
                      <a:pt x="0" y="468"/>
                      <a:pt x="34" y="301"/>
                    </a:cubicBezTo>
                    <a:cubicBezTo>
                      <a:pt x="101" y="134"/>
                      <a:pt x="267" y="1"/>
                      <a:pt x="434" y="34"/>
                    </a:cubicBezTo>
                    <a:cubicBezTo>
                      <a:pt x="1235" y="167"/>
                      <a:pt x="2002" y="167"/>
                      <a:pt x="2769" y="34"/>
                    </a:cubicBezTo>
                    <a:cubicBezTo>
                      <a:pt x="2969" y="1"/>
                      <a:pt x="3136" y="134"/>
                      <a:pt x="3169" y="30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37"/>
              <p:cNvSpPr/>
              <p:nvPr/>
            </p:nvSpPr>
            <p:spPr>
              <a:xfrm>
                <a:off x="4470230" y="5481185"/>
                <a:ext cx="61273" cy="15974"/>
              </a:xfrm>
              <a:custGeom>
                <a:rect b="b" l="l" r="r" t="t"/>
                <a:pathLst>
                  <a:path extrusionOk="0" h="835" w="3203">
                    <a:moveTo>
                      <a:pt x="3169" y="301"/>
                    </a:moveTo>
                    <a:cubicBezTo>
                      <a:pt x="3202" y="468"/>
                      <a:pt x="3069" y="668"/>
                      <a:pt x="2869" y="701"/>
                    </a:cubicBezTo>
                    <a:cubicBezTo>
                      <a:pt x="2035" y="835"/>
                      <a:pt x="1168" y="835"/>
                      <a:pt x="334" y="701"/>
                    </a:cubicBezTo>
                    <a:cubicBezTo>
                      <a:pt x="134" y="668"/>
                      <a:pt x="0" y="468"/>
                      <a:pt x="33" y="301"/>
                    </a:cubicBezTo>
                    <a:cubicBezTo>
                      <a:pt x="67" y="134"/>
                      <a:pt x="267" y="1"/>
                      <a:pt x="434" y="34"/>
                    </a:cubicBezTo>
                    <a:cubicBezTo>
                      <a:pt x="1201" y="168"/>
                      <a:pt x="2002" y="168"/>
                      <a:pt x="2769" y="34"/>
                    </a:cubicBezTo>
                    <a:cubicBezTo>
                      <a:pt x="2936" y="1"/>
                      <a:pt x="3102" y="134"/>
                      <a:pt x="3169" y="30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37"/>
              <p:cNvSpPr/>
              <p:nvPr/>
            </p:nvSpPr>
            <p:spPr>
              <a:xfrm>
                <a:off x="4470230" y="5495878"/>
                <a:ext cx="61273" cy="15954"/>
              </a:xfrm>
              <a:custGeom>
                <a:rect b="b" l="l" r="r" t="t"/>
                <a:pathLst>
                  <a:path extrusionOk="0" h="834" w="3203">
                    <a:moveTo>
                      <a:pt x="3169" y="300"/>
                    </a:moveTo>
                    <a:cubicBezTo>
                      <a:pt x="3202" y="467"/>
                      <a:pt x="3069" y="667"/>
                      <a:pt x="2869" y="701"/>
                    </a:cubicBezTo>
                    <a:cubicBezTo>
                      <a:pt x="2035" y="834"/>
                      <a:pt x="1168" y="834"/>
                      <a:pt x="334" y="701"/>
                    </a:cubicBezTo>
                    <a:cubicBezTo>
                      <a:pt x="134" y="667"/>
                      <a:pt x="0" y="467"/>
                      <a:pt x="33" y="300"/>
                    </a:cubicBezTo>
                    <a:cubicBezTo>
                      <a:pt x="67" y="134"/>
                      <a:pt x="267" y="0"/>
                      <a:pt x="434" y="33"/>
                    </a:cubicBezTo>
                    <a:cubicBezTo>
                      <a:pt x="1201" y="167"/>
                      <a:pt x="2002" y="167"/>
                      <a:pt x="2769" y="33"/>
                    </a:cubicBezTo>
                    <a:cubicBezTo>
                      <a:pt x="2936" y="0"/>
                      <a:pt x="3102" y="134"/>
                      <a:pt x="3169" y="30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7"/>
              <p:cNvSpPr/>
              <p:nvPr/>
            </p:nvSpPr>
            <p:spPr>
              <a:xfrm>
                <a:off x="4482990" y="5507988"/>
                <a:ext cx="35104" cy="10866"/>
              </a:xfrm>
              <a:custGeom>
                <a:rect b="b" l="l" r="r" t="t"/>
                <a:pathLst>
                  <a:path extrusionOk="0" h="568" w="1835">
                    <a:moveTo>
                      <a:pt x="1835" y="201"/>
                    </a:moveTo>
                    <a:cubicBezTo>
                      <a:pt x="1835" y="334"/>
                      <a:pt x="1768" y="468"/>
                      <a:pt x="1668" y="468"/>
                    </a:cubicBezTo>
                    <a:cubicBezTo>
                      <a:pt x="1168" y="568"/>
                      <a:pt x="667" y="568"/>
                      <a:pt x="200" y="468"/>
                    </a:cubicBezTo>
                    <a:cubicBezTo>
                      <a:pt x="100" y="468"/>
                      <a:pt x="0" y="334"/>
                      <a:pt x="34" y="201"/>
                    </a:cubicBezTo>
                    <a:cubicBezTo>
                      <a:pt x="67" y="101"/>
                      <a:pt x="167" y="1"/>
                      <a:pt x="267" y="34"/>
                    </a:cubicBezTo>
                    <a:cubicBezTo>
                      <a:pt x="701" y="134"/>
                      <a:pt x="1168" y="134"/>
                      <a:pt x="1601" y="34"/>
                    </a:cubicBezTo>
                    <a:cubicBezTo>
                      <a:pt x="1701" y="1"/>
                      <a:pt x="1802" y="101"/>
                      <a:pt x="1835" y="20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7"/>
              <p:cNvSpPr/>
              <p:nvPr/>
            </p:nvSpPr>
            <p:spPr>
              <a:xfrm>
                <a:off x="4421084" y="5282716"/>
                <a:ext cx="162108" cy="185714"/>
              </a:xfrm>
              <a:custGeom>
                <a:rect b="b" l="l" r="r" t="t"/>
                <a:pathLst>
                  <a:path extrusionOk="0" h="9708" w="8474">
                    <a:moveTo>
                      <a:pt x="4237" y="1"/>
                    </a:moveTo>
                    <a:cubicBezTo>
                      <a:pt x="1902" y="1"/>
                      <a:pt x="1" y="1869"/>
                      <a:pt x="1" y="4204"/>
                    </a:cubicBezTo>
                    <a:cubicBezTo>
                      <a:pt x="1" y="5938"/>
                      <a:pt x="1869" y="7840"/>
                      <a:pt x="2536" y="9307"/>
                    </a:cubicBezTo>
                    <a:cubicBezTo>
                      <a:pt x="2669" y="9608"/>
                      <a:pt x="5771" y="9708"/>
                      <a:pt x="5938" y="9307"/>
                    </a:cubicBezTo>
                    <a:cubicBezTo>
                      <a:pt x="6338" y="8273"/>
                      <a:pt x="8473" y="5938"/>
                      <a:pt x="8473" y="4204"/>
                    </a:cubicBezTo>
                    <a:cubicBezTo>
                      <a:pt x="8473" y="1869"/>
                      <a:pt x="6572" y="1"/>
                      <a:pt x="4237" y="1"/>
                    </a:cubicBezTo>
                    <a:close/>
                    <a:moveTo>
                      <a:pt x="7172" y="3703"/>
                    </a:moveTo>
                    <a:lnTo>
                      <a:pt x="7172" y="3703"/>
                    </a:lnTo>
                    <a:cubicBezTo>
                      <a:pt x="6972" y="2836"/>
                      <a:pt x="6472" y="2202"/>
                      <a:pt x="5905" y="1802"/>
                    </a:cubicBezTo>
                    <a:cubicBezTo>
                      <a:pt x="5771" y="1735"/>
                      <a:pt x="5705" y="1535"/>
                      <a:pt x="5771" y="1402"/>
                    </a:cubicBezTo>
                    <a:cubicBezTo>
                      <a:pt x="5838" y="1235"/>
                      <a:pt x="6005" y="1168"/>
                      <a:pt x="6172" y="1268"/>
                    </a:cubicBezTo>
                    <a:cubicBezTo>
                      <a:pt x="6872" y="1669"/>
                      <a:pt x="7473" y="2369"/>
                      <a:pt x="7739" y="3336"/>
                    </a:cubicBezTo>
                    <a:cubicBezTo>
                      <a:pt x="7806" y="3570"/>
                      <a:pt x="7706" y="3837"/>
                      <a:pt x="7539" y="3937"/>
                    </a:cubicBezTo>
                    <a:cubicBezTo>
                      <a:pt x="7373" y="4004"/>
                      <a:pt x="7206" y="3904"/>
                      <a:pt x="7172" y="37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1" name="Google Shape;451;p37"/>
          <p:cNvSpPr txBox="1"/>
          <p:nvPr/>
        </p:nvSpPr>
        <p:spPr>
          <a:xfrm flipH="1">
            <a:off x="4923875" y="1644125"/>
            <a:ext cx="3190800" cy="498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37"/>
          <p:cNvSpPr txBox="1"/>
          <p:nvPr/>
        </p:nvSpPr>
        <p:spPr>
          <a:xfrm flipH="1">
            <a:off x="4923875" y="2813088"/>
            <a:ext cx="3190800" cy="498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37"/>
          <p:cNvSpPr txBox="1"/>
          <p:nvPr/>
        </p:nvSpPr>
        <p:spPr>
          <a:xfrm flipH="1">
            <a:off x="4918017" y="3397569"/>
            <a:ext cx="3190800" cy="498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37"/>
          <p:cNvSpPr txBox="1"/>
          <p:nvPr/>
        </p:nvSpPr>
        <p:spPr>
          <a:xfrm flipH="1">
            <a:off x="4923875" y="2228606"/>
            <a:ext cx="3190800" cy="498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37"/>
          <p:cNvSpPr txBox="1"/>
          <p:nvPr/>
        </p:nvSpPr>
        <p:spPr>
          <a:xfrm flipH="1">
            <a:off x="4918017" y="3982050"/>
            <a:ext cx="3190800" cy="498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cold place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37"/>
          <p:cNvSpPr txBox="1"/>
          <p:nvPr/>
        </p:nvSpPr>
        <p:spPr>
          <a:xfrm flipH="1">
            <a:off x="8111725" y="1644125"/>
            <a:ext cx="369300" cy="49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37"/>
          <p:cNvSpPr txBox="1"/>
          <p:nvPr/>
        </p:nvSpPr>
        <p:spPr>
          <a:xfrm flipH="1">
            <a:off x="8111725" y="2813088"/>
            <a:ext cx="369300" cy="49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37"/>
          <p:cNvSpPr txBox="1"/>
          <p:nvPr/>
        </p:nvSpPr>
        <p:spPr>
          <a:xfrm flipH="1">
            <a:off x="8111047" y="3397569"/>
            <a:ext cx="369300" cy="49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37"/>
          <p:cNvSpPr txBox="1"/>
          <p:nvPr/>
        </p:nvSpPr>
        <p:spPr>
          <a:xfrm flipH="1">
            <a:off x="8111725" y="2228606"/>
            <a:ext cx="369300" cy="49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37"/>
          <p:cNvSpPr txBox="1"/>
          <p:nvPr/>
        </p:nvSpPr>
        <p:spPr>
          <a:xfrm flipH="1">
            <a:off x="8111047" y="3982050"/>
            <a:ext cx="369300" cy="49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8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Infographics</a:t>
            </a:r>
            <a:endParaRPr/>
          </a:p>
        </p:txBody>
      </p:sp>
      <p:grpSp>
        <p:nvGrpSpPr>
          <p:cNvPr id="466" name="Google Shape;466;p38"/>
          <p:cNvGrpSpPr/>
          <p:nvPr/>
        </p:nvGrpSpPr>
        <p:grpSpPr>
          <a:xfrm>
            <a:off x="3512883" y="1447703"/>
            <a:ext cx="2075889" cy="3227230"/>
            <a:chOff x="3512883" y="1447703"/>
            <a:chExt cx="2075889" cy="3227230"/>
          </a:xfrm>
        </p:grpSpPr>
        <p:sp>
          <p:nvSpPr>
            <p:cNvPr id="467" name="Google Shape;467;p38"/>
            <p:cNvSpPr/>
            <p:nvPr/>
          </p:nvSpPr>
          <p:spPr>
            <a:xfrm>
              <a:off x="4083409" y="3912714"/>
              <a:ext cx="958210" cy="148515"/>
            </a:xfrm>
            <a:custGeom>
              <a:rect b="b" l="l" r="r" t="t"/>
              <a:pathLst>
                <a:path extrusionOk="0" h="6773" w="43699">
                  <a:moveTo>
                    <a:pt x="3237" y="1"/>
                  </a:moveTo>
                  <a:cubicBezTo>
                    <a:pt x="1435" y="1"/>
                    <a:pt x="1" y="1435"/>
                    <a:pt x="1" y="3237"/>
                  </a:cubicBezTo>
                  <a:lnTo>
                    <a:pt x="1" y="3537"/>
                  </a:lnTo>
                  <a:cubicBezTo>
                    <a:pt x="1" y="5338"/>
                    <a:pt x="1435" y="6772"/>
                    <a:pt x="3237" y="6772"/>
                  </a:cubicBezTo>
                  <a:lnTo>
                    <a:pt x="40463" y="6772"/>
                  </a:lnTo>
                  <a:cubicBezTo>
                    <a:pt x="42231" y="6772"/>
                    <a:pt x="43699" y="5338"/>
                    <a:pt x="43699" y="3537"/>
                  </a:cubicBezTo>
                  <a:lnTo>
                    <a:pt x="43699" y="3237"/>
                  </a:lnTo>
                  <a:cubicBezTo>
                    <a:pt x="43699" y="1435"/>
                    <a:pt x="42231" y="1"/>
                    <a:pt x="40463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4062204" y="4112414"/>
              <a:ext cx="958210" cy="148493"/>
            </a:xfrm>
            <a:custGeom>
              <a:rect b="b" l="l" r="r" t="t"/>
              <a:pathLst>
                <a:path extrusionOk="0" h="6772" w="43699">
                  <a:moveTo>
                    <a:pt x="3236" y="0"/>
                  </a:moveTo>
                  <a:cubicBezTo>
                    <a:pt x="1435" y="0"/>
                    <a:pt x="1" y="1435"/>
                    <a:pt x="1" y="3236"/>
                  </a:cubicBezTo>
                  <a:lnTo>
                    <a:pt x="1" y="3536"/>
                  </a:lnTo>
                  <a:cubicBezTo>
                    <a:pt x="1" y="5338"/>
                    <a:pt x="1435" y="6772"/>
                    <a:pt x="3236" y="6772"/>
                  </a:cubicBezTo>
                  <a:lnTo>
                    <a:pt x="40463" y="6772"/>
                  </a:lnTo>
                  <a:cubicBezTo>
                    <a:pt x="42231" y="6772"/>
                    <a:pt x="43698" y="5338"/>
                    <a:pt x="43698" y="3536"/>
                  </a:cubicBezTo>
                  <a:lnTo>
                    <a:pt x="43698" y="3236"/>
                  </a:lnTo>
                  <a:cubicBezTo>
                    <a:pt x="43698" y="1435"/>
                    <a:pt x="42231" y="0"/>
                    <a:pt x="40463" y="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4083409" y="4312092"/>
              <a:ext cx="958210" cy="148515"/>
            </a:xfrm>
            <a:custGeom>
              <a:rect b="b" l="l" r="r" t="t"/>
              <a:pathLst>
                <a:path extrusionOk="0" h="6773" w="43699">
                  <a:moveTo>
                    <a:pt x="3237" y="1"/>
                  </a:moveTo>
                  <a:cubicBezTo>
                    <a:pt x="1435" y="1"/>
                    <a:pt x="1" y="1435"/>
                    <a:pt x="1" y="3237"/>
                  </a:cubicBezTo>
                  <a:lnTo>
                    <a:pt x="1" y="3537"/>
                  </a:lnTo>
                  <a:cubicBezTo>
                    <a:pt x="1" y="5338"/>
                    <a:pt x="1435" y="6772"/>
                    <a:pt x="3237" y="6772"/>
                  </a:cubicBezTo>
                  <a:lnTo>
                    <a:pt x="40463" y="6772"/>
                  </a:lnTo>
                  <a:cubicBezTo>
                    <a:pt x="42231" y="6772"/>
                    <a:pt x="43699" y="5338"/>
                    <a:pt x="43699" y="3537"/>
                  </a:cubicBezTo>
                  <a:lnTo>
                    <a:pt x="43699" y="3237"/>
                  </a:lnTo>
                  <a:cubicBezTo>
                    <a:pt x="43699" y="1435"/>
                    <a:pt x="42231" y="1"/>
                    <a:pt x="40463" y="1"/>
                  </a:cubicBezTo>
                  <a:close/>
                </a:path>
              </a:pathLst>
            </a:custGeom>
            <a:solidFill>
              <a:srgbClr val="FCB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4226051" y="4511792"/>
              <a:ext cx="672209" cy="163141"/>
            </a:xfrm>
            <a:custGeom>
              <a:rect b="b" l="l" r="r" t="t"/>
              <a:pathLst>
                <a:path extrusionOk="0" h="7440" w="30656">
                  <a:moveTo>
                    <a:pt x="1" y="0"/>
                  </a:moveTo>
                  <a:lnTo>
                    <a:pt x="1" y="334"/>
                  </a:lnTo>
                  <a:cubicBezTo>
                    <a:pt x="1" y="4270"/>
                    <a:pt x="3170" y="7439"/>
                    <a:pt x="7106" y="7439"/>
                  </a:cubicBezTo>
                  <a:lnTo>
                    <a:pt x="23584" y="7439"/>
                  </a:lnTo>
                  <a:cubicBezTo>
                    <a:pt x="27487" y="7439"/>
                    <a:pt x="30656" y="4270"/>
                    <a:pt x="30656" y="334"/>
                  </a:cubicBezTo>
                  <a:lnTo>
                    <a:pt x="30656" y="0"/>
                  </a:ln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4024904" y="3459941"/>
              <a:ext cx="216512" cy="215810"/>
            </a:xfrm>
            <a:custGeom>
              <a:rect b="b" l="l" r="r" t="t"/>
              <a:pathLst>
                <a:path extrusionOk="0" h="9842" w="9874">
                  <a:moveTo>
                    <a:pt x="4937" y="1"/>
                  </a:moveTo>
                  <a:cubicBezTo>
                    <a:pt x="2202" y="1"/>
                    <a:pt x="0" y="2202"/>
                    <a:pt x="0" y="4938"/>
                  </a:cubicBezTo>
                  <a:cubicBezTo>
                    <a:pt x="0" y="7640"/>
                    <a:pt x="2202" y="9841"/>
                    <a:pt x="4937" y="9841"/>
                  </a:cubicBezTo>
                  <a:cubicBezTo>
                    <a:pt x="7639" y="9841"/>
                    <a:pt x="9874" y="7640"/>
                    <a:pt x="9874" y="4938"/>
                  </a:cubicBezTo>
                  <a:cubicBezTo>
                    <a:pt x="9874" y="2202"/>
                    <a:pt x="7639" y="1"/>
                    <a:pt x="4937" y="1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4848524" y="3667689"/>
              <a:ext cx="108278" cy="108278"/>
            </a:xfrm>
            <a:custGeom>
              <a:rect b="b" l="l" r="r" t="t"/>
              <a:pathLst>
                <a:path extrusionOk="0" h="4938" w="4938">
                  <a:moveTo>
                    <a:pt x="2469" y="0"/>
                  </a:moveTo>
                  <a:cubicBezTo>
                    <a:pt x="1101" y="0"/>
                    <a:pt x="1" y="1101"/>
                    <a:pt x="1" y="2469"/>
                  </a:cubicBezTo>
                  <a:cubicBezTo>
                    <a:pt x="1" y="3803"/>
                    <a:pt x="1101" y="4937"/>
                    <a:pt x="2469" y="4937"/>
                  </a:cubicBezTo>
                  <a:cubicBezTo>
                    <a:pt x="3837" y="4937"/>
                    <a:pt x="4937" y="3803"/>
                    <a:pt x="4937" y="2469"/>
                  </a:cubicBezTo>
                  <a:cubicBezTo>
                    <a:pt x="4937" y="1101"/>
                    <a:pt x="3837" y="0"/>
                    <a:pt x="2469" y="0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4639330" y="3734986"/>
              <a:ext cx="108278" cy="108256"/>
            </a:xfrm>
            <a:custGeom>
              <a:rect b="b" l="l" r="r" t="t"/>
              <a:pathLst>
                <a:path extrusionOk="0" h="4937" w="4938">
                  <a:moveTo>
                    <a:pt x="2469" y="0"/>
                  </a:moveTo>
                  <a:cubicBezTo>
                    <a:pt x="1101" y="0"/>
                    <a:pt x="0" y="1101"/>
                    <a:pt x="0" y="2469"/>
                  </a:cubicBezTo>
                  <a:cubicBezTo>
                    <a:pt x="0" y="3836"/>
                    <a:pt x="1101" y="4937"/>
                    <a:pt x="2469" y="4937"/>
                  </a:cubicBezTo>
                  <a:cubicBezTo>
                    <a:pt x="3836" y="4937"/>
                    <a:pt x="4937" y="3836"/>
                    <a:pt x="4937" y="2469"/>
                  </a:cubicBezTo>
                  <a:cubicBezTo>
                    <a:pt x="4937" y="1101"/>
                    <a:pt x="3836" y="0"/>
                    <a:pt x="2469" y="0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4214341" y="3734986"/>
              <a:ext cx="108278" cy="108256"/>
            </a:xfrm>
            <a:custGeom>
              <a:rect b="b" l="l" r="r" t="t"/>
              <a:pathLst>
                <a:path extrusionOk="0" h="4937" w="4938">
                  <a:moveTo>
                    <a:pt x="2469" y="0"/>
                  </a:moveTo>
                  <a:cubicBezTo>
                    <a:pt x="1102" y="0"/>
                    <a:pt x="1" y="1101"/>
                    <a:pt x="1" y="2469"/>
                  </a:cubicBezTo>
                  <a:cubicBezTo>
                    <a:pt x="1" y="3836"/>
                    <a:pt x="1102" y="4937"/>
                    <a:pt x="2469" y="4937"/>
                  </a:cubicBezTo>
                  <a:cubicBezTo>
                    <a:pt x="3837" y="4937"/>
                    <a:pt x="4938" y="3836"/>
                    <a:pt x="4938" y="2469"/>
                  </a:cubicBezTo>
                  <a:cubicBezTo>
                    <a:pt x="4938" y="1101"/>
                    <a:pt x="3837" y="0"/>
                    <a:pt x="2469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4711737" y="2416884"/>
              <a:ext cx="54161" cy="54139"/>
            </a:xfrm>
            <a:custGeom>
              <a:rect b="b" l="l" r="r" t="t"/>
              <a:pathLst>
                <a:path extrusionOk="0" h="2469" w="2470">
                  <a:moveTo>
                    <a:pt x="1235" y="0"/>
                  </a:moveTo>
                  <a:cubicBezTo>
                    <a:pt x="568" y="0"/>
                    <a:pt x="1" y="568"/>
                    <a:pt x="1" y="1235"/>
                  </a:cubicBezTo>
                  <a:cubicBezTo>
                    <a:pt x="1" y="1935"/>
                    <a:pt x="568" y="2469"/>
                    <a:pt x="1235" y="2469"/>
                  </a:cubicBezTo>
                  <a:cubicBezTo>
                    <a:pt x="1902" y="2469"/>
                    <a:pt x="2469" y="1935"/>
                    <a:pt x="2469" y="1235"/>
                  </a:cubicBezTo>
                  <a:cubicBezTo>
                    <a:pt x="2469" y="568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4746120" y="2540493"/>
              <a:ext cx="54139" cy="54161"/>
            </a:xfrm>
            <a:custGeom>
              <a:rect b="b" l="l" r="r" t="t"/>
              <a:pathLst>
                <a:path extrusionOk="0" h="2470" w="2469">
                  <a:moveTo>
                    <a:pt x="1235" y="1"/>
                  </a:moveTo>
                  <a:cubicBezTo>
                    <a:pt x="568" y="1"/>
                    <a:pt x="1" y="535"/>
                    <a:pt x="1" y="1235"/>
                  </a:cubicBezTo>
                  <a:cubicBezTo>
                    <a:pt x="1" y="1902"/>
                    <a:pt x="568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5"/>
                    <a:pt x="1935" y="1"/>
                    <a:pt x="1235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4617380" y="2493676"/>
              <a:ext cx="53415" cy="53415"/>
            </a:xfrm>
            <a:custGeom>
              <a:rect b="b" l="l" r="r" t="t"/>
              <a:pathLst>
                <a:path extrusionOk="0" h="2436" w="2436">
                  <a:moveTo>
                    <a:pt x="1202" y="1"/>
                  </a:moveTo>
                  <a:cubicBezTo>
                    <a:pt x="534" y="1"/>
                    <a:pt x="1" y="535"/>
                    <a:pt x="1" y="1235"/>
                  </a:cubicBezTo>
                  <a:cubicBezTo>
                    <a:pt x="1" y="1902"/>
                    <a:pt x="534" y="2436"/>
                    <a:pt x="1202" y="2436"/>
                  </a:cubicBezTo>
                  <a:cubicBezTo>
                    <a:pt x="1902" y="2436"/>
                    <a:pt x="2436" y="1902"/>
                    <a:pt x="2436" y="1235"/>
                  </a:cubicBezTo>
                  <a:cubicBezTo>
                    <a:pt x="2436" y="535"/>
                    <a:pt x="1902" y="1"/>
                    <a:pt x="1202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3942257" y="2604129"/>
              <a:ext cx="53393" cy="54161"/>
            </a:xfrm>
            <a:custGeom>
              <a:rect b="b" l="l" r="r" t="t"/>
              <a:pathLst>
                <a:path extrusionOk="0" h="2470" w="2435">
                  <a:moveTo>
                    <a:pt x="1201" y="1"/>
                  </a:moveTo>
                  <a:cubicBezTo>
                    <a:pt x="534" y="1"/>
                    <a:pt x="0" y="568"/>
                    <a:pt x="0" y="1235"/>
                  </a:cubicBezTo>
                  <a:cubicBezTo>
                    <a:pt x="0" y="1936"/>
                    <a:pt x="534" y="2469"/>
                    <a:pt x="1201" y="2469"/>
                  </a:cubicBezTo>
                  <a:cubicBezTo>
                    <a:pt x="1901" y="2469"/>
                    <a:pt x="2435" y="1936"/>
                    <a:pt x="2435" y="1235"/>
                  </a:cubicBezTo>
                  <a:cubicBezTo>
                    <a:pt x="2435" y="568"/>
                    <a:pt x="1901" y="1"/>
                    <a:pt x="1201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4392836" y="2198172"/>
              <a:ext cx="54139" cy="53415"/>
            </a:xfrm>
            <a:custGeom>
              <a:rect b="b" l="l" r="r" t="t"/>
              <a:pathLst>
                <a:path extrusionOk="0" h="2436" w="2469">
                  <a:moveTo>
                    <a:pt x="1234" y="1"/>
                  </a:moveTo>
                  <a:cubicBezTo>
                    <a:pt x="567" y="1"/>
                    <a:pt x="0" y="534"/>
                    <a:pt x="0" y="1202"/>
                  </a:cubicBezTo>
                  <a:cubicBezTo>
                    <a:pt x="0" y="1902"/>
                    <a:pt x="567" y="2436"/>
                    <a:pt x="1234" y="2436"/>
                  </a:cubicBezTo>
                  <a:cubicBezTo>
                    <a:pt x="1901" y="2436"/>
                    <a:pt x="2468" y="1902"/>
                    <a:pt x="2468" y="1202"/>
                  </a:cubicBezTo>
                  <a:cubicBezTo>
                    <a:pt x="2468" y="534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3674537" y="2259615"/>
              <a:ext cx="76088" cy="76088"/>
            </a:xfrm>
            <a:custGeom>
              <a:rect b="b" l="l" r="r" t="t"/>
              <a:pathLst>
                <a:path extrusionOk="0" h="3470" w="3470">
                  <a:moveTo>
                    <a:pt x="1735" y="1"/>
                  </a:moveTo>
                  <a:cubicBezTo>
                    <a:pt x="768" y="1"/>
                    <a:pt x="0" y="801"/>
                    <a:pt x="0" y="1735"/>
                  </a:cubicBezTo>
                  <a:cubicBezTo>
                    <a:pt x="0" y="2703"/>
                    <a:pt x="768" y="3470"/>
                    <a:pt x="1735" y="3470"/>
                  </a:cubicBezTo>
                  <a:cubicBezTo>
                    <a:pt x="2669" y="3470"/>
                    <a:pt x="3469" y="2703"/>
                    <a:pt x="3469" y="1735"/>
                  </a:cubicBezTo>
                  <a:cubicBezTo>
                    <a:pt x="3469" y="801"/>
                    <a:pt x="2669" y="1"/>
                    <a:pt x="1735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3945897" y="2462955"/>
              <a:ext cx="53415" cy="53415"/>
            </a:xfrm>
            <a:custGeom>
              <a:rect b="b" l="l" r="r" t="t"/>
              <a:pathLst>
                <a:path extrusionOk="0" h="2436" w="2436">
                  <a:moveTo>
                    <a:pt x="1235" y="1"/>
                  </a:moveTo>
                  <a:cubicBezTo>
                    <a:pt x="535" y="1"/>
                    <a:pt x="1" y="535"/>
                    <a:pt x="1" y="1235"/>
                  </a:cubicBezTo>
                  <a:cubicBezTo>
                    <a:pt x="1" y="1902"/>
                    <a:pt x="535" y="2436"/>
                    <a:pt x="1235" y="2436"/>
                  </a:cubicBezTo>
                  <a:cubicBezTo>
                    <a:pt x="1902" y="2436"/>
                    <a:pt x="2436" y="1902"/>
                    <a:pt x="2436" y="1235"/>
                  </a:cubicBezTo>
                  <a:cubicBezTo>
                    <a:pt x="2436" y="535"/>
                    <a:pt x="1902" y="1"/>
                    <a:pt x="1235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4033676" y="2517819"/>
              <a:ext cx="54139" cy="54161"/>
            </a:xfrm>
            <a:custGeom>
              <a:rect b="b" l="l" r="r" t="t"/>
              <a:pathLst>
                <a:path extrusionOk="0" h="2470" w="2469">
                  <a:moveTo>
                    <a:pt x="1235" y="1"/>
                  </a:moveTo>
                  <a:cubicBezTo>
                    <a:pt x="568" y="1"/>
                    <a:pt x="1" y="568"/>
                    <a:pt x="1" y="1235"/>
                  </a:cubicBezTo>
                  <a:cubicBezTo>
                    <a:pt x="1" y="1935"/>
                    <a:pt x="568" y="2469"/>
                    <a:pt x="1235" y="2469"/>
                  </a:cubicBezTo>
                  <a:cubicBezTo>
                    <a:pt x="1935" y="2469"/>
                    <a:pt x="2469" y="1935"/>
                    <a:pt x="2469" y="1235"/>
                  </a:cubicBezTo>
                  <a:cubicBezTo>
                    <a:pt x="2469" y="568"/>
                    <a:pt x="1935" y="1"/>
                    <a:pt x="1235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4181427" y="3189304"/>
              <a:ext cx="53415" cy="54139"/>
            </a:xfrm>
            <a:custGeom>
              <a:rect b="b" l="l" r="r" t="t"/>
              <a:pathLst>
                <a:path extrusionOk="0" h="2469" w="2436">
                  <a:moveTo>
                    <a:pt x="1235" y="1"/>
                  </a:moveTo>
                  <a:cubicBezTo>
                    <a:pt x="535" y="1"/>
                    <a:pt x="1" y="568"/>
                    <a:pt x="1" y="1235"/>
                  </a:cubicBezTo>
                  <a:cubicBezTo>
                    <a:pt x="1" y="1902"/>
                    <a:pt x="535" y="2469"/>
                    <a:pt x="1235" y="2469"/>
                  </a:cubicBezTo>
                  <a:cubicBezTo>
                    <a:pt x="1902" y="2469"/>
                    <a:pt x="2436" y="1902"/>
                    <a:pt x="2436" y="1235"/>
                  </a:cubicBezTo>
                  <a:cubicBezTo>
                    <a:pt x="2436" y="568"/>
                    <a:pt x="1902" y="1"/>
                    <a:pt x="1235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3524593" y="2629017"/>
              <a:ext cx="54139" cy="54139"/>
            </a:xfrm>
            <a:custGeom>
              <a:rect b="b" l="l" r="r" t="t"/>
              <a:pathLst>
                <a:path extrusionOk="0" h="2469" w="2469">
                  <a:moveTo>
                    <a:pt x="1234" y="0"/>
                  </a:moveTo>
                  <a:cubicBezTo>
                    <a:pt x="534" y="0"/>
                    <a:pt x="0" y="567"/>
                    <a:pt x="0" y="1234"/>
                  </a:cubicBezTo>
                  <a:cubicBezTo>
                    <a:pt x="0" y="1901"/>
                    <a:pt x="534" y="2468"/>
                    <a:pt x="1234" y="2468"/>
                  </a:cubicBezTo>
                  <a:cubicBezTo>
                    <a:pt x="1901" y="2468"/>
                    <a:pt x="2469" y="1901"/>
                    <a:pt x="2469" y="1234"/>
                  </a:cubicBezTo>
                  <a:cubicBezTo>
                    <a:pt x="2469" y="567"/>
                    <a:pt x="1901" y="0"/>
                    <a:pt x="1234" y="0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5448324" y="2881367"/>
              <a:ext cx="54139" cy="54139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67"/>
                    <a:pt x="0" y="1234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67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5029936" y="2099430"/>
              <a:ext cx="53415" cy="54139"/>
            </a:xfrm>
            <a:custGeom>
              <a:rect b="b" l="l" r="r" t="t"/>
              <a:pathLst>
                <a:path extrusionOk="0" h="2469" w="2436">
                  <a:moveTo>
                    <a:pt x="1234" y="0"/>
                  </a:moveTo>
                  <a:cubicBezTo>
                    <a:pt x="534" y="0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1" y="2469"/>
                    <a:pt x="2435" y="1902"/>
                    <a:pt x="2435" y="1235"/>
                  </a:cubicBezTo>
                  <a:cubicBezTo>
                    <a:pt x="2435" y="534"/>
                    <a:pt x="1901" y="0"/>
                    <a:pt x="1234" y="0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5116245" y="2840405"/>
              <a:ext cx="53415" cy="54139"/>
            </a:xfrm>
            <a:custGeom>
              <a:rect b="b" l="l" r="r" t="t"/>
              <a:pathLst>
                <a:path extrusionOk="0" h="2469" w="2436">
                  <a:moveTo>
                    <a:pt x="1201" y="0"/>
                  </a:moveTo>
                  <a:cubicBezTo>
                    <a:pt x="534" y="0"/>
                    <a:pt x="0" y="567"/>
                    <a:pt x="0" y="1234"/>
                  </a:cubicBezTo>
                  <a:cubicBezTo>
                    <a:pt x="0" y="1935"/>
                    <a:pt x="534" y="2469"/>
                    <a:pt x="1201" y="2469"/>
                  </a:cubicBezTo>
                  <a:cubicBezTo>
                    <a:pt x="1902" y="2469"/>
                    <a:pt x="2435" y="1935"/>
                    <a:pt x="2435" y="1234"/>
                  </a:cubicBezTo>
                  <a:cubicBezTo>
                    <a:pt x="2435" y="567"/>
                    <a:pt x="1902" y="0"/>
                    <a:pt x="1201" y="0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5345196" y="2699955"/>
              <a:ext cx="88521" cy="88521"/>
            </a:xfrm>
            <a:custGeom>
              <a:rect b="b" l="l" r="r" t="t"/>
              <a:pathLst>
                <a:path extrusionOk="0" h="4037" w="4037">
                  <a:moveTo>
                    <a:pt x="2035" y="1"/>
                  </a:moveTo>
                  <a:cubicBezTo>
                    <a:pt x="901" y="1"/>
                    <a:pt x="0" y="901"/>
                    <a:pt x="0" y="2035"/>
                  </a:cubicBezTo>
                  <a:cubicBezTo>
                    <a:pt x="0" y="3136"/>
                    <a:pt x="934" y="4037"/>
                    <a:pt x="2035" y="4037"/>
                  </a:cubicBezTo>
                  <a:cubicBezTo>
                    <a:pt x="3136" y="4037"/>
                    <a:pt x="4036" y="3136"/>
                    <a:pt x="4036" y="2035"/>
                  </a:cubicBezTo>
                  <a:cubicBezTo>
                    <a:pt x="4036" y="901"/>
                    <a:pt x="3136" y="1"/>
                    <a:pt x="2035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3512883" y="2446136"/>
              <a:ext cx="53415" cy="54161"/>
            </a:xfrm>
            <a:custGeom>
              <a:rect b="b" l="l" r="r" t="t"/>
              <a:pathLst>
                <a:path extrusionOk="0" h="2470" w="2436">
                  <a:moveTo>
                    <a:pt x="1201" y="1"/>
                  </a:moveTo>
                  <a:cubicBezTo>
                    <a:pt x="534" y="1"/>
                    <a:pt x="0" y="568"/>
                    <a:pt x="0" y="1235"/>
                  </a:cubicBezTo>
                  <a:cubicBezTo>
                    <a:pt x="0" y="1902"/>
                    <a:pt x="534" y="2469"/>
                    <a:pt x="1201" y="2469"/>
                  </a:cubicBezTo>
                  <a:cubicBezTo>
                    <a:pt x="1902" y="2469"/>
                    <a:pt x="2435" y="1935"/>
                    <a:pt x="2435" y="1235"/>
                  </a:cubicBezTo>
                  <a:cubicBezTo>
                    <a:pt x="2435" y="568"/>
                    <a:pt x="1902" y="1"/>
                    <a:pt x="1201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3823758" y="2665571"/>
              <a:ext cx="54139" cy="54161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68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68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3766701" y="3066418"/>
              <a:ext cx="54139" cy="54139"/>
            </a:xfrm>
            <a:custGeom>
              <a:rect b="b" l="l" r="r" t="t"/>
              <a:pathLst>
                <a:path extrusionOk="0" h="2469" w="2469">
                  <a:moveTo>
                    <a:pt x="1235" y="1"/>
                  </a:moveTo>
                  <a:cubicBezTo>
                    <a:pt x="567" y="1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1"/>
                    <a:pt x="1235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4034421" y="3361922"/>
              <a:ext cx="53393" cy="54161"/>
            </a:xfrm>
            <a:custGeom>
              <a:rect b="b" l="l" r="r" t="t"/>
              <a:pathLst>
                <a:path extrusionOk="0" h="2470" w="2435">
                  <a:moveTo>
                    <a:pt x="1234" y="1"/>
                  </a:moveTo>
                  <a:cubicBezTo>
                    <a:pt x="534" y="1"/>
                    <a:pt x="0" y="568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1" y="2469"/>
                    <a:pt x="2435" y="1902"/>
                    <a:pt x="2435" y="1235"/>
                  </a:cubicBezTo>
                  <a:cubicBezTo>
                    <a:pt x="2435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3999292" y="3430689"/>
              <a:ext cx="54161" cy="54139"/>
            </a:xfrm>
            <a:custGeom>
              <a:rect b="b" l="l" r="r" t="t"/>
              <a:pathLst>
                <a:path extrusionOk="0" h="2469" w="2470">
                  <a:moveTo>
                    <a:pt x="1235" y="1"/>
                  </a:moveTo>
                  <a:cubicBezTo>
                    <a:pt x="568" y="1"/>
                    <a:pt x="1" y="568"/>
                    <a:pt x="1" y="1235"/>
                  </a:cubicBezTo>
                  <a:cubicBezTo>
                    <a:pt x="1" y="1902"/>
                    <a:pt x="568" y="2469"/>
                    <a:pt x="1235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68"/>
                    <a:pt x="1902" y="1"/>
                    <a:pt x="1235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3572133" y="2308625"/>
              <a:ext cx="54139" cy="54139"/>
            </a:xfrm>
            <a:custGeom>
              <a:rect b="b" l="l" r="r" t="t"/>
              <a:pathLst>
                <a:path extrusionOk="0" h="2469" w="2469">
                  <a:moveTo>
                    <a:pt x="1235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68"/>
                    <a:pt x="1935" y="1"/>
                    <a:pt x="1235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4407462" y="1781252"/>
              <a:ext cx="54139" cy="54139"/>
            </a:xfrm>
            <a:custGeom>
              <a:rect b="b" l="l" r="r" t="t"/>
              <a:pathLst>
                <a:path extrusionOk="0" h="2469" w="2469">
                  <a:moveTo>
                    <a:pt x="1234" y="0"/>
                  </a:moveTo>
                  <a:cubicBezTo>
                    <a:pt x="567" y="0"/>
                    <a:pt x="0" y="567"/>
                    <a:pt x="0" y="1234"/>
                  </a:cubicBezTo>
                  <a:cubicBezTo>
                    <a:pt x="0" y="1901"/>
                    <a:pt x="567" y="2468"/>
                    <a:pt x="1234" y="2468"/>
                  </a:cubicBezTo>
                  <a:cubicBezTo>
                    <a:pt x="1902" y="2468"/>
                    <a:pt x="2469" y="1901"/>
                    <a:pt x="2469" y="1234"/>
                  </a:cubicBezTo>
                  <a:cubicBezTo>
                    <a:pt x="2469" y="567"/>
                    <a:pt x="1902" y="0"/>
                    <a:pt x="1234" y="0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4397946" y="1969966"/>
              <a:ext cx="53415" cy="54139"/>
            </a:xfrm>
            <a:custGeom>
              <a:rect b="b" l="l" r="r" t="t"/>
              <a:pathLst>
                <a:path extrusionOk="0" h="2469" w="2436">
                  <a:moveTo>
                    <a:pt x="1201" y="0"/>
                  </a:moveTo>
                  <a:cubicBezTo>
                    <a:pt x="534" y="0"/>
                    <a:pt x="1" y="567"/>
                    <a:pt x="1" y="1234"/>
                  </a:cubicBezTo>
                  <a:cubicBezTo>
                    <a:pt x="1" y="1902"/>
                    <a:pt x="534" y="2469"/>
                    <a:pt x="1201" y="2469"/>
                  </a:cubicBezTo>
                  <a:cubicBezTo>
                    <a:pt x="1902" y="2469"/>
                    <a:pt x="2436" y="1902"/>
                    <a:pt x="2436" y="1234"/>
                  </a:cubicBezTo>
                  <a:cubicBezTo>
                    <a:pt x="2436" y="567"/>
                    <a:pt x="1902" y="0"/>
                    <a:pt x="1201" y="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4665666" y="3578441"/>
              <a:ext cx="54139" cy="54161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68"/>
                    <a:pt x="0" y="1235"/>
                  </a:cubicBezTo>
                  <a:cubicBezTo>
                    <a:pt x="0" y="1935"/>
                    <a:pt x="534" y="2469"/>
                    <a:pt x="1234" y="2469"/>
                  </a:cubicBezTo>
                  <a:cubicBezTo>
                    <a:pt x="1902" y="2469"/>
                    <a:pt x="2469" y="1935"/>
                    <a:pt x="2469" y="1235"/>
                  </a:cubicBezTo>
                  <a:cubicBezTo>
                    <a:pt x="2469" y="568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5085523" y="1672247"/>
              <a:ext cx="53415" cy="53415"/>
            </a:xfrm>
            <a:custGeom>
              <a:rect b="b" l="l" r="r" t="t"/>
              <a:pathLst>
                <a:path extrusionOk="0" h="2436" w="2436">
                  <a:moveTo>
                    <a:pt x="1201" y="1"/>
                  </a:moveTo>
                  <a:cubicBezTo>
                    <a:pt x="534" y="1"/>
                    <a:pt x="0" y="535"/>
                    <a:pt x="0" y="1235"/>
                  </a:cubicBezTo>
                  <a:cubicBezTo>
                    <a:pt x="0" y="1902"/>
                    <a:pt x="534" y="2436"/>
                    <a:pt x="1201" y="2436"/>
                  </a:cubicBezTo>
                  <a:cubicBezTo>
                    <a:pt x="1902" y="2436"/>
                    <a:pt x="2435" y="1902"/>
                    <a:pt x="2435" y="1235"/>
                  </a:cubicBezTo>
                  <a:cubicBezTo>
                    <a:pt x="2435" y="535"/>
                    <a:pt x="1902" y="1"/>
                    <a:pt x="1201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4321153" y="2348117"/>
              <a:ext cx="54139" cy="54161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67" y="1"/>
                    <a:pt x="0" y="535"/>
                    <a:pt x="0" y="1235"/>
                  </a:cubicBezTo>
                  <a:cubicBezTo>
                    <a:pt x="0" y="1902"/>
                    <a:pt x="567" y="2469"/>
                    <a:pt x="1234" y="2469"/>
                  </a:cubicBezTo>
                  <a:cubicBezTo>
                    <a:pt x="1935" y="2469"/>
                    <a:pt x="2468" y="1902"/>
                    <a:pt x="2468" y="1235"/>
                  </a:cubicBezTo>
                  <a:cubicBezTo>
                    <a:pt x="2468" y="535"/>
                    <a:pt x="1935" y="1"/>
                    <a:pt x="1234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4022712" y="1580829"/>
              <a:ext cx="148493" cy="135337"/>
            </a:xfrm>
            <a:custGeom>
              <a:rect b="b" l="l" r="r" t="t"/>
              <a:pathLst>
                <a:path extrusionOk="0" h="6172" w="6772">
                  <a:moveTo>
                    <a:pt x="3386" y="0"/>
                  </a:moveTo>
                  <a:cubicBezTo>
                    <a:pt x="2594" y="0"/>
                    <a:pt x="1802" y="300"/>
                    <a:pt x="1201" y="901"/>
                  </a:cubicBezTo>
                  <a:cubicBezTo>
                    <a:pt x="0" y="2102"/>
                    <a:pt x="0" y="4070"/>
                    <a:pt x="1201" y="5271"/>
                  </a:cubicBezTo>
                  <a:cubicBezTo>
                    <a:pt x="1802" y="5871"/>
                    <a:pt x="2594" y="6171"/>
                    <a:pt x="3386" y="6171"/>
                  </a:cubicBezTo>
                  <a:cubicBezTo>
                    <a:pt x="4178" y="6171"/>
                    <a:pt x="4971" y="5871"/>
                    <a:pt x="5571" y="5271"/>
                  </a:cubicBezTo>
                  <a:cubicBezTo>
                    <a:pt x="6772" y="4070"/>
                    <a:pt x="6772" y="2102"/>
                    <a:pt x="5571" y="901"/>
                  </a:cubicBezTo>
                  <a:cubicBezTo>
                    <a:pt x="4971" y="300"/>
                    <a:pt x="4178" y="0"/>
                    <a:pt x="3386" y="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3591144" y="2070901"/>
              <a:ext cx="135337" cy="135337"/>
            </a:xfrm>
            <a:custGeom>
              <a:rect b="b" l="l" r="r" t="t"/>
              <a:pathLst>
                <a:path extrusionOk="0" h="6172" w="6172">
                  <a:moveTo>
                    <a:pt x="3069" y="0"/>
                  </a:moveTo>
                  <a:cubicBezTo>
                    <a:pt x="1368" y="0"/>
                    <a:pt x="1" y="1401"/>
                    <a:pt x="1" y="3103"/>
                  </a:cubicBezTo>
                  <a:cubicBezTo>
                    <a:pt x="1" y="4804"/>
                    <a:pt x="1368" y="6172"/>
                    <a:pt x="3069" y="6172"/>
                  </a:cubicBezTo>
                  <a:cubicBezTo>
                    <a:pt x="4771" y="6172"/>
                    <a:pt x="6172" y="4804"/>
                    <a:pt x="6172" y="3103"/>
                  </a:cubicBezTo>
                  <a:cubicBezTo>
                    <a:pt x="6172" y="1401"/>
                    <a:pt x="4771" y="0"/>
                    <a:pt x="3069" y="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3572856" y="2700569"/>
              <a:ext cx="145577" cy="135578"/>
            </a:xfrm>
            <a:custGeom>
              <a:rect b="b" l="l" r="r" t="t"/>
              <a:pathLst>
                <a:path extrusionOk="0" h="6183" w="6639">
                  <a:moveTo>
                    <a:pt x="3316" y="1"/>
                  </a:moveTo>
                  <a:cubicBezTo>
                    <a:pt x="1834" y="1"/>
                    <a:pt x="508" y="1074"/>
                    <a:pt x="268" y="2608"/>
                  </a:cubicBezTo>
                  <a:cubicBezTo>
                    <a:pt x="1" y="4276"/>
                    <a:pt x="1135" y="5844"/>
                    <a:pt x="2803" y="6144"/>
                  </a:cubicBezTo>
                  <a:cubicBezTo>
                    <a:pt x="2970" y="6170"/>
                    <a:pt x="3135" y="6183"/>
                    <a:pt x="3298" y="6183"/>
                  </a:cubicBezTo>
                  <a:cubicBezTo>
                    <a:pt x="4799" y="6183"/>
                    <a:pt x="6101" y="5110"/>
                    <a:pt x="6372" y="3575"/>
                  </a:cubicBezTo>
                  <a:cubicBezTo>
                    <a:pt x="6639" y="1907"/>
                    <a:pt x="5471" y="306"/>
                    <a:pt x="3803" y="39"/>
                  </a:cubicBezTo>
                  <a:cubicBezTo>
                    <a:pt x="3640" y="13"/>
                    <a:pt x="3477" y="1"/>
                    <a:pt x="3316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3665020" y="2915004"/>
              <a:ext cx="127289" cy="127289"/>
            </a:xfrm>
            <a:custGeom>
              <a:rect b="b" l="l" r="r" t="t"/>
              <a:pathLst>
                <a:path extrusionOk="0" h="5805" w="5805">
                  <a:moveTo>
                    <a:pt x="2903" y="1"/>
                  </a:moveTo>
                  <a:cubicBezTo>
                    <a:pt x="1302" y="1"/>
                    <a:pt x="1" y="1302"/>
                    <a:pt x="1" y="2903"/>
                  </a:cubicBezTo>
                  <a:cubicBezTo>
                    <a:pt x="1" y="4504"/>
                    <a:pt x="1302" y="5805"/>
                    <a:pt x="2903" y="5805"/>
                  </a:cubicBezTo>
                  <a:cubicBezTo>
                    <a:pt x="4504" y="5805"/>
                    <a:pt x="5805" y="4504"/>
                    <a:pt x="5805" y="2903"/>
                  </a:cubicBezTo>
                  <a:cubicBezTo>
                    <a:pt x="5805" y="1302"/>
                    <a:pt x="4504" y="1"/>
                    <a:pt x="2903" y="1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4623235" y="1447703"/>
              <a:ext cx="122904" cy="122904"/>
            </a:xfrm>
            <a:custGeom>
              <a:rect b="b" l="l" r="r" t="t"/>
              <a:pathLst>
                <a:path extrusionOk="0" h="5605" w="5605">
                  <a:moveTo>
                    <a:pt x="2803" y="0"/>
                  </a:moveTo>
                  <a:cubicBezTo>
                    <a:pt x="1268" y="0"/>
                    <a:pt x="1" y="1234"/>
                    <a:pt x="1" y="2802"/>
                  </a:cubicBezTo>
                  <a:cubicBezTo>
                    <a:pt x="1" y="4337"/>
                    <a:pt x="1268" y="5604"/>
                    <a:pt x="2803" y="5604"/>
                  </a:cubicBezTo>
                  <a:cubicBezTo>
                    <a:pt x="4337" y="5604"/>
                    <a:pt x="5605" y="4337"/>
                    <a:pt x="5605" y="2802"/>
                  </a:cubicBezTo>
                  <a:cubicBezTo>
                    <a:pt x="5605" y="1234"/>
                    <a:pt x="4337" y="0"/>
                    <a:pt x="2803" y="0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4308698" y="1466714"/>
              <a:ext cx="244338" cy="243593"/>
            </a:xfrm>
            <a:custGeom>
              <a:rect b="b" l="l" r="r" t="t"/>
              <a:pathLst>
                <a:path extrusionOk="0" h="11109" w="11143">
                  <a:moveTo>
                    <a:pt x="5572" y="0"/>
                  </a:moveTo>
                  <a:cubicBezTo>
                    <a:pt x="2503" y="0"/>
                    <a:pt x="1" y="2469"/>
                    <a:pt x="1" y="5538"/>
                  </a:cubicBezTo>
                  <a:cubicBezTo>
                    <a:pt x="1" y="8607"/>
                    <a:pt x="2503" y="11108"/>
                    <a:pt x="5572" y="11108"/>
                  </a:cubicBezTo>
                  <a:cubicBezTo>
                    <a:pt x="8640" y="11108"/>
                    <a:pt x="11142" y="8607"/>
                    <a:pt x="11142" y="5538"/>
                  </a:cubicBezTo>
                  <a:cubicBezTo>
                    <a:pt x="11142" y="2469"/>
                    <a:pt x="8640" y="0"/>
                    <a:pt x="5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5053333" y="1805373"/>
              <a:ext cx="350380" cy="350380"/>
            </a:xfrm>
            <a:custGeom>
              <a:rect b="b" l="l" r="r" t="t"/>
              <a:pathLst>
                <a:path extrusionOk="0" h="15979" w="15979">
                  <a:moveTo>
                    <a:pt x="7973" y="1"/>
                  </a:moveTo>
                  <a:cubicBezTo>
                    <a:pt x="3570" y="1"/>
                    <a:pt x="1" y="3570"/>
                    <a:pt x="1" y="7973"/>
                  </a:cubicBezTo>
                  <a:cubicBezTo>
                    <a:pt x="1" y="12410"/>
                    <a:pt x="3570" y="15979"/>
                    <a:pt x="7973" y="15979"/>
                  </a:cubicBezTo>
                  <a:cubicBezTo>
                    <a:pt x="12409" y="15979"/>
                    <a:pt x="15979" y="12410"/>
                    <a:pt x="15979" y="7973"/>
                  </a:cubicBezTo>
                  <a:cubicBezTo>
                    <a:pt x="15979" y="3570"/>
                    <a:pt x="12409" y="1"/>
                    <a:pt x="7973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5052609" y="3309996"/>
              <a:ext cx="97292" cy="97292"/>
            </a:xfrm>
            <a:custGeom>
              <a:rect b="b" l="l" r="r" t="t"/>
              <a:pathLst>
                <a:path extrusionOk="0" h="4437" w="4437">
                  <a:moveTo>
                    <a:pt x="2202" y="1"/>
                  </a:moveTo>
                  <a:cubicBezTo>
                    <a:pt x="1001" y="1"/>
                    <a:pt x="0" y="968"/>
                    <a:pt x="0" y="2202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36" y="4437"/>
                    <a:pt x="4437" y="3436"/>
                    <a:pt x="4437" y="2202"/>
                  </a:cubicBezTo>
                  <a:cubicBezTo>
                    <a:pt x="4437" y="968"/>
                    <a:pt x="3436" y="1"/>
                    <a:pt x="2202" y="1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5273513" y="2836019"/>
              <a:ext cx="108256" cy="108256"/>
            </a:xfrm>
            <a:custGeom>
              <a:rect b="b" l="l" r="r" t="t"/>
              <a:pathLst>
                <a:path extrusionOk="0" h="4937" w="4937">
                  <a:moveTo>
                    <a:pt x="2468" y="0"/>
                  </a:moveTo>
                  <a:cubicBezTo>
                    <a:pt x="1101" y="0"/>
                    <a:pt x="0" y="1101"/>
                    <a:pt x="0" y="2469"/>
                  </a:cubicBezTo>
                  <a:cubicBezTo>
                    <a:pt x="0" y="3836"/>
                    <a:pt x="1101" y="4937"/>
                    <a:pt x="2468" y="4937"/>
                  </a:cubicBezTo>
                  <a:cubicBezTo>
                    <a:pt x="3836" y="4937"/>
                    <a:pt x="4937" y="3836"/>
                    <a:pt x="4937" y="2469"/>
                  </a:cubicBezTo>
                  <a:cubicBezTo>
                    <a:pt x="4937" y="1101"/>
                    <a:pt x="3836" y="0"/>
                    <a:pt x="2468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5451241" y="2601936"/>
              <a:ext cx="107554" cy="108278"/>
            </a:xfrm>
            <a:custGeom>
              <a:rect b="b" l="l" r="r" t="t"/>
              <a:pathLst>
                <a:path extrusionOk="0" h="4938" w="4905">
                  <a:moveTo>
                    <a:pt x="2436" y="1"/>
                  </a:moveTo>
                  <a:cubicBezTo>
                    <a:pt x="1102" y="1"/>
                    <a:pt x="1" y="1102"/>
                    <a:pt x="1" y="2469"/>
                  </a:cubicBezTo>
                  <a:cubicBezTo>
                    <a:pt x="1" y="3837"/>
                    <a:pt x="1102" y="4938"/>
                    <a:pt x="2436" y="4938"/>
                  </a:cubicBezTo>
                  <a:cubicBezTo>
                    <a:pt x="3804" y="4938"/>
                    <a:pt x="4904" y="3837"/>
                    <a:pt x="4904" y="2469"/>
                  </a:cubicBezTo>
                  <a:cubicBezTo>
                    <a:pt x="4904" y="1102"/>
                    <a:pt x="3804" y="1"/>
                    <a:pt x="2436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5374448" y="2136730"/>
              <a:ext cx="186537" cy="186537"/>
            </a:xfrm>
            <a:custGeom>
              <a:rect b="b" l="l" r="r" t="t"/>
              <a:pathLst>
                <a:path extrusionOk="0" h="8507" w="8507">
                  <a:moveTo>
                    <a:pt x="4270" y="1"/>
                  </a:moveTo>
                  <a:cubicBezTo>
                    <a:pt x="1902" y="1"/>
                    <a:pt x="0" y="1902"/>
                    <a:pt x="0" y="4270"/>
                  </a:cubicBezTo>
                  <a:cubicBezTo>
                    <a:pt x="0" y="6605"/>
                    <a:pt x="1902" y="8507"/>
                    <a:pt x="4270" y="8507"/>
                  </a:cubicBezTo>
                  <a:cubicBezTo>
                    <a:pt x="6605" y="8507"/>
                    <a:pt x="8506" y="6605"/>
                    <a:pt x="8506" y="4270"/>
                  </a:cubicBezTo>
                  <a:cubicBezTo>
                    <a:pt x="8506" y="1902"/>
                    <a:pt x="6605" y="1"/>
                    <a:pt x="4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4269951" y="3211978"/>
              <a:ext cx="107532" cy="107554"/>
            </a:xfrm>
            <a:custGeom>
              <a:rect b="b" l="l" r="r" t="t"/>
              <a:pathLst>
                <a:path extrusionOk="0" h="4905" w="4904">
                  <a:moveTo>
                    <a:pt x="2435" y="1"/>
                  </a:moveTo>
                  <a:cubicBezTo>
                    <a:pt x="1101" y="1"/>
                    <a:pt x="0" y="1102"/>
                    <a:pt x="0" y="2469"/>
                  </a:cubicBezTo>
                  <a:cubicBezTo>
                    <a:pt x="0" y="3803"/>
                    <a:pt x="1101" y="4904"/>
                    <a:pt x="2435" y="4904"/>
                  </a:cubicBezTo>
                  <a:cubicBezTo>
                    <a:pt x="3803" y="4904"/>
                    <a:pt x="4904" y="3803"/>
                    <a:pt x="4904" y="2469"/>
                  </a:cubicBezTo>
                  <a:cubicBezTo>
                    <a:pt x="4904" y="1102"/>
                    <a:pt x="3803" y="1"/>
                    <a:pt x="2435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3959076" y="3315851"/>
              <a:ext cx="54139" cy="54139"/>
            </a:xfrm>
            <a:custGeom>
              <a:rect b="b" l="l" r="r" t="t"/>
              <a:pathLst>
                <a:path extrusionOk="0" h="2469" w="2469">
                  <a:moveTo>
                    <a:pt x="1234" y="0"/>
                  </a:moveTo>
                  <a:cubicBezTo>
                    <a:pt x="567" y="0"/>
                    <a:pt x="0" y="568"/>
                    <a:pt x="0" y="1235"/>
                  </a:cubicBezTo>
                  <a:cubicBezTo>
                    <a:pt x="0" y="1902"/>
                    <a:pt x="567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0"/>
                    <a:pt x="1234" y="0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3861781" y="3180533"/>
              <a:ext cx="108278" cy="108278"/>
            </a:xfrm>
            <a:custGeom>
              <a:rect b="b" l="l" r="r" t="t"/>
              <a:pathLst>
                <a:path extrusionOk="0" h="4938" w="4938">
                  <a:moveTo>
                    <a:pt x="2469" y="0"/>
                  </a:moveTo>
                  <a:cubicBezTo>
                    <a:pt x="1102" y="0"/>
                    <a:pt x="1" y="1135"/>
                    <a:pt x="1" y="2469"/>
                  </a:cubicBezTo>
                  <a:cubicBezTo>
                    <a:pt x="1" y="3836"/>
                    <a:pt x="1102" y="4937"/>
                    <a:pt x="2469" y="4937"/>
                  </a:cubicBezTo>
                  <a:cubicBezTo>
                    <a:pt x="3837" y="4937"/>
                    <a:pt x="4938" y="3836"/>
                    <a:pt x="4938" y="2469"/>
                  </a:cubicBezTo>
                  <a:cubicBezTo>
                    <a:pt x="4938" y="1135"/>
                    <a:pt x="3837" y="0"/>
                    <a:pt x="2469" y="0"/>
                  </a:cubicBezTo>
                  <a:close/>
                </a:path>
              </a:pathLst>
            </a:custGeom>
            <a:solidFill>
              <a:srgbClr val="FCB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4264820" y="3451894"/>
              <a:ext cx="108278" cy="108278"/>
            </a:xfrm>
            <a:custGeom>
              <a:rect b="b" l="l" r="r" t="t"/>
              <a:pathLst>
                <a:path extrusionOk="0" h="4938" w="4938">
                  <a:moveTo>
                    <a:pt x="2469" y="1"/>
                  </a:moveTo>
                  <a:cubicBezTo>
                    <a:pt x="1101" y="1"/>
                    <a:pt x="1" y="1102"/>
                    <a:pt x="1" y="2469"/>
                  </a:cubicBezTo>
                  <a:cubicBezTo>
                    <a:pt x="1" y="3837"/>
                    <a:pt x="1101" y="4938"/>
                    <a:pt x="2469" y="4938"/>
                  </a:cubicBezTo>
                  <a:cubicBezTo>
                    <a:pt x="3837" y="4938"/>
                    <a:pt x="4937" y="3837"/>
                    <a:pt x="4937" y="2469"/>
                  </a:cubicBezTo>
                  <a:cubicBezTo>
                    <a:pt x="4937" y="1102"/>
                    <a:pt x="3837" y="1"/>
                    <a:pt x="2469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4425005" y="2996204"/>
              <a:ext cx="108278" cy="108278"/>
            </a:xfrm>
            <a:custGeom>
              <a:rect b="b" l="l" r="r" t="t"/>
              <a:pathLst>
                <a:path extrusionOk="0" h="4938" w="4938">
                  <a:moveTo>
                    <a:pt x="2469" y="0"/>
                  </a:moveTo>
                  <a:cubicBezTo>
                    <a:pt x="1102" y="0"/>
                    <a:pt x="1" y="1101"/>
                    <a:pt x="1" y="2469"/>
                  </a:cubicBezTo>
                  <a:cubicBezTo>
                    <a:pt x="1" y="3836"/>
                    <a:pt x="1102" y="4937"/>
                    <a:pt x="2469" y="4937"/>
                  </a:cubicBezTo>
                  <a:cubicBezTo>
                    <a:pt x="3837" y="4937"/>
                    <a:pt x="4938" y="3836"/>
                    <a:pt x="4938" y="2469"/>
                  </a:cubicBezTo>
                  <a:cubicBezTo>
                    <a:pt x="4938" y="1101"/>
                    <a:pt x="3837" y="0"/>
                    <a:pt x="2469" y="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4996276" y="3568946"/>
              <a:ext cx="54161" cy="54139"/>
            </a:xfrm>
            <a:custGeom>
              <a:rect b="b" l="l" r="r" t="t"/>
              <a:pathLst>
                <a:path extrusionOk="0" h="2469" w="2470">
                  <a:moveTo>
                    <a:pt x="1235" y="0"/>
                  </a:moveTo>
                  <a:cubicBezTo>
                    <a:pt x="568" y="0"/>
                    <a:pt x="1" y="567"/>
                    <a:pt x="1" y="1234"/>
                  </a:cubicBezTo>
                  <a:cubicBezTo>
                    <a:pt x="1" y="1901"/>
                    <a:pt x="568" y="2468"/>
                    <a:pt x="1235" y="2468"/>
                  </a:cubicBezTo>
                  <a:cubicBezTo>
                    <a:pt x="1935" y="2468"/>
                    <a:pt x="2469" y="1901"/>
                    <a:pt x="2469" y="1234"/>
                  </a:cubicBezTo>
                  <a:cubicBezTo>
                    <a:pt x="2469" y="567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4979457" y="3478975"/>
              <a:ext cx="54139" cy="54139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67"/>
                    <a:pt x="0" y="1234"/>
                  </a:cubicBezTo>
                  <a:cubicBezTo>
                    <a:pt x="0" y="1901"/>
                    <a:pt x="534" y="2469"/>
                    <a:pt x="1235" y="2469"/>
                  </a:cubicBezTo>
                  <a:cubicBezTo>
                    <a:pt x="1902" y="2469"/>
                    <a:pt x="2469" y="1935"/>
                    <a:pt x="2469" y="1234"/>
                  </a:cubicBezTo>
                  <a:cubicBezTo>
                    <a:pt x="2469" y="567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4992614" y="3676460"/>
              <a:ext cx="54161" cy="53415"/>
            </a:xfrm>
            <a:custGeom>
              <a:rect b="b" l="l" r="r" t="t"/>
              <a:pathLst>
                <a:path extrusionOk="0" h="2436" w="2470">
                  <a:moveTo>
                    <a:pt x="1235" y="1"/>
                  </a:moveTo>
                  <a:cubicBezTo>
                    <a:pt x="568" y="1"/>
                    <a:pt x="1" y="534"/>
                    <a:pt x="1" y="1201"/>
                  </a:cubicBezTo>
                  <a:cubicBezTo>
                    <a:pt x="1" y="1902"/>
                    <a:pt x="568" y="2436"/>
                    <a:pt x="1235" y="2436"/>
                  </a:cubicBezTo>
                  <a:cubicBezTo>
                    <a:pt x="1902" y="2436"/>
                    <a:pt x="2469" y="1902"/>
                    <a:pt x="2469" y="1201"/>
                  </a:cubicBezTo>
                  <a:cubicBezTo>
                    <a:pt x="2469" y="534"/>
                    <a:pt x="1902" y="1"/>
                    <a:pt x="1235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4234822" y="3635498"/>
              <a:ext cx="54161" cy="54139"/>
            </a:xfrm>
            <a:custGeom>
              <a:rect b="b" l="l" r="r" t="t"/>
              <a:pathLst>
                <a:path extrusionOk="0" h="2469" w="2470">
                  <a:moveTo>
                    <a:pt x="1235" y="1"/>
                  </a:moveTo>
                  <a:cubicBezTo>
                    <a:pt x="568" y="1"/>
                    <a:pt x="1" y="534"/>
                    <a:pt x="1" y="1235"/>
                  </a:cubicBezTo>
                  <a:cubicBezTo>
                    <a:pt x="1" y="1902"/>
                    <a:pt x="568" y="2469"/>
                    <a:pt x="1235" y="2469"/>
                  </a:cubicBezTo>
                  <a:cubicBezTo>
                    <a:pt x="1936" y="2469"/>
                    <a:pt x="2469" y="1902"/>
                    <a:pt x="2469" y="1235"/>
                  </a:cubicBezTo>
                  <a:cubicBezTo>
                    <a:pt x="2469" y="534"/>
                    <a:pt x="1936" y="1"/>
                    <a:pt x="1235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4115599" y="3725470"/>
              <a:ext cx="54139" cy="54139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8" y="0"/>
                    <a:pt x="1" y="534"/>
                    <a:pt x="1" y="1235"/>
                  </a:cubicBezTo>
                  <a:cubicBezTo>
                    <a:pt x="1" y="1902"/>
                    <a:pt x="568" y="2469"/>
                    <a:pt x="1235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4853656" y="3571139"/>
              <a:ext cx="54139" cy="54139"/>
            </a:xfrm>
            <a:custGeom>
              <a:rect b="b" l="l" r="r" t="t"/>
              <a:pathLst>
                <a:path extrusionOk="0" h="2469" w="2469">
                  <a:moveTo>
                    <a:pt x="1234" y="0"/>
                  </a:moveTo>
                  <a:cubicBezTo>
                    <a:pt x="534" y="0"/>
                    <a:pt x="0" y="567"/>
                    <a:pt x="0" y="1234"/>
                  </a:cubicBezTo>
                  <a:cubicBezTo>
                    <a:pt x="0" y="1935"/>
                    <a:pt x="534" y="2469"/>
                    <a:pt x="1234" y="2469"/>
                  </a:cubicBezTo>
                  <a:cubicBezTo>
                    <a:pt x="1901" y="2469"/>
                    <a:pt x="2468" y="1935"/>
                    <a:pt x="2468" y="1234"/>
                  </a:cubicBezTo>
                  <a:cubicBezTo>
                    <a:pt x="2468" y="567"/>
                    <a:pt x="1901" y="0"/>
                    <a:pt x="1234" y="0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4392836" y="3158582"/>
              <a:ext cx="54139" cy="54139"/>
            </a:xfrm>
            <a:custGeom>
              <a:rect b="b" l="l" r="r" t="t"/>
              <a:pathLst>
                <a:path extrusionOk="0" h="2469" w="2469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02"/>
                    <a:pt x="567" y="2469"/>
                    <a:pt x="1234" y="2469"/>
                  </a:cubicBezTo>
                  <a:cubicBezTo>
                    <a:pt x="1901" y="2469"/>
                    <a:pt x="2468" y="1902"/>
                    <a:pt x="2468" y="1235"/>
                  </a:cubicBezTo>
                  <a:cubicBezTo>
                    <a:pt x="2468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4758553" y="3567477"/>
              <a:ext cx="54139" cy="54139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8" y="0"/>
                    <a:pt x="1" y="567"/>
                    <a:pt x="1" y="1235"/>
                  </a:cubicBezTo>
                  <a:cubicBezTo>
                    <a:pt x="1" y="1902"/>
                    <a:pt x="568" y="2469"/>
                    <a:pt x="1235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67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4803901" y="3799346"/>
              <a:ext cx="54161" cy="54139"/>
            </a:xfrm>
            <a:custGeom>
              <a:rect b="b" l="l" r="r" t="t"/>
              <a:pathLst>
                <a:path extrusionOk="0" h="2469" w="2470">
                  <a:moveTo>
                    <a:pt x="1235" y="1"/>
                  </a:moveTo>
                  <a:cubicBezTo>
                    <a:pt x="568" y="1"/>
                    <a:pt x="1" y="534"/>
                    <a:pt x="1" y="1235"/>
                  </a:cubicBezTo>
                  <a:cubicBezTo>
                    <a:pt x="1" y="1902"/>
                    <a:pt x="568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1"/>
                    <a:pt x="1235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4565454" y="3766431"/>
              <a:ext cx="54139" cy="53415"/>
            </a:xfrm>
            <a:custGeom>
              <a:rect b="b" l="l" r="r" t="t"/>
              <a:pathLst>
                <a:path extrusionOk="0" h="2436" w="2469">
                  <a:moveTo>
                    <a:pt x="1235" y="1"/>
                  </a:moveTo>
                  <a:cubicBezTo>
                    <a:pt x="567" y="1"/>
                    <a:pt x="0" y="534"/>
                    <a:pt x="0" y="1235"/>
                  </a:cubicBezTo>
                  <a:cubicBezTo>
                    <a:pt x="0" y="1902"/>
                    <a:pt x="567" y="2436"/>
                    <a:pt x="1235" y="2436"/>
                  </a:cubicBezTo>
                  <a:cubicBezTo>
                    <a:pt x="1935" y="2436"/>
                    <a:pt x="2469" y="1902"/>
                    <a:pt x="2469" y="1235"/>
                  </a:cubicBezTo>
                  <a:cubicBezTo>
                    <a:pt x="2469" y="534"/>
                    <a:pt x="1935" y="1"/>
                    <a:pt x="1235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4727832" y="3672074"/>
              <a:ext cx="54139" cy="54139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8" y="0"/>
                    <a:pt x="1" y="567"/>
                    <a:pt x="1" y="1235"/>
                  </a:cubicBezTo>
                  <a:cubicBezTo>
                    <a:pt x="1" y="1902"/>
                    <a:pt x="568" y="2469"/>
                    <a:pt x="1235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67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4328455" y="3372163"/>
              <a:ext cx="54139" cy="53415"/>
            </a:xfrm>
            <a:custGeom>
              <a:rect b="b" l="l" r="r" t="t"/>
              <a:pathLst>
                <a:path extrusionOk="0" h="2436" w="2469">
                  <a:moveTo>
                    <a:pt x="1235" y="1"/>
                  </a:moveTo>
                  <a:cubicBezTo>
                    <a:pt x="568" y="1"/>
                    <a:pt x="1" y="535"/>
                    <a:pt x="1" y="1202"/>
                  </a:cubicBezTo>
                  <a:cubicBezTo>
                    <a:pt x="1" y="1902"/>
                    <a:pt x="568" y="2436"/>
                    <a:pt x="1235" y="2436"/>
                  </a:cubicBezTo>
                  <a:cubicBezTo>
                    <a:pt x="1902" y="2436"/>
                    <a:pt x="2469" y="1902"/>
                    <a:pt x="2469" y="1202"/>
                  </a:cubicBezTo>
                  <a:cubicBezTo>
                    <a:pt x="2469" y="535"/>
                    <a:pt x="1902" y="1"/>
                    <a:pt x="1235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4185813" y="3401437"/>
              <a:ext cx="54161" cy="54139"/>
            </a:xfrm>
            <a:custGeom>
              <a:rect b="b" l="l" r="r" t="t"/>
              <a:pathLst>
                <a:path extrusionOk="0" h="2469" w="2470">
                  <a:moveTo>
                    <a:pt x="1235" y="0"/>
                  </a:moveTo>
                  <a:cubicBezTo>
                    <a:pt x="568" y="0"/>
                    <a:pt x="1" y="534"/>
                    <a:pt x="1" y="1234"/>
                  </a:cubicBezTo>
                  <a:cubicBezTo>
                    <a:pt x="1" y="1902"/>
                    <a:pt x="568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4891679" y="3066418"/>
              <a:ext cx="54139" cy="54139"/>
            </a:xfrm>
            <a:custGeom>
              <a:rect b="b" l="l" r="r" t="t"/>
              <a:pathLst>
                <a:path extrusionOk="0" h="2469" w="2469">
                  <a:moveTo>
                    <a:pt x="1235" y="1"/>
                  </a:moveTo>
                  <a:cubicBezTo>
                    <a:pt x="568" y="1"/>
                    <a:pt x="1" y="534"/>
                    <a:pt x="1" y="1235"/>
                  </a:cubicBezTo>
                  <a:cubicBezTo>
                    <a:pt x="1" y="1902"/>
                    <a:pt x="568" y="2469"/>
                    <a:pt x="1235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5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4528155" y="3534563"/>
              <a:ext cx="54139" cy="54139"/>
            </a:xfrm>
            <a:custGeom>
              <a:rect b="b" l="l" r="r" t="t"/>
              <a:pathLst>
                <a:path extrusionOk="0" h="2469" w="2469">
                  <a:moveTo>
                    <a:pt x="1234" y="0"/>
                  </a:moveTo>
                  <a:cubicBezTo>
                    <a:pt x="567" y="0"/>
                    <a:pt x="0" y="534"/>
                    <a:pt x="0" y="1234"/>
                  </a:cubicBezTo>
                  <a:cubicBezTo>
                    <a:pt x="0" y="1902"/>
                    <a:pt x="567" y="2469"/>
                    <a:pt x="1234" y="2469"/>
                  </a:cubicBezTo>
                  <a:cubicBezTo>
                    <a:pt x="1935" y="2469"/>
                    <a:pt x="2469" y="1902"/>
                    <a:pt x="2469" y="1234"/>
                  </a:cubicBezTo>
                  <a:cubicBezTo>
                    <a:pt x="2469" y="534"/>
                    <a:pt x="1935" y="0"/>
                    <a:pt x="1234" y="0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4422088" y="3446061"/>
              <a:ext cx="53415" cy="53393"/>
            </a:xfrm>
            <a:custGeom>
              <a:rect b="b" l="l" r="r" t="t"/>
              <a:pathLst>
                <a:path extrusionOk="0" h="2435" w="2436">
                  <a:moveTo>
                    <a:pt x="1201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1"/>
                    <a:pt x="534" y="2435"/>
                    <a:pt x="1201" y="2435"/>
                  </a:cubicBezTo>
                  <a:cubicBezTo>
                    <a:pt x="1902" y="2435"/>
                    <a:pt x="2435" y="1901"/>
                    <a:pt x="2435" y="1234"/>
                  </a:cubicBezTo>
                  <a:cubicBezTo>
                    <a:pt x="2435" y="534"/>
                    <a:pt x="1902" y="0"/>
                    <a:pt x="1201" y="0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4819996" y="2933292"/>
              <a:ext cx="54139" cy="54139"/>
            </a:xfrm>
            <a:custGeom>
              <a:rect b="b" l="l" r="r" t="t"/>
              <a:pathLst>
                <a:path extrusionOk="0" h="2469" w="2469">
                  <a:moveTo>
                    <a:pt x="1235" y="1"/>
                  </a:moveTo>
                  <a:cubicBezTo>
                    <a:pt x="568" y="1"/>
                    <a:pt x="1" y="534"/>
                    <a:pt x="1" y="1235"/>
                  </a:cubicBezTo>
                  <a:cubicBezTo>
                    <a:pt x="1" y="1902"/>
                    <a:pt x="568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1"/>
                    <a:pt x="1235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5103812" y="3220025"/>
              <a:ext cx="54139" cy="54139"/>
            </a:xfrm>
            <a:custGeom>
              <a:rect b="b" l="l" r="r" t="t"/>
              <a:pathLst>
                <a:path extrusionOk="0" h="2469" w="2469">
                  <a:moveTo>
                    <a:pt x="1234" y="1"/>
                  </a:moveTo>
                  <a:cubicBezTo>
                    <a:pt x="534" y="1"/>
                    <a:pt x="0" y="568"/>
                    <a:pt x="0" y="1235"/>
                  </a:cubicBezTo>
                  <a:cubicBezTo>
                    <a:pt x="0" y="1935"/>
                    <a:pt x="534" y="2469"/>
                    <a:pt x="1234" y="2469"/>
                  </a:cubicBezTo>
                  <a:cubicBezTo>
                    <a:pt x="1902" y="2469"/>
                    <a:pt x="2469" y="1935"/>
                    <a:pt x="2469" y="1235"/>
                  </a:cubicBezTo>
                  <a:cubicBezTo>
                    <a:pt x="2469" y="568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4998469" y="3214170"/>
              <a:ext cx="54161" cy="54161"/>
            </a:xfrm>
            <a:custGeom>
              <a:rect b="b" l="l" r="r" t="t"/>
              <a:pathLst>
                <a:path extrusionOk="0" h="2470" w="2470">
                  <a:moveTo>
                    <a:pt x="1235" y="1"/>
                  </a:moveTo>
                  <a:cubicBezTo>
                    <a:pt x="568" y="1"/>
                    <a:pt x="1" y="535"/>
                    <a:pt x="1" y="1235"/>
                  </a:cubicBezTo>
                  <a:cubicBezTo>
                    <a:pt x="1" y="1902"/>
                    <a:pt x="568" y="2469"/>
                    <a:pt x="1235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5"/>
                    <a:pt x="1902" y="1"/>
                    <a:pt x="1235" y="1"/>
                  </a:cubicBezTo>
                  <a:close/>
                </a:path>
              </a:pathLst>
            </a:custGeom>
            <a:solidFill>
              <a:srgbClr val="FCB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4904112" y="3462880"/>
              <a:ext cx="54161" cy="54139"/>
            </a:xfrm>
            <a:custGeom>
              <a:rect b="b" l="l" r="r" t="t"/>
              <a:pathLst>
                <a:path extrusionOk="0" h="2469" w="2470">
                  <a:moveTo>
                    <a:pt x="1235" y="0"/>
                  </a:moveTo>
                  <a:cubicBezTo>
                    <a:pt x="534" y="0"/>
                    <a:pt x="1" y="567"/>
                    <a:pt x="1" y="1234"/>
                  </a:cubicBezTo>
                  <a:cubicBezTo>
                    <a:pt x="1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67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4938495" y="3789105"/>
              <a:ext cx="54139" cy="54139"/>
            </a:xfrm>
            <a:custGeom>
              <a:rect b="b" l="l" r="r" t="t"/>
              <a:pathLst>
                <a:path extrusionOk="0" h="2469" w="2469">
                  <a:moveTo>
                    <a:pt x="1235" y="1"/>
                  </a:moveTo>
                  <a:cubicBezTo>
                    <a:pt x="534" y="1"/>
                    <a:pt x="0" y="568"/>
                    <a:pt x="0" y="1235"/>
                  </a:cubicBezTo>
                  <a:cubicBezTo>
                    <a:pt x="0" y="1935"/>
                    <a:pt x="534" y="2469"/>
                    <a:pt x="1235" y="2469"/>
                  </a:cubicBezTo>
                  <a:cubicBezTo>
                    <a:pt x="1902" y="2469"/>
                    <a:pt x="2469" y="1935"/>
                    <a:pt x="2469" y="1235"/>
                  </a:cubicBezTo>
                  <a:cubicBezTo>
                    <a:pt x="2469" y="568"/>
                    <a:pt x="1902" y="1"/>
                    <a:pt x="1235" y="1"/>
                  </a:cubicBezTo>
                  <a:close/>
                </a:path>
              </a:pathLst>
            </a:custGeom>
            <a:solidFill>
              <a:srgbClr val="FCB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4432329" y="3805200"/>
              <a:ext cx="54139" cy="54139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68"/>
                    <a:pt x="0" y="1235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68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4343081" y="3763515"/>
              <a:ext cx="54161" cy="54139"/>
            </a:xfrm>
            <a:custGeom>
              <a:rect b="b" l="l" r="r" t="t"/>
              <a:pathLst>
                <a:path extrusionOk="0" h="2469" w="2470">
                  <a:moveTo>
                    <a:pt x="1235" y="0"/>
                  </a:moveTo>
                  <a:cubicBezTo>
                    <a:pt x="568" y="0"/>
                    <a:pt x="1" y="567"/>
                    <a:pt x="1" y="1234"/>
                  </a:cubicBezTo>
                  <a:cubicBezTo>
                    <a:pt x="1" y="1935"/>
                    <a:pt x="568" y="2469"/>
                    <a:pt x="1235" y="2469"/>
                  </a:cubicBezTo>
                  <a:cubicBezTo>
                    <a:pt x="1902" y="2469"/>
                    <a:pt x="2469" y="1935"/>
                    <a:pt x="2469" y="1234"/>
                  </a:cubicBezTo>
                  <a:cubicBezTo>
                    <a:pt x="2469" y="567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4623235" y="2974254"/>
              <a:ext cx="54139" cy="53415"/>
            </a:xfrm>
            <a:custGeom>
              <a:rect b="b" l="l" r="r" t="t"/>
              <a:pathLst>
                <a:path extrusionOk="0" h="2436" w="2469">
                  <a:moveTo>
                    <a:pt x="1235" y="1"/>
                  </a:moveTo>
                  <a:cubicBezTo>
                    <a:pt x="534" y="1"/>
                    <a:pt x="1" y="534"/>
                    <a:pt x="1" y="1202"/>
                  </a:cubicBezTo>
                  <a:cubicBezTo>
                    <a:pt x="1" y="1902"/>
                    <a:pt x="534" y="2436"/>
                    <a:pt x="1235" y="2436"/>
                  </a:cubicBezTo>
                  <a:cubicBezTo>
                    <a:pt x="1902" y="2436"/>
                    <a:pt x="2469" y="1902"/>
                    <a:pt x="2469" y="1202"/>
                  </a:cubicBezTo>
                  <a:cubicBezTo>
                    <a:pt x="2469" y="534"/>
                    <a:pt x="1902" y="1"/>
                    <a:pt x="1235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5345920" y="3004976"/>
              <a:ext cx="54139" cy="53415"/>
            </a:xfrm>
            <a:custGeom>
              <a:rect b="b" l="l" r="r" t="t"/>
              <a:pathLst>
                <a:path extrusionOk="0" h="2436" w="2469">
                  <a:moveTo>
                    <a:pt x="1235" y="1"/>
                  </a:moveTo>
                  <a:cubicBezTo>
                    <a:pt x="567" y="1"/>
                    <a:pt x="0" y="534"/>
                    <a:pt x="0" y="1235"/>
                  </a:cubicBezTo>
                  <a:cubicBezTo>
                    <a:pt x="0" y="1902"/>
                    <a:pt x="567" y="2436"/>
                    <a:pt x="1235" y="2436"/>
                  </a:cubicBezTo>
                  <a:cubicBezTo>
                    <a:pt x="1935" y="2436"/>
                    <a:pt x="2469" y="1902"/>
                    <a:pt x="2469" y="1235"/>
                  </a:cubicBezTo>
                  <a:cubicBezTo>
                    <a:pt x="2469" y="534"/>
                    <a:pt x="1935" y="1"/>
                    <a:pt x="1235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5257418" y="3181256"/>
              <a:ext cx="54139" cy="53415"/>
            </a:xfrm>
            <a:custGeom>
              <a:rect b="b" l="l" r="r" t="t"/>
              <a:pathLst>
                <a:path extrusionOk="0" h="2436" w="2469">
                  <a:moveTo>
                    <a:pt x="1234" y="1"/>
                  </a:moveTo>
                  <a:cubicBezTo>
                    <a:pt x="567" y="1"/>
                    <a:pt x="0" y="534"/>
                    <a:pt x="0" y="1202"/>
                  </a:cubicBezTo>
                  <a:cubicBezTo>
                    <a:pt x="0" y="1902"/>
                    <a:pt x="567" y="2436"/>
                    <a:pt x="1234" y="2436"/>
                  </a:cubicBezTo>
                  <a:cubicBezTo>
                    <a:pt x="1902" y="2436"/>
                    <a:pt x="2469" y="1902"/>
                    <a:pt x="2469" y="1202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5534633" y="2337153"/>
              <a:ext cx="54139" cy="54139"/>
            </a:xfrm>
            <a:custGeom>
              <a:rect b="b" l="l" r="r" t="t"/>
              <a:pathLst>
                <a:path extrusionOk="0" h="2469" w="2469">
                  <a:moveTo>
                    <a:pt x="1235" y="1"/>
                  </a:moveTo>
                  <a:cubicBezTo>
                    <a:pt x="568" y="1"/>
                    <a:pt x="1" y="568"/>
                    <a:pt x="1" y="1235"/>
                  </a:cubicBezTo>
                  <a:cubicBezTo>
                    <a:pt x="1" y="1902"/>
                    <a:pt x="568" y="2469"/>
                    <a:pt x="1235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68"/>
                    <a:pt x="1902" y="1"/>
                    <a:pt x="1235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5483431" y="2485651"/>
              <a:ext cx="80474" cy="80474"/>
            </a:xfrm>
            <a:custGeom>
              <a:rect b="b" l="l" r="r" t="t"/>
              <a:pathLst>
                <a:path extrusionOk="0" h="3670" w="3670">
                  <a:moveTo>
                    <a:pt x="1835" y="0"/>
                  </a:moveTo>
                  <a:cubicBezTo>
                    <a:pt x="801" y="0"/>
                    <a:pt x="1" y="834"/>
                    <a:pt x="1" y="1835"/>
                  </a:cubicBezTo>
                  <a:cubicBezTo>
                    <a:pt x="1" y="2835"/>
                    <a:pt x="801" y="3669"/>
                    <a:pt x="1835" y="3669"/>
                  </a:cubicBezTo>
                  <a:cubicBezTo>
                    <a:pt x="2836" y="3669"/>
                    <a:pt x="3670" y="2835"/>
                    <a:pt x="3670" y="1835"/>
                  </a:cubicBezTo>
                  <a:cubicBezTo>
                    <a:pt x="3670" y="834"/>
                    <a:pt x="2836" y="0"/>
                    <a:pt x="1835" y="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5051864" y="1768797"/>
              <a:ext cx="70979" cy="71703"/>
            </a:xfrm>
            <a:custGeom>
              <a:rect b="b" l="l" r="r" t="t"/>
              <a:pathLst>
                <a:path extrusionOk="0" h="3270" w="3237">
                  <a:moveTo>
                    <a:pt x="1635" y="1"/>
                  </a:moveTo>
                  <a:cubicBezTo>
                    <a:pt x="735" y="1"/>
                    <a:pt x="1" y="735"/>
                    <a:pt x="1" y="1635"/>
                  </a:cubicBezTo>
                  <a:cubicBezTo>
                    <a:pt x="1" y="2536"/>
                    <a:pt x="735" y="3270"/>
                    <a:pt x="1635" y="3270"/>
                  </a:cubicBezTo>
                  <a:cubicBezTo>
                    <a:pt x="2536" y="3270"/>
                    <a:pt x="3236" y="2536"/>
                    <a:pt x="3236" y="1635"/>
                  </a:cubicBezTo>
                  <a:cubicBezTo>
                    <a:pt x="3236" y="735"/>
                    <a:pt x="2536" y="1"/>
                    <a:pt x="1635" y="1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4412572" y="2865271"/>
              <a:ext cx="54139" cy="54139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8" y="0"/>
                    <a:pt x="1" y="567"/>
                    <a:pt x="1" y="1235"/>
                  </a:cubicBezTo>
                  <a:cubicBezTo>
                    <a:pt x="1" y="1902"/>
                    <a:pt x="568" y="2469"/>
                    <a:pt x="1235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67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4025628" y="3232458"/>
              <a:ext cx="54161" cy="54161"/>
            </a:xfrm>
            <a:custGeom>
              <a:rect b="b" l="l" r="r" t="t"/>
              <a:pathLst>
                <a:path extrusionOk="0" h="2470" w="2470">
                  <a:moveTo>
                    <a:pt x="1235" y="1"/>
                  </a:moveTo>
                  <a:cubicBezTo>
                    <a:pt x="568" y="1"/>
                    <a:pt x="1" y="568"/>
                    <a:pt x="1" y="1235"/>
                  </a:cubicBezTo>
                  <a:cubicBezTo>
                    <a:pt x="1" y="1902"/>
                    <a:pt x="568" y="2469"/>
                    <a:pt x="1235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68"/>
                    <a:pt x="1902" y="1"/>
                    <a:pt x="1235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4869729" y="1531819"/>
              <a:ext cx="54161" cy="54139"/>
            </a:xfrm>
            <a:custGeom>
              <a:rect b="b" l="l" r="r" t="t"/>
              <a:pathLst>
                <a:path extrusionOk="0" h="2469" w="2470">
                  <a:moveTo>
                    <a:pt x="1235" y="0"/>
                  </a:moveTo>
                  <a:cubicBezTo>
                    <a:pt x="568" y="0"/>
                    <a:pt x="1" y="567"/>
                    <a:pt x="1" y="1234"/>
                  </a:cubicBezTo>
                  <a:cubicBezTo>
                    <a:pt x="1" y="1902"/>
                    <a:pt x="568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67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3846432" y="2389079"/>
              <a:ext cx="53415" cy="54161"/>
            </a:xfrm>
            <a:custGeom>
              <a:rect b="b" l="l" r="r" t="t"/>
              <a:pathLst>
                <a:path extrusionOk="0" h="2470" w="2436">
                  <a:moveTo>
                    <a:pt x="1201" y="1"/>
                  </a:moveTo>
                  <a:cubicBezTo>
                    <a:pt x="534" y="1"/>
                    <a:pt x="0" y="568"/>
                    <a:pt x="0" y="1235"/>
                  </a:cubicBezTo>
                  <a:cubicBezTo>
                    <a:pt x="0" y="1902"/>
                    <a:pt x="534" y="2469"/>
                    <a:pt x="1201" y="2469"/>
                  </a:cubicBezTo>
                  <a:cubicBezTo>
                    <a:pt x="1902" y="2469"/>
                    <a:pt x="2435" y="1902"/>
                    <a:pt x="2435" y="1235"/>
                  </a:cubicBezTo>
                  <a:cubicBezTo>
                    <a:pt x="2435" y="568"/>
                    <a:pt x="1902" y="1"/>
                    <a:pt x="1201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4764408" y="1539121"/>
              <a:ext cx="53415" cy="53415"/>
            </a:xfrm>
            <a:custGeom>
              <a:rect b="b" l="l" r="r" t="t"/>
              <a:pathLst>
                <a:path extrusionOk="0" h="2436" w="2436">
                  <a:moveTo>
                    <a:pt x="1235" y="1"/>
                  </a:moveTo>
                  <a:cubicBezTo>
                    <a:pt x="534" y="1"/>
                    <a:pt x="0" y="535"/>
                    <a:pt x="0" y="1235"/>
                  </a:cubicBezTo>
                  <a:cubicBezTo>
                    <a:pt x="0" y="1902"/>
                    <a:pt x="534" y="2436"/>
                    <a:pt x="1235" y="2436"/>
                  </a:cubicBezTo>
                  <a:cubicBezTo>
                    <a:pt x="1902" y="2436"/>
                    <a:pt x="2436" y="1902"/>
                    <a:pt x="2436" y="1235"/>
                  </a:cubicBezTo>
                  <a:cubicBezTo>
                    <a:pt x="2436" y="535"/>
                    <a:pt x="1902" y="1"/>
                    <a:pt x="1235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4770987" y="1471100"/>
              <a:ext cx="54161" cy="54139"/>
            </a:xfrm>
            <a:custGeom>
              <a:rect b="b" l="l" r="r" t="t"/>
              <a:pathLst>
                <a:path extrusionOk="0" h="2469" w="2470">
                  <a:moveTo>
                    <a:pt x="1235" y="1"/>
                  </a:moveTo>
                  <a:cubicBezTo>
                    <a:pt x="568" y="1"/>
                    <a:pt x="1" y="568"/>
                    <a:pt x="1" y="1235"/>
                  </a:cubicBezTo>
                  <a:cubicBezTo>
                    <a:pt x="1" y="1902"/>
                    <a:pt x="568" y="2469"/>
                    <a:pt x="1235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68"/>
                    <a:pt x="1902" y="1"/>
                    <a:pt x="1235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3791567" y="1787830"/>
              <a:ext cx="54139" cy="53415"/>
            </a:xfrm>
            <a:custGeom>
              <a:rect b="b" l="l" r="r" t="t"/>
              <a:pathLst>
                <a:path extrusionOk="0" h="2436" w="2469">
                  <a:moveTo>
                    <a:pt x="1235" y="0"/>
                  </a:moveTo>
                  <a:cubicBezTo>
                    <a:pt x="568" y="0"/>
                    <a:pt x="0" y="534"/>
                    <a:pt x="0" y="1234"/>
                  </a:cubicBezTo>
                  <a:cubicBezTo>
                    <a:pt x="0" y="1902"/>
                    <a:pt x="568" y="2435"/>
                    <a:pt x="1235" y="2435"/>
                  </a:cubicBezTo>
                  <a:cubicBezTo>
                    <a:pt x="1902" y="2435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4340165" y="2668510"/>
              <a:ext cx="53415" cy="54139"/>
            </a:xfrm>
            <a:custGeom>
              <a:rect b="b" l="l" r="r" t="t"/>
              <a:pathLst>
                <a:path extrusionOk="0" h="2469" w="2436">
                  <a:moveTo>
                    <a:pt x="1235" y="0"/>
                  </a:moveTo>
                  <a:cubicBezTo>
                    <a:pt x="534" y="0"/>
                    <a:pt x="0" y="534"/>
                    <a:pt x="0" y="1235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35" y="1902"/>
                    <a:pt x="2435" y="1235"/>
                  </a:cubicBezTo>
                  <a:cubicBezTo>
                    <a:pt x="2435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3939319" y="1686873"/>
              <a:ext cx="54139" cy="53415"/>
            </a:xfrm>
            <a:custGeom>
              <a:rect b="b" l="l" r="r" t="t"/>
              <a:pathLst>
                <a:path extrusionOk="0" h="2436" w="2469">
                  <a:moveTo>
                    <a:pt x="1235" y="1"/>
                  </a:moveTo>
                  <a:cubicBezTo>
                    <a:pt x="568" y="1"/>
                    <a:pt x="1" y="535"/>
                    <a:pt x="1" y="1235"/>
                  </a:cubicBezTo>
                  <a:cubicBezTo>
                    <a:pt x="1" y="1902"/>
                    <a:pt x="568" y="2436"/>
                    <a:pt x="1235" y="2436"/>
                  </a:cubicBezTo>
                  <a:cubicBezTo>
                    <a:pt x="1935" y="2436"/>
                    <a:pt x="2469" y="1902"/>
                    <a:pt x="2469" y="1235"/>
                  </a:cubicBezTo>
                  <a:cubicBezTo>
                    <a:pt x="2469" y="535"/>
                    <a:pt x="1935" y="1"/>
                    <a:pt x="1235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3659911" y="1969966"/>
              <a:ext cx="54139" cy="54139"/>
            </a:xfrm>
            <a:custGeom>
              <a:rect b="b" l="l" r="r" t="t"/>
              <a:pathLst>
                <a:path extrusionOk="0" h="2469" w="2469">
                  <a:moveTo>
                    <a:pt x="1234" y="0"/>
                  </a:moveTo>
                  <a:cubicBezTo>
                    <a:pt x="567" y="0"/>
                    <a:pt x="0" y="567"/>
                    <a:pt x="0" y="1234"/>
                  </a:cubicBezTo>
                  <a:cubicBezTo>
                    <a:pt x="0" y="1902"/>
                    <a:pt x="567" y="2469"/>
                    <a:pt x="1234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67"/>
                    <a:pt x="1902" y="0"/>
                    <a:pt x="1234" y="0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4918738" y="2108201"/>
              <a:ext cx="54161" cy="53415"/>
            </a:xfrm>
            <a:custGeom>
              <a:rect b="b" l="l" r="r" t="t"/>
              <a:pathLst>
                <a:path extrusionOk="0" h="2436" w="2470">
                  <a:moveTo>
                    <a:pt x="1235" y="1"/>
                  </a:moveTo>
                  <a:cubicBezTo>
                    <a:pt x="568" y="1"/>
                    <a:pt x="1" y="534"/>
                    <a:pt x="1" y="1202"/>
                  </a:cubicBezTo>
                  <a:cubicBezTo>
                    <a:pt x="1" y="1902"/>
                    <a:pt x="568" y="2436"/>
                    <a:pt x="1235" y="2436"/>
                  </a:cubicBezTo>
                  <a:cubicBezTo>
                    <a:pt x="1902" y="2436"/>
                    <a:pt x="2469" y="1902"/>
                    <a:pt x="2469" y="1202"/>
                  </a:cubicBezTo>
                  <a:cubicBezTo>
                    <a:pt x="2469" y="534"/>
                    <a:pt x="1902" y="1"/>
                    <a:pt x="1235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4832429" y="2185739"/>
              <a:ext cx="54161" cy="54139"/>
            </a:xfrm>
            <a:custGeom>
              <a:rect b="b" l="l" r="r" t="t"/>
              <a:pathLst>
                <a:path extrusionOk="0" h="2469" w="2470">
                  <a:moveTo>
                    <a:pt x="1235" y="1"/>
                  </a:moveTo>
                  <a:cubicBezTo>
                    <a:pt x="568" y="1"/>
                    <a:pt x="1" y="534"/>
                    <a:pt x="1" y="1235"/>
                  </a:cubicBezTo>
                  <a:cubicBezTo>
                    <a:pt x="1" y="1902"/>
                    <a:pt x="568" y="2469"/>
                    <a:pt x="1235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5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4580080" y="1577890"/>
              <a:ext cx="54139" cy="54161"/>
            </a:xfrm>
            <a:custGeom>
              <a:rect b="b" l="l" r="r" t="t"/>
              <a:pathLst>
                <a:path extrusionOk="0" h="2470" w="2469">
                  <a:moveTo>
                    <a:pt x="1235" y="1"/>
                  </a:moveTo>
                  <a:cubicBezTo>
                    <a:pt x="568" y="1"/>
                    <a:pt x="0" y="568"/>
                    <a:pt x="0" y="1235"/>
                  </a:cubicBezTo>
                  <a:cubicBezTo>
                    <a:pt x="0" y="1935"/>
                    <a:pt x="568" y="2469"/>
                    <a:pt x="1235" y="2469"/>
                  </a:cubicBezTo>
                  <a:cubicBezTo>
                    <a:pt x="1902" y="2469"/>
                    <a:pt x="2469" y="1935"/>
                    <a:pt x="2469" y="1235"/>
                  </a:cubicBezTo>
                  <a:cubicBezTo>
                    <a:pt x="2469" y="568"/>
                    <a:pt x="1902" y="1"/>
                    <a:pt x="1235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4160946" y="3275613"/>
              <a:ext cx="54161" cy="54161"/>
            </a:xfrm>
            <a:custGeom>
              <a:rect b="b" l="l" r="r" t="t"/>
              <a:pathLst>
                <a:path extrusionOk="0" h="2470" w="2470">
                  <a:moveTo>
                    <a:pt x="1235" y="1"/>
                  </a:moveTo>
                  <a:cubicBezTo>
                    <a:pt x="568" y="1"/>
                    <a:pt x="1" y="568"/>
                    <a:pt x="1" y="1235"/>
                  </a:cubicBezTo>
                  <a:cubicBezTo>
                    <a:pt x="1" y="1902"/>
                    <a:pt x="568" y="2469"/>
                    <a:pt x="1235" y="2469"/>
                  </a:cubicBezTo>
                  <a:cubicBezTo>
                    <a:pt x="1936" y="2469"/>
                    <a:pt x="2469" y="1902"/>
                    <a:pt x="2469" y="1235"/>
                  </a:cubicBezTo>
                  <a:cubicBezTo>
                    <a:pt x="2469" y="568"/>
                    <a:pt x="1936" y="1"/>
                    <a:pt x="1235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4561792" y="3625981"/>
              <a:ext cx="101700" cy="101700"/>
            </a:xfrm>
            <a:custGeom>
              <a:rect b="b" l="l" r="r" t="t"/>
              <a:pathLst>
                <a:path extrusionOk="0" h="4638" w="4638">
                  <a:moveTo>
                    <a:pt x="2302" y="1"/>
                  </a:moveTo>
                  <a:cubicBezTo>
                    <a:pt x="1035" y="1"/>
                    <a:pt x="1" y="1035"/>
                    <a:pt x="1" y="2336"/>
                  </a:cubicBezTo>
                  <a:cubicBezTo>
                    <a:pt x="1" y="3603"/>
                    <a:pt x="1035" y="4638"/>
                    <a:pt x="2302" y="4638"/>
                  </a:cubicBezTo>
                  <a:cubicBezTo>
                    <a:pt x="3603" y="4638"/>
                    <a:pt x="4637" y="3603"/>
                    <a:pt x="4637" y="2336"/>
                  </a:cubicBezTo>
                  <a:cubicBezTo>
                    <a:pt x="4637" y="1035"/>
                    <a:pt x="3603" y="1"/>
                    <a:pt x="2302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5430036" y="2037987"/>
              <a:ext cx="54139" cy="53415"/>
            </a:xfrm>
            <a:custGeom>
              <a:rect b="b" l="l" r="r" t="t"/>
              <a:pathLst>
                <a:path extrusionOk="0" h="2436" w="2469">
                  <a:moveTo>
                    <a:pt x="1235" y="0"/>
                  </a:moveTo>
                  <a:cubicBezTo>
                    <a:pt x="568" y="0"/>
                    <a:pt x="0" y="534"/>
                    <a:pt x="0" y="1201"/>
                  </a:cubicBezTo>
                  <a:cubicBezTo>
                    <a:pt x="0" y="1902"/>
                    <a:pt x="568" y="2435"/>
                    <a:pt x="1235" y="2435"/>
                  </a:cubicBezTo>
                  <a:cubicBezTo>
                    <a:pt x="1902" y="2435"/>
                    <a:pt x="2469" y="1902"/>
                    <a:pt x="2469" y="1201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4487917" y="2046758"/>
              <a:ext cx="118518" cy="118518"/>
            </a:xfrm>
            <a:custGeom>
              <a:rect b="b" l="l" r="r" t="t"/>
              <a:pathLst>
                <a:path extrusionOk="0" h="5405" w="5405">
                  <a:moveTo>
                    <a:pt x="2702" y="1"/>
                  </a:moveTo>
                  <a:cubicBezTo>
                    <a:pt x="1201" y="1"/>
                    <a:pt x="0" y="1235"/>
                    <a:pt x="0" y="2703"/>
                  </a:cubicBezTo>
                  <a:cubicBezTo>
                    <a:pt x="0" y="4204"/>
                    <a:pt x="1201" y="5405"/>
                    <a:pt x="2702" y="5405"/>
                  </a:cubicBezTo>
                  <a:cubicBezTo>
                    <a:pt x="4203" y="5405"/>
                    <a:pt x="5404" y="4204"/>
                    <a:pt x="5404" y="2703"/>
                  </a:cubicBezTo>
                  <a:cubicBezTo>
                    <a:pt x="5404" y="1235"/>
                    <a:pt x="4203" y="1"/>
                    <a:pt x="2702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4466712" y="2272048"/>
              <a:ext cx="54139" cy="53415"/>
            </a:xfrm>
            <a:custGeom>
              <a:rect b="b" l="l" r="r" t="t"/>
              <a:pathLst>
                <a:path extrusionOk="0" h="2436" w="2469">
                  <a:moveTo>
                    <a:pt x="1234" y="1"/>
                  </a:moveTo>
                  <a:cubicBezTo>
                    <a:pt x="567" y="1"/>
                    <a:pt x="0" y="534"/>
                    <a:pt x="0" y="1202"/>
                  </a:cubicBezTo>
                  <a:cubicBezTo>
                    <a:pt x="0" y="1902"/>
                    <a:pt x="567" y="2436"/>
                    <a:pt x="1234" y="2436"/>
                  </a:cubicBezTo>
                  <a:cubicBezTo>
                    <a:pt x="1901" y="2436"/>
                    <a:pt x="2469" y="1902"/>
                    <a:pt x="2469" y="1202"/>
                  </a:cubicBezTo>
                  <a:cubicBezTo>
                    <a:pt x="2469" y="534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5228889" y="1723449"/>
              <a:ext cx="54139" cy="54161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02"/>
                    <a:pt x="567" y="2469"/>
                    <a:pt x="1234" y="2469"/>
                  </a:cubicBezTo>
                  <a:cubicBezTo>
                    <a:pt x="1935" y="2469"/>
                    <a:pt x="2469" y="1936"/>
                    <a:pt x="2469" y="1235"/>
                  </a:cubicBezTo>
                  <a:cubicBezTo>
                    <a:pt x="2469" y="568"/>
                    <a:pt x="1935" y="1"/>
                    <a:pt x="1234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4942881" y="1582276"/>
              <a:ext cx="54139" cy="53415"/>
            </a:xfrm>
            <a:custGeom>
              <a:rect b="b" l="l" r="r" t="t"/>
              <a:pathLst>
                <a:path extrusionOk="0" h="2436" w="2469">
                  <a:moveTo>
                    <a:pt x="1235" y="1"/>
                  </a:moveTo>
                  <a:cubicBezTo>
                    <a:pt x="534" y="1"/>
                    <a:pt x="1" y="535"/>
                    <a:pt x="1" y="1235"/>
                  </a:cubicBezTo>
                  <a:cubicBezTo>
                    <a:pt x="1" y="1902"/>
                    <a:pt x="534" y="2436"/>
                    <a:pt x="1235" y="2436"/>
                  </a:cubicBezTo>
                  <a:cubicBezTo>
                    <a:pt x="1902" y="2436"/>
                    <a:pt x="2469" y="1902"/>
                    <a:pt x="2469" y="1235"/>
                  </a:cubicBezTo>
                  <a:cubicBezTo>
                    <a:pt x="2469" y="535"/>
                    <a:pt x="1902" y="1"/>
                    <a:pt x="1235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4353322" y="1866816"/>
              <a:ext cx="53415" cy="53415"/>
            </a:xfrm>
            <a:custGeom>
              <a:rect b="b" l="l" r="r" t="t"/>
              <a:pathLst>
                <a:path extrusionOk="0" h="2436" w="2436">
                  <a:moveTo>
                    <a:pt x="1202" y="1"/>
                  </a:moveTo>
                  <a:cubicBezTo>
                    <a:pt x="534" y="1"/>
                    <a:pt x="1" y="535"/>
                    <a:pt x="1" y="1202"/>
                  </a:cubicBezTo>
                  <a:cubicBezTo>
                    <a:pt x="1" y="1902"/>
                    <a:pt x="534" y="2436"/>
                    <a:pt x="1202" y="2436"/>
                  </a:cubicBezTo>
                  <a:cubicBezTo>
                    <a:pt x="1902" y="2436"/>
                    <a:pt x="2436" y="1902"/>
                    <a:pt x="2436" y="1202"/>
                  </a:cubicBezTo>
                  <a:cubicBezTo>
                    <a:pt x="2436" y="535"/>
                    <a:pt x="1902" y="1"/>
                    <a:pt x="1202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4555214" y="1448426"/>
              <a:ext cx="54139" cy="54139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68"/>
                    <a:pt x="0" y="1235"/>
                  </a:cubicBezTo>
                  <a:cubicBezTo>
                    <a:pt x="0" y="1935"/>
                    <a:pt x="567" y="2469"/>
                    <a:pt x="1235" y="2469"/>
                  </a:cubicBezTo>
                  <a:cubicBezTo>
                    <a:pt x="1902" y="2469"/>
                    <a:pt x="2469" y="1935"/>
                    <a:pt x="2469" y="1235"/>
                  </a:cubicBezTo>
                  <a:cubicBezTo>
                    <a:pt x="2469" y="568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3703065" y="1871201"/>
              <a:ext cx="54139" cy="54161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02"/>
                    <a:pt x="567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68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4208509" y="1501821"/>
              <a:ext cx="53393" cy="54139"/>
            </a:xfrm>
            <a:custGeom>
              <a:rect b="b" l="l" r="r" t="t"/>
              <a:pathLst>
                <a:path extrusionOk="0" h="2469" w="2435">
                  <a:moveTo>
                    <a:pt x="1201" y="1"/>
                  </a:moveTo>
                  <a:cubicBezTo>
                    <a:pt x="534" y="1"/>
                    <a:pt x="0" y="568"/>
                    <a:pt x="0" y="1235"/>
                  </a:cubicBezTo>
                  <a:cubicBezTo>
                    <a:pt x="0" y="1902"/>
                    <a:pt x="534" y="2469"/>
                    <a:pt x="1201" y="2469"/>
                  </a:cubicBezTo>
                  <a:cubicBezTo>
                    <a:pt x="1901" y="2469"/>
                    <a:pt x="2435" y="1902"/>
                    <a:pt x="2435" y="1235"/>
                  </a:cubicBezTo>
                  <a:cubicBezTo>
                    <a:pt x="2435" y="568"/>
                    <a:pt x="1901" y="1"/>
                    <a:pt x="1201" y="1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4179980" y="1668607"/>
              <a:ext cx="98761" cy="98761"/>
            </a:xfrm>
            <a:custGeom>
              <a:rect b="b" l="l" r="r" t="t"/>
              <a:pathLst>
                <a:path extrusionOk="0" h="4504" w="4504">
                  <a:moveTo>
                    <a:pt x="2235" y="0"/>
                  </a:moveTo>
                  <a:cubicBezTo>
                    <a:pt x="1001" y="0"/>
                    <a:pt x="0" y="1001"/>
                    <a:pt x="0" y="2268"/>
                  </a:cubicBezTo>
                  <a:cubicBezTo>
                    <a:pt x="0" y="3503"/>
                    <a:pt x="1001" y="4503"/>
                    <a:pt x="2235" y="4503"/>
                  </a:cubicBezTo>
                  <a:cubicBezTo>
                    <a:pt x="3503" y="4503"/>
                    <a:pt x="4503" y="3503"/>
                    <a:pt x="4503" y="2268"/>
                  </a:cubicBezTo>
                  <a:cubicBezTo>
                    <a:pt x="4503" y="1001"/>
                    <a:pt x="3503" y="0"/>
                    <a:pt x="2235" y="0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4272144" y="1775397"/>
              <a:ext cx="54139" cy="54139"/>
            </a:xfrm>
            <a:custGeom>
              <a:rect b="b" l="l" r="r" t="t"/>
              <a:pathLst>
                <a:path extrusionOk="0" h="2469" w="2469">
                  <a:moveTo>
                    <a:pt x="1234" y="0"/>
                  </a:moveTo>
                  <a:cubicBezTo>
                    <a:pt x="567" y="0"/>
                    <a:pt x="0" y="534"/>
                    <a:pt x="0" y="1234"/>
                  </a:cubicBezTo>
                  <a:cubicBezTo>
                    <a:pt x="0" y="1902"/>
                    <a:pt x="567" y="2469"/>
                    <a:pt x="1234" y="2469"/>
                  </a:cubicBezTo>
                  <a:cubicBezTo>
                    <a:pt x="1901" y="2469"/>
                    <a:pt x="2469" y="1902"/>
                    <a:pt x="2469" y="1234"/>
                  </a:cubicBezTo>
                  <a:cubicBezTo>
                    <a:pt x="2469" y="534"/>
                    <a:pt x="1901" y="0"/>
                    <a:pt x="1234" y="0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4877777" y="2796285"/>
              <a:ext cx="161671" cy="150423"/>
            </a:xfrm>
            <a:custGeom>
              <a:rect b="b" l="l" r="r" t="t"/>
              <a:pathLst>
                <a:path extrusionOk="0" h="6860" w="7373">
                  <a:moveTo>
                    <a:pt x="3688" y="0"/>
                  </a:moveTo>
                  <a:cubicBezTo>
                    <a:pt x="2034" y="0"/>
                    <a:pt x="572" y="1196"/>
                    <a:pt x="301" y="2880"/>
                  </a:cubicBezTo>
                  <a:cubicBezTo>
                    <a:pt x="1" y="4748"/>
                    <a:pt x="1268" y="6515"/>
                    <a:pt x="3136" y="6816"/>
                  </a:cubicBezTo>
                  <a:cubicBezTo>
                    <a:pt x="3318" y="6845"/>
                    <a:pt x="3498" y="6860"/>
                    <a:pt x="3677" y="6860"/>
                  </a:cubicBezTo>
                  <a:cubicBezTo>
                    <a:pt x="5306" y="6860"/>
                    <a:pt x="6772" y="5664"/>
                    <a:pt x="7073" y="3980"/>
                  </a:cubicBezTo>
                  <a:cubicBezTo>
                    <a:pt x="7373" y="2146"/>
                    <a:pt x="6105" y="378"/>
                    <a:pt x="4237" y="44"/>
                  </a:cubicBezTo>
                  <a:cubicBezTo>
                    <a:pt x="4053" y="15"/>
                    <a:pt x="3869" y="0"/>
                    <a:pt x="3688" y="0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4367948" y="3574056"/>
              <a:ext cx="171188" cy="170442"/>
            </a:xfrm>
            <a:custGeom>
              <a:rect b="b" l="l" r="r" t="t"/>
              <a:pathLst>
                <a:path extrusionOk="0" h="7773" w="7807">
                  <a:moveTo>
                    <a:pt x="3904" y="1"/>
                  </a:moveTo>
                  <a:cubicBezTo>
                    <a:pt x="1769" y="1"/>
                    <a:pt x="1" y="1735"/>
                    <a:pt x="1" y="3903"/>
                  </a:cubicBezTo>
                  <a:cubicBezTo>
                    <a:pt x="1" y="6038"/>
                    <a:pt x="1769" y="7773"/>
                    <a:pt x="3904" y="7773"/>
                  </a:cubicBezTo>
                  <a:cubicBezTo>
                    <a:pt x="6072" y="7773"/>
                    <a:pt x="7806" y="6038"/>
                    <a:pt x="7806" y="3903"/>
                  </a:cubicBezTo>
                  <a:cubicBezTo>
                    <a:pt x="7806" y="1735"/>
                    <a:pt x="6072" y="1"/>
                    <a:pt x="3904" y="1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4602030" y="2176222"/>
              <a:ext cx="170442" cy="171188"/>
            </a:xfrm>
            <a:custGeom>
              <a:rect b="b" l="l" r="r" t="t"/>
              <a:pathLst>
                <a:path extrusionOk="0" h="7807" w="7773">
                  <a:moveTo>
                    <a:pt x="3870" y="1"/>
                  </a:moveTo>
                  <a:cubicBezTo>
                    <a:pt x="1735" y="1"/>
                    <a:pt x="0" y="1769"/>
                    <a:pt x="0" y="3904"/>
                  </a:cubicBezTo>
                  <a:cubicBezTo>
                    <a:pt x="0" y="6039"/>
                    <a:pt x="1735" y="7807"/>
                    <a:pt x="3870" y="7807"/>
                  </a:cubicBezTo>
                  <a:cubicBezTo>
                    <a:pt x="6038" y="7807"/>
                    <a:pt x="7772" y="6039"/>
                    <a:pt x="7772" y="3904"/>
                  </a:cubicBezTo>
                  <a:cubicBezTo>
                    <a:pt x="7772" y="1769"/>
                    <a:pt x="6038" y="1"/>
                    <a:pt x="3870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4404524" y="2397872"/>
              <a:ext cx="171188" cy="171166"/>
            </a:xfrm>
            <a:custGeom>
              <a:rect b="b" l="l" r="r" t="t"/>
              <a:pathLst>
                <a:path extrusionOk="0" h="7806" w="7807">
                  <a:moveTo>
                    <a:pt x="3904" y="0"/>
                  </a:moveTo>
                  <a:cubicBezTo>
                    <a:pt x="1735" y="0"/>
                    <a:pt x="1" y="1768"/>
                    <a:pt x="1" y="3903"/>
                  </a:cubicBezTo>
                  <a:cubicBezTo>
                    <a:pt x="1" y="6071"/>
                    <a:pt x="1735" y="7806"/>
                    <a:pt x="3904" y="7806"/>
                  </a:cubicBezTo>
                  <a:cubicBezTo>
                    <a:pt x="6038" y="7806"/>
                    <a:pt x="7806" y="6071"/>
                    <a:pt x="7806" y="3903"/>
                  </a:cubicBezTo>
                  <a:cubicBezTo>
                    <a:pt x="7806" y="1768"/>
                    <a:pt x="6038" y="0"/>
                    <a:pt x="3904" y="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3578711" y="2408595"/>
              <a:ext cx="289662" cy="269862"/>
            </a:xfrm>
            <a:custGeom>
              <a:rect b="b" l="l" r="r" t="t"/>
              <a:pathLst>
                <a:path extrusionOk="0" h="12307" w="13210">
                  <a:moveTo>
                    <a:pt x="6597" y="0"/>
                  </a:moveTo>
                  <a:cubicBezTo>
                    <a:pt x="3640" y="0"/>
                    <a:pt x="1016" y="2144"/>
                    <a:pt x="534" y="5182"/>
                  </a:cubicBezTo>
                  <a:cubicBezTo>
                    <a:pt x="1" y="8551"/>
                    <a:pt x="2269" y="11687"/>
                    <a:pt x="5605" y="12220"/>
                  </a:cubicBezTo>
                  <a:cubicBezTo>
                    <a:pt x="5949" y="12278"/>
                    <a:pt x="6291" y="12306"/>
                    <a:pt x="6628" y="12306"/>
                  </a:cubicBezTo>
                  <a:cubicBezTo>
                    <a:pt x="9594" y="12306"/>
                    <a:pt x="12197" y="10145"/>
                    <a:pt x="12676" y="7150"/>
                  </a:cubicBezTo>
                  <a:cubicBezTo>
                    <a:pt x="13210" y="3781"/>
                    <a:pt x="10942" y="645"/>
                    <a:pt x="7573" y="78"/>
                  </a:cubicBezTo>
                  <a:cubicBezTo>
                    <a:pt x="7245" y="26"/>
                    <a:pt x="6919" y="0"/>
                    <a:pt x="6597" y="0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4127309" y="2441027"/>
              <a:ext cx="171166" cy="171166"/>
            </a:xfrm>
            <a:custGeom>
              <a:rect b="b" l="l" r="r" t="t"/>
              <a:pathLst>
                <a:path extrusionOk="0" h="7806" w="7806">
                  <a:moveTo>
                    <a:pt x="3903" y="0"/>
                  </a:moveTo>
                  <a:cubicBezTo>
                    <a:pt x="1768" y="0"/>
                    <a:pt x="0" y="1768"/>
                    <a:pt x="0" y="3903"/>
                  </a:cubicBezTo>
                  <a:cubicBezTo>
                    <a:pt x="0" y="6038"/>
                    <a:pt x="1768" y="7806"/>
                    <a:pt x="3903" y="7806"/>
                  </a:cubicBezTo>
                  <a:cubicBezTo>
                    <a:pt x="6038" y="7806"/>
                    <a:pt x="7806" y="6038"/>
                    <a:pt x="7806" y="3903"/>
                  </a:cubicBezTo>
                  <a:cubicBezTo>
                    <a:pt x="7806" y="1768"/>
                    <a:pt x="6038" y="0"/>
                    <a:pt x="3903" y="0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3741834" y="1791493"/>
              <a:ext cx="615154" cy="615154"/>
            </a:xfrm>
            <a:custGeom>
              <a:rect b="b" l="l" r="r" t="t"/>
              <a:pathLst>
                <a:path extrusionOk="0" h="28054" w="28054">
                  <a:moveTo>
                    <a:pt x="14010" y="0"/>
                  </a:moveTo>
                  <a:cubicBezTo>
                    <a:pt x="6271" y="0"/>
                    <a:pt x="0" y="6305"/>
                    <a:pt x="0" y="14043"/>
                  </a:cubicBezTo>
                  <a:cubicBezTo>
                    <a:pt x="0" y="21782"/>
                    <a:pt x="6271" y="28053"/>
                    <a:pt x="14010" y="28053"/>
                  </a:cubicBezTo>
                  <a:cubicBezTo>
                    <a:pt x="21782" y="28053"/>
                    <a:pt x="28054" y="21782"/>
                    <a:pt x="28054" y="14043"/>
                  </a:cubicBezTo>
                  <a:cubicBezTo>
                    <a:pt x="28054" y="6305"/>
                    <a:pt x="21782" y="0"/>
                    <a:pt x="14010" y="0"/>
                  </a:cubicBezTo>
                  <a:close/>
                </a:path>
              </a:pathLst>
            </a:custGeom>
            <a:solidFill>
              <a:srgbClr val="B27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4813417" y="2192318"/>
              <a:ext cx="615154" cy="615176"/>
            </a:xfrm>
            <a:custGeom>
              <a:rect b="b" l="l" r="r" t="t"/>
              <a:pathLst>
                <a:path extrusionOk="0" h="28055" w="28054">
                  <a:moveTo>
                    <a:pt x="14044" y="1"/>
                  </a:moveTo>
                  <a:cubicBezTo>
                    <a:pt x="6272" y="1"/>
                    <a:pt x="0" y="6272"/>
                    <a:pt x="0" y="14011"/>
                  </a:cubicBezTo>
                  <a:cubicBezTo>
                    <a:pt x="0" y="21783"/>
                    <a:pt x="6272" y="28054"/>
                    <a:pt x="14044" y="28054"/>
                  </a:cubicBezTo>
                  <a:cubicBezTo>
                    <a:pt x="21783" y="28054"/>
                    <a:pt x="28054" y="21783"/>
                    <a:pt x="28054" y="14011"/>
                  </a:cubicBezTo>
                  <a:cubicBezTo>
                    <a:pt x="28054" y="6272"/>
                    <a:pt x="21783" y="1"/>
                    <a:pt x="14044" y="1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3793760" y="2643906"/>
              <a:ext cx="607852" cy="551718"/>
            </a:xfrm>
            <a:custGeom>
              <a:rect b="b" l="l" r="r" t="t"/>
              <a:pathLst>
                <a:path extrusionOk="0" h="25161" w="27721">
                  <a:moveTo>
                    <a:pt x="13825" y="0"/>
                  </a:moveTo>
                  <a:cubicBezTo>
                    <a:pt x="8156" y="0"/>
                    <a:pt x="3001" y="3884"/>
                    <a:pt x="1635" y="9662"/>
                  </a:cubicBezTo>
                  <a:cubicBezTo>
                    <a:pt x="1" y="16400"/>
                    <a:pt x="4170" y="23205"/>
                    <a:pt x="10942" y="24806"/>
                  </a:cubicBezTo>
                  <a:cubicBezTo>
                    <a:pt x="11930" y="25046"/>
                    <a:pt x="12921" y="25161"/>
                    <a:pt x="13896" y="25161"/>
                  </a:cubicBezTo>
                  <a:cubicBezTo>
                    <a:pt x="19565" y="25161"/>
                    <a:pt x="24720" y="21277"/>
                    <a:pt x="26086" y="15499"/>
                  </a:cubicBezTo>
                  <a:cubicBezTo>
                    <a:pt x="27720" y="8761"/>
                    <a:pt x="23551" y="1956"/>
                    <a:pt x="16779" y="355"/>
                  </a:cubicBezTo>
                  <a:cubicBezTo>
                    <a:pt x="15790" y="115"/>
                    <a:pt x="14800" y="0"/>
                    <a:pt x="13825" y="0"/>
                  </a:cubicBezTo>
                  <a:close/>
                </a:path>
              </a:pathLst>
            </a:custGeom>
            <a:solidFill>
              <a:srgbClr val="FCB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4474760" y="3042275"/>
              <a:ext cx="496658" cy="495934"/>
            </a:xfrm>
            <a:custGeom>
              <a:rect b="b" l="l" r="r" t="t"/>
              <a:pathLst>
                <a:path extrusionOk="0" h="22617" w="22650">
                  <a:moveTo>
                    <a:pt x="11308" y="1"/>
                  </a:moveTo>
                  <a:cubicBezTo>
                    <a:pt x="5070" y="1"/>
                    <a:pt x="0" y="5071"/>
                    <a:pt x="0" y="11309"/>
                  </a:cubicBezTo>
                  <a:cubicBezTo>
                    <a:pt x="0" y="17580"/>
                    <a:pt x="5070" y="22617"/>
                    <a:pt x="11308" y="22617"/>
                  </a:cubicBezTo>
                  <a:cubicBezTo>
                    <a:pt x="17579" y="22617"/>
                    <a:pt x="22650" y="17580"/>
                    <a:pt x="22650" y="11309"/>
                  </a:cubicBezTo>
                  <a:cubicBezTo>
                    <a:pt x="22650" y="5071"/>
                    <a:pt x="17579" y="1"/>
                    <a:pt x="1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4449871" y="2594634"/>
              <a:ext cx="346740" cy="346718"/>
            </a:xfrm>
            <a:custGeom>
              <a:rect b="b" l="l" r="r" t="t"/>
              <a:pathLst>
                <a:path extrusionOk="0" h="15812" w="15813">
                  <a:moveTo>
                    <a:pt x="7907" y="0"/>
                  </a:moveTo>
                  <a:cubicBezTo>
                    <a:pt x="3537" y="0"/>
                    <a:pt x="1" y="3536"/>
                    <a:pt x="1" y="7906"/>
                  </a:cubicBezTo>
                  <a:cubicBezTo>
                    <a:pt x="1" y="12276"/>
                    <a:pt x="3537" y="15812"/>
                    <a:pt x="7907" y="15812"/>
                  </a:cubicBezTo>
                  <a:cubicBezTo>
                    <a:pt x="12276" y="15812"/>
                    <a:pt x="15812" y="12276"/>
                    <a:pt x="15812" y="7906"/>
                  </a:cubicBezTo>
                  <a:cubicBezTo>
                    <a:pt x="15812" y="3536"/>
                    <a:pt x="12276" y="0"/>
                    <a:pt x="7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4523747" y="1612997"/>
              <a:ext cx="496680" cy="496680"/>
            </a:xfrm>
            <a:custGeom>
              <a:rect b="b" l="l" r="r" t="t"/>
              <a:pathLst>
                <a:path extrusionOk="0" h="22651" w="22651">
                  <a:moveTo>
                    <a:pt x="11309" y="1"/>
                  </a:moveTo>
                  <a:cubicBezTo>
                    <a:pt x="5071" y="1"/>
                    <a:pt x="1" y="5071"/>
                    <a:pt x="1" y="11342"/>
                  </a:cubicBezTo>
                  <a:cubicBezTo>
                    <a:pt x="1" y="17580"/>
                    <a:pt x="5071" y="22650"/>
                    <a:pt x="11309" y="22650"/>
                  </a:cubicBezTo>
                  <a:cubicBezTo>
                    <a:pt x="17580" y="22650"/>
                    <a:pt x="22650" y="17580"/>
                    <a:pt x="22650" y="11342"/>
                  </a:cubicBezTo>
                  <a:cubicBezTo>
                    <a:pt x="22650" y="5071"/>
                    <a:pt x="17580" y="1"/>
                    <a:pt x="11309" y="1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4977988" y="2912044"/>
              <a:ext cx="331368" cy="292359"/>
            </a:xfrm>
            <a:custGeom>
              <a:rect b="b" l="l" r="r" t="t"/>
              <a:pathLst>
                <a:path extrusionOk="0" h="13333" w="15112">
                  <a:moveTo>
                    <a:pt x="7564" y="1"/>
                  </a:moveTo>
                  <a:cubicBezTo>
                    <a:pt x="6722" y="1"/>
                    <a:pt x="5865" y="162"/>
                    <a:pt x="5038" y="503"/>
                  </a:cubicBezTo>
                  <a:cubicBezTo>
                    <a:pt x="1635" y="1904"/>
                    <a:pt x="1" y="5773"/>
                    <a:pt x="1402" y="9176"/>
                  </a:cubicBezTo>
                  <a:cubicBezTo>
                    <a:pt x="2464" y="11782"/>
                    <a:pt x="4947" y="13332"/>
                    <a:pt x="7569" y="13332"/>
                  </a:cubicBezTo>
                  <a:cubicBezTo>
                    <a:pt x="8404" y="13332"/>
                    <a:pt x="9253" y="13175"/>
                    <a:pt x="10075" y="12845"/>
                  </a:cubicBezTo>
                  <a:cubicBezTo>
                    <a:pt x="13477" y="11444"/>
                    <a:pt x="15112" y="7541"/>
                    <a:pt x="13711" y="4139"/>
                  </a:cubicBezTo>
                  <a:cubicBezTo>
                    <a:pt x="12675" y="1563"/>
                    <a:pt x="10188" y="1"/>
                    <a:pt x="7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4" name="Google Shape;584;p38"/>
          <p:cNvSpPr/>
          <p:nvPr/>
        </p:nvSpPr>
        <p:spPr>
          <a:xfrm flipH="1">
            <a:off x="667749" y="1800725"/>
            <a:ext cx="2432765" cy="619646"/>
          </a:xfrm>
          <a:custGeom>
            <a:rect b="b" l="l" r="r" t="t"/>
            <a:pathLst>
              <a:path extrusionOk="0" h="31315" w="107943">
                <a:moveTo>
                  <a:pt x="3692" y="1"/>
                </a:moveTo>
                <a:cubicBezTo>
                  <a:pt x="1656" y="1"/>
                  <a:pt x="1" y="1656"/>
                  <a:pt x="1" y="3692"/>
                </a:cubicBezTo>
                <a:lnTo>
                  <a:pt x="1" y="27623"/>
                </a:lnTo>
                <a:cubicBezTo>
                  <a:pt x="1" y="29659"/>
                  <a:pt x="1656" y="31314"/>
                  <a:pt x="3692" y="31314"/>
                </a:cubicBezTo>
                <a:lnTo>
                  <a:pt x="92286" y="31314"/>
                </a:lnTo>
                <a:cubicBezTo>
                  <a:pt x="100930" y="31314"/>
                  <a:pt x="107943" y="24301"/>
                  <a:pt x="107943" y="15657"/>
                </a:cubicBezTo>
                <a:cubicBezTo>
                  <a:pt x="107943" y="11335"/>
                  <a:pt x="106193" y="7418"/>
                  <a:pt x="103359" y="4585"/>
                </a:cubicBezTo>
                <a:cubicBezTo>
                  <a:pt x="100525" y="1751"/>
                  <a:pt x="96608" y="1"/>
                  <a:pt x="9228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6400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38"/>
          <p:cNvSpPr/>
          <p:nvPr/>
        </p:nvSpPr>
        <p:spPr>
          <a:xfrm flipH="1">
            <a:off x="667792" y="1800721"/>
            <a:ext cx="510537" cy="619646"/>
          </a:xfrm>
          <a:custGeom>
            <a:rect b="b" l="l" r="r" t="t"/>
            <a:pathLst>
              <a:path extrusionOk="0" h="31315" w="25801">
                <a:moveTo>
                  <a:pt x="0" y="1"/>
                </a:moveTo>
                <a:lnTo>
                  <a:pt x="0" y="31314"/>
                </a:lnTo>
                <a:lnTo>
                  <a:pt x="10144" y="31314"/>
                </a:lnTo>
                <a:cubicBezTo>
                  <a:pt x="18788" y="31314"/>
                  <a:pt x="25801" y="24301"/>
                  <a:pt x="25801" y="15657"/>
                </a:cubicBezTo>
                <a:cubicBezTo>
                  <a:pt x="25801" y="11335"/>
                  <a:pt x="24051" y="7418"/>
                  <a:pt x="21217" y="4585"/>
                </a:cubicBezTo>
                <a:cubicBezTo>
                  <a:pt x="18383" y="1751"/>
                  <a:pt x="14466" y="1"/>
                  <a:pt x="101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8"/>
          <p:cNvSpPr/>
          <p:nvPr/>
        </p:nvSpPr>
        <p:spPr>
          <a:xfrm flipH="1">
            <a:off x="667849" y="2752775"/>
            <a:ext cx="2432765" cy="619646"/>
          </a:xfrm>
          <a:custGeom>
            <a:rect b="b" l="l" r="r" t="t"/>
            <a:pathLst>
              <a:path extrusionOk="0" h="31315" w="107943">
                <a:moveTo>
                  <a:pt x="3692" y="1"/>
                </a:moveTo>
                <a:cubicBezTo>
                  <a:pt x="1656" y="1"/>
                  <a:pt x="1" y="1656"/>
                  <a:pt x="1" y="3692"/>
                </a:cubicBezTo>
                <a:lnTo>
                  <a:pt x="1" y="27623"/>
                </a:lnTo>
                <a:cubicBezTo>
                  <a:pt x="1" y="29671"/>
                  <a:pt x="1656" y="31314"/>
                  <a:pt x="3692" y="31314"/>
                </a:cubicBezTo>
                <a:lnTo>
                  <a:pt x="92286" y="31314"/>
                </a:lnTo>
                <a:cubicBezTo>
                  <a:pt x="100930" y="31314"/>
                  <a:pt x="107943" y="24313"/>
                  <a:pt x="107943" y="15657"/>
                </a:cubicBezTo>
                <a:cubicBezTo>
                  <a:pt x="107943" y="11335"/>
                  <a:pt x="106193" y="7418"/>
                  <a:pt x="103359" y="4585"/>
                </a:cubicBezTo>
                <a:cubicBezTo>
                  <a:pt x="100525" y="1751"/>
                  <a:pt x="96608" y="1"/>
                  <a:pt x="9228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6400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38"/>
          <p:cNvSpPr/>
          <p:nvPr/>
        </p:nvSpPr>
        <p:spPr>
          <a:xfrm flipH="1">
            <a:off x="667792" y="2752777"/>
            <a:ext cx="510537" cy="619646"/>
          </a:xfrm>
          <a:custGeom>
            <a:rect b="b" l="l" r="r" t="t"/>
            <a:pathLst>
              <a:path extrusionOk="0" h="31315" w="25801">
                <a:moveTo>
                  <a:pt x="0" y="1"/>
                </a:moveTo>
                <a:lnTo>
                  <a:pt x="0" y="31314"/>
                </a:lnTo>
                <a:lnTo>
                  <a:pt x="10144" y="31314"/>
                </a:lnTo>
                <a:cubicBezTo>
                  <a:pt x="18788" y="31314"/>
                  <a:pt x="25801" y="24313"/>
                  <a:pt x="25801" y="15657"/>
                </a:cubicBezTo>
                <a:cubicBezTo>
                  <a:pt x="25801" y="11335"/>
                  <a:pt x="24051" y="7418"/>
                  <a:pt x="21217" y="4585"/>
                </a:cubicBezTo>
                <a:cubicBezTo>
                  <a:pt x="18383" y="1751"/>
                  <a:pt x="14466" y="1"/>
                  <a:pt x="101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8"/>
          <p:cNvSpPr/>
          <p:nvPr/>
        </p:nvSpPr>
        <p:spPr>
          <a:xfrm flipH="1">
            <a:off x="6052424" y="2752775"/>
            <a:ext cx="2432765" cy="619646"/>
          </a:xfrm>
          <a:custGeom>
            <a:rect b="b" l="l" r="r" t="t"/>
            <a:pathLst>
              <a:path extrusionOk="0" h="31315" w="107943">
                <a:moveTo>
                  <a:pt x="15657" y="1"/>
                </a:moveTo>
                <a:cubicBezTo>
                  <a:pt x="11335" y="1"/>
                  <a:pt x="7418" y="1751"/>
                  <a:pt x="4584" y="4585"/>
                </a:cubicBezTo>
                <a:cubicBezTo>
                  <a:pt x="1751" y="7418"/>
                  <a:pt x="0" y="11335"/>
                  <a:pt x="0" y="15657"/>
                </a:cubicBezTo>
                <a:cubicBezTo>
                  <a:pt x="0" y="24313"/>
                  <a:pt x="7013" y="31314"/>
                  <a:pt x="15657" y="31314"/>
                </a:cubicBezTo>
                <a:lnTo>
                  <a:pt x="104251" y="31314"/>
                </a:lnTo>
                <a:cubicBezTo>
                  <a:pt x="106287" y="31314"/>
                  <a:pt x="107942" y="29671"/>
                  <a:pt x="107942" y="27623"/>
                </a:cubicBezTo>
                <a:lnTo>
                  <a:pt x="107942" y="3692"/>
                </a:lnTo>
                <a:cubicBezTo>
                  <a:pt x="107942" y="1656"/>
                  <a:pt x="106287" y="1"/>
                  <a:pt x="104251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6400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and it harbors life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38"/>
          <p:cNvSpPr/>
          <p:nvPr/>
        </p:nvSpPr>
        <p:spPr>
          <a:xfrm flipH="1">
            <a:off x="7974625" y="2752777"/>
            <a:ext cx="510557" cy="619646"/>
          </a:xfrm>
          <a:custGeom>
            <a:rect b="b" l="l" r="r" t="t"/>
            <a:pathLst>
              <a:path extrusionOk="0" h="31315" w="25802">
                <a:moveTo>
                  <a:pt x="15657" y="1"/>
                </a:moveTo>
                <a:cubicBezTo>
                  <a:pt x="11335" y="1"/>
                  <a:pt x="7418" y="1751"/>
                  <a:pt x="4584" y="4585"/>
                </a:cubicBezTo>
                <a:cubicBezTo>
                  <a:pt x="1751" y="7418"/>
                  <a:pt x="0" y="11335"/>
                  <a:pt x="0" y="15657"/>
                </a:cubicBezTo>
                <a:cubicBezTo>
                  <a:pt x="0" y="24313"/>
                  <a:pt x="7013" y="31314"/>
                  <a:pt x="15657" y="31314"/>
                </a:cubicBezTo>
                <a:lnTo>
                  <a:pt x="25801" y="31314"/>
                </a:lnTo>
                <a:lnTo>
                  <a:pt x="2580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8"/>
          <p:cNvSpPr/>
          <p:nvPr/>
        </p:nvSpPr>
        <p:spPr>
          <a:xfrm flipH="1">
            <a:off x="6052424" y="3704825"/>
            <a:ext cx="2432765" cy="619883"/>
          </a:xfrm>
          <a:custGeom>
            <a:rect b="b" l="l" r="r" t="t"/>
            <a:pathLst>
              <a:path extrusionOk="0" h="31327" w="107943">
                <a:moveTo>
                  <a:pt x="15657" y="1"/>
                </a:moveTo>
                <a:cubicBezTo>
                  <a:pt x="11335" y="1"/>
                  <a:pt x="7418" y="1763"/>
                  <a:pt x="4584" y="4597"/>
                </a:cubicBezTo>
                <a:cubicBezTo>
                  <a:pt x="1751" y="7430"/>
                  <a:pt x="0" y="11347"/>
                  <a:pt x="0" y="15669"/>
                </a:cubicBezTo>
                <a:cubicBezTo>
                  <a:pt x="0" y="24313"/>
                  <a:pt x="7013" y="31326"/>
                  <a:pt x="15657" y="31326"/>
                </a:cubicBezTo>
                <a:lnTo>
                  <a:pt x="104251" y="31326"/>
                </a:lnTo>
                <a:cubicBezTo>
                  <a:pt x="106287" y="31326"/>
                  <a:pt x="107942" y="29671"/>
                  <a:pt x="107942" y="27635"/>
                </a:cubicBezTo>
                <a:lnTo>
                  <a:pt x="107942" y="3692"/>
                </a:lnTo>
                <a:cubicBezTo>
                  <a:pt x="107942" y="1656"/>
                  <a:pt x="106287" y="1"/>
                  <a:pt x="104251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6400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p38"/>
          <p:cNvSpPr/>
          <p:nvPr/>
        </p:nvSpPr>
        <p:spPr>
          <a:xfrm flipH="1">
            <a:off x="7974625" y="3704834"/>
            <a:ext cx="510557" cy="619883"/>
          </a:xfrm>
          <a:custGeom>
            <a:rect b="b" l="l" r="r" t="t"/>
            <a:pathLst>
              <a:path extrusionOk="0" h="31327" w="25802">
                <a:moveTo>
                  <a:pt x="15657" y="1"/>
                </a:moveTo>
                <a:cubicBezTo>
                  <a:pt x="11335" y="1"/>
                  <a:pt x="7418" y="1763"/>
                  <a:pt x="4584" y="4597"/>
                </a:cubicBezTo>
                <a:cubicBezTo>
                  <a:pt x="1751" y="7430"/>
                  <a:pt x="0" y="11347"/>
                  <a:pt x="0" y="15669"/>
                </a:cubicBezTo>
                <a:cubicBezTo>
                  <a:pt x="0" y="24313"/>
                  <a:pt x="7013" y="31326"/>
                  <a:pt x="15657" y="31326"/>
                </a:cubicBezTo>
                <a:lnTo>
                  <a:pt x="25801" y="31326"/>
                </a:lnTo>
                <a:lnTo>
                  <a:pt x="2580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8"/>
          <p:cNvSpPr/>
          <p:nvPr/>
        </p:nvSpPr>
        <p:spPr>
          <a:xfrm flipH="1">
            <a:off x="6052424" y="1797896"/>
            <a:ext cx="2432765" cy="619646"/>
          </a:xfrm>
          <a:custGeom>
            <a:rect b="b" l="l" r="r" t="t"/>
            <a:pathLst>
              <a:path extrusionOk="0" h="31315" w="107943">
                <a:moveTo>
                  <a:pt x="15657" y="1"/>
                </a:moveTo>
                <a:cubicBezTo>
                  <a:pt x="11335" y="1"/>
                  <a:pt x="7418" y="1751"/>
                  <a:pt x="4584" y="4585"/>
                </a:cubicBezTo>
                <a:cubicBezTo>
                  <a:pt x="1751" y="7418"/>
                  <a:pt x="0" y="11336"/>
                  <a:pt x="0" y="15657"/>
                </a:cubicBezTo>
                <a:cubicBezTo>
                  <a:pt x="0" y="24313"/>
                  <a:pt x="7013" y="31314"/>
                  <a:pt x="15657" y="31314"/>
                </a:cubicBezTo>
                <a:lnTo>
                  <a:pt x="104251" y="31314"/>
                </a:lnTo>
                <a:cubicBezTo>
                  <a:pt x="106287" y="31314"/>
                  <a:pt x="107942" y="29659"/>
                  <a:pt x="107942" y="27623"/>
                </a:cubicBezTo>
                <a:lnTo>
                  <a:pt x="107942" y="3692"/>
                </a:lnTo>
                <a:cubicBezTo>
                  <a:pt x="107942" y="1656"/>
                  <a:pt x="106287" y="1"/>
                  <a:pt x="104251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6400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Google Shape;593;p38"/>
          <p:cNvSpPr/>
          <p:nvPr/>
        </p:nvSpPr>
        <p:spPr>
          <a:xfrm flipH="1">
            <a:off x="7974625" y="1797896"/>
            <a:ext cx="510557" cy="619646"/>
          </a:xfrm>
          <a:custGeom>
            <a:rect b="b" l="l" r="r" t="t"/>
            <a:pathLst>
              <a:path extrusionOk="0" h="31315" w="25802">
                <a:moveTo>
                  <a:pt x="15657" y="1"/>
                </a:moveTo>
                <a:cubicBezTo>
                  <a:pt x="11335" y="1"/>
                  <a:pt x="7418" y="1751"/>
                  <a:pt x="4584" y="4585"/>
                </a:cubicBezTo>
                <a:cubicBezTo>
                  <a:pt x="1751" y="7418"/>
                  <a:pt x="0" y="11336"/>
                  <a:pt x="0" y="15657"/>
                </a:cubicBezTo>
                <a:cubicBezTo>
                  <a:pt x="0" y="24313"/>
                  <a:pt x="7013" y="31314"/>
                  <a:pt x="15657" y="31314"/>
                </a:cubicBezTo>
                <a:lnTo>
                  <a:pt x="25801" y="31314"/>
                </a:lnTo>
                <a:lnTo>
                  <a:pt x="2580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8"/>
          <p:cNvSpPr/>
          <p:nvPr/>
        </p:nvSpPr>
        <p:spPr>
          <a:xfrm flipH="1">
            <a:off x="667849" y="3704825"/>
            <a:ext cx="2432765" cy="619883"/>
          </a:xfrm>
          <a:custGeom>
            <a:rect b="b" l="l" r="r" t="t"/>
            <a:pathLst>
              <a:path extrusionOk="0" h="31327" w="107943">
                <a:moveTo>
                  <a:pt x="3692" y="1"/>
                </a:moveTo>
                <a:cubicBezTo>
                  <a:pt x="1656" y="1"/>
                  <a:pt x="1" y="1656"/>
                  <a:pt x="1" y="3692"/>
                </a:cubicBezTo>
                <a:lnTo>
                  <a:pt x="1" y="27635"/>
                </a:lnTo>
                <a:cubicBezTo>
                  <a:pt x="1" y="29671"/>
                  <a:pt x="1656" y="31326"/>
                  <a:pt x="3692" y="31326"/>
                </a:cubicBezTo>
                <a:lnTo>
                  <a:pt x="92286" y="31326"/>
                </a:lnTo>
                <a:cubicBezTo>
                  <a:pt x="100930" y="31326"/>
                  <a:pt x="107943" y="24313"/>
                  <a:pt x="107943" y="15669"/>
                </a:cubicBezTo>
                <a:cubicBezTo>
                  <a:pt x="107943" y="11347"/>
                  <a:pt x="106193" y="7430"/>
                  <a:pt x="103359" y="4597"/>
                </a:cubicBezTo>
                <a:cubicBezTo>
                  <a:pt x="100525" y="1763"/>
                  <a:pt x="96608" y="1"/>
                  <a:pt x="9228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6400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/>
          </a:p>
        </p:txBody>
      </p:sp>
      <p:sp>
        <p:nvSpPr>
          <p:cNvPr id="595" name="Google Shape;595;p38"/>
          <p:cNvSpPr/>
          <p:nvPr/>
        </p:nvSpPr>
        <p:spPr>
          <a:xfrm flipH="1">
            <a:off x="667792" y="3704834"/>
            <a:ext cx="510537" cy="619883"/>
          </a:xfrm>
          <a:custGeom>
            <a:rect b="b" l="l" r="r" t="t"/>
            <a:pathLst>
              <a:path extrusionOk="0" h="31327" w="25801">
                <a:moveTo>
                  <a:pt x="0" y="1"/>
                </a:moveTo>
                <a:lnTo>
                  <a:pt x="0" y="31326"/>
                </a:lnTo>
                <a:lnTo>
                  <a:pt x="10144" y="31326"/>
                </a:lnTo>
                <a:cubicBezTo>
                  <a:pt x="18788" y="31326"/>
                  <a:pt x="25801" y="24313"/>
                  <a:pt x="25801" y="15669"/>
                </a:cubicBezTo>
                <a:cubicBezTo>
                  <a:pt x="25801" y="11347"/>
                  <a:pt x="24051" y="7430"/>
                  <a:pt x="21217" y="4597"/>
                </a:cubicBezTo>
                <a:cubicBezTo>
                  <a:pt x="18383" y="1763"/>
                  <a:pt x="14466" y="1"/>
                  <a:pt x="1014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9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Infographics</a:t>
            </a:r>
            <a:endParaRPr/>
          </a:p>
        </p:txBody>
      </p:sp>
      <p:sp>
        <p:nvSpPr>
          <p:cNvPr id="601" name="Google Shape;601;p39"/>
          <p:cNvSpPr txBox="1"/>
          <p:nvPr/>
        </p:nvSpPr>
        <p:spPr>
          <a:xfrm>
            <a:off x="658800" y="1543025"/>
            <a:ext cx="2125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39"/>
          <p:cNvSpPr txBox="1"/>
          <p:nvPr/>
        </p:nvSpPr>
        <p:spPr>
          <a:xfrm>
            <a:off x="658800" y="2760985"/>
            <a:ext cx="2125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39"/>
          <p:cNvSpPr txBox="1"/>
          <p:nvPr/>
        </p:nvSpPr>
        <p:spPr>
          <a:xfrm>
            <a:off x="662701" y="3369965"/>
            <a:ext cx="2125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39"/>
          <p:cNvSpPr txBox="1"/>
          <p:nvPr/>
        </p:nvSpPr>
        <p:spPr>
          <a:xfrm>
            <a:off x="658800" y="2152005"/>
            <a:ext cx="2125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p39"/>
          <p:cNvSpPr txBox="1"/>
          <p:nvPr/>
        </p:nvSpPr>
        <p:spPr>
          <a:xfrm>
            <a:off x="662701" y="3978945"/>
            <a:ext cx="2125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ctually a cold place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39"/>
          <p:cNvSpPr txBox="1"/>
          <p:nvPr/>
        </p:nvSpPr>
        <p:spPr>
          <a:xfrm flipH="1">
            <a:off x="6358651" y="1543025"/>
            <a:ext cx="2125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p39"/>
          <p:cNvSpPr txBox="1"/>
          <p:nvPr/>
        </p:nvSpPr>
        <p:spPr>
          <a:xfrm flipH="1">
            <a:off x="6358651" y="2711985"/>
            <a:ext cx="2125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39"/>
          <p:cNvSpPr txBox="1"/>
          <p:nvPr/>
        </p:nvSpPr>
        <p:spPr>
          <a:xfrm flipH="1">
            <a:off x="6354750" y="3296465"/>
            <a:ext cx="2125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9" name="Google Shape;609;p39"/>
          <p:cNvSpPr txBox="1"/>
          <p:nvPr/>
        </p:nvSpPr>
        <p:spPr>
          <a:xfrm flipH="1">
            <a:off x="6358651" y="2127505"/>
            <a:ext cx="2125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39"/>
          <p:cNvSpPr txBox="1"/>
          <p:nvPr/>
        </p:nvSpPr>
        <p:spPr>
          <a:xfrm flipH="1">
            <a:off x="6354750" y="3978945"/>
            <a:ext cx="2125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11" name="Google Shape;611;p39"/>
          <p:cNvGrpSpPr/>
          <p:nvPr/>
        </p:nvGrpSpPr>
        <p:grpSpPr>
          <a:xfrm>
            <a:off x="3911725" y="3415500"/>
            <a:ext cx="1345019" cy="1727977"/>
            <a:chOff x="3911725" y="3415500"/>
            <a:chExt cx="1345019" cy="1727977"/>
          </a:xfrm>
        </p:grpSpPr>
        <p:sp>
          <p:nvSpPr>
            <p:cNvPr id="612" name="Google Shape;612;p39"/>
            <p:cNvSpPr/>
            <p:nvPr/>
          </p:nvSpPr>
          <p:spPr>
            <a:xfrm>
              <a:off x="3911725" y="3415500"/>
              <a:ext cx="1344977" cy="1727977"/>
            </a:xfrm>
            <a:custGeom>
              <a:rect b="b" l="l" r="r" t="t"/>
              <a:pathLst>
                <a:path extrusionOk="0" h="107178" w="85996">
                  <a:moveTo>
                    <a:pt x="43298" y="3336"/>
                  </a:moveTo>
                  <a:cubicBezTo>
                    <a:pt x="61578" y="3336"/>
                    <a:pt x="68316" y="22116"/>
                    <a:pt x="64113" y="27720"/>
                  </a:cubicBezTo>
                  <a:cubicBezTo>
                    <a:pt x="62858" y="29388"/>
                    <a:pt x="60417" y="29773"/>
                    <a:pt x="56557" y="29773"/>
                  </a:cubicBezTo>
                  <a:cubicBezTo>
                    <a:pt x="53237" y="29773"/>
                    <a:pt x="48866" y="29488"/>
                    <a:pt x="43298" y="29488"/>
                  </a:cubicBezTo>
                  <a:cubicBezTo>
                    <a:pt x="37729" y="29488"/>
                    <a:pt x="33359" y="29773"/>
                    <a:pt x="30039" y="29773"/>
                  </a:cubicBezTo>
                  <a:cubicBezTo>
                    <a:pt x="26179" y="29773"/>
                    <a:pt x="23738" y="29388"/>
                    <a:pt x="22483" y="27720"/>
                  </a:cubicBezTo>
                  <a:cubicBezTo>
                    <a:pt x="18180" y="21983"/>
                    <a:pt x="25252" y="3336"/>
                    <a:pt x="43298" y="3336"/>
                  </a:cubicBezTo>
                  <a:close/>
                  <a:moveTo>
                    <a:pt x="42998" y="0"/>
                  </a:moveTo>
                  <a:cubicBezTo>
                    <a:pt x="29255" y="0"/>
                    <a:pt x="18780" y="9007"/>
                    <a:pt x="18780" y="24218"/>
                  </a:cubicBezTo>
                  <a:cubicBezTo>
                    <a:pt x="18780" y="25952"/>
                    <a:pt x="18914" y="27553"/>
                    <a:pt x="19181" y="29088"/>
                  </a:cubicBezTo>
                  <a:cubicBezTo>
                    <a:pt x="18501" y="28769"/>
                    <a:pt x="17808" y="28545"/>
                    <a:pt x="17230" y="28545"/>
                  </a:cubicBezTo>
                  <a:cubicBezTo>
                    <a:pt x="16901" y="28545"/>
                    <a:pt x="16609" y="28618"/>
                    <a:pt x="16379" y="28788"/>
                  </a:cubicBezTo>
                  <a:cubicBezTo>
                    <a:pt x="14911" y="29888"/>
                    <a:pt x="17113" y="35326"/>
                    <a:pt x="18580" y="37094"/>
                  </a:cubicBezTo>
                  <a:cubicBezTo>
                    <a:pt x="20048" y="38895"/>
                    <a:pt x="20315" y="44399"/>
                    <a:pt x="20849" y="44732"/>
                  </a:cubicBezTo>
                  <a:cubicBezTo>
                    <a:pt x="21049" y="44878"/>
                    <a:pt x="21469" y="45223"/>
                    <a:pt x="22091" y="45223"/>
                  </a:cubicBezTo>
                  <a:cubicBezTo>
                    <a:pt x="22608" y="45223"/>
                    <a:pt x="23264" y="44985"/>
                    <a:pt x="24051" y="44199"/>
                  </a:cubicBezTo>
                  <a:cubicBezTo>
                    <a:pt x="26019" y="49569"/>
                    <a:pt x="28254" y="54673"/>
                    <a:pt x="31956" y="58175"/>
                  </a:cubicBezTo>
                  <a:cubicBezTo>
                    <a:pt x="32157" y="58375"/>
                    <a:pt x="32390" y="58576"/>
                    <a:pt x="32590" y="58742"/>
                  </a:cubicBezTo>
                  <a:cubicBezTo>
                    <a:pt x="32657" y="60410"/>
                    <a:pt x="32724" y="62011"/>
                    <a:pt x="32724" y="63446"/>
                  </a:cubicBezTo>
                  <a:cubicBezTo>
                    <a:pt x="32724" y="72119"/>
                    <a:pt x="6672" y="66715"/>
                    <a:pt x="3336" y="77456"/>
                  </a:cubicBezTo>
                  <a:cubicBezTo>
                    <a:pt x="0" y="88163"/>
                    <a:pt x="667" y="107177"/>
                    <a:pt x="667" y="107177"/>
                  </a:cubicBezTo>
                  <a:lnTo>
                    <a:pt x="85328" y="107177"/>
                  </a:lnTo>
                  <a:cubicBezTo>
                    <a:pt x="85328" y="107177"/>
                    <a:pt x="85995" y="88163"/>
                    <a:pt x="82659" y="77456"/>
                  </a:cubicBezTo>
                  <a:cubicBezTo>
                    <a:pt x="79324" y="66715"/>
                    <a:pt x="53272" y="72119"/>
                    <a:pt x="53272" y="63446"/>
                  </a:cubicBezTo>
                  <a:cubicBezTo>
                    <a:pt x="53272" y="61978"/>
                    <a:pt x="53305" y="60344"/>
                    <a:pt x="53372" y="58609"/>
                  </a:cubicBezTo>
                  <a:cubicBezTo>
                    <a:pt x="57141" y="55106"/>
                    <a:pt x="59509" y="49836"/>
                    <a:pt x="61578" y="44232"/>
                  </a:cubicBezTo>
                  <a:cubicBezTo>
                    <a:pt x="62342" y="44996"/>
                    <a:pt x="62978" y="45229"/>
                    <a:pt x="63484" y="45229"/>
                  </a:cubicBezTo>
                  <a:cubicBezTo>
                    <a:pt x="64103" y="45229"/>
                    <a:pt x="64526" y="44879"/>
                    <a:pt x="64747" y="44732"/>
                  </a:cubicBezTo>
                  <a:cubicBezTo>
                    <a:pt x="65247" y="44399"/>
                    <a:pt x="65547" y="38895"/>
                    <a:pt x="67015" y="37094"/>
                  </a:cubicBezTo>
                  <a:cubicBezTo>
                    <a:pt x="68483" y="35326"/>
                    <a:pt x="70684" y="29888"/>
                    <a:pt x="69183" y="28788"/>
                  </a:cubicBezTo>
                  <a:cubicBezTo>
                    <a:pt x="68969" y="28614"/>
                    <a:pt x="68690" y="28542"/>
                    <a:pt x="68373" y="28542"/>
                  </a:cubicBezTo>
                  <a:cubicBezTo>
                    <a:pt x="67899" y="28542"/>
                    <a:pt x="67340" y="28701"/>
                    <a:pt x="66781" y="28921"/>
                  </a:cubicBezTo>
                  <a:cubicBezTo>
                    <a:pt x="67048" y="27420"/>
                    <a:pt x="67215" y="25886"/>
                    <a:pt x="67215" y="24218"/>
                  </a:cubicBezTo>
                  <a:cubicBezTo>
                    <a:pt x="67215" y="9007"/>
                    <a:pt x="56741" y="0"/>
                    <a:pt x="429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4584240" y="3415500"/>
              <a:ext cx="672504" cy="1727977"/>
            </a:xfrm>
            <a:custGeom>
              <a:rect b="b" l="l" r="r" t="t"/>
              <a:pathLst>
                <a:path extrusionOk="0" h="107178" w="42999">
                  <a:moveTo>
                    <a:pt x="1" y="0"/>
                  </a:moveTo>
                  <a:lnTo>
                    <a:pt x="1" y="3336"/>
                  </a:lnTo>
                  <a:lnTo>
                    <a:pt x="301" y="3336"/>
                  </a:lnTo>
                  <a:cubicBezTo>
                    <a:pt x="18581" y="3336"/>
                    <a:pt x="25319" y="22116"/>
                    <a:pt x="21116" y="27720"/>
                  </a:cubicBezTo>
                  <a:cubicBezTo>
                    <a:pt x="19861" y="29388"/>
                    <a:pt x="17420" y="29773"/>
                    <a:pt x="13560" y="29773"/>
                  </a:cubicBezTo>
                  <a:cubicBezTo>
                    <a:pt x="10240" y="29773"/>
                    <a:pt x="5869" y="29488"/>
                    <a:pt x="301" y="29488"/>
                  </a:cubicBezTo>
                  <a:lnTo>
                    <a:pt x="1" y="29488"/>
                  </a:lnTo>
                  <a:lnTo>
                    <a:pt x="1" y="107177"/>
                  </a:lnTo>
                  <a:lnTo>
                    <a:pt x="42331" y="107177"/>
                  </a:lnTo>
                  <a:cubicBezTo>
                    <a:pt x="42331" y="107177"/>
                    <a:pt x="42998" y="88163"/>
                    <a:pt x="39662" y="77422"/>
                  </a:cubicBezTo>
                  <a:cubicBezTo>
                    <a:pt x="36327" y="66715"/>
                    <a:pt x="10275" y="72119"/>
                    <a:pt x="10275" y="63446"/>
                  </a:cubicBezTo>
                  <a:cubicBezTo>
                    <a:pt x="10275" y="61978"/>
                    <a:pt x="10308" y="60344"/>
                    <a:pt x="10375" y="58609"/>
                  </a:cubicBezTo>
                  <a:cubicBezTo>
                    <a:pt x="14144" y="55106"/>
                    <a:pt x="16512" y="49836"/>
                    <a:pt x="18581" y="44232"/>
                  </a:cubicBezTo>
                  <a:cubicBezTo>
                    <a:pt x="19338" y="44989"/>
                    <a:pt x="19969" y="45218"/>
                    <a:pt x="20472" y="45218"/>
                  </a:cubicBezTo>
                  <a:cubicBezTo>
                    <a:pt x="21100" y="45218"/>
                    <a:pt x="21527" y="44862"/>
                    <a:pt x="21750" y="44732"/>
                  </a:cubicBezTo>
                  <a:cubicBezTo>
                    <a:pt x="22250" y="44399"/>
                    <a:pt x="22550" y="38895"/>
                    <a:pt x="24018" y="37094"/>
                  </a:cubicBezTo>
                  <a:cubicBezTo>
                    <a:pt x="25486" y="35292"/>
                    <a:pt x="27687" y="29888"/>
                    <a:pt x="26186" y="28754"/>
                  </a:cubicBezTo>
                  <a:cubicBezTo>
                    <a:pt x="25979" y="28599"/>
                    <a:pt x="25712" y="28534"/>
                    <a:pt x="25408" y="28534"/>
                  </a:cubicBezTo>
                  <a:cubicBezTo>
                    <a:pt x="24928" y="28534"/>
                    <a:pt x="24356" y="28696"/>
                    <a:pt x="23784" y="28921"/>
                  </a:cubicBezTo>
                  <a:cubicBezTo>
                    <a:pt x="24051" y="27420"/>
                    <a:pt x="24218" y="25886"/>
                    <a:pt x="24218" y="24218"/>
                  </a:cubicBezTo>
                  <a:cubicBezTo>
                    <a:pt x="24218" y="9007"/>
                    <a:pt x="13744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4297025" y="3525325"/>
              <a:ext cx="277401" cy="293358"/>
            </a:xfrm>
            <a:custGeom>
              <a:rect b="b" l="l" r="r" t="t"/>
              <a:pathLst>
                <a:path extrusionOk="0" h="21308" w="20149">
                  <a:moveTo>
                    <a:pt x="16241" y="1"/>
                  </a:moveTo>
                  <a:cubicBezTo>
                    <a:pt x="15994" y="1"/>
                    <a:pt x="15739" y="19"/>
                    <a:pt x="15479" y="59"/>
                  </a:cubicBezTo>
                  <a:cubicBezTo>
                    <a:pt x="14178" y="225"/>
                    <a:pt x="12677" y="993"/>
                    <a:pt x="12210" y="3027"/>
                  </a:cubicBezTo>
                  <a:cubicBezTo>
                    <a:pt x="11870" y="2566"/>
                    <a:pt x="11194" y="2334"/>
                    <a:pt x="10410" y="2334"/>
                  </a:cubicBezTo>
                  <a:cubicBezTo>
                    <a:pt x="8191" y="2334"/>
                    <a:pt x="5106" y="4193"/>
                    <a:pt x="6339" y="7964"/>
                  </a:cubicBezTo>
                  <a:lnTo>
                    <a:pt x="6339" y="7964"/>
                  </a:lnTo>
                  <a:cubicBezTo>
                    <a:pt x="6014" y="7862"/>
                    <a:pt x="5692" y="7815"/>
                    <a:pt x="5378" y="7815"/>
                  </a:cubicBezTo>
                  <a:cubicBezTo>
                    <a:pt x="2404" y="7815"/>
                    <a:pt x="138" y="12053"/>
                    <a:pt x="2703" y="14135"/>
                  </a:cubicBezTo>
                  <a:cubicBezTo>
                    <a:pt x="1302" y="14602"/>
                    <a:pt x="168" y="15803"/>
                    <a:pt x="101" y="17771"/>
                  </a:cubicBezTo>
                  <a:cubicBezTo>
                    <a:pt x="1" y="19639"/>
                    <a:pt x="1402" y="21307"/>
                    <a:pt x="3370" y="21307"/>
                  </a:cubicBezTo>
                  <a:lnTo>
                    <a:pt x="16913" y="21307"/>
                  </a:lnTo>
                  <a:cubicBezTo>
                    <a:pt x="18681" y="21307"/>
                    <a:pt x="20149" y="19873"/>
                    <a:pt x="20149" y="18071"/>
                  </a:cubicBezTo>
                  <a:lnTo>
                    <a:pt x="20149" y="3461"/>
                  </a:lnTo>
                  <a:cubicBezTo>
                    <a:pt x="20149" y="1595"/>
                    <a:pt x="18519" y="1"/>
                    <a:pt x="16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4594064" y="3525325"/>
              <a:ext cx="277401" cy="293358"/>
            </a:xfrm>
            <a:custGeom>
              <a:rect b="b" l="l" r="r" t="t"/>
              <a:pathLst>
                <a:path extrusionOk="0" h="21308" w="20149">
                  <a:moveTo>
                    <a:pt x="3884" y="1"/>
                  </a:moveTo>
                  <a:cubicBezTo>
                    <a:pt x="1630" y="1"/>
                    <a:pt x="1" y="1595"/>
                    <a:pt x="1" y="3461"/>
                  </a:cubicBezTo>
                  <a:lnTo>
                    <a:pt x="1" y="18071"/>
                  </a:lnTo>
                  <a:cubicBezTo>
                    <a:pt x="1" y="19873"/>
                    <a:pt x="1435" y="21307"/>
                    <a:pt x="3236" y="21307"/>
                  </a:cubicBezTo>
                  <a:lnTo>
                    <a:pt x="16746" y="21307"/>
                  </a:lnTo>
                  <a:cubicBezTo>
                    <a:pt x="18714" y="21307"/>
                    <a:pt x="20149" y="19639"/>
                    <a:pt x="20048" y="17771"/>
                  </a:cubicBezTo>
                  <a:cubicBezTo>
                    <a:pt x="19948" y="15803"/>
                    <a:pt x="18848" y="14602"/>
                    <a:pt x="17447" y="14135"/>
                  </a:cubicBezTo>
                  <a:cubicBezTo>
                    <a:pt x="19981" y="12053"/>
                    <a:pt x="17712" y="7815"/>
                    <a:pt x="14738" y="7815"/>
                  </a:cubicBezTo>
                  <a:cubicBezTo>
                    <a:pt x="14424" y="7815"/>
                    <a:pt x="14102" y="7862"/>
                    <a:pt x="13777" y="7964"/>
                  </a:cubicBezTo>
                  <a:cubicBezTo>
                    <a:pt x="15034" y="4193"/>
                    <a:pt x="11938" y="2334"/>
                    <a:pt x="9711" y="2334"/>
                  </a:cubicBezTo>
                  <a:cubicBezTo>
                    <a:pt x="8924" y="2334"/>
                    <a:pt x="8246" y="2566"/>
                    <a:pt x="7906" y="3027"/>
                  </a:cubicBezTo>
                  <a:cubicBezTo>
                    <a:pt x="7439" y="993"/>
                    <a:pt x="5938" y="225"/>
                    <a:pt x="4637" y="59"/>
                  </a:cubicBezTo>
                  <a:cubicBezTo>
                    <a:pt x="4380" y="19"/>
                    <a:pt x="4128" y="1"/>
                    <a:pt x="38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39"/>
          <p:cNvGrpSpPr/>
          <p:nvPr/>
        </p:nvGrpSpPr>
        <p:grpSpPr>
          <a:xfrm>
            <a:off x="5597966" y="1532345"/>
            <a:ext cx="460160" cy="2916500"/>
            <a:chOff x="7988250" y="5648575"/>
            <a:chExt cx="735550" cy="4661925"/>
          </a:xfrm>
        </p:grpSpPr>
        <p:sp>
          <p:nvSpPr>
            <p:cNvPr id="617" name="Google Shape;617;p39"/>
            <p:cNvSpPr/>
            <p:nvPr/>
          </p:nvSpPr>
          <p:spPr>
            <a:xfrm>
              <a:off x="8579500" y="5913750"/>
              <a:ext cx="40050" cy="124275"/>
            </a:xfrm>
            <a:custGeom>
              <a:rect b="b" l="l" r="r" t="t"/>
              <a:pathLst>
                <a:path extrusionOk="0" h="4971" w="1602">
                  <a:moveTo>
                    <a:pt x="1" y="1"/>
                  </a:moveTo>
                  <a:lnTo>
                    <a:pt x="801" y="4971"/>
                  </a:lnTo>
                  <a:cubicBezTo>
                    <a:pt x="1602" y="2803"/>
                    <a:pt x="1235" y="83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8044125" y="5713700"/>
              <a:ext cx="507900" cy="580650"/>
            </a:xfrm>
            <a:custGeom>
              <a:rect b="b" l="l" r="r" t="t"/>
              <a:pathLst>
                <a:path extrusionOk="0" h="23226" w="20316">
                  <a:moveTo>
                    <a:pt x="10074" y="1965"/>
                  </a:moveTo>
                  <a:cubicBezTo>
                    <a:pt x="10675" y="1965"/>
                    <a:pt x="11175" y="2465"/>
                    <a:pt x="11175" y="3066"/>
                  </a:cubicBezTo>
                  <a:cubicBezTo>
                    <a:pt x="11175" y="3266"/>
                    <a:pt x="10942" y="3466"/>
                    <a:pt x="10975" y="3666"/>
                  </a:cubicBezTo>
                  <a:cubicBezTo>
                    <a:pt x="11075" y="4033"/>
                    <a:pt x="11542" y="4200"/>
                    <a:pt x="11542" y="4600"/>
                  </a:cubicBezTo>
                  <a:cubicBezTo>
                    <a:pt x="11542" y="5201"/>
                    <a:pt x="11042" y="5668"/>
                    <a:pt x="10475" y="5668"/>
                  </a:cubicBezTo>
                  <a:cubicBezTo>
                    <a:pt x="10408" y="5668"/>
                    <a:pt x="10375" y="5968"/>
                    <a:pt x="9908" y="5968"/>
                  </a:cubicBezTo>
                  <a:cubicBezTo>
                    <a:pt x="9607" y="5968"/>
                    <a:pt x="9607" y="5601"/>
                    <a:pt x="9407" y="5601"/>
                  </a:cubicBezTo>
                  <a:cubicBezTo>
                    <a:pt x="9392" y="5600"/>
                    <a:pt x="9377" y="5599"/>
                    <a:pt x="9362" y="5599"/>
                  </a:cubicBezTo>
                  <a:cubicBezTo>
                    <a:pt x="9148" y="5599"/>
                    <a:pt x="8934" y="5729"/>
                    <a:pt x="8727" y="5729"/>
                  </a:cubicBezTo>
                  <a:cubicBezTo>
                    <a:pt x="8594" y="5729"/>
                    <a:pt x="8465" y="5676"/>
                    <a:pt x="8340" y="5501"/>
                  </a:cubicBezTo>
                  <a:cubicBezTo>
                    <a:pt x="7739" y="4634"/>
                    <a:pt x="8874" y="4734"/>
                    <a:pt x="8173" y="3733"/>
                  </a:cubicBezTo>
                  <a:cubicBezTo>
                    <a:pt x="7706" y="3033"/>
                    <a:pt x="8440" y="2566"/>
                    <a:pt x="8807" y="2566"/>
                  </a:cubicBezTo>
                  <a:cubicBezTo>
                    <a:pt x="9441" y="2566"/>
                    <a:pt x="9207" y="1965"/>
                    <a:pt x="10074" y="1965"/>
                  </a:cubicBezTo>
                  <a:close/>
                  <a:moveTo>
                    <a:pt x="6205" y="6435"/>
                  </a:moveTo>
                  <a:cubicBezTo>
                    <a:pt x="6805" y="6435"/>
                    <a:pt x="7306" y="6902"/>
                    <a:pt x="7306" y="7502"/>
                  </a:cubicBezTo>
                  <a:cubicBezTo>
                    <a:pt x="7306" y="7736"/>
                    <a:pt x="7072" y="7903"/>
                    <a:pt x="7106" y="8103"/>
                  </a:cubicBezTo>
                  <a:cubicBezTo>
                    <a:pt x="7206" y="8470"/>
                    <a:pt x="7673" y="8637"/>
                    <a:pt x="7673" y="9070"/>
                  </a:cubicBezTo>
                  <a:cubicBezTo>
                    <a:pt x="7673" y="9637"/>
                    <a:pt x="7172" y="10138"/>
                    <a:pt x="6605" y="10138"/>
                  </a:cubicBezTo>
                  <a:cubicBezTo>
                    <a:pt x="6539" y="10138"/>
                    <a:pt x="6505" y="10438"/>
                    <a:pt x="6038" y="10438"/>
                  </a:cubicBezTo>
                  <a:cubicBezTo>
                    <a:pt x="5738" y="10438"/>
                    <a:pt x="5738" y="10071"/>
                    <a:pt x="5538" y="10071"/>
                  </a:cubicBezTo>
                  <a:cubicBezTo>
                    <a:pt x="5523" y="10070"/>
                    <a:pt x="5508" y="10069"/>
                    <a:pt x="5493" y="10069"/>
                  </a:cubicBezTo>
                  <a:cubicBezTo>
                    <a:pt x="5278" y="10069"/>
                    <a:pt x="5064" y="10199"/>
                    <a:pt x="4857" y="10199"/>
                  </a:cubicBezTo>
                  <a:cubicBezTo>
                    <a:pt x="4725" y="10199"/>
                    <a:pt x="4595" y="10146"/>
                    <a:pt x="4470" y="9971"/>
                  </a:cubicBezTo>
                  <a:cubicBezTo>
                    <a:pt x="3870" y="9104"/>
                    <a:pt x="5004" y="9204"/>
                    <a:pt x="4304" y="8203"/>
                  </a:cubicBezTo>
                  <a:cubicBezTo>
                    <a:pt x="3837" y="7502"/>
                    <a:pt x="4571" y="7035"/>
                    <a:pt x="4937" y="7035"/>
                  </a:cubicBezTo>
                  <a:cubicBezTo>
                    <a:pt x="5571" y="7035"/>
                    <a:pt x="5338" y="6435"/>
                    <a:pt x="6205" y="6435"/>
                  </a:cubicBezTo>
                  <a:close/>
                  <a:moveTo>
                    <a:pt x="14565" y="7688"/>
                  </a:moveTo>
                  <a:cubicBezTo>
                    <a:pt x="14802" y="7688"/>
                    <a:pt x="15023" y="7746"/>
                    <a:pt x="15211" y="7869"/>
                  </a:cubicBezTo>
                  <a:cubicBezTo>
                    <a:pt x="16012" y="8370"/>
                    <a:pt x="16012" y="9804"/>
                    <a:pt x="15211" y="11038"/>
                  </a:cubicBezTo>
                  <a:cubicBezTo>
                    <a:pt x="14633" y="11969"/>
                    <a:pt x="13750" y="12521"/>
                    <a:pt x="13008" y="12521"/>
                  </a:cubicBezTo>
                  <a:cubicBezTo>
                    <a:pt x="12766" y="12521"/>
                    <a:pt x="12539" y="12462"/>
                    <a:pt x="12343" y="12339"/>
                  </a:cubicBezTo>
                  <a:cubicBezTo>
                    <a:pt x="11576" y="11839"/>
                    <a:pt x="11576" y="10404"/>
                    <a:pt x="12343" y="9170"/>
                  </a:cubicBezTo>
                  <a:cubicBezTo>
                    <a:pt x="12947" y="8239"/>
                    <a:pt x="13835" y="7688"/>
                    <a:pt x="14565" y="7688"/>
                  </a:cubicBezTo>
                  <a:close/>
                  <a:moveTo>
                    <a:pt x="5471" y="12506"/>
                  </a:moveTo>
                  <a:cubicBezTo>
                    <a:pt x="6072" y="12506"/>
                    <a:pt x="6539" y="13006"/>
                    <a:pt x="6539" y="13607"/>
                  </a:cubicBezTo>
                  <a:cubicBezTo>
                    <a:pt x="6539" y="13807"/>
                    <a:pt x="6305" y="14007"/>
                    <a:pt x="6372" y="14207"/>
                  </a:cubicBezTo>
                  <a:cubicBezTo>
                    <a:pt x="6439" y="14574"/>
                    <a:pt x="6906" y="14741"/>
                    <a:pt x="6906" y="15141"/>
                  </a:cubicBezTo>
                  <a:cubicBezTo>
                    <a:pt x="6906" y="15742"/>
                    <a:pt x="6439" y="16209"/>
                    <a:pt x="5838" y="16209"/>
                  </a:cubicBezTo>
                  <a:cubicBezTo>
                    <a:pt x="5771" y="16209"/>
                    <a:pt x="5771" y="16509"/>
                    <a:pt x="5271" y="16509"/>
                  </a:cubicBezTo>
                  <a:cubicBezTo>
                    <a:pt x="5004" y="16509"/>
                    <a:pt x="5004" y="16142"/>
                    <a:pt x="4804" y="16142"/>
                  </a:cubicBezTo>
                  <a:cubicBezTo>
                    <a:pt x="4559" y="16142"/>
                    <a:pt x="4327" y="16279"/>
                    <a:pt x="4108" y="16279"/>
                  </a:cubicBezTo>
                  <a:cubicBezTo>
                    <a:pt x="3968" y="16279"/>
                    <a:pt x="3833" y="16223"/>
                    <a:pt x="3703" y="16042"/>
                  </a:cubicBezTo>
                  <a:cubicBezTo>
                    <a:pt x="3103" y="15208"/>
                    <a:pt x="4270" y="15308"/>
                    <a:pt x="3536" y="14274"/>
                  </a:cubicBezTo>
                  <a:cubicBezTo>
                    <a:pt x="3069" y="13573"/>
                    <a:pt x="3837" y="13140"/>
                    <a:pt x="4204" y="13140"/>
                  </a:cubicBezTo>
                  <a:cubicBezTo>
                    <a:pt x="4804" y="13140"/>
                    <a:pt x="4604" y="12506"/>
                    <a:pt x="5471" y="12506"/>
                  </a:cubicBezTo>
                  <a:close/>
                  <a:moveTo>
                    <a:pt x="17847" y="13440"/>
                  </a:moveTo>
                  <a:cubicBezTo>
                    <a:pt x="18414" y="13440"/>
                    <a:pt x="18914" y="13940"/>
                    <a:pt x="18914" y="14541"/>
                  </a:cubicBezTo>
                  <a:cubicBezTo>
                    <a:pt x="18914" y="14741"/>
                    <a:pt x="18681" y="14941"/>
                    <a:pt x="18714" y="15141"/>
                  </a:cubicBezTo>
                  <a:cubicBezTo>
                    <a:pt x="18814" y="15508"/>
                    <a:pt x="19281" y="15675"/>
                    <a:pt x="19281" y="16075"/>
                  </a:cubicBezTo>
                  <a:cubicBezTo>
                    <a:pt x="19281" y="16676"/>
                    <a:pt x="18814" y="17143"/>
                    <a:pt x="18214" y="17143"/>
                  </a:cubicBezTo>
                  <a:cubicBezTo>
                    <a:pt x="18147" y="17143"/>
                    <a:pt x="18147" y="17443"/>
                    <a:pt x="17647" y="17443"/>
                  </a:cubicBezTo>
                  <a:cubicBezTo>
                    <a:pt x="17346" y="17443"/>
                    <a:pt x="17380" y="17076"/>
                    <a:pt x="17180" y="17076"/>
                  </a:cubicBezTo>
                  <a:cubicBezTo>
                    <a:pt x="16935" y="17076"/>
                    <a:pt x="16703" y="17213"/>
                    <a:pt x="16483" y="17213"/>
                  </a:cubicBezTo>
                  <a:cubicBezTo>
                    <a:pt x="16343" y="17213"/>
                    <a:pt x="16208" y="17157"/>
                    <a:pt x="16079" y="16976"/>
                  </a:cubicBezTo>
                  <a:cubicBezTo>
                    <a:pt x="15478" y="16142"/>
                    <a:pt x="16612" y="16242"/>
                    <a:pt x="15912" y="15208"/>
                  </a:cubicBezTo>
                  <a:cubicBezTo>
                    <a:pt x="15445" y="14507"/>
                    <a:pt x="16212" y="14074"/>
                    <a:pt x="16579" y="14074"/>
                  </a:cubicBezTo>
                  <a:cubicBezTo>
                    <a:pt x="17180" y="14074"/>
                    <a:pt x="16946" y="13440"/>
                    <a:pt x="17847" y="13440"/>
                  </a:cubicBezTo>
                  <a:close/>
                  <a:moveTo>
                    <a:pt x="13610" y="17043"/>
                  </a:moveTo>
                  <a:cubicBezTo>
                    <a:pt x="14211" y="17043"/>
                    <a:pt x="14678" y="17543"/>
                    <a:pt x="14678" y="18110"/>
                  </a:cubicBezTo>
                  <a:cubicBezTo>
                    <a:pt x="14678" y="18344"/>
                    <a:pt x="14444" y="18544"/>
                    <a:pt x="14478" y="18744"/>
                  </a:cubicBezTo>
                  <a:cubicBezTo>
                    <a:pt x="14578" y="19111"/>
                    <a:pt x="15045" y="19278"/>
                    <a:pt x="15045" y="19678"/>
                  </a:cubicBezTo>
                  <a:cubicBezTo>
                    <a:pt x="15045" y="20245"/>
                    <a:pt x="14578" y="20745"/>
                    <a:pt x="13977" y="20745"/>
                  </a:cubicBezTo>
                  <a:cubicBezTo>
                    <a:pt x="13911" y="20745"/>
                    <a:pt x="13911" y="21045"/>
                    <a:pt x="13410" y="21045"/>
                  </a:cubicBezTo>
                  <a:cubicBezTo>
                    <a:pt x="13143" y="21045"/>
                    <a:pt x="13143" y="20679"/>
                    <a:pt x="12943" y="20679"/>
                  </a:cubicBezTo>
                  <a:cubicBezTo>
                    <a:pt x="12927" y="20677"/>
                    <a:pt x="12910" y="20676"/>
                    <a:pt x="12894" y="20676"/>
                  </a:cubicBezTo>
                  <a:cubicBezTo>
                    <a:pt x="12662" y="20676"/>
                    <a:pt x="12441" y="20807"/>
                    <a:pt x="12231" y="20807"/>
                  </a:cubicBezTo>
                  <a:cubicBezTo>
                    <a:pt x="12097" y="20807"/>
                    <a:pt x="11967" y="20753"/>
                    <a:pt x="11842" y="20578"/>
                  </a:cubicBezTo>
                  <a:cubicBezTo>
                    <a:pt x="11242" y="19711"/>
                    <a:pt x="12409" y="19811"/>
                    <a:pt x="11676" y="18811"/>
                  </a:cubicBezTo>
                  <a:cubicBezTo>
                    <a:pt x="11209" y="18110"/>
                    <a:pt x="11976" y="17643"/>
                    <a:pt x="12343" y="17643"/>
                  </a:cubicBezTo>
                  <a:cubicBezTo>
                    <a:pt x="12943" y="17643"/>
                    <a:pt x="12743" y="17043"/>
                    <a:pt x="13610" y="17043"/>
                  </a:cubicBezTo>
                  <a:close/>
                  <a:moveTo>
                    <a:pt x="8140" y="17443"/>
                  </a:moveTo>
                  <a:cubicBezTo>
                    <a:pt x="8740" y="17443"/>
                    <a:pt x="9241" y="17943"/>
                    <a:pt x="9241" y="18544"/>
                  </a:cubicBezTo>
                  <a:cubicBezTo>
                    <a:pt x="9241" y="18744"/>
                    <a:pt x="9007" y="18944"/>
                    <a:pt x="9040" y="19144"/>
                  </a:cubicBezTo>
                  <a:cubicBezTo>
                    <a:pt x="9140" y="19511"/>
                    <a:pt x="9607" y="19678"/>
                    <a:pt x="9607" y="20078"/>
                  </a:cubicBezTo>
                  <a:cubicBezTo>
                    <a:pt x="9607" y="20679"/>
                    <a:pt x="9140" y="21146"/>
                    <a:pt x="8540" y="21146"/>
                  </a:cubicBezTo>
                  <a:cubicBezTo>
                    <a:pt x="8473" y="21146"/>
                    <a:pt x="8440" y="21446"/>
                    <a:pt x="7973" y="21446"/>
                  </a:cubicBezTo>
                  <a:cubicBezTo>
                    <a:pt x="7673" y="21446"/>
                    <a:pt x="7706" y="21079"/>
                    <a:pt x="7473" y="21079"/>
                  </a:cubicBezTo>
                  <a:cubicBezTo>
                    <a:pt x="7248" y="21079"/>
                    <a:pt x="7024" y="21216"/>
                    <a:pt x="6808" y="21216"/>
                  </a:cubicBezTo>
                  <a:cubicBezTo>
                    <a:pt x="6670" y="21216"/>
                    <a:pt x="6535" y="21160"/>
                    <a:pt x="6405" y="20979"/>
                  </a:cubicBezTo>
                  <a:cubicBezTo>
                    <a:pt x="5805" y="20145"/>
                    <a:pt x="6939" y="20245"/>
                    <a:pt x="6238" y="19211"/>
                  </a:cubicBezTo>
                  <a:cubicBezTo>
                    <a:pt x="5771" y="18510"/>
                    <a:pt x="6539" y="18077"/>
                    <a:pt x="6872" y="18077"/>
                  </a:cubicBezTo>
                  <a:cubicBezTo>
                    <a:pt x="7506" y="18077"/>
                    <a:pt x="7272" y="17443"/>
                    <a:pt x="8140" y="17443"/>
                  </a:cubicBezTo>
                  <a:close/>
                  <a:moveTo>
                    <a:pt x="12940" y="0"/>
                  </a:moveTo>
                  <a:cubicBezTo>
                    <a:pt x="10390" y="0"/>
                    <a:pt x="6937" y="1413"/>
                    <a:pt x="4270" y="4734"/>
                  </a:cubicBezTo>
                  <a:cubicBezTo>
                    <a:pt x="1" y="10038"/>
                    <a:pt x="701" y="21946"/>
                    <a:pt x="7806" y="23080"/>
                  </a:cubicBezTo>
                  <a:cubicBezTo>
                    <a:pt x="8407" y="23179"/>
                    <a:pt x="8990" y="23226"/>
                    <a:pt x="9557" y="23226"/>
                  </a:cubicBezTo>
                  <a:cubicBezTo>
                    <a:pt x="14525" y="23226"/>
                    <a:pt x="18159" y="19639"/>
                    <a:pt x="20315" y="16375"/>
                  </a:cubicBezTo>
                  <a:lnTo>
                    <a:pt x="18781" y="7569"/>
                  </a:lnTo>
                  <a:cubicBezTo>
                    <a:pt x="18251" y="7681"/>
                    <a:pt x="17812" y="7741"/>
                    <a:pt x="17452" y="7741"/>
                  </a:cubicBezTo>
                  <a:cubicBezTo>
                    <a:pt x="15769" y="7741"/>
                    <a:pt x="15808" y="6434"/>
                    <a:pt x="16412" y="2999"/>
                  </a:cubicBezTo>
                  <a:cubicBezTo>
                    <a:pt x="16758" y="1116"/>
                    <a:pt x="15205" y="0"/>
                    <a:pt x="129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8469425" y="5648575"/>
              <a:ext cx="134300" cy="592325"/>
            </a:xfrm>
            <a:custGeom>
              <a:rect b="b" l="l" r="r" t="t"/>
              <a:pathLst>
                <a:path extrusionOk="0" h="23693" w="5372">
                  <a:moveTo>
                    <a:pt x="1702" y="0"/>
                  </a:moveTo>
                  <a:lnTo>
                    <a:pt x="1702" y="0"/>
                  </a:lnTo>
                  <a:cubicBezTo>
                    <a:pt x="168" y="968"/>
                    <a:pt x="1" y="3936"/>
                    <a:pt x="768" y="5171"/>
                  </a:cubicBezTo>
                  <a:cubicBezTo>
                    <a:pt x="1035" y="5638"/>
                    <a:pt x="1335" y="5971"/>
                    <a:pt x="1702" y="6138"/>
                  </a:cubicBezTo>
                  <a:lnTo>
                    <a:pt x="1435" y="6171"/>
                  </a:lnTo>
                  <a:lnTo>
                    <a:pt x="1735" y="8206"/>
                  </a:lnTo>
                  <a:lnTo>
                    <a:pt x="1869" y="8173"/>
                  </a:lnTo>
                  <a:cubicBezTo>
                    <a:pt x="3970" y="19914"/>
                    <a:pt x="4004" y="20615"/>
                    <a:pt x="4871" y="23517"/>
                  </a:cubicBezTo>
                  <a:cubicBezTo>
                    <a:pt x="4899" y="23628"/>
                    <a:pt x="4995" y="23692"/>
                    <a:pt x="5084" y="23692"/>
                  </a:cubicBezTo>
                  <a:cubicBezTo>
                    <a:pt x="5102" y="23692"/>
                    <a:pt x="5121" y="23690"/>
                    <a:pt x="5138" y="23684"/>
                  </a:cubicBezTo>
                  <a:cubicBezTo>
                    <a:pt x="5271" y="23684"/>
                    <a:pt x="5338" y="23584"/>
                    <a:pt x="5338" y="23450"/>
                  </a:cubicBezTo>
                  <a:cubicBezTo>
                    <a:pt x="5371" y="20415"/>
                    <a:pt x="5171" y="19547"/>
                    <a:pt x="3670" y="7939"/>
                  </a:cubicBezTo>
                  <a:lnTo>
                    <a:pt x="3837" y="7906"/>
                  </a:lnTo>
                  <a:lnTo>
                    <a:pt x="3537" y="5871"/>
                  </a:lnTo>
                  <a:lnTo>
                    <a:pt x="3303" y="5904"/>
                  </a:lnTo>
                  <a:cubicBezTo>
                    <a:pt x="3670" y="5571"/>
                    <a:pt x="3870" y="5037"/>
                    <a:pt x="3770" y="4437"/>
                  </a:cubicBezTo>
                  <a:cubicBezTo>
                    <a:pt x="3637" y="3536"/>
                    <a:pt x="1669" y="2735"/>
                    <a:pt x="1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8065875" y="6802850"/>
              <a:ext cx="560000" cy="461075"/>
            </a:xfrm>
            <a:custGeom>
              <a:rect b="b" l="l" r="r" t="t"/>
              <a:pathLst>
                <a:path extrusionOk="0" h="18443" w="22400">
                  <a:moveTo>
                    <a:pt x="15888" y="1144"/>
                  </a:moveTo>
                  <a:cubicBezTo>
                    <a:pt x="16643" y="1144"/>
                    <a:pt x="17414" y="1337"/>
                    <a:pt x="18144" y="1730"/>
                  </a:cubicBezTo>
                  <a:cubicBezTo>
                    <a:pt x="19545" y="2464"/>
                    <a:pt x="20513" y="3765"/>
                    <a:pt x="20779" y="5266"/>
                  </a:cubicBezTo>
                  <a:cubicBezTo>
                    <a:pt x="20846" y="5533"/>
                    <a:pt x="20679" y="5766"/>
                    <a:pt x="20412" y="5800"/>
                  </a:cubicBezTo>
                  <a:cubicBezTo>
                    <a:pt x="20379" y="5800"/>
                    <a:pt x="20346" y="5833"/>
                    <a:pt x="20346" y="5833"/>
                  </a:cubicBezTo>
                  <a:cubicBezTo>
                    <a:pt x="20112" y="5833"/>
                    <a:pt x="19912" y="5666"/>
                    <a:pt x="19879" y="5433"/>
                  </a:cubicBezTo>
                  <a:cubicBezTo>
                    <a:pt x="19645" y="4199"/>
                    <a:pt x="18878" y="3164"/>
                    <a:pt x="17744" y="2531"/>
                  </a:cubicBezTo>
                  <a:cubicBezTo>
                    <a:pt x="17134" y="2226"/>
                    <a:pt x="16491" y="2073"/>
                    <a:pt x="15872" y="2073"/>
                  </a:cubicBezTo>
                  <a:cubicBezTo>
                    <a:pt x="15408" y="2073"/>
                    <a:pt x="14956" y="2159"/>
                    <a:pt x="14542" y="2331"/>
                  </a:cubicBezTo>
                  <a:cubicBezTo>
                    <a:pt x="14481" y="2357"/>
                    <a:pt x="14417" y="2369"/>
                    <a:pt x="14355" y="2369"/>
                  </a:cubicBezTo>
                  <a:cubicBezTo>
                    <a:pt x="14180" y="2369"/>
                    <a:pt x="14015" y="2270"/>
                    <a:pt x="13941" y="2097"/>
                  </a:cubicBezTo>
                  <a:cubicBezTo>
                    <a:pt x="13841" y="1864"/>
                    <a:pt x="13941" y="1597"/>
                    <a:pt x="14175" y="1497"/>
                  </a:cubicBezTo>
                  <a:cubicBezTo>
                    <a:pt x="14717" y="1262"/>
                    <a:pt x="15297" y="1144"/>
                    <a:pt x="15888" y="1144"/>
                  </a:cubicBezTo>
                  <a:close/>
                  <a:moveTo>
                    <a:pt x="15739" y="1"/>
                  </a:moveTo>
                  <a:cubicBezTo>
                    <a:pt x="13907" y="1"/>
                    <a:pt x="12150" y="919"/>
                    <a:pt x="11206" y="3098"/>
                  </a:cubicBezTo>
                  <a:cubicBezTo>
                    <a:pt x="9944" y="975"/>
                    <a:pt x="8096" y="74"/>
                    <a:pt x="6278" y="74"/>
                  </a:cubicBezTo>
                  <a:cubicBezTo>
                    <a:pt x="3094" y="74"/>
                    <a:pt x="1" y="2834"/>
                    <a:pt x="298" y="6634"/>
                  </a:cubicBezTo>
                  <a:cubicBezTo>
                    <a:pt x="899" y="14006"/>
                    <a:pt x="11206" y="18442"/>
                    <a:pt x="11206" y="18442"/>
                  </a:cubicBezTo>
                  <a:cubicBezTo>
                    <a:pt x="11206" y="18442"/>
                    <a:pt x="21480" y="14006"/>
                    <a:pt x="22080" y="6634"/>
                  </a:cubicBezTo>
                  <a:cubicBezTo>
                    <a:pt x="22399" y="2830"/>
                    <a:pt x="18954" y="1"/>
                    <a:pt x="157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8119175" y="8211225"/>
              <a:ext cx="115100" cy="100100"/>
            </a:xfrm>
            <a:custGeom>
              <a:rect b="b" l="l" r="r" t="t"/>
              <a:pathLst>
                <a:path extrusionOk="0" h="4004" w="4604">
                  <a:moveTo>
                    <a:pt x="2302" y="1"/>
                  </a:moveTo>
                  <a:cubicBezTo>
                    <a:pt x="1035" y="1"/>
                    <a:pt x="1" y="902"/>
                    <a:pt x="1" y="2002"/>
                  </a:cubicBezTo>
                  <a:cubicBezTo>
                    <a:pt x="1" y="3103"/>
                    <a:pt x="1035" y="4004"/>
                    <a:pt x="2302" y="4004"/>
                  </a:cubicBezTo>
                  <a:cubicBezTo>
                    <a:pt x="3570" y="4004"/>
                    <a:pt x="4604" y="3103"/>
                    <a:pt x="4604" y="2002"/>
                  </a:cubicBezTo>
                  <a:cubicBezTo>
                    <a:pt x="4604" y="902"/>
                    <a:pt x="3570" y="1"/>
                    <a:pt x="23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8063300" y="8281275"/>
              <a:ext cx="65900" cy="67575"/>
            </a:xfrm>
            <a:custGeom>
              <a:rect b="b" l="l" r="r" t="t"/>
              <a:pathLst>
                <a:path extrusionOk="0" h="2703" w="2636">
                  <a:moveTo>
                    <a:pt x="1302" y="1"/>
                  </a:moveTo>
                  <a:cubicBezTo>
                    <a:pt x="568" y="1"/>
                    <a:pt x="1" y="635"/>
                    <a:pt x="1" y="1369"/>
                  </a:cubicBezTo>
                  <a:cubicBezTo>
                    <a:pt x="1" y="2102"/>
                    <a:pt x="568" y="2703"/>
                    <a:pt x="1302" y="2703"/>
                  </a:cubicBezTo>
                  <a:cubicBezTo>
                    <a:pt x="2036" y="2703"/>
                    <a:pt x="2636" y="2102"/>
                    <a:pt x="2636" y="1369"/>
                  </a:cubicBezTo>
                  <a:cubicBezTo>
                    <a:pt x="2636" y="635"/>
                    <a:pt x="2036" y="1"/>
                    <a:pt x="13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8038300" y="7753400"/>
              <a:ext cx="614625" cy="487875"/>
            </a:xfrm>
            <a:custGeom>
              <a:rect b="b" l="l" r="r" t="t"/>
              <a:pathLst>
                <a:path extrusionOk="0" h="19515" w="24585">
                  <a:moveTo>
                    <a:pt x="12309" y="3870"/>
                  </a:moveTo>
                  <a:cubicBezTo>
                    <a:pt x="14144" y="3870"/>
                    <a:pt x="15645" y="5338"/>
                    <a:pt x="15645" y="7206"/>
                  </a:cubicBezTo>
                  <a:cubicBezTo>
                    <a:pt x="15645" y="8674"/>
                    <a:pt x="14611" y="9808"/>
                    <a:pt x="14377" y="10575"/>
                  </a:cubicBezTo>
                  <a:cubicBezTo>
                    <a:pt x="13910" y="12009"/>
                    <a:pt x="13777" y="12276"/>
                    <a:pt x="12309" y="12276"/>
                  </a:cubicBezTo>
                  <a:cubicBezTo>
                    <a:pt x="10808" y="12276"/>
                    <a:pt x="10674" y="12009"/>
                    <a:pt x="10241" y="10575"/>
                  </a:cubicBezTo>
                  <a:cubicBezTo>
                    <a:pt x="9974" y="9808"/>
                    <a:pt x="8973" y="8707"/>
                    <a:pt x="8973" y="7206"/>
                  </a:cubicBezTo>
                  <a:cubicBezTo>
                    <a:pt x="8973" y="5338"/>
                    <a:pt x="10474" y="3870"/>
                    <a:pt x="12309" y="3870"/>
                  </a:cubicBezTo>
                  <a:close/>
                  <a:moveTo>
                    <a:pt x="13610" y="12276"/>
                  </a:moveTo>
                  <a:lnTo>
                    <a:pt x="13610" y="13144"/>
                  </a:lnTo>
                  <a:lnTo>
                    <a:pt x="10975" y="13144"/>
                  </a:lnTo>
                  <a:lnTo>
                    <a:pt x="10975" y="12276"/>
                  </a:lnTo>
                  <a:cubicBezTo>
                    <a:pt x="10975" y="12476"/>
                    <a:pt x="11633" y="12576"/>
                    <a:pt x="12292" y="12576"/>
                  </a:cubicBezTo>
                  <a:cubicBezTo>
                    <a:pt x="12951" y="12576"/>
                    <a:pt x="13610" y="12476"/>
                    <a:pt x="13610" y="12276"/>
                  </a:cubicBezTo>
                  <a:close/>
                  <a:moveTo>
                    <a:pt x="13610" y="13310"/>
                  </a:moveTo>
                  <a:lnTo>
                    <a:pt x="13610" y="13777"/>
                  </a:lnTo>
                  <a:lnTo>
                    <a:pt x="10975" y="13777"/>
                  </a:lnTo>
                  <a:lnTo>
                    <a:pt x="10975" y="13310"/>
                  </a:lnTo>
                  <a:close/>
                  <a:moveTo>
                    <a:pt x="13610" y="13944"/>
                  </a:moveTo>
                  <a:lnTo>
                    <a:pt x="13243" y="14444"/>
                  </a:lnTo>
                  <a:lnTo>
                    <a:pt x="11375" y="14444"/>
                  </a:lnTo>
                  <a:lnTo>
                    <a:pt x="10975" y="13944"/>
                  </a:lnTo>
                  <a:close/>
                  <a:moveTo>
                    <a:pt x="13176" y="14611"/>
                  </a:moveTo>
                  <a:lnTo>
                    <a:pt x="13176" y="15145"/>
                  </a:lnTo>
                  <a:cubicBezTo>
                    <a:pt x="13176" y="15495"/>
                    <a:pt x="12734" y="15670"/>
                    <a:pt x="12292" y="15670"/>
                  </a:cubicBezTo>
                  <a:cubicBezTo>
                    <a:pt x="11850" y="15670"/>
                    <a:pt x="11408" y="15495"/>
                    <a:pt x="11408" y="15145"/>
                  </a:cubicBezTo>
                  <a:lnTo>
                    <a:pt x="11408" y="14611"/>
                  </a:lnTo>
                  <a:close/>
                  <a:moveTo>
                    <a:pt x="8473" y="1"/>
                  </a:moveTo>
                  <a:cubicBezTo>
                    <a:pt x="6505" y="1"/>
                    <a:pt x="4904" y="1102"/>
                    <a:pt x="4670" y="2503"/>
                  </a:cubicBezTo>
                  <a:cubicBezTo>
                    <a:pt x="3202" y="2636"/>
                    <a:pt x="2035" y="3837"/>
                    <a:pt x="2035" y="5305"/>
                  </a:cubicBezTo>
                  <a:cubicBezTo>
                    <a:pt x="2035" y="5471"/>
                    <a:pt x="2068" y="5605"/>
                    <a:pt x="2102" y="5772"/>
                  </a:cubicBezTo>
                  <a:cubicBezTo>
                    <a:pt x="901" y="5938"/>
                    <a:pt x="0" y="6939"/>
                    <a:pt x="0" y="8140"/>
                  </a:cubicBezTo>
                  <a:cubicBezTo>
                    <a:pt x="0" y="9007"/>
                    <a:pt x="500" y="9774"/>
                    <a:pt x="1201" y="10208"/>
                  </a:cubicBezTo>
                  <a:cubicBezTo>
                    <a:pt x="801" y="10642"/>
                    <a:pt x="567" y="11175"/>
                    <a:pt x="567" y="11809"/>
                  </a:cubicBezTo>
                  <a:cubicBezTo>
                    <a:pt x="567" y="13010"/>
                    <a:pt x="1535" y="14044"/>
                    <a:pt x="2735" y="14178"/>
                  </a:cubicBezTo>
                  <a:cubicBezTo>
                    <a:pt x="2569" y="14511"/>
                    <a:pt x="2469" y="14878"/>
                    <a:pt x="2469" y="15245"/>
                  </a:cubicBezTo>
                  <a:cubicBezTo>
                    <a:pt x="2469" y="16579"/>
                    <a:pt x="3569" y="17680"/>
                    <a:pt x="4937" y="17680"/>
                  </a:cubicBezTo>
                  <a:cubicBezTo>
                    <a:pt x="5437" y="17680"/>
                    <a:pt x="5871" y="17547"/>
                    <a:pt x="6238" y="17313"/>
                  </a:cubicBezTo>
                  <a:cubicBezTo>
                    <a:pt x="6638" y="18114"/>
                    <a:pt x="7472" y="18681"/>
                    <a:pt x="8473" y="18681"/>
                  </a:cubicBezTo>
                  <a:cubicBezTo>
                    <a:pt x="9040" y="18681"/>
                    <a:pt x="9607" y="18481"/>
                    <a:pt x="10007" y="18147"/>
                  </a:cubicBezTo>
                  <a:cubicBezTo>
                    <a:pt x="10541" y="18981"/>
                    <a:pt x="11442" y="19515"/>
                    <a:pt x="12509" y="19515"/>
                  </a:cubicBezTo>
                  <a:cubicBezTo>
                    <a:pt x="13777" y="19515"/>
                    <a:pt x="14844" y="18748"/>
                    <a:pt x="15244" y="17647"/>
                  </a:cubicBezTo>
                  <a:cubicBezTo>
                    <a:pt x="15728" y="18112"/>
                    <a:pt x="16441" y="18359"/>
                    <a:pt x="17226" y="18359"/>
                  </a:cubicBezTo>
                  <a:cubicBezTo>
                    <a:pt x="17847" y="18359"/>
                    <a:pt x="18513" y="18204"/>
                    <a:pt x="19147" y="17880"/>
                  </a:cubicBezTo>
                  <a:cubicBezTo>
                    <a:pt x="20415" y="17213"/>
                    <a:pt x="21182" y="16079"/>
                    <a:pt x="21115" y="15012"/>
                  </a:cubicBezTo>
                  <a:lnTo>
                    <a:pt x="21115" y="15012"/>
                  </a:lnTo>
                  <a:cubicBezTo>
                    <a:pt x="21249" y="15045"/>
                    <a:pt x="21415" y="15045"/>
                    <a:pt x="21549" y="15045"/>
                  </a:cubicBezTo>
                  <a:cubicBezTo>
                    <a:pt x="23150" y="15045"/>
                    <a:pt x="24451" y="13777"/>
                    <a:pt x="24451" y="12210"/>
                  </a:cubicBezTo>
                  <a:cubicBezTo>
                    <a:pt x="24451" y="11609"/>
                    <a:pt x="24251" y="11042"/>
                    <a:pt x="23884" y="10575"/>
                  </a:cubicBezTo>
                  <a:cubicBezTo>
                    <a:pt x="24351" y="10141"/>
                    <a:pt x="24584" y="9541"/>
                    <a:pt x="24584" y="8907"/>
                  </a:cubicBezTo>
                  <a:cubicBezTo>
                    <a:pt x="24584" y="7973"/>
                    <a:pt x="24084" y="7173"/>
                    <a:pt x="23317" y="6772"/>
                  </a:cubicBezTo>
                  <a:cubicBezTo>
                    <a:pt x="23484" y="6439"/>
                    <a:pt x="23584" y="6072"/>
                    <a:pt x="23584" y="5671"/>
                  </a:cubicBezTo>
                  <a:cubicBezTo>
                    <a:pt x="23584" y="4337"/>
                    <a:pt x="22483" y="3236"/>
                    <a:pt x="21115" y="3236"/>
                  </a:cubicBezTo>
                  <a:cubicBezTo>
                    <a:pt x="20848" y="3236"/>
                    <a:pt x="20615" y="3303"/>
                    <a:pt x="20348" y="3370"/>
                  </a:cubicBezTo>
                  <a:cubicBezTo>
                    <a:pt x="20381" y="3270"/>
                    <a:pt x="20381" y="3203"/>
                    <a:pt x="20381" y="3103"/>
                  </a:cubicBezTo>
                  <a:cubicBezTo>
                    <a:pt x="20381" y="1769"/>
                    <a:pt x="19281" y="701"/>
                    <a:pt x="17913" y="701"/>
                  </a:cubicBezTo>
                  <a:cubicBezTo>
                    <a:pt x="17179" y="701"/>
                    <a:pt x="16512" y="1035"/>
                    <a:pt x="16045" y="1535"/>
                  </a:cubicBezTo>
                  <a:cubicBezTo>
                    <a:pt x="15545" y="601"/>
                    <a:pt x="14577" y="1"/>
                    <a:pt x="13443" y="1"/>
                  </a:cubicBezTo>
                  <a:cubicBezTo>
                    <a:pt x="12609" y="1"/>
                    <a:pt x="11842" y="368"/>
                    <a:pt x="11308" y="935"/>
                  </a:cubicBezTo>
                  <a:cubicBezTo>
                    <a:pt x="10608" y="368"/>
                    <a:pt x="9607" y="1"/>
                    <a:pt x="8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8344350" y="7860975"/>
              <a:ext cx="73400" cy="72575"/>
            </a:xfrm>
            <a:custGeom>
              <a:rect b="b" l="l" r="r" t="t"/>
              <a:pathLst>
                <a:path extrusionOk="0" h="2903" w="29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468"/>
                    <a:pt x="134" y="568"/>
                    <a:pt x="300" y="568"/>
                  </a:cubicBezTo>
                  <a:cubicBezTo>
                    <a:pt x="1435" y="568"/>
                    <a:pt x="2335" y="1502"/>
                    <a:pt x="2335" y="2636"/>
                  </a:cubicBezTo>
                  <a:cubicBezTo>
                    <a:pt x="2335" y="2770"/>
                    <a:pt x="2469" y="2903"/>
                    <a:pt x="2635" y="2903"/>
                  </a:cubicBezTo>
                  <a:cubicBezTo>
                    <a:pt x="2802" y="2903"/>
                    <a:pt x="2902" y="2770"/>
                    <a:pt x="2936" y="2636"/>
                  </a:cubicBezTo>
                  <a:cubicBezTo>
                    <a:pt x="2936" y="1168"/>
                    <a:pt x="1735" y="1"/>
                    <a:pt x="3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8069975" y="8701575"/>
              <a:ext cx="552100" cy="552100"/>
            </a:xfrm>
            <a:custGeom>
              <a:rect b="b" l="l" r="r" t="t"/>
              <a:pathLst>
                <a:path extrusionOk="0" h="22084" w="22084">
                  <a:moveTo>
                    <a:pt x="6372" y="6197"/>
                  </a:moveTo>
                  <a:cubicBezTo>
                    <a:pt x="6889" y="6197"/>
                    <a:pt x="7406" y="6422"/>
                    <a:pt x="7406" y="6873"/>
                  </a:cubicBezTo>
                  <a:lnTo>
                    <a:pt x="7406" y="11376"/>
                  </a:lnTo>
                  <a:cubicBezTo>
                    <a:pt x="7406" y="11830"/>
                    <a:pt x="6879" y="12064"/>
                    <a:pt x="6358" y="12064"/>
                  </a:cubicBezTo>
                  <a:cubicBezTo>
                    <a:pt x="5845" y="12064"/>
                    <a:pt x="5338" y="11838"/>
                    <a:pt x="5338" y="11376"/>
                  </a:cubicBezTo>
                  <a:lnTo>
                    <a:pt x="5338" y="6873"/>
                  </a:lnTo>
                  <a:cubicBezTo>
                    <a:pt x="5338" y="6422"/>
                    <a:pt x="5855" y="6197"/>
                    <a:pt x="6372" y="6197"/>
                  </a:cubicBezTo>
                  <a:close/>
                  <a:moveTo>
                    <a:pt x="15695" y="6197"/>
                  </a:moveTo>
                  <a:cubicBezTo>
                    <a:pt x="16204" y="6197"/>
                    <a:pt x="16713" y="6422"/>
                    <a:pt x="16713" y="6873"/>
                  </a:cubicBezTo>
                  <a:lnTo>
                    <a:pt x="16713" y="11376"/>
                  </a:lnTo>
                  <a:cubicBezTo>
                    <a:pt x="16713" y="11830"/>
                    <a:pt x="16195" y="12064"/>
                    <a:pt x="15681" y="12064"/>
                  </a:cubicBezTo>
                  <a:cubicBezTo>
                    <a:pt x="15177" y="12064"/>
                    <a:pt x="14678" y="11838"/>
                    <a:pt x="14678" y="11376"/>
                  </a:cubicBezTo>
                  <a:lnTo>
                    <a:pt x="14678" y="6873"/>
                  </a:lnTo>
                  <a:cubicBezTo>
                    <a:pt x="14678" y="6422"/>
                    <a:pt x="15187" y="6197"/>
                    <a:pt x="15695" y="6197"/>
                  </a:cubicBezTo>
                  <a:close/>
                  <a:moveTo>
                    <a:pt x="4059" y="13187"/>
                  </a:moveTo>
                  <a:cubicBezTo>
                    <a:pt x="4398" y="13187"/>
                    <a:pt x="4720" y="13406"/>
                    <a:pt x="4804" y="13744"/>
                  </a:cubicBezTo>
                  <a:cubicBezTo>
                    <a:pt x="5538" y="16413"/>
                    <a:pt x="8073" y="18281"/>
                    <a:pt x="10975" y="18281"/>
                  </a:cubicBezTo>
                  <a:cubicBezTo>
                    <a:pt x="14278" y="18281"/>
                    <a:pt x="16713" y="16513"/>
                    <a:pt x="17246" y="13811"/>
                  </a:cubicBezTo>
                  <a:cubicBezTo>
                    <a:pt x="17304" y="13439"/>
                    <a:pt x="17606" y="13189"/>
                    <a:pt x="17965" y="13189"/>
                  </a:cubicBezTo>
                  <a:cubicBezTo>
                    <a:pt x="18025" y="13189"/>
                    <a:pt x="18085" y="13196"/>
                    <a:pt x="18147" y="13210"/>
                  </a:cubicBezTo>
                  <a:cubicBezTo>
                    <a:pt x="18547" y="13277"/>
                    <a:pt x="18847" y="13677"/>
                    <a:pt x="18747" y="14111"/>
                  </a:cubicBezTo>
                  <a:cubicBezTo>
                    <a:pt x="18114" y="17513"/>
                    <a:pt x="14978" y="19815"/>
                    <a:pt x="10975" y="19815"/>
                  </a:cubicBezTo>
                  <a:cubicBezTo>
                    <a:pt x="7373" y="19815"/>
                    <a:pt x="4237" y="17480"/>
                    <a:pt x="3336" y="14144"/>
                  </a:cubicBezTo>
                  <a:cubicBezTo>
                    <a:pt x="3203" y="13744"/>
                    <a:pt x="3470" y="13310"/>
                    <a:pt x="3870" y="13210"/>
                  </a:cubicBezTo>
                  <a:cubicBezTo>
                    <a:pt x="3933" y="13195"/>
                    <a:pt x="3996" y="13187"/>
                    <a:pt x="4059" y="13187"/>
                  </a:cubicBezTo>
                  <a:close/>
                  <a:moveTo>
                    <a:pt x="11042" y="1"/>
                  </a:moveTo>
                  <a:cubicBezTo>
                    <a:pt x="4938" y="1"/>
                    <a:pt x="1" y="4938"/>
                    <a:pt x="1" y="11042"/>
                  </a:cubicBezTo>
                  <a:cubicBezTo>
                    <a:pt x="1" y="17147"/>
                    <a:pt x="4938" y="22083"/>
                    <a:pt x="11042" y="22083"/>
                  </a:cubicBezTo>
                  <a:cubicBezTo>
                    <a:pt x="17113" y="22083"/>
                    <a:pt x="22083" y="17147"/>
                    <a:pt x="22083" y="11042"/>
                  </a:cubicBezTo>
                  <a:cubicBezTo>
                    <a:pt x="22083" y="4938"/>
                    <a:pt x="17146" y="1"/>
                    <a:pt x="1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7988250" y="9734000"/>
              <a:ext cx="416150" cy="447800"/>
            </a:xfrm>
            <a:custGeom>
              <a:rect b="b" l="l" r="r" t="t"/>
              <a:pathLst>
                <a:path extrusionOk="0" h="17912" w="16646">
                  <a:moveTo>
                    <a:pt x="16646" y="0"/>
                  </a:moveTo>
                  <a:lnTo>
                    <a:pt x="5071" y="2168"/>
                  </a:lnTo>
                  <a:lnTo>
                    <a:pt x="5071" y="6405"/>
                  </a:lnTo>
                  <a:lnTo>
                    <a:pt x="5071" y="13276"/>
                  </a:lnTo>
                  <a:cubicBezTo>
                    <a:pt x="4598" y="13044"/>
                    <a:pt x="4090" y="12939"/>
                    <a:pt x="3585" y="12939"/>
                  </a:cubicBezTo>
                  <a:cubicBezTo>
                    <a:pt x="1775" y="12939"/>
                    <a:pt x="1" y="14280"/>
                    <a:pt x="1" y="15845"/>
                  </a:cubicBezTo>
                  <a:cubicBezTo>
                    <a:pt x="1" y="17197"/>
                    <a:pt x="1435" y="17912"/>
                    <a:pt x="2966" y="17912"/>
                  </a:cubicBezTo>
                  <a:cubicBezTo>
                    <a:pt x="4722" y="17912"/>
                    <a:pt x="6605" y="16973"/>
                    <a:pt x="6605" y="14978"/>
                  </a:cubicBezTo>
                  <a:lnTo>
                    <a:pt x="6605" y="6105"/>
                  </a:lnTo>
                  <a:lnTo>
                    <a:pt x="15145" y="4503"/>
                  </a:lnTo>
                  <a:lnTo>
                    <a:pt x="15145" y="11542"/>
                  </a:lnTo>
                  <a:cubicBezTo>
                    <a:pt x="14672" y="11309"/>
                    <a:pt x="14164" y="11205"/>
                    <a:pt x="13659" y="11205"/>
                  </a:cubicBezTo>
                  <a:cubicBezTo>
                    <a:pt x="11849" y="11205"/>
                    <a:pt x="10075" y="12545"/>
                    <a:pt x="10075" y="14110"/>
                  </a:cubicBezTo>
                  <a:cubicBezTo>
                    <a:pt x="10075" y="15462"/>
                    <a:pt x="11501" y="16177"/>
                    <a:pt x="13025" y="16177"/>
                  </a:cubicBezTo>
                  <a:cubicBezTo>
                    <a:pt x="14772" y="16177"/>
                    <a:pt x="16646" y="15238"/>
                    <a:pt x="16646" y="13243"/>
                  </a:cubicBezTo>
                  <a:lnTo>
                    <a:pt x="16646" y="4237"/>
                  </a:lnTo>
                  <a:lnTo>
                    <a:pt x="16646" y="434"/>
                  </a:lnTo>
                  <a:lnTo>
                    <a:pt x="166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8379550" y="9913875"/>
              <a:ext cx="344250" cy="396625"/>
            </a:xfrm>
            <a:custGeom>
              <a:rect b="b" l="l" r="r" t="t"/>
              <a:pathLst>
                <a:path extrusionOk="0" h="15865" w="13770">
                  <a:moveTo>
                    <a:pt x="7887" y="0"/>
                  </a:moveTo>
                  <a:cubicBezTo>
                    <a:pt x="7195" y="0"/>
                    <a:pt x="6367" y="122"/>
                    <a:pt x="5400" y="122"/>
                  </a:cubicBezTo>
                  <a:cubicBezTo>
                    <a:pt x="5236" y="122"/>
                    <a:pt x="5069" y="119"/>
                    <a:pt x="4897" y="110"/>
                  </a:cubicBezTo>
                  <a:lnTo>
                    <a:pt x="4897" y="110"/>
                  </a:lnTo>
                  <a:lnTo>
                    <a:pt x="5063" y="11218"/>
                  </a:lnTo>
                  <a:cubicBezTo>
                    <a:pt x="4595" y="10991"/>
                    <a:pt x="4095" y="10889"/>
                    <a:pt x="3600" y="10889"/>
                  </a:cubicBezTo>
                  <a:cubicBezTo>
                    <a:pt x="1771" y="10889"/>
                    <a:pt x="0" y="12278"/>
                    <a:pt x="27" y="13854"/>
                  </a:cubicBezTo>
                  <a:cubicBezTo>
                    <a:pt x="57" y="15180"/>
                    <a:pt x="1446" y="15865"/>
                    <a:pt x="2938" y="15865"/>
                  </a:cubicBezTo>
                  <a:cubicBezTo>
                    <a:pt x="4713" y="15865"/>
                    <a:pt x="6634" y="14897"/>
                    <a:pt x="6598" y="12886"/>
                  </a:cubicBezTo>
                  <a:cubicBezTo>
                    <a:pt x="6565" y="10685"/>
                    <a:pt x="6498" y="5714"/>
                    <a:pt x="6431" y="2646"/>
                  </a:cubicBezTo>
                  <a:cubicBezTo>
                    <a:pt x="6589" y="2624"/>
                    <a:pt x="6811" y="2603"/>
                    <a:pt x="7075" y="2603"/>
                  </a:cubicBezTo>
                  <a:cubicBezTo>
                    <a:pt x="7645" y="2603"/>
                    <a:pt x="8414" y="2702"/>
                    <a:pt x="9166" y="3113"/>
                  </a:cubicBezTo>
                  <a:cubicBezTo>
                    <a:pt x="9601" y="3359"/>
                    <a:pt x="10089" y="3494"/>
                    <a:pt x="10614" y="3494"/>
                  </a:cubicBezTo>
                  <a:cubicBezTo>
                    <a:pt x="11579" y="3494"/>
                    <a:pt x="12668" y="3037"/>
                    <a:pt x="13770" y="1978"/>
                  </a:cubicBezTo>
                  <a:lnTo>
                    <a:pt x="13770" y="1978"/>
                  </a:lnTo>
                  <a:cubicBezTo>
                    <a:pt x="13352" y="2152"/>
                    <a:pt x="12964" y="2226"/>
                    <a:pt x="12601" y="2226"/>
                  </a:cubicBezTo>
                  <a:cubicBezTo>
                    <a:pt x="11226" y="2226"/>
                    <a:pt x="10225" y="1164"/>
                    <a:pt x="9433" y="477"/>
                  </a:cubicBezTo>
                  <a:cubicBezTo>
                    <a:pt x="9026" y="100"/>
                    <a:pt x="8512" y="0"/>
                    <a:pt x="7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9"/>
          <p:cNvGrpSpPr/>
          <p:nvPr/>
        </p:nvGrpSpPr>
        <p:grpSpPr>
          <a:xfrm>
            <a:off x="3085500" y="1654947"/>
            <a:ext cx="557722" cy="2782794"/>
            <a:chOff x="1433575" y="5844550"/>
            <a:chExt cx="891500" cy="4448200"/>
          </a:xfrm>
        </p:grpSpPr>
        <p:sp>
          <p:nvSpPr>
            <p:cNvPr id="629" name="Google Shape;629;p39"/>
            <p:cNvSpPr/>
            <p:nvPr/>
          </p:nvSpPr>
          <p:spPr>
            <a:xfrm>
              <a:off x="1672075" y="6766450"/>
              <a:ext cx="479525" cy="462025"/>
            </a:xfrm>
            <a:custGeom>
              <a:rect b="b" l="l" r="r" t="t"/>
              <a:pathLst>
                <a:path extrusionOk="0" h="18481" w="19181">
                  <a:moveTo>
                    <a:pt x="12593" y="1310"/>
                  </a:moveTo>
                  <a:cubicBezTo>
                    <a:pt x="13794" y="1310"/>
                    <a:pt x="14995" y="1768"/>
                    <a:pt x="15912" y="2686"/>
                  </a:cubicBezTo>
                  <a:cubicBezTo>
                    <a:pt x="17747" y="4520"/>
                    <a:pt x="17747" y="7489"/>
                    <a:pt x="15912" y="9324"/>
                  </a:cubicBezTo>
                  <a:cubicBezTo>
                    <a:pt x="14995" y="10241"/>
                    <a:pt x="13794" y="10700"/>
                    <a:pt x="12593" y="10700"/>
                  </a:cubicBezTo>
                  <a:cubicBezTo>
                    <a:pt x="11392" y="10700"/>
                    <a:pt x="10191" y="10241"/>
                    <a:pt x="9274" y="9324"/>
                  </a:cubicBezTo>
                  <a:cubicBezTo>
                    <a:pt x="7439" y="7489"/>
                    <a:pt x="7439" y="4520"/>
                    <a:pt x="9274" y="2686"/>
                  </a:cubicBezTo>
                  <a:cubicBezTo>
                    <a:pt x="10191" y="1768"/>
                    <a:pt x="11392" y="1310"/>
                    <a:pt x="12593" y="1310"/>
                  </a:cubicBezTo>
                  <a:close/>
                  <a:moveTo>
                    <a:pt x="12610" y="1"/>
                  </a:moveTo>
                  <a:cubicBezTo>
                    <a:pt x="11075" y="1"/>
                    <a:pt x="9541" y="584"/>
                    <a:pt x="8373" y="1752"/>
                  </a:cubicBezTo>
                  <a:cubicBezTo>
                    <a:pt x="6205" y="3920"/>
                    <a:pt x="6038" y="7322"/>
                    <a:pt x="7839" y="9657"/>
                  </a:cubicBezTo>
                  <a:lnTo>
                    <a:pt x="5504" y="12026"/>
                  </a:lnTo>
                  <a:lnTo>
                    <a:pt x="5471" y="11992"/>
                  </a:lnTo>
                  <a:cubicBezTo>
                    <a:pt x="5371" y="11892"/>
                    <a:pt x="5246" y="11842"/>
                    <a:pt x="5121" y="11842"/>
                  </a:cubicBezTo>
                  <a:cubicBezTo>
                    <a:pt x="4996" y="11842"/>
                    <a:pt x="4871" y="11892"/>
                    <a:pt x="4771" y="11992"/>
                  </a:cubicBezTo>
                  <a:lnTo>
                    <a:pt x="501" y="16262"/>
                  </a:lnTo>
                  <a:cubicBezTo>
                    <a:pt x="1" y="16729"/>
                    <a:pt x="1" y="17496"/>
                    <a:pt x="501" y="17963"/>
                  </a:cubicBezTo>
                  <a:lnTo>
                    <a:pt x="634" y="18130"/>
                  </a:lnTo>
                  <a:cubicBezTo>
                    <a:pt x="868" y="18364"/>
                    <a:pt x="1176" y="18480"/>
                    <a:pt x="1485" y="18480"/>
                  </a:cubicBezTo>
                  <a:cubicBezTo>
                    <a:pt x="1794" y="18480"/>
                    <a:pt x="2102" y="18364"/>
                    <a:pt x="2336" y="18130"/>
                  </a:cubicBezTo>
                  <a:lnTo>
                    <a:pt x="6605" y="13827"/>
                  </a:lnTo>
                  <a:cubicBezTo>
                    <a:pt x="6805" y="13627"/>
                    <a:pt x="6805" y="13327"/>
                    <a:pt x="6605" y="13127"/>
                  </a:cubicBezTo>
                  <a:lnTo>
                    <a:pt x="6572" y="13093"/>
                  </a:lnTo>
                  <a:lnTo>
                    <a:pt x="8940" y="10758"/>
                  </a:lnTo>
                  <a:cubicBezTo>
                    <a:pt x="10009" y="11583"/>
                    <a:pt x="11301" y="11995"/>
                    <a:pt x="12596" y="11995"/>
                  </a:cubicBezTo>
                  <a:cubicBezTo>
                    <a:pt x="14131" y="11995"/>
                    <a:pt x="15670" y="11416"/>
                    <a:pt x="16846" y="10258"/>
                  </a:cubicBezTo>
                  <a:cubicBezTo>
                    <a:pt x="19181" y="7889"/>
                    <a:pt x="19181" y="4087"/>
                    <a:pt x="16846" y="1752"/>
                  </a:cubicBezTo>
                  <a:cubicBezTo>
                    <a:pt x="15678" y="584"/>
                    <a:pt x="14144" y="1"/>
                    <a:pt x="12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1905575" y="6815025"/>
              <a:ext cx="162650" cy="50900"/>
            </a:xfrm>
            <a:custGeom>
              <a:rect b="b" l="l" r="r" t="t"/>
              <a:pathLst>
                <a:path extrusionOk="0" h="2036" w="6506">
                  <a:moveTo>
                    <a:pt x="3253" y="1"/>
                  </a:moveTo>
                  <a:cubicBezTo>
                    <a:pt x="2135" y="1"/>
                    <a:pt x="1018" y="426"/>
                    <a:pt x="167" y="1276"/>
                  </a:cubicBezTo>
                  <a:cubicBezTo>
                    <a:pt x="1" y="1443"/>
                    <a:pt x="1" y="1743"/>
                    <a:pt x="167" y="1910"/>
                  </a:cubicBezTo>
                  <a:cubicBezTo>
                    <a:pt x="251" y="1994"/>
                    <a:pt x="367" y="2035"/>
                    <a:pt x="484" y="2035"/>
                  </a:cubicBezTo>
                  <a:cubicBezTo>
                    <a:pt x="601" y="2035"/>
                    <a:pt x="718" y="1994"/>
                    <a:pt x="801" y="1910"/>
                  </a:cubicBezTo>
                  <a:cubicBezTo>
                    <a:pt x="1468" y="1226"/>
                    <a:pt x="2361" y="885"/>
                    <a:pt x="3257" y="885"/>
                  </a:cubicBezTo>
                  <a:cubicBezTo>
                    <a:pt x="4154" y="885"/>
                    <a:pt x="5054" y="1226"/>
                    <a:pt x="5738" y="1910"/>
                  </a:cubicBezTo>
                  <a:cubicBezTo>
                    <a:pt x="5821" y="1994"/>
                    <a:pt x="5930" y="2035"/>
                    <a:pt x="6038" y="2035"/>
                  </a:cubicBezTo>
                  <a:cubicBezTo>
                    <a:pt x="6147" y="2035"/>
                    <a:pt x="6255" y="1994"/>
                    <a:pt x="6338" y="1910"/>
                  </a:cubicBezTo>
                  <a:cubicBezTo>
                    <a:pt x="6505" y="1743"/>
                    <a:pt x="6505" y="1443"/>
                    <a:pt x="6338" y="1276"/>
                  </a:cubicBezTo>
                  <a:cubicBezTo>
                    <a:pt x="5488" y="426"/>
                    <a:pt x="4370" y="1"/>
                    <a:pt x="3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478600" y="7677525"/>
              <a:ext cx="488700" cy="488700"/>
            </a:xfrm>
            <a:custGeom>
              <a:rect b="b" l="l" r="r" t="t"/>
              <a:pathLst>
                <a:path extrusionOk="0" h="19548" w="19548">
                  <a:moveTo>
                    <a:pt x="9774" y="3836"/>
                  </a:moveTo>
                  <a:cubicBezTo>
                    <a:pt x="13043" y="3836"/>
                    <a:pt x="15712" y="6472"/>
                    <a:pt x="15712" y="9774"/>
                  </a:cubicBezTo>
                  <a:cubicBezTo>
                    <a:pt x="15712" y="13043"/>
                    <a:pt x="13043" y="15712"/>
                    <a:pt x="9774" y="15712"/>
                  </a:cubicBezTo>
                  <a:cubicBezTo>
                    <a:pt x="6505" y="15712"/>
                    <a:pt x="3837" y="13043"/>
                    <a:pt x="3837" y="9774"/>
                  </a:cubicBezTo>
                  <a:cubicBezTo>
                    <a:pt x="3837" y="6505"/>
                    <a:pt x="6505" y="3836"/>
                    <a:pt x="9774" y="3836"/>
                  </a:cubicBezTo>
                  <a:close/>
                  <a:moveTo>
                    <a:pt x="8507" y="0"/>
                  </a:moveTo>
                  <a:lnTo>
                    <a:pt x="8240" y="2469"/>
                  </a:lnTo>
                  <a:cubicBezTo>
                    <a:pt x="7339" y="2669"/>
                    <a:pt x="6472" y="3036"/>
                    <a:pt x="5738" y="3536"/>
                  </a:cubicBezTo>
                  <a:lnTo>
                    <a:pt x="3770" y="1935"/>
                  </a:lnTo>
                  <a:lnTo>
                    <a:pt x="1969" y="3770"/>
                  </a:lnTo>
                  <a:lnTo>
                    <a:pt x="3537" y="5704"/>
                  </a:lnTo>
                  <a:cubicBezTo>
                    <a:pt x="3036" y="6472"/>
                    <a:pt x="2703" y="7305"/>
                    <a:pt x="2502" y="8206"/>
                  </a:cubicBezTo>
                  <a:lnTo>
                    <a:pt x="1" y="8473"/>
                  </a:lnTo>
                  <a:lnTo>
                    <a:pt x="1" y="11042"/>
                  </a:lnTo>
                  <a:lnTo>
                    <a:pt x="2502" y="11308"/>
                  </a:lnTo>
                  <a:cubicBezTo>
                    <a:pt x="2703" y="12209"/>
                    <a:pt x="3036" y="13076"/>
                    <a:pt x="3537" y="13810"/>
                  </a:cubicBezTo>
                  <a:lnTo>
                    <a:pt x="1969" y="15778"/>
                  </a:lnTo>
                  <a:lnTo>
                    <a:pt x="3770" y="17580"/>
                  </a:lnTo>
                  <a:lnTo>
                    <a:pt x="5738" y="16012"/>
                  </a:lnTo>
                  <a:cubicBezTo>
                    <a:pt x="6472" y="16512"/>
                    <a:pt x="7306" y="16846"/>
                    <a:pt x="8240" y="17046"/>
                  </a:cubicBezTo>
                  <a:lnTo>
                    <a:pt x="8507" y="19548"/>
                  </a:lnTo>
                  <a:lnTo>
                    <a:pt x="11042" y="19548"/>
                  </a:lnTo>
                  <a:lnTo>
                    <a:pt x="11309" y="17046"/>
                  </a:lnTo>
                  <a:cubicBezTo>
                    <a:pt x="12243" y="16846"/>
                    <a:pt x="13077" y="16512"/>
                    <a:pt x="13844" y="16012"/>
                  </a:cubicBezTo>
                  <a:lnTo>
                    <a:pt x="15779" y="17580"/>
                  </a:lnTo>
                  <a:lnTo>
                    <a:pt x="17580" y="15778"/>
                  </a:lnTo>
                  <a:lnTo>
                    <a:pt x="16012" y="13810"/>
                  </a:lnTo>
                  <a:cubicBezTo>
                    <a:pt x="16512" y="13076"/>
                    <a:pt x="16879" y="12209"/>
                    <a:pt x="17046" y="11308"/>
                  </a:cubicBezTo>
                  <a:lnTo>
                    <a:pt x="19548" y="11042"/>
                  </a:lnTo>
                  <a:lnTo>
                    <a:pt x="19548" y="8473"/>
                  </a:lnTo>
                  <a:lnTo>
                    <a:pt x="17046" y="8206"/>
                  </a:lnTo>
                  <a:cubicBezTo>
                    <a:pt x="16879" y="7305"/>
                    <a:pt x="16512" y="6472"/>
                    <a:pt x="16012" y="5704"/>
                  </a:cubicBezTo>
                  <a:lnTo>
                    <a:pt x="17580" y="3770"/>
                  </a:lnTo>
                  <a:lnTo>
                    <a:pt x="15779" y="1935"/>
                  </a:lnTo>
                  <a:lnTo>
                    <a:pt x="13844" y="3536"/>
                  </a:lnTo>
                  <a:cubicBezTo>
                    <a:pt x="13077" y="3036"/>
                    <a:pt x="12243" y="2669"/>
                    <a:pt x="11342" y="2469"/>
                  </a:cubicBezTo>
                  <a:lnTo>
                    <a:pt x="11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591175" y="7789275"/>
              <a:ext cx="263550" cy="264375"/>
            </a:xfrm>
            <a:custGeom>
              <a:rect b="b" l="l" r="r" t="t"/>
              <a:pathLst>
                <a:path extrusionOk="0" h="10575" w="10542">
                  <a:moveTo>
                    <a:pt x="5271" y="767"/>
                  </a:moveTo>
                  <a:cubicBezTo>
                    <a:pt x="7773" y="767"/>
                    <a:pt x="9808" y="2802"/>
                    <a:pt x="9808" y="5304"/>
                  </a:cubicBezTo>
                  <a:cubicBezTo>
                    <a:pt x="9808" y="7806"/>
                    <a:pt x="7773" y="9841"/>
                    <a:pt x="5271" y="9841"/>
                  </a:cubicBezTo>
                  <a:cubicBezTo>
                    <a:pt x="2770" y="9841"/>
                    <a:pt x="735" y="7806"/>
                    <a:pt x="735" y="5304"/>
                  </a:cubicBezTo>
                  <a:cubicBezTo>
                    <a:pt x="735" y="2802"/>
                    <a:pt x="2770" y="767"/>
                    <a:pt x="5271" y="767"/>
                  </a:cubicBezTo>
                  <a:close/>
                  <a:moveTo>
                    <a:pt x="5271" y="0"/>
                  </a:moveTo>
                  <a:cubicBezTo>
                    <a:pt x="2336" y="0"/>
                    <a:pt x="1" y="2368"/>
                    <a:pt x="1" y="5304"/>
                  </a:cubicBezTo>
                  <a:cubicBezTo>
                    <a:pt x="1" y="8206"/>
                    <a:pt x="2336" y="10574"/>
                    <a:pt x="5271" y="10574"/>
                  </a:cubicBezTo>
                  <a:cubicBezTo>
                    <a:pt x="8173" y="10574"/>
                    <a:pt x="10542" y="8206"/>
                    <a:pt x="10542" y="5304"/>
                  </a:cubicBezTo>
                  <a:cubicBezTo>
                    <a:pt x="10542" y="2368"/>
                    <a:pt x="8173" y="0"/>
                    <a:pt x="5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1935600" y="7895175"/>
              <a:ext cx="389475" cy="390300"/>
            </a:xfrm>
            <a:custGeom>
              <a:rect b="b" l="l" r="r" t="t"/>
              <a:pathLst>
                <a:path extrusionOk="0" h="15612" w="15579">
                  <a:moveTo>
                    <a:pt x="7775" y="2975"/>
                  </a:moveTo>
                  <a:cubicBezTo>
                    <a:pt x="9614" y="2975"/>
                    <a:pt x="11365" y="4045"/>
                    <a:pt x="12176" y="5838"/>
                  </a:cubicBezTo>
                  <a:cubicBezTo>
                    <a:pt x="13277" y="8273"/>
                    <a:pt x="12176" y="11108"/>
                    <a:pt x="9774" y="12209"/>
                  </a:cubicBezTo>
                  <a:cubicBezTo>
                    <a:pt x="9132" y="12500"/>
                    <a:pt x="8460" y="12637"/>
                    <a:pt x="7798" y="12637"/>
                  </a:cubicBezTo>
                  <a:cubicBezTo>
                    <a:pt x="5949" y="12637"/>
                    <a:pt x="4180" y="11567"/>
                    <a:pt x="3369" y="9774"/>
                  </a:cubicBezTo>
                  <a:cubicBezTo>
                    <a:pt x="2302" y="7339"/>
                    <a:pt x="3369" y="4504"/>
                    <a:pt x="5805" y="3403"/>
                  </a:cubicBezTo>
                  <a:cubicBezTo>
                    <a:pt x="6447" y="3113"/>
                    <a:pt x="7117" y="2975"/>
                    <a:pt x="7775" y="2975"/>
                  </a:cubicBezTo>
                  <a:close/>
                  <a:moveTo>
                    <a:pt x="9641" y="0"/>
                  </a:moveTo>
                  <a:lnTo>
                    <a:pt x="8707" y="1835"/>
                  </a:lnTo>
                  <a:cubicBezTo>
                    <a:pt x="8414" y="1779"/>
                    <a:pt x="8110" y="1753"/>
                    <a:pt x="7802" y="1753"/>
                  </a:cubicBezTo>
                  <a:cubicBezTo>
                    <a:pt x="7371" y="1753"/>
                    <a:pt x="6933" y="1805"/>
                    <a:pt x="6505" y="1902"/>
                  </a:cubicBezTo>
                  <a:lnTo>
                    <a:pt x="5471" y="134"/>
                  </a:lnTo>
                  <a:lnTo>
                    <a:pt x="3570" y="1001"/>
                  </a:lnTo>
                  <a:lnTo>
                    <a:pt x="4203" y="2936"/>
                  </a:lnTo>
                  <a:cubicBezTo>
                    <a:pt x="3603" y="3370"/>
                    <a:pt x="3103" y="3903"/>
                    <a:pt x="2702" y="4537"/>
                  </a:cubicBezTo>
                  <a:lnTo>
                    <a:pt x="734" y="4003"/>
                  </a:lnTo>
                  <a:lnTo>
                    <a:pt x="0" y="5971"/>
                  </a:lnTo>
                  <a:lnTo>
                    <a:pt x="1802" y="6872"/>
                  </a:lnTo>
                  <a:cubicBezTo>
                    <a:pt x="1702" y="7606"/>
                    <a:pt x="1702" y="8340"/>
                    <a:pt x="1868" y="9074"/>
                  </a:cubicBezTo>
                  <a:lnTo>
                    <a:pt x="100" y="10108"/>
                  </a:lnTo>
                  <a:lnTo>
                    <a:pt x="968" y="12009"/>
                  </a:lnTo>
                  <a:lnTo>
                    <a:pt x="2902" y="11375"/>
                  </a:lnTo>
                  <a:cubicBezTo>
                    <a:pt x="3336" y="11976"/>
                    <a:pt x="3903" y="12509"/>
                    <a:pt x="4504" y="12876"/>
                  </a:cubicBezTo>
                  <a:lnTo>
                    <a:pt x="3970" y="14878"/>
                  </a:lnTo>
                  <a:lnTo>
                    <a:pt x="5938" y="15612"/>
                  </a:lnTo>
                  <a:lnTo>
                    <a:pt x="6839" y="13777"/>
                  </a:lnTo>
                  <a:cubicBezTo>
                    <a:pt x="7145" y="13833"/>
                    <a:pt x="7451" y="13859"/>
                    <a:pt x="7758" y="13859"/>
                  </a:cubicBezTo>
                  <a:cubicBezTo>
                    <a:pt x="8185" y="13859"/>
                    <a:pt x="8613" y="13807"/>
                    <a:pt x="9040" y="13710"/>
                  </a:cubicBezTo>
                  <a:lnTo>
                    <a:pt x="10074" y="15478"/>
                  </a:lnTo>
                  <a:lnTo>
                    <a:pt x="11976" y="14611"/>
                  </a:lnTo>
                  <a:lnTo>
                    <a:pt x="11342" y="12676"/>
                  </a:lnTo>
                  <a:cubicBezTo>
                    <a:pt x="11942" y="12243"/>
                    <a:pt x="12476" y="11709"/>
                    <a:pt x="12876" y="11075"/>
                  </a:cubicBezTo>
                  <a:lnTo>
                    <a:pt x="14844" y="11609"/>
                  </a:lnTo>
                  <a:lnTo>
                    <a:pt x="15578" y="9674"/>
                  </a:lnTo>
                  <a:lnTo>
                    <a:pt x="13744" y="8740"/>
                  </a:lnTo>
                  <a:cubicBezTo>
                    <a:pt x="13877" y="8006"/>
                    <a:pt x="13844" y="7272"/>
                    <a:pt x="13710" y="6539"/>
                  </a:cubicBezTo>
                  <a:lnTo>
                    <a:pt x="15445" y="5504"/>
                  </a:lnTo>
                  <a:lnTo>
                    <a:pt x="14611" y="3603"/>
                  </a:lnTo>
                  <a:lnTo>
                    <a:pt x="12676" y="4237"/>
                  </a:lnTo>
                  <a:cubicBezTo>
                    <a:pt x="12209" y="3636"/>
                    <a:pt x="11675" y="3136"/>
                    <a:pt x="11075" y="2736"/>
                  </a:cubicBezTo>
                  <a:lnTo>
                    <a:pt x="11575" y="768"/>
                  </a:lnTo>
                  <a:lnTo>
                    <a:pt x="9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008150" y="7983225"/>
              <a:ext cx="244375" cy="214575"/>
            </a:xfrm>
            <a:custGeom>
              <a:rect b="b" l="l" r="r" t="t"/>
              <a:pathLst>
                <a:path extrusionOk="0" h="8583" w="9775">
                  <a:moveTo>
                    <a:pt x="4877" y="592"/>
                  </a:moveTo>
                  <a:cubicBezTo>
                    <a:pt x="6286" y="592"/>
                    <a:pt x="7625" y="1407"/>
                    <a:pt x="8240" y="2783"/>
                  </a:cubicBezTo>
                  <a:cubicBezTo>
                    <a:pt x="9074" y="4618"/>
                    <a:pt x="8240" y="6819"/>
                    <a:pt x="6405" y="7653"/>
                  </a:cubicBezTo>
                  <a:cubicBezTo>
                    <a:pt x="5913" y="7873"/>
                    <a:pt x="5399" y="7977"/>
                    <a:pt x="4892" y="7977"/>
                  </a:cubicBezTo>
                  <a:cubicBezTo>
                    <a:pt x="3473" y="7977"/>
                    <a:pt x="2116" y="7162"/>
                    <a:pt x="1502" y="5785"/>
                  </a:cubicBezTo>
                  <a:cubicBezTo>
                    <a:pt x="668" y="3951"/>
                    <a:pt x="1502" y="1749"/>
                    <a:pt x="3370" y="915"/>
                  </a:cubicBezTo>
                  <a:cubicBezTo>
                    <a:pt x="3861" y="696"/>
                    <a:pt x="4374" y="592"/>
                    <a:pt x="4877" y="592"/>
                  </a:cubicBezTo>
                  <a:close/>
                  <a:moveTo>
                    <a:pt x="4899" y="0"/>
                  </a:moveTo>
                  <a:cubicBezTo>
                    <a:pt x="4306" y="0"/>
                    <a:pt x="3706" y="123"/>
                    <a:pt x="3136" y="381"/>
                  </a:cubicBezTo>
                  <a:cubicBezTo>
                    <a:pt x="968" y="1349"/>
                    <a:pt x="0" y="3884"/>
                    <a:pt x="968" y="6052"/>
                  </a:cubicBezTo>
                  <a:cubicBezTo>
                    <a:pt x="1676" y="7639"/>
                    <a:pt x="3223" y="8582"/>
                    <a:pt x="4852" y="8582"/>
                  </a:cubicBezTo>
                  <a:cubicBezTo>
                    <a:pt x="5449" y="8582"/>
                    <a:pt x="6057" y="8455"/>
                    <a:pt x="6639" y="8187"/>
                  </a:cubicBezTo>
                  <a:cubicBezTo>
                    <a:pt x="8807" y="7220"/>
                    <a:pt x="9774" y="4684"/>
                    <a:pt x="8807" y="2516"/>
                  </a:cubicBezTo>
                  <a:cubicBezTo>
                    <a:pt x="8098" y="927"/>
                    <a:pt x="6528" y="0"/>
                    <a:pt x="48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668750" y="8698875"/>
              <a:ext cx="534575" cy="531450"/>
            </a:xfrm>
            <a:custGeom>
              <a:rect b="b" l="l" r="r" t="t"/>
              <a:pathLst>
                <a:path extrusionOk="0" h="21258" w="21383">
                  <a:moveTo>
                    <a:pt x="7102" y="0"/>
                  </a:moveTo>
                  <a:cubicBezTo>
                    <a:pt x="6961" y="0"/>
                    <a:pt x="6817" y="14"/>
                    <a:pt x="6672" y="42"/>
                  </a:cubicBezTo>
                  <a:cubicBezTo>
                    <a:pt x="5504" y="276"/>
                    <a:pt x="4737" y="1410"/>
                    <a:pt x="4970" y="2577"/>
                  </a:cubicBezTo>
                  <a:cubicBezTo>
                    <a:pt x="5070" y="3244"/>
                    <a:pt x="5671" y="3578"/>
                    <a:pt x="6038" y="4078"/>
                  </a:cubicBezTo>
                  <a:cubicBezTo>
                    <a:pt x="6138" y="4245"/>
                    <a:pt x="6238" y="4545"/>
                    <a:pt x="6305" y="4912"/>
                  </a:cubicBezTo>
                  <a:lnTo>
                    <a:pt x="0" y="6113"/>
                  </a:lnTo>
                  <a:lnTo>
                    <a:pt x="1201" y="12451"/>
                  </a:lnTo>
                  <a:cubicBezTo>
                    <a:pt x="1635" y="12351"/>
                    <a:pt x="2068" y="12251"/>
                    <a:pt x="2268" y="12118"/>
                  </a:cubicBezTo>
                  <a:cubicBezTo>
                    <a:pt x="2769" y="11751"/>
                    <a:pt x="3102" y="11150"/>
                    <a:pt x="3736" y="11050"/>
                  </a:cubicBezTo>
                  <a:cubicBezTo>
                    <a:pt x="3882" y="11022"/>
                    <a:pt x="4026" y="11008"/>
                    <a:pt x="4168" y="11008"/>
                  </a:cubicBezTo>
                  <a:cubicBezTo>
                    <a:pt x="5198" y="11008"/>
                    <a:pt x="6099" y="11725"/>
                    <a:pt x="6305" y="12751"/>
                  </a:cubicBezTo>
                  <a:cubicBezTo>
                    <a:pt x="6505" y="13952"/>
                    <a:pt x="5738" y="15086"/>
                    <a:pt x="4570" y="15286"/>
                  </a:cubicBezTo>
                  <a:cubicBezTo>
                    <a:pt x="4483" y="15304"/>
                    <a:pt x="4398" y="15312"/>
                    <a:pt x="4315" y="15312"/>
                  </a:cubicBezTo>
                  <a:cubicBezTo>
                    <a:pt x="3763" y="15312"/>
                    <a:pt x="3295" y="14969"/>
                    <a:pt x="2802" y="14853"/>
                  </a:cubicBezTo>
                  <a:cubicBezTo>
                    <a:pt x="2724" y="14833"/>
                    <a:pt x="2632" y="14825"/>
                    <a:pt x="2529" y="14825"/>
                  </a:cubicBezTo>
                  <a:cubicBezTo>
                    <a:pt x="2281" y="14825"/>
                    <a:pt x="1975" y="14872"/>
                    <a:pt x="1668" y="14920"/>
                  </a:cubicBezTo>
                  <a:lnTo>
                    <a:pt x="2869" y="21257"/>
                  </a:lnTo>
                  <a:lnTo>
                    <a:pt x="9207" y="20057"/>
                  </a:lnTo>
                  <a:cubicBezTo>
                    <a:pt x="9107" y="19590"/>
                    <a:pt x="9007" y="19123"/>
                    <a:pt x="8840" y="18889"/>
                  </a:cubicBezTo>
                  <a:cubicBezTo>
                    <a:pt x="8473" y="18389"/>
                    <a:pt x="7906" y="18055"/>
                    <a:pt x="7772" y="17388"/>
                  </a:cubicBezTo>
                  <a:cubicBezTo>
                    <a:pt x="7539" y="16220"/>
                    <a:pt x="8339" y="15086"/>
                    <a:pt x="9507" y="14853"/>
                  </a:cubicBezTo>
                  <a:cubicBezTo>
                    <a:pt x="9644" y="14825"/>
                    <a:pt x="9780" y="14812"/>
                    <a:pt x="9915" y="14812"/>
                  </a:cubicBezTo>
                  <a:cubicBezTo>
                    <a:pt x="10928" y="14812"/>
                    <a:pt x="11836" y="15557"/>
                    <a:pt x="12042" y="16587"/>
                  </a:cubicBezTo>
                  <a:cubicBezTo>
                    <a:pt x="12175" y="17255"/>
                    <a:pt x="11742" y="17755"/>
                    <a:pt x="11575" y="18355"/>
                  </a:cubicBezTo>
                  <a:cubicBezTo>
                    <a:pt x="11508" y="18622"/>
                    <a:pt x="11575" y="19089"/>
                    <a:pt x="11675" y="19590"/>
                  </a:cubicBezTo>
                  <a:lnTo>
                    <a:pt x="18013" y="18389"/>
                  </a:lnTo>
                  <a:lnTo>
                    <a:pt x="16812" y="12051"/>
                  </a:lnTo>
                  <a:cubicBezTo>
                    <a:pt x="17008" y="12012"/>
                    <a:pt x="17191" y="11996"/>
                    <a:pt x="17351" y="11996"/>
                  </a:cubicBezTo>
                  <a:cubicBezTo>
                    <a:pt x="17463" y="11996"/>
                    <a:pt x="17563" y="12004"/>
                    <a:pt x="17646" y="12017"/>
                  </a:cubicBezTo>
                  <a:cubicBezTo>
                    <a:pt x="18181" y="12166"/>
                    <a:pt x="18663" y="12500"/>
                    <a:pt x="19234" y="12500"/>
                  </a:cubicBezTo>
                  <a:cubicBezTo>
                    <a:pt x="19304" y="12500"/>
                    <a:pt x="19375" y="12495"/>
                    <a:pt x="19447" y="12484"/>
                  </a:cubicBezTo>
                  <a:cubicBezTo>
                    <a:pt x="20615" y="12251"/>
                    <a:pt x="21382" y="11117"/>
                    <a:pt x="21149" y="9916"/>
                  </a:cubicBezTo>
                  <a:cubicBezTo>
                    <a:pt x="20973" y="8890"/>
                    <a:pt x="20075" y="8173"/>
                    <a:pt x="19045" y="8173"/>
                  </a:cubicBezTo>
                  <a:cubicBezTo>
                    <a:pt x="18903" y="8173"/>
                    <a:pt x="18759" y="8186"/>
                    <a:pt x="18613" y="8215"/>
                  </a:cubicBezTo>
                  <a:cubicBezTo>
                    <a:pt x="17980" y="8315"/>
                    <a:pt x="17646" y="8915"/>
                    <a:pt x="17146" y="9282"/>
                  </a:cubicBezTo>
                  <a:cubicBezTo>
                    <a:pt x="16979" y="9382"/>
                    <a:pt x="16679" y="9482"/>
                    <a:pt x="16345" y="9549"/>
                  </a:cubicBezTo>
                  <a:lnTo>
                    <a:pt x="15144" y="3211"/>
                  </a:lnTo>
                  <a:lnTo>
                    <a:pt x="8806" y="4445"/>
                  </a:lnTo>
                  <a:cubicBezTo>
                    <a:pt x="8740" y="4078"/>
                    <a:pt x="8706" y="3745"/>
                    <a:pt x="8773" y="3545"/>
                  </a:cubicBezTo>
                  <a:cubicBezTo>
                    <a:pt x="8906" y="2944"/>
                    <a:pt x="9340" y="2411"/>
                    <a:pt x="9207" y="1777"/>
                  </a:cubicBezTo>
                  <a:cubicBezTo>
                    <a:pt x="9031" y="721"/>
                    <a:pt x="8133" y="0"/>
                    <a:pt x="7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1433575" y="5844550"/>
              <a:ext cx="792250" cy="420325"/>
            </a:xfrm>
            <a:custGeom>
              <a:rect b="b" l="l" r="r" t="t"/>
              <a:pathLst>
                <a:path extrusionOk="0" h="16813" w="31690">
                  <a:moveTo>
                    <a:pt x="1735" y="0"/>
                  </a:moveTo>
                  <a:lnTo>
                    <a:pt x="0" y="734"/>
                  </a:lnTo>
                  <a:lnTo>
                    <a:pt x="6972" y="16812"/>
                  </a:lnTo>
                  <a:lnTo>
                    <a:pt x="13010" y="2235"/>
                  </a:lnTo>
                  <a:lnTo>
                    <a:pt x="31690" y="2235"/>
                  </a:lnTo>
                  <a:lnTo>
                    <a:pt x="31690" y="367"/>
                  </a:lnTo>
                  <a:lnTo>
                    <a:pt x="11775" y="367"/>
                  </a:lnTo>
                  <a:lnTo>
                    <a:pt x="6939" y="12009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1779650" y="6004650"/>
              <a:ext cx="106775" cy="217675"/>
            </a:xfrm>
            <a:custGeom>
              <a:rect b="b" l="l" r="r" t="t"/>
              <a:pathLst>
                <a:path extrusionOk="0" h="8707" w="4271">
                  <a:moveTo>
                    <a:pt x="2202" y="1"/>
                  </a:moveTo>
                  <a:cubicBezTo>
                    <a:pt x="1568" y="1"/>
                    <a:pt x="1068" y="201"/>
                    <a:pt x="701" y="601"/>
                  </a:cubicBezTo>
                  <a:cubicBezTo>
                    <a:pt x="234" y="1035"/>
                    <a:pt x="34" y="1635"/>
                    <a:pt x="34" y="2469"/>
                  </a:cubicBezTo>
                  <a:lnTo>
                    <a:pt x="34" y="2703"/>
                  </a:lnTo>
                  <a:lnTo>
                    <a:pt x="1335" y="2703"/>
                  </a:lnTo>
                  <a:lnTo>
                    <a:pt x="1335" y="2369"/>
                  </a:lnTo>
                  <a:cubicBezTo>
                    <a:pt x="1335" y="2169"/>
                    <a:pt x="1335" y="2002"/>
                    <a:pt x="1402" y="1869"/>
                  </a:cubicBezTo>
                  <a:cubicBezTo>
                    <a:pt x="1535" y="1468"/>
                    <a:pt x="1802" y="1235"/>
                    <a:pt x="2169" y="1235"/>
                  </a:cubicBezTo>
                  <a:cubicBezTo>
                    <a:pt x="2436" y="1235"/>
                    <a:pt x="2636" y="1335"/>
                    <a:pt x="2803" y="1535"/>
                  </a:cubicBezTo>
                  <a:cubicBezTo>
                    <a:pt x="2936" y="1702"/>
                    <a:pt x="3036" y="1935"/>
                    <a:pt x="3036" y="2202"/>
                  </a:cubicBezTo>
                  <a:cubicBezTo>
                    <a:pt x="3036" y="2536"/>
                    <a:pt x="2936" y="2869"/>
                    <a:pt x="2769" y="3236"/>
                  </a:cubicBezTo>
                  <a:cubicBezTo>
                    <a:pt x="2569" y="3703"/>
                    <a:pt x="2269" y="4237"/>
                    <a:pt x="1869" y="4771"/>
                  </a:cubicBezTo>
                  <a:cubicBezTo>
                    <a:pt x="1435" y="5405"/>
                    <a:pt x="1135" y="5838"/>
                    <a:pt x="935" y="6105"/>
                  </a:cubicBezTo>
                  <a:lnTo>
                    <a:pt x="601" y="6605"/>
                  </a:lnTo>
                  <a:cubicBezTo>
                    <a:pt x="468" y="6739"/>
                    <a:pt x="368" y="6906"/>
                    <a:pt x="301" y="7039"/>
                  </a:cubicBezTo>
                  <a:cubicBezTo>
                    <a:pt x="101" y="7339"/>
                    <a:pt x="1" y="7473"/>
                    <a:pt x="1" y="7506"/>
                  </a:cubicBezTo>
                  <a:lnTo>
                    <a:pt x="1" y="8707"/>
                  </a:lnTo>
                  <a:lnTo>
                    <a:pt x="4170" y="8707"/>
                  </a:lnTo>
                  <a:lnTo>
                    <a:pt x="4170" y="7439"/>
                  </a:lnTo>
                  <a:lnTo>
                    <a:pt x="1602" y="7439"/>
                  </a:lnTo>
                  <a:cubicBezTo>
                    <a:pt x="1602" y="7406"/>
                    <a:pt x="1602" y="7373"/>
                    <a:pt x="1668" y="7306"/>
                  </a:cubicBezTo>
                  <a:cubicBezTo>
                    <a:pt x="1735" y="7173"/>
                    <a:pt x="1835" y="6972"/>
                    <a:pt x="2002" y="6772"/>
                  </a:cubicBezTo>
                  <a:lnTo>
                    <a:pt x="2236" y="6405"/>
                  </a:lnTo>
                  <a:cubicBezTo>
                    <a:pt x="2536" y="5972"/>
                    <a:pt x="2736" y="5671"/>
                    <a:pt x="2869" y="5438"/>
                  </a:cubicBezTo>
                  <a:cubicBezTo>
                    <a:pt x="3403" y="4704"/>
                    <a:pt x="3737" y="4170"/>
                    <a:pt x="3870" y="3870"/>
                  </a:cubicBezTo>
                  <a:cubicBezTo>
                    <a:pt x="4137" y="3336"/>
                    <a:pt x="4270" y="2769"/>
                    <a:pt x="4270" y="2169"/>
                  </a:cubicBezTo>
                  <a:cubicBezTo>
                    <a:pt x="4270" y="1602"/>
                    <a:pt x="4070" y="1101"/>
                    <a:pt x="3670" y="668"/>
                  </a:cubicBezTo>
                  <a:cubicBezTo>
                    <a:pt x="3270" y="234"/>
                    <a:pt x="2769" y="1"/>
                    <a:pt x="2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1908900" y="6004650"/>
              <a:ext cx="101775" cy="220175"/>
            </a:xfrm>
            <a:custGeom>
              <a:rect b="b" l="l" r="r" t="t"/>
              <a:pathLst>
                <a:path extrusionOk="0" h="8807" w="4071">
                  <a:moveTo>
                    <a:pt x="134" y="1"/>
                  </a:moveTo>
                  <a:lnTo>
                    <a:pt x="134" y="4771"/>
                  </a:lnTo>
                  <a:lnTo>
                    <a:pt x="1469" y="4771"/>
                  </a:lnTo>
                  <a:lnTo>
                    <a:pt x="1469" y="4537"/>
                  </a:lnTo>
                  <a:cubicBezTo>
                    <a:pt x="1469" y="4370"/>
                    <a:pt x="1502" y="4204"/>
                    <a:pt x="1602" y="4037"/>
                  </a:cubicBezTo>
                  <a:cubicBezTo>
                    <a:pt x="1702" y="3837"/>
                    <a:pt x="1869" y="3770"/>
                    <a:pt x="2102" y="3770"/>
                  </a:cubicBezTo>
                  <a:cubicBezTo>
                    <a:pt x="2269" y="3770"/>
                    <a:pt x="2403" y="3803"/>
                    <a:pt x="2469" y="3870"/>
                  </a:cubicBezTo>
                  <a:cubicBezTo>
                    <a:pt x="2670" y="4037"/>
                    <a:pt x="2770" y="4270"/>
                    <a:pt x="2770" y="4504"/>
                  </a:cubicBezTo>
                  <a:lnTo>
                    <a:pt x="2770" y="6639"/>
                  </a:lnTo>
                  <a:cubicBezTo>
                    <a:pt x="2770" y="7206"/>
                    <a:pt x="2503" y="7473"/>
                    <a:pt x="1969" y="7473"/>
                  </a:cubicBezTo>
                  <a:cubicBezTo>
                    <a:pt x="1869" y="7473"/>
                    <a:pt x="1802" y="7473"/>
                    <a:pt x="1702" y="7439"/>
                  </a:cubicBezTo>
                  <a:cubicBezTo>
                    <a:pt x="1469" y="7306"/>
                    <a:pt x="1335" y="7072"/>
                    <a:pt x="1302" y="6739"/>
                  </a:cubicBezTo>
                  <a:lnTo>
                    <a:pt x="1269" y="6439"/>
                  </a:lnTo>
                  <a:lnTo>
                    <a:pt x="1" y="6539"/>
                  </a:lnTo>
                  <a:lnTo>
                    <a:pt x="1" y="6739"/>
                  </a:lnTo>
                  <a:cubicBezTo>
                    <a:pt x="1" y="7306"/>
                    <a:pt x="201" y="7806"/>
                    <a:pt x="568" y="8207"/>
                  </a:cubicBezTo>
                  <a:cubicBezTo>
                    <a:pt x="935" y="8607"/>
                    <a:pt x="1402" y="8807"/>
                    <a:pt x="2002" y="8807"/>
                  </a:cubicBezTo>
                  <a:cubicBezTo>
                    <a:pt x="2569" y="8807"/>
                    <a:pt x="3070" y="8640"/>
                    <a:pt x="3470" y="8240"/>
                  </a:cubicBezTo>
                  <a:cubicBezTo>
                    <a:pt x="3870" y="7806"/>
                    <a:pt x="4071" y="7273"/>
                    <a:pt x="4071" y="6639"/>
                  </a:cubicBezTo>
                  <a:lnTo>
                    <a:pt x="4071" y="4771"/>
                  </a:lnTo>
                  <a:cubicBezTo>
                    <a:pt x="4071" y="4137"/>
                    <a:pt x="3937" y="3637"/>
                    <a:pt x="3704" y="3303"/>
                  </a:cubicBezTo>
                  <a:cubicBezTo>
                    <a:pt x="3437" y="2903"/>
                    <a:pt x="3003" y="2703"/>
                    <a:pt x="2436" y="2703"/>
                  </a:cubicBezTo>
                  <a:cubicBezTo>
                    <a:pt x="2269" y="2703"/>
                    <a:pt x="2136" y="2703"/>
                    <a:pt x="2002" y="2769"/>
                  </a:cubicBezTo>
                  <a:cubicBezTo>
                    <a:pt x="1769" y="2869"/>
                    <a:pt x="1569" y="3003"/>
                    <a:pt x="1435" y="3203"/>
                  </a:cubicBezTo>
                  <a:lnTo>
                    <a:pt x="1435" y="1335"/>
                  </a:lnTo>
                  <a:lnTo>
                    <a:pt x="3970" y="1335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2038175" y="6002150"/>
              <a:ext cx="98425" cy="222675"/>
            </a:xfrm>
            <a:custGeom>
              <a:rect b="b" l="l" r="r" t="t"/>
              <a:pathLst>
                <a:path extrusionOk="0" h="8907" w="3937">
                  <a:moveTo>
                    <a:pt x="1935" y="4470"/>
                  </a:moveTo>
                  <a:cubicBezTo>
                    <a:pt x="2102" y="4470"/>
                    <a:pt x="2202" y="4504"/>
                    <a:pt x="2302" y="4571"/>
                  </a:cubicBezTo>
                  <a:cubicBezTo>
                    <a:pt x="2502" y="4737"/>
                    <a:pt x="2569" y="4971"/>
                    <a:pt x="2569" y="5204"/>
                  </a:cubicBezTo>
                  <a:lnTo>
                    <a:pt x="2569" y="6806"/>
                  </a:lnTo>
                  <a:cubicBezTo>
                    <a:pt x="2569" y="7039"/>
                    <a:pt x="2535" y="7206"/>
                    <a:pt x="2402" y="7339"/>
                  </a:cubicBezTo>
                  <a:cubicBezTo>
                    <a:pt x="2302" y="7506"/>
                    <a:pt x="2135" y="7573"/>
                    <a:pt x="1935" y="7573"/>
                  </a:cubicBezTo>
                  <a:cubicBezTo>
                    <a:pt x="1735" y="7573"/>
                    <a:pt x="1568" y="7506"/>
                    <a:pt x="1435" y="7339"/>
                  </a:cubicBezTo>
                  <a:cubicBezTo>
                    <a:pt x="1335" y="7206"/>
                    <a:pt x="1268" y="7039"/>
                    <a:pt x="1268" y="6806"/>
                  </a:cubicBezTo>
                  <a:lnTo>
                    <a:pt x="1268" y="5238"/>
                  </a:lnTo>
                  <a:cubicBezTo>
                    <a:pt x="1268" y="5038"/>
                    <a:pt x="1335" y="4871"/>
                    <a:pt x="1401" y="4737"/>
                  </a:cubicBezTo>
                  <a:cubicBezTo>
                    <a:pt x="1535" y="4571"/>
                    <a:pt x="1702" y="4470"/>
                    <a:pt x="1935" y="4470"/>
                  </a:cubicBezTo>
                  <a:close/>
                  <a:moveTo>
                    <a:pt x="1968" y="1"/>
                  </a:moveTo>
                  <a:cubicBezTo>
                    <a:pt x="1668" y="1"/>
                    <a:pt x="1401" y="67"/>
                    <a:pt x="1168" y="167"/>
                  </a:cubicBezTo>
                  <a:cubicBezTo>
                    <a:pt x="801" y="334"/>
                    <a:pt x="501" y="601"/>
                    <a:pt x="301" y="935"/>
                  </a:cubicBezTo>
                  <a:cubicBezTo>
                    <a:pt x="100" y="1268"/>
                    <a:pt x="0" y="1668"/>
                    <a:pt x="0" y="2069"/>
                  </a:cubicBezTo>
                  <a:lnTo>
                    <a:pt x="0" y="6839"/>
                  </a:lnTo>
                  <a:cubicBezTo>
                    <a:pt x="0" y="7406"/>
                    <a:pt x="167" y="7906"/>
                    <a:pt x="534" y="8307"/>
                  </a:cubicBezTo>
                  <a:cubicBezTo>
                    <a:pt x="901" y="8707"/>
                    <a:pt x="1401" y="8907"/>
                    <a:pt x="1968" y="8907"/>
                  </a:cubicBezTo>
                  <a:cubicBezTo>
                    <a:pt x="2502" y="8907"/>
                    <a:pt x="2969" y="8707"/>
                    <a:pt x="3336" y="8340"/>
                  </a:cubicBezTo>
                  <a:cubicBezTo>
                    <a:pt x="3703" y="7973"/>
                    <a:pt x="3903" y="7506"/>
                    <a:pt x="3936" y="6939"/>
                  </a:cubicBezTo>
                  <a:lnTo>
                    <a:pt x="3936" y="5471"/>
                  </a:lnTo>
                  <a:cubicBezTo>
                    <a:pt x="3936" y="4837"/>
                    <a:pt x="3836" y="4337"/>
                    <a:pt x="3570" y="4003"/>
                  </a:cubicBezTo>
                  <a:cubicBezTo>
                    <a:pt x="3269" y="3603"/>
                    <a:pt x="2836" y="3403"/>
                    <a:pt x="2269" y="3403"/>
                  </a:cubicBezTo>
                  <a:cubicBezTo>
                    <a:pt x="1902" y="3403"/>
                    <a:pt x="1568" y="3536"/>
                    <a:pt x="1268" y="3803"/>
                  </a:cubicBezTo>
                  <a:lnTo>
                    <a:pt x="1268" y="2069"/>
                  </a:lnTo>
                  <a:cubicBezTo>
                    <a:pt x="1268" y="1835"/>
                    <a:pt x="1335" y="1668"/>
                    <a:pt x="1435" y="1535"/>
                  </a:cubicBezTo>
                  <a:cubicBezTo>
                    <a:pt x="1568" y="1368"/>
                    <a:pt x="1735" y="1302"/>
                    <a:pt x="1935" y="1302"/>
                  </a:cubicBezTo>
                  <a:cubicBezTo>
                    <a:pt x="2135" y="1302"/>
                    <a:pt x="2302" y="1368"/>
                    <a:pt x="2402" y="1535"/>
                  </a:cubicBezTo>
                  <a:cubicBezTo>
                    <a:pt x="2535" y="1668"/>
                    <a:pt x="2602" y="1835"/>
                    <a:pt x="2602" y="2069"/>
                  </a:cubicBezTo>
                  <a:lnTo>
                    <a:pt x="2602" y="2269"/>
                  </a:lnTo>
                  <a:lnTo>
                    <a:pt x="3936" y="2269"/>
                  </a:lnTo>
                  <a:lnTo>
                    <a:pt x="3936" y="2069"/>
                  </a:lnTo>
                  <a:cubicBezTo>
                    <a:pt x="3936" y="1502"/>
                    <a:pt x="3770" y="1035"/>
                    <a:pt x="3403" y="634"/>
                  </a:cubicBezTo>
                  <a:cubicBezTo>
                    <a:pt x="3002" y="201"/>
                    <a:pt x="2535" y="1"/>
                    <a:pt x="1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2163250" y="5957125"/>
              <a:ext cx="55075" cy="113425"/>
            </a:xfrm>
            <a:custGeom>
              <a:rect b="b" l="l" r="r" t="t"/>
              <a:pathLst>
                <a:path extrusionOk="0" h="4537" w="2203">
                  <a:moveTo>
                    <a:pt x="1135" y="0"/>
                  </a:moveTo>
                  <a:cubicBezTo>
                    <a:pt x="801" y="0"/>
                    <a:pt x="535" y="100"/>
                    <a:pt x="334" y="301"/>
                  </a:cubicBezTo>
                  <a:cubicBezTo>
                    <a:pt x="101" y="534"/>
                    <a:pt x="1" y="868"/>
                    <a:pt x="1" y="1301"/>
                  </a:cubicBezTo>
                  <a:lnTo>
                    <a:pt x="1" y="1401"/>
                  </a:lnTo>
                  <a:lnTo>
                    <a:pt x="668" y="1401"/>
                  </a:lnTo>
                  <a:lnTo>
                    <a:pt x="668" y="1235"/>
                  </a:lnTo>
                  <a:cubicBezTo>
                    <a:pt x="668" y="1134"/>
                    <a:pt x="668" y="1034"/>
                    <a:pt x="701" y="968"/>
                  </a:cubicBezTo>
                  <a:cubicBezTo>
                    <a:pt x="801" y="768"/>
                    <a:pt x="935" y="667"/>
                    <a:pt x="1102" y="667"/>
                  </a:cubicBezTo>
                  <a:cubicBezTo>
                    <a:pt x="1235" y="667"/>
                    <a:pt x="1369" y="701"/>
                    <a:pt x="1435" y="801"/>
                  </a:cubicBezTo>
                  <a:cubicBezTo>
                    <a:pt x="1502" y="901"/>
                    <a:pt x="1569" y="1001"/>
                    <a:pt x="1569" y="1134"/>
                  </a:cubicBezTo>
                  <a:cubicBezTo>
                    <a:pt x="1569" y="1301"/>
                    <a:pt x="1502" y="1501"/>
                    <a:pt x="1435" y="1702"/>
                  </a:cubicBezTo>
                  <a:cubicBezTo>
                    <a:pt x="1335" y="1935"/>
                    <a:pt x="1168" y="2202"/>
                    <a:pt x="968" y="2502"/>
                  </a:cubicBezTo>
                  <a:cubicBezTo>
                    <a:pt x="735" y="2802"/>
                    <a:pt x="568" y="3036"/>
                    <a:pt x="468" y="3169"/>
                  </a:cubicBezTo>
                  <a:lnTo>
                    <a:pt x="301" y="3436"/>
                  </a:lnTo>
                  <a:cubicBezTo>
                    <a:pt x="234" y="3503"/>
                    <a:pt x="201" y="3570"/>
                    <a:pt x="134" y="3636"/>
                  </a:cubicBezTo>
                  <a:cubicBezTo>
                    <a:pt x="34" y="3803"/>
                    <a:pt x="1" y="3870"/>
                    <a:pt x="1" y="3903"/>
                  </a:cubicBezTo>
                  <a:lnTo>
                    <a:pt x="1" y="4537"/>
                  </a:lnTo>
                  <a:lnTo>
                    <a:pt x="2136" y="4537"/>
                  </a:lnTo>
                  <a:lnTo>
                    <a:pt x="2136" y="3870"/>
                  </a:lnTo>
                  <a:lnTo>
                    <a:pt x="801" y="3870"/>
                  </a:lnTo>
                  <a:cubicBezTo>
                    <a:pt x="801" y="3836"/>
                    <a:pt x="835" y="3836"/>
                    <a:pt x="835" y="3803"/>
                  </a:cubicBezTo>
                  <a:cubicBezTo>
                    <a:pt x="902" y="3736"/>
                    <a:pt x="935" y="3636"/>
                    <a:pt x="1035" y="3503"/>
                  </a:cubicBezTo>
                  <a:lnTo>
                    <a:pt x="1135" y="3336"/>
                  </a:lnTo>
                  <a:cubicBezTo>
                    <a:pt x="1302" y="3103"/>
                    <a:pt x="1402" y="2936"/>
                    <a:pt x="1469" y="2836"/>
                  </a:cubicBezTo>
                  <a:cubicBezTo>
                    <a:pt x="1735" y="2435"/>
                    <a:pt x="1936" y="2169"/>
                    <a:pt x="2002" y="2002"/>
                  </a:cubicBezTo>
                  <a:cubicBezTo>
                    <a:pt x="2136" y="1735"/>
                    <a:pt x="2202" y="1435"/>
                    <a:pt x="2202" y="1134"/>
                  </a:cubicBezTo>
                  <a:cubicBezTo>
                    <a:pt x="2202" y="834"/>
                    <a:pt x="2102" y="567"/>
                    <a:pt x="1869" y="334"/>
                  </a:cubicBezTo>
                  <a:cubicBezTo>
                    <a:pt x="1669" y="134"/>
                    <a:pt x="1435" y="0"/>
                    <a:pt x="1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1712100" y="9563025"/>
              <a:ext cx="281900" cy="611300"/>
            </a:xfrm>
            <a:custGeom>
              <a:rect b="b" l="l" r="r" t="t"/>
              <a:pathLst>
                <a:path extrusionOk="0" h="24452" w="11276">
                  <a:moveTo>
                    <a:pt x="868" y="2436"/>
                  </a:moveTo>
                  <a:lnTo>
                    <a:pt x="868" y="2636"/>
                  </a:lnTo>
                  <a:lnTo>
                    <a:pt x="234" y="2636"/>
                  </a:lnTo>
                  <a:lnTo>
                    <a:pt x="234" y="2436"/>
                  </a:lnTo>
                  <a:close/>
                  <a:moveTo>
                    <a:pt x="868" y="3637"/>
                  </a:moveTo>
                  <a:lnTo>
                    <a:pt x="868" y="3837"/>
                  </a:lnTo>
                  <a:lnTo>
                    <a:pt x="234" y="3837"/>
                  </a:lnTo>
                  <a:lnTo>
                    <a:pt x="234" y="3637"/>
                  </a:lnTo>
                  <a:close/>
                  <a:moveTo>
                    <a:pt x="868" y="4804"/>
                  </a:moveTo>
                  <a:lnTo>
                    <a:pt x="868" y="5038"/>
                  </a:lnTo>
                  <a:lnTo>
                    <a:pt x="234" y="5038"/>
                  </a:lnTo>
                  <a:lnTo>
                    <a:pt x="234" y="4804"/>
                  </a:lnTo>
                  <a:close/>
                  <a:moveTo>
                    <a:pt x="868" y="6005"/>
                  </a:moveTo>
                  <a:lnTo>
                    <a:pt x="868" y="6239"/>
                  </a:lnTo>
                  <a:lnTo>
                    <a:pt x="234" y="6239"/>
                  </a:lnTo>
                  <a:lnTo>
                    <a:pt x="234" y="6005"/>
                  </a:lnTo>
                  <a:close/>
                  <a:moveTo>
                    <a:pt x="868" y="7206"/>
                  </a:moveTo>
                  <a:lnTo>
                    <a:pt x="868" y="7406"/>
                  </a:lnTo>
                  <a:lnTo>
                    <a:pt x="234" y="7406"/>
                  </a:lnTo>
                  <a:lnTo>
                    <a:pt x="234" y="7206"/>
                  </a:lnTo>
                  <a:close/>
                  <a:moveTo>
                    <a:pt x="868" y="8407"/>
                  </a:moveTo>
                  <a:lnTo>
                    <a:pt x="868" y="8607"/>
                  </a:lnTo>
                  <a:lnTo>
                    <a:pt x="234" y="8607"/>
                  </a:lnTo>
                  <a:lnTo>
                    <a:pt x="234" y="8407"/>
                  </a:lnTo>
                  <a:close/>
                  <a:moveTo>
                    <a:pt x="868" y="9574"/>
                  </a:moveTo>
                  <a:lnTo>
                    <a:pt x="868" y="9808"/>
                  </a:lnTo>
                  <a:lnTo>
                    <a:pt x="234" y="9808"/>
                  </a:lnTo>
                  <a:lnTo>
                    <a:pt x="234" y="9574"/>
                  </a:lnTo>
                  <a:close/>
                  <a:moveTo>
                    <a:pt x="868" y="10775"/>
                  </a:moveTo>
                  <a:lnTo>
                    <a:pt x="868" y="11009"/>
                  </a:lnTo>
                  <a:lnTo>
                    <a:pt x="234" y="11009"/>
                  </a:lnTo>
                  <a:lnTo>
                    <a:pt x="234" y="10775"/>
                  </a:lnTo>
                  <a:close/>
                  <a:moveTo>
                    <a:pt x="868" y="11976"/>
                  </a:moveTo>
                  <a:lnTo>
                    <a:pt x="868" y="12176"/>
                  </a:lnTo>
                  <a:lnTo>
                    <a:pt x="234" y="12176"/>
                  </a:lnTo>
                  <a:lnTo>
                    <a:pt x="234" y="11976"/>
                  </a:lnTo>
                  <a:close/>
                  <a:moveTo>
                    <a:pt x="868" y="13144"/>
                  </a:moveTo>
                  <a:lnTo>
                    <a:pt x="868" y="13377"/>
                  </a:lnTo>
                  <a:lnTo>
                    <a:pt x="234" y="13377"/>
                  </a:lnTo>
                  <a:lnTo>
                    <a:pt x="234" y="13144"/>
                  </a:lnTo>
                  <a:close/>
                  <a:moveTo>
                    <a:pt x="868" y="14345"/>
                  </a:moveTo>
                  <a:lnTo>
                    <a:pt x="868" y="14578"/>
                  </a:lnTo>
                  <a:lnTo>
                    <a:pt x="234" y="14578"/>
                  </a:lnTo>
                  <a:lnTo>
                    <a:pt x="234" y="14345"/>
                  </a:lnTo>
                  <a:close/>
                  <a:moveTo>
                    <a:pt x="868" y="15545"/>
                  </a:moveTo>
                  <a:lnTo>
                    <a:pt x="868" y="15779"/>
                  </a:lnTo>
                  <a:lnTo>
                    <a:pt x="234" y="15779"/>
                  </a:lnTo>
                  <a:lnTo>
                    <a:pt x="234" y="15545"/>
                  </a:lnTo>
                  <a:close/>
                  <a:moveTo>
                    <a:pt x="868" y="16746"/>
                  </a:moveTo>
                  <a:lnTo>
                    <a:pt x="868" y="16946"/>
                  </a:lnTo>
                  <a:lnTo>
                    <a:pt x="234" y="16946"/>
                  </a:lnTo>
                  <a:lnTo>
                    <a:pt x="234" y="16746"/>
                  </a:lnTo>
                  <a:close/>
                  <a:moveTo>
                    <a:pt x="868" y="17947"/>
                  </a:moveTo>
                  <a:lnTo>
                    <a:pt x="868" y="18147"/>
                  </a:lnTo>
                  <a:lnTo>
                    <a:pt x="234" y="18147"/>
                  </a:lnTo>
                  <a:lnTo>
                    <a:pt x="234" y="17947"/>
                  </a:lnTo>
                  <a:close/>
                  <a:moveTo>
                    <a:pt x="868" y="19115"/>
                  </a:moveTo>
                  <a:lnTo>
                    <a:pt x="868" y="19348"/>
                  </a:lnTo>
                  <a:lnTo>
                    <a:pt x="234" y="19348"/>
                  </a:lnTo>
                  <a:lnTo>
                    <a:pt x="234" y="19115"/>
                  </a:lnTo>
                  <a:close/>
                  <a:moveTo>
                    <a:pt x="868" y="20315"/>
                  </a:moveTo>
                  <a:lnTo>
                    <a:pt x="868" y="20516"/>
                  </a:lnTo>
                  <a:lnTo>
                    <a:pt x="234" y="20516"/>
                  </a:lnTo>
                  <a:lnTo>
                    <a:pt x="234" y="20315"/>
                  </a:lnTo>
                  <a:close/>
                  <a:moveTo>
                    <a:pt x="868" y="21516"/>
                  </a:moveTo>
                  <a:lnTo>
                    <a:pt x="868" y="21716"/>
                  </a:lnTo>
                  <a:lnTo>
                    <a:pt x="234" y="21716"/>
                  </a:lnTo>
                  <a:lnTo>
                    <a:pt x="234" y="21516"/>
                  </a:lnTo>
                  <a:close/>
                  <a:moveTo>
                    <a:pt x="868" y="22684"/>
                  </a:moveTo>
                  <a:lnTo>
                    <a:pt x="868" y="22917"/>
                  </a:lnTo>
                  <a:lnTo>
                    <a:pt x="234" y="22917"/>
                  </a:lnTo>
                  <a:lnTo>
                    <a:pt x="234" y="22684"/>
                  </a:lnTo>
                  <a:close/>
                  <a:moveTo>
                    <a:pt x="1" y="1"/>
                  </a:moveTo>
                  <a:lnTo>
                    <a:pt x="1" y="24452"/>
                  </a:lnTo>
                  <a:lnTo>
                    <a:pt x="2502" y="24452"/>
                  </a:lnTo>
                  <a:lnTo>
                    <a:pt x="5071" y="21216"/>
                  </a:lnTo>
                  <a:lnTo>
                    <a:pt x="3136" y="21216"/>
                  </a:lnTo>
                  <a:lnTo>
                    <a:pt x="3136" y="8774"/>
                  </a:lnTo>
                  <a:lnTo>
                    <a:pt x="9207" y="16079"/>
                  </a:lnTo>
                  <a:lnTo>
                    <a:pt x="11275" y="135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1920575" y="9990000"/>
              <a:ext cx="301075" cy="184325"/>
            </a:xfrm>
            <a:custGeom>
              <a:rect b="b" l="l" r="r" t="t"/>
              <a:pathLst>
                <a:path extrusionOk="0" h="7373" w="12043">
                  <a:moveTo>
                    <a:pt x="5905" y="1"/>
                  </a:moveTo>
                  <a:lnTo>
                    <a:pt x="3870" y="2569"/>
                  </a:lnTo>
                  <a:lnTo>
                    <a:pt x="5171" y="4137"/>
                  </a:lnTo>
                  <a:lnTo>
                    <a:pt x="2569" y="4137"/>
                  </a:lnTo>
                  <a:lnTo>
                    <a:pt x="1" y="7373"/>
                  </a:lnTo>
                  <a:lnTo>
                    <a:pt x="12043" y="7373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1741300" y="9801550"/>
              <a:ext cx="416150" cy="491200"/>
            </a:xfrm>
            <a:custGeom>
              <a:rect b="b" l="l" r="r" t="t"/>
              <a:pathLst>
                <a:path extrusionOk="0" h="19648" w="16646">
                  <a:moveTo>
                    <a:pt x="13743" y="1001"/>
                  </a:moveTo>
                  <a:lnTo>
                    <a:pt x="14244" y="1401"/>
                  </a:lnTo>
                  <a:lnTo>
                    <a:pt x="14110" y="1568"/>
                  </a:lnTo>
                  <a:lnTo>
                    <a:pt x="13610" y="1168"/>
                  </a:lnTo>
                  <a:lnTo>
                    <a:pt x="13743" y="1001"/>
                  </a:lnTo>
                  <a:close/>
                  <a:moveTo>
                    <a:pt x="13009" y="1935"/>
                  </a:moveTo>
                  <a:lnTo>
                    <a:pt x="13510" y="2335"/>
                  </a:lnTo>
                  <a:lnTo>
                    <a:pt x="13376" y="2502"/>
                  </a:lnTo>
                  <a:lnTo>
                    <a:pt x="12876" y="2102"/>
                  </a:lnTo>
                  <a:lnTo>
                    <a:pt x="13009" y="1935"/>
                  </a:lnTo>
                  <a:close/>
                  <a:moveTo>
                    <a:pt x="12242" y="2869"/>
                  </a:moveTo>
                  <a:lnTo>
                    <a:pt x="12743" y="3269"/>
                  </a:lnTo>
                  <a:lnTo>
                    <a:pt x="12609" y="3436"/>
                  </a:lnTo>
                  <a:lnTo>
                    <a:pt x="12109" y="3036"/>
                  </a:lnTo>
                  <a:lnTo>
                    <a:pt x="12242" y="2869"/>
                  </a:lnTo>
                  <a:close/>
                  <a:moveTo>
                    <a:pt x="11508" y="3803"/>
                  </a:moveTo>
                  <a:lnTo>
                    <a:pt x="12009" y="4203"/>
                  </a:lnTo>
                  <a:lnTo>
                    <a:pt x="11875" y="4370"/>
                  </a:lnTo>
                  <a:lnTo>
                    <a:pt x="11375" y="3970"/>
                  </a:lnTo>
                  <a:lnTo>
                    <a:pt x="11508" y="3803"/>
                  </a:lnTo>
                  <a:close/>
                  <a:moveTo>
                    <a:pt x="10741" y="4737"/>
                  </a:moveTo>
                  <a:lnTo>
                    <a:pt x="11242" y="5137"/>
                  </a:lnTo>
                  <a:lnTo>
                    <a:pt x="11108" y="5304"/>
                  </a:lnTo>
                  <a:lnTo>
                    <a:pt x="10608" y="4904"/>
                  </a:lnTo>
                  <a:lnTo>
                    <a:pt x="10741" y="4737"/>
                  </a:lnTo>
                  <a:close/>
                  <a:moveTo>
                    <a:pt x="10007" y="5637"/>
                  </a:moveTo>
                  <a:lnTo>
                    <a:pt x="10508" y="6038"/>
                  </a:lnTo>
                  <a:lnTo>
                    <a:pt x="10374" y="6205"/>
                  </a:lnTo>
                  <a:lnTo>
                    <a:pt x="9874" y="5804"/>
                  </a:lnTo>
                  <a:lnTo>
                    <a:pt x="10007" y="5637"/>
                  </a:lnTo>
                  <a:close/>
                  <a:moveTo>
                    <a:pt x="9273" y="6571"/>
                  </a:moveTo>
                  <a:lnTo>
                    <a:pt x="9774" y="6972"/>
                  </a:lnTo>
                  <a:lnTo>
                    <a:pt x="9640" y="7139"/>
                  </a:lnTo>
                  <a:lnTo>
                    <a:pt x="9107" y="6738"/>
                  </a:lnTo>
                  <a:lnTo>
                    <a:pt x="9273" y="6571"/>
                  </a:lnTo>
                  <a:close/>
                  <a:moveTo>
                    <a:pt x="8506" y="7505"/>
                  </a:moveTo>
                  <a:lnTo>
                    <a:pt x="9007" y="7906"/>
                  </a:lnTo>
                  <a:lnTo>
                    <a:pt x="8873" y="8073"/>
                  </a:lnTo>
                  <a:lnTo>
                    <a:pt x="8373" y="7672"/>
                  </a:lnTo>
                  <a:lnTo>
                    <a:pt x="8506" y="7505"/>
                  </a:lnTo>
                  <a:close/>
                  <a:moveTo>
                    <a:pt x="7772" y="8439"/>
                  </a:moveTo>
                  <a:lnTo>
                    <a:pt x="8273" y="8840"/>
                  </a:lnTo>
                  <a:lnTo>
                    <a:pt x="8139" y="9007"/>
                  </a:lnTo>
                  <a:lnTo>
                    <a:pt x="7639" y="8606"/>
                  </a:lnTo>
                  <a:lnTo>
                    <a:pt x="7772" y="8439"/>
                  </a:lnTo>
                  <a:close/>
                  <a:moveTo>
                    <a:pt x="7039" y="9373"/>
                  </a:moveTo>
                  <a:lnTo>
                    <a:pt x="7539" y="9774"/>
                  </a:lnTo>
                  <a:lnTo>
                    <a:pt x="7372" y="9941"/>
                  </a:lnTo>
                  <a:lnTo>
                    <a:pt x="6872" y="9540"/>
                  </a:lnTo>
                  <a:lnTo>
                    <a:pt x="7039" y="9373"/>
                  </a:lnTo>
                  <a:close/>
                  <a:moveTo>
                    <a:pt x="6271" y="10307"/>
                  </a:moveTo>
                  <a:lnTo>
                    <a:pt x="6772" y="10708"/>
                  </a:lnTo>
                  <a:lnTo>
                    <a:pt x="6638" y="10875"/>
                  </a:lnTo>
                  <a:lnTo>
                    <a:pt x="6138" y="10474"/>
                  </a:lnTo>
                  <a:lnTo>
                    <a:pt x="6271" y="10307"/>
                  </a:lnTo>
                  <a:close/>
                  <a:moveTo>
                    <a:pt x="5537" y="11241"/>
                  </a:moveTo>
                  <a:lnTo>
                    <a:pt x="6038" y="11642"/>
                  </a:lnTo>
                  <a:lnTo>
                    <a:pt x="5904" y="11809"/>
                  </a:lnTo>
                  <a:lnTo>
                    <a:pt x="5404" y="11408"/>
                  </a:lnTo>
                  <a:lnTo>
                    <a:pt x="5537" y="11241"/>
                  </a:lnTo>
                  <a:close/>
                  <a:moveTo>
                    <a:pt x="4770" y="12142"/>
                  </a:moveTo>
                  <a:lnTo>
                    <a:pt x="5271" y="12542"/>
                  </a:lnTo>
                  <a:lnTo>
                    <a:pt x="5137" y="12743"/>
                  </a:lnTo>
                  <a:lnTo>
                    <a:pt x="4637" y="12342"/>
                  </a:lnTo>
                  <a:lnTo>
                    <a:pt x="4770" y="12142"/>
                  </a:lnTo>
                  <a:close/>
                  <a:moveTo>
                    <a:pt x="4036" y="13076"/>
                  </a:moveTo>
                  <a:lnTo>
                    <a:pt x="4537" y="13476"/>
                  </a:lnTo>
                  <a:lnTo>
                    <a:pt x="4403" y="13643"/>
                  </a:lnTo>
                  <a:lnTo>
                    <a:pt x="3903" y="13243"/>
                  </a:lnTo>
                  <a:lnTo>
                    <a:pt x="4036" y="13076"/>
                  </a:lnTo>
                  <a:close/>
                  <a:moveTo>
                    <a:pt x="3303" y="14010"/>
                  </a:moveTo>
                  <a:lnTo>
                    <a:pt x="3803" y="14410"/>
                  </a:lnTo>
                  <a:lnTo>
                    <a:pt x="3636" y="14577"/>
                  </a:lnTo>
                  <a:lnTo>
                    <a:pt x="3136" y="14177"/>
                  </a:lnTo>
                  <a:lnTo>
                    <a:pt x="3303" y="14010"/>
                  </a:lnTo>
                  <a:close/>
                  <a:moveTo>
                    <a:pt x="2535" y="14944"/>
                  </a:moveTo>
                  <a:lnTo>
                    <a:pt x="3036" y="15344"/>
                  </a:lnTo>
                  <a:lnTo>
                    <a:pt x="2902" y="15511"/>
                  </a:lnTo>
                  <a:lnTo>
                    <a:pt x="2402" y="15111"/>
                  </a:lnTo>
                  <a:lnTo>
                    <a:pt x="2535" y="14944"/>
                  </a:lnTo>
                  <a:close/>
                  <a:moveTo>
                    <a:pt x="1801" y="15878"/>
                  </a:moveTo>
                  <a:lnTo>
                    <a:pt x="2302" y="16278"/>
                  </a:lnTo>
                  <a:lnTo>
                    <a:pt x="2168" y="16445"/>
                  </a:lnTo>
                  <a:lnTo>
                    <a:pt x="1668" y="16045"/>
                  </a:lnTo>
                  <a:lnTo>
                    <a:pt x="1801" y="15878"/>
                  </a:lnTo>
                  <a:close/>
                  <a:moveTo>
                    <a:pt x="1068" y="16812"/>
                  </a:moveTo>
                  <a:lnTo>
                    <a:pt x="1568" y="17212"/>
                  </a:lnTo>
                  <a:lnTo>
                    <a:pt x="1401" y="17379"/>
                  </a:lnTo>
                  <a:lnTo>
                    <a:pt x="901" y="16979"/>
                  </a:lnTo>
                  <a:lnTo>
                    <a:pt x="1068" y="16812"/>
                  </a:lnTo>
                  <a:close/>
                  <a:moveTo>
                    <a:pt x="14144" y="0"/>
                  </a:moveTo>
                  <a:lnTo>
                    <a:pt x="0" y="17613"/>
                  </a:lnTo>
                  <a:lnTo>
                    <a:pt x="2502" y="19647"/>
                  </a:lnTo>
                  <a:lnTo>
                    <a:pt x="16645" y="2035"/>
                  </a:lnTo>
                  <a:lnTo>
                    <a:pt x="14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39"/>
          <p:cNvGrpSpPr/>
          <p:nvPr/>
        </p:nvGrpSpPr>
        <p:grpSpPr>
          <a:xfrm>
            <a:off x="3742544" y="1776501"/>
            <a:ext cx="1741467" cy="2471339"/>
            <a:chOff x="4135500" y="6038850"/>
            <a:chExt cx="2783675" cy="3950350"/>
          </a:xfrm>
        </p:grpSpPr>
        <p:sp>
          <p:nvSpPr>
            <p:cNvPr id="645" name="Google Shape;645;p39"/>
            <p:cNvSpPr/>
            <p:nvPr/>
          </p:nvSpPr>
          <p:spPr>
            <a:xfrm>
              <a:off x="5918450" y="7957725"/>
              <a:ext cx="916500" cy="798100"/>
            </a:xfrm>
            <a:custGeom>
              <a:rect b="b" l="l" r="r" t="t"/>
              <a:pathLst>
                <a:path extrusionOk="0" h="31924" w="36660">
                  <a:moveTo>
                    <a:pt x="9474" y="0"/>
                  </a:moveTo>
                  <a:lnTo>
                    <a:pt x="0" y="31189"/>
                  </a:lnTo>
                  <a:lnTo>
                    <a:pt x="2402" y="31923"/>
                  </a:lnTo>
                  <a:lnTo>
                    <a:pt x="11308" y="2502"/>
                  </a:lnTo>
                  <a:lnTo>
                    <a:pt x="36660" y="2502"/>
                  </a:lnTo>
                  <a:lnTo>
                    <a:pt x="366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6133600" y="8959275"/>
              <a:ext cx="785575" cy="178475"/>
            </a:xfrm>
            <a:custGeom>
              <a:rect b="b" l="l" r="r" t="t"/>
              <a:pathLst>
                <a:path extrusionOk="0" h="7139" w="31423">
                  <a:moveTo>
                    <a:pt x="4570" y="0"/>
                  </a:moveTo>
                  <a:lnTo>
                    <a:pt x="0" y="5571"/>
                  </a:lnTo>
                  <a:lnTo>
                    <a:pt x="1968" y="7139"/>
                  </a:lnTo>
                  <a:lnTo>
                    <a:pt x="5771" y="2502"/>
                  </a:lnTo>
                  <a:lnTo>
                    <a:pt x="31423" y="2502"/>
                  </a:lnTo>
                  <a:lnTo>
                    <a:pt x="3142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6088575" y="9639750"/>
              <a:ext cx="830600" cy="349450"/>
            </a:xfrm>
            <a:custGeom>
              <a:rect b="b" l="l" r="r" t="t"/>
              <a:pathLst>
                <a:path extrusionOk="0" h="13978" w="33224">
                  <a:moveTo>
                    <a:pt x="2268" y="1"/>
                  </a:moveTo>
                  <a:lnTo>
                    <a:pt x="0" y="1102"/>
                  </a:lnTo>
                  <a:lnTo>
                    <a:pt x="6171" y="13977"/>
                  </a:lnTo>
                  <a:lnTo>
                    <a:pt x="33224" y="13977"/>
                  </a:lnTo>
                  <a:lnTo>
                    <a:pt x="33224" y="11476"/>
                  </a:lnTo>
                  <a:lnTo>
                    <a:pt x="7739" y="11476"/>
                  </a:lnTo>
                  <a:lnTo>
                    <a:pt x="226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5542350" y="6038850"/>
              <a:ext cx="1292600" cy="2570200"/>
            </a:xfrm>
            <a:custGeom>
              <a:rect b="b" l="l" r="r" t="t"/>
              <a:pathLst>
                <a:path extrusionOk="0" h="102808" w="51704">
                  <a:moveTo>
                    <a:pt x="24451" y="0"/>
                  </a:moveTo>
                  <a:lnTo>
                    <a:pt x="0" y="102207"/>
                  </a:lnTo>
                  <a:lnTo>
                    <a:pt x="2435" y="102807"/>
                  </a:lnTo>
                  <a:lnTo>
                    <a:pt x="26419" y="2502"/>
                  </a:lnTo>
                  <a:lnTo>
                    <a:pt x="51704" y="2502"/>
                  </a:lnTo>
                  <a:lnTo>
                    <a:pt x="5170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735800" y="7007050"/>
              <a:ext cx="1099150" cy="1644525"/>
            </a:xfrm>
            <a:custGeom>
              <a:rect b="b" l="l" r="r" t="t"/>
              <a:pathLst>
                <a:path extrusionOk="0" h="65781" w="43966">
                  <a:moveTo>
                    <a:pt x="16746" y="0"/>
                  </a:moveTo>
                  <a:lnTo>
                    <a:pt x="1" y="65147"/>
                  </a:lnTo>
                  <a:lnTo>
                    <a:pt x="2436" y="65780"/>
                  </a:lnTo>
                  <a:lnTo>
                    <a:pt x="18681" y="2502"/>
                  </a:lnTo>
                  <a:lnTo>
                    <a:pt x="43966" y="2502"/>
                  </a:lnTo>
                  <a:lnTo>
                    <a:pt x="4396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4219725" y="7957725"/>
              <a:ext cx="812275" cy="798100"/>
            </a:xfrm>
            <a:custGeom>
              <a:rect b="b" l="l" r="r" t="t"/>
              <a:pathLst>
                <a:path extrusionOk="0" h="31924" w="32491">
                  <a:moveTo>
                    <a:pt x="1" y="0"/>
                  </a:moveTo>
                  <a:lnTo>
                    <a:pt x="1" y="2502"/>
                  </a:lnTo>
                  <a:lnTo>
                    <a:pt x="21182" y="2502"/>
                  </a:lnTo>
                  <a:lnTo>
                    <a:pt x="30089" y="31923"/>
                  </a:lnTo>
                  <a:lnTo>
                    <a:pt x="32491" y="31189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4135500" y="8959275"/>
              <a:ext cx="681350" cy="178475"/>
            </a:xfrm>
            <a:custGeom>
              <a:rect b="b" l="l" r="r" t="t"/>
              <a:pathLst>
                <a:path extrusionOk="0" h="7139" w="27254">
                  <a:moveTo>
                    <a:pt x="1" y="0"/>
                  </a:moveTo>
                  <a:lnTo>
                    <a:pt x="1" y="2502"/>
                  </a:lnTo>
                  <a:lnTo>
                    <a:pt x="21516" y="2502"/>
                  </a:lnTo>
                  <a:lnTo>
                    <a:pt x="25319" y="7139"/>
                  </a:lnTo>
                  <a:lnTo>
                    <a:pt x="27253" y="5571"/>
                  </a:lnTo>
                  <a:lnTo>
                    <a:pt x="2268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4135500" y="9639750"/>
              <a:ext cx="726375" cy="349450"/>
            </a:xfrm>
            <a:custGeom>
              <a:rect b="b" l="l" r="r" t="t"/>
              <a:pathLst>
                <a:path extrusionOk="0" h="13978" w="29055">
                  <a:moveTo>
                    <a:pt x="26820" y="1"/>
                  </a:moveTo>
                  <a:lnTo>
                    <a:pt x="21316" y="11476"/>
                  </a:lnTo>
                  <a:lnTo>
                    <a:pt x="1" y="11476"/>
                  </a:lnTo>
                  <a:lnTo>
                    <a:pt x="1" y="13977"/>
                  </a:lnTo>
                  <a:lnTo>
                    <a:pt x="22884" y="13977"/>
                  </a:lnTo>
                  <a:lnTo>
                    <a:pt x="29055" y="1102"/>
                  </a:lnTo>
                  <a:lnTo>
                    <a:pt x="2682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4219725" y="6038850"/>
              <a:ext cx="1188375" cy="2570200"/>
            </a:xfrm>
            <a:custGeom>
              <a:rect b="b" l="l" r="r" t="t"/>
              <a:pathLst>
                <a:path extrusionOk="0" h="102808" w="47535">
                  <a:moveTo>
                    <a:pt x="1" y="0"/>
                  </a:moveTo>
                  <a:lnTo>
                    <a:pt x="1" y="2502"/>
                  </a:lnTo>
                  <a:lnTo>
                    <a:pt x="21116" y="2502"/>
                  </a:lnTo>
                  <a:lnTo>
                    <a:pt x="45100" y="102807"/>
                  </a:lnTo>
                  <a:lnTo>
                    <a:pt x="47535" y="102207"/>
                  </a:lnTo>
                  <a:lnTo>
                    <a:pt x="2308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4219725" y="7007050"/>
              <a:ext cx="994900" cy="1644525"/>
            </a:xfrm>
            <a:custGeom>
              <a:rect b="b" l="l" r="r" t="t"/>
              <a:pathLst>
                <a:path extrusionOk="0" h="65781" w="39796">
                  <a:moveTo>
                    <a:pt x="1" y="0"/>
                  </a:moveTo>
                  <a:lnTo>
                    <a:pt x="1" y="2502"/>
                  </a:lnTo>
                  <a:lnTo>
                    <a:pt x="21116" y="2502"/>
                  </a:lnTo>
                  <a:lnTo>
                    <a:pt x="37361" y="65780"/>
                  </a:lnTo>
                  <a:lnTo>
                    <a:pt x="39796" y="65147"/>
                  </a:lnTo>
                  <a:lnTo>
                    <a:pt x="2308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dea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686A3"/>
      </a:accent1>
      <a:accent2>
        <a:srgbClr val="EEB1C7"/>
      </a:accent2>
      <a:accent3>
        <a:srgbClr val="B271CC"/>
      </a:accent3>
      <a:accent4>
        <a:srgbClr val="D0A4EB"/>
      </a:accent4>
      <a:accent5>
        <a:srgbClr val="FCB524"/>
      </a:accent5>
      <a:accent6>
        <a:srgbClr val="FAE0AA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dea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686A3"/>
      </a:accent1>
      <a:accent2>
        <a:srgbClr val="EEB1C7"/>
      </a:accent2>
      <a:accent3>
        <a:srgbClr val="B271CC"/>
      </a:accent3>
      <a:accent4>
        <a:srgbClr val="D0A4EB"/>
      </a:accent4>
      <a:accent5>
        <a:srgbClr val="FCB524"/>
      </a:accent5>
      <a:accent6>
        <a:srgbClr val="FAE0AA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