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91" r:id="rId3"/>
    <p:sldId id="294" r:id="rId4"/>
    <p:sldId id="297" r:id="rId5"/>
    <p:sldId id="295" r:id="rId6"/>
    <p:sldId id="298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ws-ttkit" id="{A46E82DF-5481-4F2C-8A7B-2C201B7E9933}">
          <p14:sldIdLst>
            <p14:sldId id="256"/>
            <p14:sldId id="291"/>
            <p14:sldId id="294"/>
            <p14:sldId id="297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6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276" y="114"/>
      </p:cViewPr>
      <p:guideLst>
        <p:guide orient="horz" pos="9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e17150e2_0_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e17150e2_0_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6d422f93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6d422f93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1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6d422f93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6d422f93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9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86d422f9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86d422f93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00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8badc59791_2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8badc59791_2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65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8badc59791_2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8badc59791_2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1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Training</a:t>
            </a:r>
            <a:br>
              <a:rPr lang="en" dirty="0"/>
            </a:br>
            <a:r>
              <a:rPr lang="en" dirty="0"/>
              <a:t>Toolkit</a:t>
            </a:r>
            <a:endParaRPr dirty="0"/>
          </a:p>
        </p:txBody>
      </p:sp>
      <p:sp>
        <p:nvSpPr>
          <p:cNvPr id="108" name="Google Shape;108;p31"/>
          <p:cNvSpPr txBox="1">
            <a:spLocks noGrp="1"/>
          </p:cNvSpPr>
          <p:nvPr>
            <p:ph type="subTitle" idx="1"/>
          </p:nvPr>
        </p:nvSpPr>
        <p:spPr>
          <a:xfrm>
            <a:off x="5381902" y="2964305"/>
            <a:ext cx="2905696" cy="113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Um produto para acelerar o entendimento e uso da nuvem pública AWS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" name="Google Shape;109;p31"/>
          <p:cNvGrpSpPr/>
          <p:nvPr/>
        </p:nvGrpSpPr>
        <p:grpSpPr>
          <a:xfrm>
            <a:off x="-584389" y="-931257"/>
            <a:ext cx="5453698" cy="7006004"/>
            <a:chOff x="5231699" y="433332"/>
            <a:chExt cx="3364403" cy="4322026"/>
          </a:xfrm>
        </p:grpSpPr>
        <p:sp>
          <p:nvSpPr>
            <p:cNvPr id="110" name="Google Shape;110;p31"/>
            <p:cNvSpPr/>
            <p:nvPr/>
          </p:nvSpPr>
          <p:spPr>
            <a:xfrm rot="-1799831" flipH="1">
              <a:off x="6345535" y="2998392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0" y="0"/>
                  </a:moveTo>
                  <a:lnTo>
                    <a:pt x="201" y="0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1"/>
            <p:cNvSpPr/>
            <p:nvPr/>
          </p:nvSpPr>
          <p:spPr>
            <a:xfrm rot="-1799831" flipH="1">
              <a:off x="7413977" y="3119006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1" y="0"/>
                  </a:moveTo>
                  <a:lnTo>
                    <a:pt x="1" y="0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1"/>
            <p:cNvSpPr/>
            <p:nvPr/>
          </p:nvSpPr>
          <p:spPr>
            <a:xfrm rot="-1799831" flipH="1">
              <a:off x="7404343" y="1530741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0" y="1"/>
                  </a:moveTo>
                  <a:lnTo>
                    <a:pt x="0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1"/>
            <p:cNvSpPr/>
            <p:nvPr/>
          </p:nvSpPr>
          <p:spPr>
            <a:xfrm rot="-1799831" flipH="1">
              <a:off x="6631565" y="1976853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1" y="1"/>
                  </a:moveTo>
                  <a:lnTo>
                    <a:pt x="1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1"/>
            <p:cNvSpPr/>
            <p:nvPr/>
          </p:nvSpPr>
          <p:spPr>
            <a:xfrm rot="-1799831" flipH="1">
              <a:off x="7395363" y="3921816"/>
              <a:ext cx="6206" cy="26"/>
            </a:xfrm>
            <a:custGeom>
              <a:avLst/>
              <a:gdLst/>
              <a:ahLst/>
              <a:cxnLst/>
              <a:rect l="l" t="t" r="r" b="b"/>
              <a:pathLst>
                <a:path w="235" h="1" fill="none" extrusionOk="0">
                  <a:moveTo>
                    <a:pt x="1" y="1"/>
                  </a:moveTo>
                  <a:lnTo>
                    <a:pt x="234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1"/>
            <p:cNvSpPr/>
            <p:nvPr/>
          </p:nvSpPr>
          <p:spPr>
            <a:xfrm rot="-1799831" flipH="1">
              <a:off x="7551557" y="3889792"/>
              <a:ext cx="877381" cy="544412"/>
            </a:xfrm>
            <a:custGeom>
              <a:avLst/>
              <a:gdLst/>
              <a:ahLst/>
              <a:cxnLst/>
              <a:rect l="l" t="t" r="r" b="b"/>
              <a:pathLst>
                <a:path w="33225" h="20616" extrusionOk="0">
                  <a:moveTo>
                    <a:pt x="33225" y="0"/>
                  </a:moveTo>
                  <a:cubicBezTo>
                    <a:pt x="33158" y="34"/>
                    <a:pt x="33091" y="67"/>
                    <a:pt x="32991" y="134"/>
                  </a:cubicBezTo>
                  <a:cubicBezTo>
                    <a:pt x="31757" y="868"/>
                    <a:pt x="29655" y="1468"/>
                    <a:pt x="26687" y="1969"/>
                  </a:cubicBezTo>
                  <a:cubicBezTo>
                    <a:pt x="23524" y="2449"/>
                    <a:pt x="20110" y="2689"/>
                    <a:pt x="16450" y="2689"/>
                  </a:cubicBezTo>
                  <a:cubicBezTo>
                    <a:pt x="14011" y="2689"/>
                    <a:pt x="11462" y="2582"/>
                    <a:pt x="8807" y="2369"/>
                  </a:cubicBezTo>
                  <a:cubicBezTo>
                    <a:pt x="4804" y="2035"/>
                    <a:pt x="2036" y="1568"/>
                    <a:pt x="435" y="968"/>
                  </a:cubicBezTo>
                  <a:cubicBezTo>
                    <a:pt x="268" y="901"/>
                    <a:pt x="134" y="834"/>
                    <a:pt x="1" y="734"/>
                  </a:cubicBezTo>
                  <a:lnTo>
                    <a:pt x="1" y="6672"/>
                  </a:lnTo>
                  <a:cubicBezTo>
                    <a:pt x="4571" y="6505"/>
                    <a:pt x="9141" y="6238"/>
                    <a:pt x="13711" y="5871"/>
                  </a:cubicBezTo>
                  <a:cubicBezTo>
                    <a:pt x="14878" y="5771"/>
                    <a:pt x="16046" y="5671"/>
                    <a:pt x="17213" y="5538"/>
                  </a:cubicBezTo>
                  <a:cubicBezTo>
                    <a:pt x="17547" y="5338"/>
                    <a:pt x="18080" y="5137"/>
                    <a:pt x="18814" y="4904"/>
                  </a:cubicBezTo>
                  <a:cubicBezTo>
                    <a:pt x="19582" y="4704"/>
                    <a:pt x="20582" y="4437"/>
                    <a:pt x="21850" y="4103"/>
                  </a:cubicBezTo>
                  <a:cubicBezTo>
                    <a:pt x="23151" y="3803"/>
                    <a:pt x="24485" y="3470"/>
                    <a:pt x="25919" y="3169"/>
                  </a:cubicBezTo>
                  <a:cubicBezTo>
                    <a:pt x="27354" y="2836"/>
                    <a:pt x="28488" y="2602"/>
                    <a:pt x="29322" y="2369"/>
                  </a:cubicBezTo>
                  <a:cubicBezTo>
                    <a:pt x="30156" y="2169"/>
                    <a:pt x="31457" y="1768"/>
                    <a:pt x="33225" y="1201"/>
                  </a:cubicBezTo>
                  <a:lnTo>
                    <a:pt x="33225" y="0"/>
                  </a:lnTo>
                  <a:close/>
                  <a:moveTo>
                    <a:pt x="15379" y="7673"/>
                  </a:moveTo>
                  <a:lnTo>
                    <a:pt x="15379" y="7673"/>
                  </a:lnTo>
                  <a:cubicBezTo>
                    <a:pt x="14778" y="7739"/>
                    <a:pt x="14144" y="7773"/>
                    <a:pt x="13511" y="7806"/>
                  </a:cubicBezTo>
                  <a:cubicBezTo>
                    <a:pt x="9007" y="8173"/>
                    <a:pt x="4504" y="8440"/>
                    <a:pt x="1" y="8540"/>
                  </a:cubicBezTo>
                  <a:lnTo>
                    <a:pt x="1" y="10908"/>
                  </a:lnTo>
                  <a:cubicBezTo>
                    <a:pt x="4471" y="10741"/>
                    <a:pt x="8907" y="10475"/>
                    <a:pt x="13310" y="10108"/>
                  </a:cubicBezTo>
                  <a:cubicBezTo>
                    <a:pt x="13677" y="10074"/>
                    <a:pt x="14044" y="10074"/>
                    <a:pt x="14378" y="10008"/>
                  </a:cubicBezTo>
                  <a:cubicBezTo>
                    <a:pt x="14645" y="9140"/>
                    <a:pt x="14978" y="8373"/>
                    <a:pt x="15379" y="7673"/>
                  </a:cubicBezTo>
                  <a:close/>
                  <a:moveTo>
                    <a:pt x="13911" y="12009"/>
                  </a:moveTo>
                  <a:cubicBezTo>
                    <a:pt x="13677" y="12042"/>
                    <a:pt x="13410" y="12076"/>
                    <a:pt x="13177" y="12076"/>
                  </a:cubicBezTo>
                  <a:cubicBezTo>
                    <a:pt x="8774" y="12409"/>
                    <a:pt x="4404" y="12643"/>
                    <a:pt x="1" y="12776"/>
                  </a:cubicBezTo>
                  <a:lnTo>
                    <a:pt x="1" y="14878"/>
                  </a:lnTo>
                  <a:cubicBezTo>
                    <a:pt x="4371" y="14711"/>
                    <a:pt x="8707" y="14477"/>
                    <a:pt x="13010" y="14111"/>
                  </a:cubicBezTo>
                  <a:cubicBezTo>
                    <a:pt x="13244" y="14111"/>
                    <a:pt x="13477" y="14077"/>
                    <a:pt x="13677" y="14077"/>
                  </a:cubicBezTo>
                  <a:cubicBezTo>
                    <a:pt x="13744" y="13343"/>
                    <a:pt x="13811" y="12676"/>
                    <a:pt x="13911" y="12009"/>
                  </a:cubicBezTo>
                  <a:close/>
                  <a:moveTo>
                    <a:pt x="13611" y="16012"/>
                  </a:moveTo>
                  <a:cubicBezTo>
                    <a:pt x="13410" y="16045"/>
                    <a:pt x="13210" y="16045"/>
                    <a:pt x="13010" y="16079"/>
                  </a:cubicBezTo>
                  <a:cubicBezTo>
                    <a:pt x="8674" y="16412"/>
                    <a:pt x="4337" y="16646"/>
                    <a:pt x="1" y="16746"/>
                  </a:cubicBezTo>
                  <a:lnTo>
                    <a:pt x="1" y="17346"/>
                  </a:lnTo>
                  <a:cubicBezTo>
                    <a:pt x="1" y="18414"/>
                    <a:pt x="668" y="19081"/>
                    <a:pt x="2002" y="19381"/>
                  </a:cubicBezTo>
                  <a:cubicBezTo>
                    <a:pt x="2102" y="19414"/>
                    <a:pt x="2202" y="19448"/>
                    <a:pt x="2336" y="19481"/>
                  </a:cubicBezTo>
                  <a:cubicBezTo>
                    <a:pt x="3970" y="19815"/>
                    <a:pt x="6105" y="20115"/>
                    <a:pt x="8807" y="20315"/>
                  </a:cubicBezTo>
                  <a:cubicBezTo>
                    <a:pt x="10575" y="20482"/>
                    <a:pt x="12276" y="20549"/>
                    <a:pt x="13944" y="20615"/>
                  </a:cubicBezTo>
                  <a:cubicBezTo>
                    <a:pt x="13744" y="19314"/>
                    <a:pt x="13611" y="17813"/>
                    <a:pt x="13611" y="16112"/>
                  </a:cubicBezTo>
                  <a:lnTo>
                    <a:pt x="13611" y="1601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1"/>
            <p:cNvSpPr/>
            <p:nvPr/>
          </p:nvSpPr>
          <p:spPr>
            <a:xfrm rot="-1799831" flipH="1">
              <a:off x="8044904" y="3909112"/>
              <a:ext cx="375273" cy="288077"/>
            </a:xfrm>
            <a:custGeom>
              <a:avLst/>
              <a:gdLst/>
              <a:ahLst/>
              <a:cxnLst/>
              <a:rect l="l" t="t" r="r" b="b"/>
              <a:pathLst>
                <a:path w="14211" h="10909" extrusionOk="0">
                  <a:moveTo>
                    <a:pt x="14211" y="0"/>
                  </a:moveTo>
                  <a:cubicBezTo>
                    <a:pt x="9641" y="367"/>
                    <a:pt x="5071" y="634"/>
                    <a:pt x="501" y="801"/>
                  </a:cubicBezTo>
                  <a:cubicBezTo>
                    <a:pt x="34" y="1435"/>
                    <a:pt x="34" y="2068"/>
                    <a:pt x="501" y="2669"/>
                  </a:cubicBezTo>
                  <a:cubicBezTo>
                    <a:pt x="5004" y="2569"/>
                    <a:pt x="9507" y="2302"/>
                    <a:pt x="14011" y="1935"/>
                  </a:cubicBezTo>
                  <a:cubicBezTo>
                    <a:pt x="13610" y="1068"/>
                    <a:pt x="13677" y="434"/>
                    <a:pt x="14211" y="0"/>
                  </a:cubicBezTo>
                  <a:close/>
                  <a:moveTo>
                    <a:pt x="13810" y="4237"/>
                  </a:moveTo>
                  <a:lnTo>
                    <a:pt x="13810" y="4237"/>
                  </a:lnTo>
                  <a:cubicBezTo>
                    <a:pt x="9407" y="4604"/>
                    <a:pt x="4971" y="4870"/>
                    <a:pt x="501" y="5004"/>
                  </a:cubicBezTo>
                  <a:cubicBezTo>
                    <a:pt x="1" y="5704"/>
                    <a:pt x="1" y="6338"/>
                    <a:pt x="501" y="6905"/>
                  </a:cubicBezTo>
                  <a:cubicBezTo>
                    <a:pt x="4904" y="6772"/>
                    <a:pt x="9274" y="6538"/>
                    <a:pt x="13677" y="6205"/>
                  </a:cubicBezTo>
                  <a:cubicBezTo>
                    <a:pt x="13143" y="5638"/>
                    <a:pt x="13210" y="4971"/>
                    <a:pt x="13810" y="4237"/>
                  </a:cubicBezTo>
                  <a:close/>
                  <a:moveTo>
                    <a:pt x="13510" y="8240"/>
                  </a:moveTo>
                  <a:lnTo>
                    <a:pt x="13510" y="8240"/>
                  </a:lnTo>
                  <a:cubicBezTo>
                    <a:pt x="9207" y="8573"/>
                    <a:pt x="4871" y="8840"/>
                    <a:pt x="501" y="9007"/>
                  </a:cubicBezTo>
                  <a:cubicBezTo>
                    <a:pt x="67" y="9574"/>
                    <a:pt x="67" y="10208"/>
                    <a:pt x="501" y="10908"/>
                  </a:cubicBezTo>
                  <a:cubicBezTo>
                    <a:pt x="4837" y="10775"/>
                    <a:pt x="9174" y="10541"/>
                    <a:pt x="13510" y="10208"/>
                  </a:cubicBezTo>
                  <a:cubicBezTo>
                    <a:pt x="13277" y="9841"/>
                    <a:pt x="13177" y="9540"/>
                    <a:pt x="13177" y="9307"/>
                  </a:cubicBezTo>
                  <a:cubicBezTo>
                    <a:pt x="13143" y="9073"/>
                    <a:pt x="13277" y="8740"/>
                    <a:pt x="13510" y="8240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1"/>
            <p:cNvSpPr/>
            <p:nvPr/>
          </p:nvSpPr>
          <p:spPr>
            <a:xfrm rot="-1799831" flipH="1">
              <a:off x="7551954" y="4071805"/>
              <a:ext cx="562897" cy="332995"/>
            </a:xfrm>
            <a:custGeom>
              <a:avLst/>
              <a:gdLst/>
              <a:ahLst/>
              <a:cxnLst/>
              <a:rect l="l" t="t" r="r" b="b"/>
              <a:pathLst>
                <a:path w="21316" h="12610" extrusionOk="0">
                  <a:moveTo>
                    <a:pt x="20682" y="0"/>
                  </a:moveTo>
                  <a:cubicBezTo>
                    <a:pt x="15411" y="801"/>
                    <a:pt x="10041" y="1435"/>
                    <a:pt x="4670" y="1935"/>
                  </a:cubicBezTo>
                  <a:cubicBezTo>
                    <a:pt x="3503" y="2035"/>
                    <a:pt x="2302" y="2169"/>
                    <a:pt x="1168" y="2235"/>
                  </a:cubicBezTo>
                  <a:lnTo>
                    <a:pt x="1134" y="2235"/>
                  </a:lnTo>
                  <a:lnTo>
                    <a:pt x="1101" y="2269"/>
                  </a:lnTo>
                  <a:cubicBezTo>
                    <a:pt x="567" y="2736"/>
                    <a:pt x="501" y="3403"/>
                    <a:pt x="901" y="4303"/>
                  </a:cubicBezTo>
                  <a:lnTo>
                    <a:pt x="934" y="4370"/>
                  </a:lnTo>
                  <a:lnTo>
                    <a:pt x="1001" y="4370"/>
                  </a:lnTo>
                  <a:cubicBezTo>
                    <a:pt x="1601" y="4303"/>
                    <a:pt x="2235" y="4270"/>
                    <a:pt x="2869" y="4203"/>
                  </a:cubicBezTo>
                  <a:cubicBezTo>
                    <a:pt x="8773" y="3703"/>
                    <a:pt x="14811" y="2969"/>
                    <a:pt x="20715" y="2035"/>
                  </a:cubicBezTo>
                  <a:lnTo>
                    <a:pt x="20782" y="2035"/>
                  </a:lnTo>
                  <a:cubicBezTo>
                    <a:pt x="21315" y="1435"/>
                    <a:pt x="21315" y="768"/>
                    <a:pt x="20782" y="34"/>
                  </a:cubicBezTo>
                  <a:lnTo>
                    <a:pt x="20748" y="0"/>
                  </a:lnTo>
                  <a:close/>
                  <a:moveTo>
                    <a:pt x="20748" y="4203"/>
                  </a:moveTo>
                  <a:lnTo>
                    <a:pt x="20682" y="4237"/>
                  </a:lnTo>
                  <a:cubicBezTo>
                    <a:pt x="14477" y="5137"/>
                    <a:pt x="8139" y="5871"/>
                    <a:pt x="1835" y="6405"/>
                  </a:cubicBezTo>
                  <a:cubicBezTo>
                    <a:pt x="1501" y="6438"/>
                    <a:pt x="1134" y="6472"/>
                    <a:pt x="767" y="6505"/>
                  </a:cubicBezTo>
                  <a:lnTo>
                    <a:pt x="734" y="6505"/>
                  </a:lnTo>
                  <a:lnTo>
                    <a:pt x="734" y="6538"/>
                  </a:lnTo>
                  <a:cubicBezTo>
                    <a:pt x="67" y="7306"/>
                    <a:pt x="0" y="7973"/>
                    <a:pt x="567" y="8606"/>
                  </a:cubicBezTo>
                  <a:lnTo>
                    <a:pt x="601" y="8606"/>
                  </a:lnTo>
                  <a:cubicBezTo>
                    <a:pt x="601" y="8606"/>
                    <a:pt x="1134" y="8573"/>
                    <a:pt x="1368" y="8573"/>
                  </a:cubicBezTo>
                  <a:cubicBezTo>
                    <a:pt x="7806" y="8039"/>
                    <a:pt x="14310" y="7272"/>
                    <a:pt x="20715" y="6271"/>
                  </a:cubicBezTo>
                  <a:lnTo>
                    <a:pt x="20748" y="6238"/>
                  </a:lnTo>
                  <a:cubicBezTo>
                    <a:pt x="21282" y="5571"/>
                    <a:pt x="21282" y="4904"/>
                    <a:pt x="20748" y="4237"/>
                  </a:cubicBezTo>
                  <a:lnTo>
                    <a:pt x="20748" y="4203"/>
                  </a:lnTo>
                  <a:close/>
                  <a:moveTo>
                    <a:pt x="20715" y="8206"/>
                  </a:moveTo>
                  <a:cubicBezTo>
                    <a:pt x="14244" y="9174"/>
                    <a:pt x="7672" y="9941"/>
                    <a:pt x="1134" y="10441"/>
                  </a:cubicBezTo>
                  <a:cubicBezTo>
                    <a:pt x="901" y="10474"/>
                    <a:pt x="701" y="10474"/>
                    <a:pt x="467" y="10508"/>
                  </a:cubicBezTo>
                  <a:lnTo>
                    <a:pt x="400" y="10508"/>
                  </a:lnTo>
                  <a:lnTo>
                    <a:pt x="400" y="10541"/>
                  </a:lnTo>
                  <a:cubicBezTo>
                    <a:pt x="134" y="11042"/>
                    <a:pt x="34" y="11408"/>
                    <a:pt x="34" y="11642"/>
                  </a:cubicBezTo>
                  <a:cubicBezTo>
                    <a:pt x="67" y="11875"/>
                    <a:pt x="167" y="12176"/>
                    <a:pt x="400" y="12576"/>
                  </a:cubicBezTo>
                  <a:lnTo>
                    <a:pt x="434" y="12609"/>
                  </a:lnTo>
                  <a:lnTo>
                    <a:pt x="467" y="12609"/>
                  </a:lnTo>
                  <a:cubicBezTo>
                    <a:pt x="667" y="12609"/>
                    <a:pt x="901" y="12609"/>
                    <a:pt x="1101" y="12576"/>
                  </a:cubicBezTo>
                  <a:cubicBezTo>
                    <a:pt x="7606" y="12042"/>
                    <a:pt x="14210" y="11275"/>
                    <a:pt x="20715" y="10274"/>
                  </a:cubicBezTo>
                  <a:lnTo>
                    <a:pt x="20748" y="10241"/>
                  </a:lnTo>
                  <a:lnTo>
                    <a:pt x="20782" y="10241"/>
                  </a:lnTo>
                  <a:cubicBezTo>
                    <a:pt x="21315" y="9440"/>
                    <a:pt x="21315" y="8773"/>
                    <a:pt x="20748" y="8240"/>
                  </a:cubicBezTo>
                  <a:lnTo>
                    <a:pt x="20748" y="8206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1"/>
            <p:cNvSpPr/>
            <p:nvPr/>
          </p:nvSpPr>
          <p:spPr>
            <a:xfrm rot="-1799831" flipH="1">
              <a:off x="7580973" y="4006803"/>
              <a:ext cx="522388" cy="517978"/>
            </a:xfrm>
            <a:custGeom>
              <a:avLst/>
              <a:gdLst/>
              <a:ahLst/>
              <a:cxnLst/>
              <a:rect l="l" t="t" r="r" b="b"/>
              <a:pathLst>
                <a:path w="19782" h="19615" extrusionOk="0">
                  <a:moveTo>
                    <a:pt x="19782" y="0"/>
                  </a:moveTo>
                  <a:lnTo>
                    <a:pt x="19682" y="34"/>
                  </a:lnTo>
                  <a:cubicBezTo>
                    <a:pt x="17914" y="601"/>
                    <a:pt x="16579" y="1001"/>
                    <a:pt x="15745" y="1201"/>
                  </a:cubicBezTo>
                  <a:cubicBezTo>
                    <a:pt x="14945" y="1401"/>
                    <a:pt x="13811" y="1668"/>
                    <a:pt x="12376" y="1968"/>
                  </a:cubicBezTo>
                  <a:cubicBezTo>
                    <a:pt x="10942" y="2302"/>
                    <a:pt x="9574" y="2635"/>
                    <a:pt x="8307" y="2936"/>
                  </a:cubicBezTo>
                  <a:cubicBezTo>
                    <a:pt x="7039" y="3236"/>
                    <a:pt x="6005" y="3503"/>
                    <a:pt x="5271" y="3736"/>
                  </a:cubicBezTo>
                  <a:cubicBezTo>
                    <a:pt x="4504" y="3970"/>
                    <a:pt x="3970" y="4170"/>
                    <a:pt x="3637" y="4370"/>
                  </a:cubicBezTo>
                  <a:lnTo>
                    <a:pt x="3704" y="4537"/>
                  </a:lnTo>
                  <a:cubicBezTo>
                    <a:pt x="9041" y="4036"/>
                    <a:pt x="14445" y="3369"/>
                    <a:pt x="19715" y="2602"/>
                  </a:cubicBezTo>
                  <a:lnTo>
                    <a:pt x="19782" y="2602"/>
                  </a:lnTo>
                  <a:lnTo>
                    <a:pt x="19782" y="0"/>
                  </a:lnTo>
                  <a:close/>
                  <a:moveTo>
                    <a:pt x="19682" y="4303"/>
                  </a:moveTo>
                  <a:cubicBezTo>
                    <a:pt x="13777" y="5237"/>
                    <a:pt x="7773" y="5971"/>
                    <a:pt x="1836" y="6472"/>
                  </a:cubicBezTo>
                  <a:lnTo>
                    <a:pt x="1802" y="6472"/>
                  </a:lnTo>
                  <a:lnTo>
                    <a:pt x="1769" y="6505"/>
                  </a:lnTo>
                  <a:cubicBezTo>
                    <a:pt x="1369" y="7239"/>
                    <a:pt x="1035" y="8039"/>
                    <a:pt x="768" y="8907"/>
                  </a:cubicBezTo>
                  <a:lnTo>
                    <a:pt x="735" y="9007"/>
                  </a:lnTo>
                  <a:lnTo>
                    <a:pt x="835" y="9007"/>
                  </a:lnTo>
                  <a:cubicBezTo>
                    <a:pt x="7139" y="8473"/>
                    <a:pt x="13477" y="7739"/>
                    <a:pt x="19715" y="6805"/>
                  </a:cubicBezTo>
                  <a:lnTo>
                    <a:pt x="19782" y="6805"/>
                  </a:lnTo>
                  <a:lnTo>
                    <a:pt x="19782" y="4303"/>
                  </a:lnTo>
                  <a:close/>
                  <a:moveTo>
                    <a:pt x="19682" y="8540"/>
                  </a:moveTo>
                  <a:cubicBezTo>
                    <a:pt x="13277" y="9540"/>
                    <a:pt x="6772" y="10308"/>
                    <a:pt x="368" y="10841"/>
                  </a:cubicBezTo>
                  <a:lnTo>
                    <a:pt x="301" y="10841"/>
                  </a:lnTo>
                  <a:lnTo>
                    <a:pt x="301" y="10908"/>
                  </a:lnTo>
                  <a:cubicBezTo>
                    <a:pt x="201" y="11542"/>
                    <a:pt x="101" y="12242"/>
                    <a:pt x="68" y="12943"/>
                  </a:cubicBezTo>
                  <a:lnTo>
                    <a:pt x="34" y="13043"/>
                  </a:lnTo>
                  <a:lnTo>
                    <a:pt x="134" y="13043"/>
                  </a:lnTo>
                  <a:cubicBezTo>
                    <a:pt x="6672" y="12509"/>
                    <a:pt x="13244" y="11742"/>
                    <a:pt x="19715" y="10808"/>
                  </a:cubicBezTo>
                  <a:lnTo>
                    <a:pt x="19782" y="10808"/>
                  </a:lnTo>
                  <a:lnTo>
                    <a:pt x="19782" y="8540"/>
                  </a:lnTo>
                  <a:close/>
                  <a:moveTo>
                    <a:pt x="19782" y="12509"/>
                  </a:moveTo>
                  <a:lnTo>
                    <a:pt x="19682" y="12543"/>
                  </a:lnTo>
                  <a:cubicBezTo>
                    <a:pt x="13177" y="13543"/>
                    <a:pt x="6572" y="14310"/>
                    <a:pt x="68" y="14844"/>
                  </a:cubicBezTo>
                  <a:lnTo>
                    <a:pt x="1" y="14844"/>
                  </a:lnTo>
                  <a:lnTo>
                    <a:pt x="1" y="15011"/>
                  </a:lnTo>
                  <a:cubicBezTo>
                    <a:pt x="1" y="16712"/>
                    <a:pt x="101" y="18213"/>
                    <a:pt x="334" y="19514"/>
                  </a:cubicBezTo>
                  <a:lnTo>
                    <a:pt x="334" y="19581"/>
                  </a:lnTo>
                  <a:lnTo>
                    <a:pt x="401" y="19581"/>
                  </a:lnTo>
                  <a:cubicBezTo>
                    <a:pt x="1268" y="19614"/>
                    <a:pt x="2169" y="19614"/>
                    <a:pt x="3003" y="19614"/>
                  </a:cubicBezTo>
                  <a:cubicBezTo>
                    <a:pt x="6139" y="19614"/>
                    <a:pt x="9141" y="19448"/>
                    <a:pt x="11909" y="19081"/>
                  </a:cubicBezTo>
                  <a:cubicBezTo>
                    <a:pt x="12343" y="19014"/>
                    <a:pt x="12743" y="18947"/>
                    <a:pt x="13177" y="18880"/>
                  </a:cubicBezTo>
                  <a:cubicBezTo>
                    <a:pt x="14445" y="18680"/>
                    <a:pt x="15545" y="18480"/>
                    <a:pt x="16413" y="18247"/>
                  </a:cubicBezTo>
                  <a:cubicBezTo>
                    <a:pt x="16646" y="18180"/>
                    <a:pt x="16880" y="18113"/>
                    <a:pt x="17080" y="18047"/>
                  </a:cubicBezTo>
                  <a:cubicBezTo>
                    <a:pt x="18781" y="17613"/>
                    <a:pt x="19682" y="16712"/>
                    <a:pt x="19782" y="15411"/>
                  </a:cubicBezTo>
                  <a:lnTo>
                    <a:pt x="19782" y="12509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1"/>
            <p:cNvSpPr/>
            <p:nvPr/>
          </p:nvSpPr>
          <p:spPr>
            <a:xfrm rot="-1799831" flipH="1">
              <a:off x="7784952" y="4352679"/>
              <a:ext cx="729395" cy="118067"/>
            </a:xfrm>
            <a:custGeom>
              <a:avLst/>
              <a:gdLst/>
              <a:ahLst/>
              <a:cxnLst/>
              <a:rect l="l" t="t" r="r" b="b"/>
              <a:pathLst>
                <a:path w="27621" h="4471" extrusionOk="0">
                  <a:moveTo>
                    <a:pt x="27620" y="1"/>
                  </a:moveTo>
                  <a:lnTo>
                    <a:pt x="27620" y="1"/>
                  </a:lnTo>
                  <a:cubicBezTo>
                    <a:pt x="26753" y="201"/>
                    <a:pt x="25686" y="435"/>
                    <a:pt x="24385" y="635"/>
                  </a:cubicBezTo>
                  <a:cubicBezTo>
                    <a:pt x="23984" y="701"/>
                    <a:pt x="23551" y="768"/>
                    <a:pt x="23117" y="802"/>
                  </a:cubicBezTo>
                  <a:cubicBezTo>
                    <a:pt x="20383" y="1192"/>
                    <a:pt x="17447" y="1379"/>
                    <a:pt x="14323" y="1379"/>
                  </a:cubicBezTo>
                  <a:cubicBezTo>
                    <a:pt x="13444" y="1379"/>
                    <a:pt x="12550" y="1365"/>
                    <a:pt x="11642" y="1335"/>
                  </a:cubicBezTo>
                  <a:cubicBezTo>
                    <a:pt x="9974" y="1302"/>
                    <a:pt x="8273" y="1202"/>
                    <a:pt x="6505" y="1068"/>
                  </a:cubicBezTo>
                  <a:cubicBezTo>
                    <a:pt x="3803" y="835"/>
                    <a:pt x="1668" y="535"/>
                    <a:pt x="1" y="201"/>
                  </a:cubicBezTo>
                  <a:lnTo>
                    <a:pt x="1" y="201"/>
                  </a:lnTo>
                  <a:lnTo>
                    <a:pt x="5104" y="3904"/>
                  </a:lnTo>
                  <a:cubicBezTo>
                    <a:pt x="6238" y="4071"/>
                    <a:pt x="7406" y="4204"/>
                    <a:pt x="8573" y="4271"/>
                  </a:cubicBezTo>
                  <a:cubicBezTo>
                    <a:pt x="8773" y="4304"/>
                    <a:pt x="8940" y="4304"/>
                    <a:pt x="9140" y="4337"/>
                  </a:cubicBezTo>
                  <a:cubicBezTo>
                    <a:pt x="10275" y="4404"/>
                    <a:pt x="11409" y="4437"/>
                    <a:pt x="12576" y="4471"/>
                  </a:cubicBezTo>
                  <a:cubicBezTo>
                    <a:pt x="12409" y="4137"/>
                    <a:pt x="12276" y="3770"/>
                    <a:pt x="12143" y="3403"/>
                  </a:cubicBezTo>
                  <a:cubicBezTo>
                    <a:pt x="12176" y="2836"/>
                    <a:pt x="12343" y="2503"/>
                    <a:pt x="12610" y="2403"/>
                  </a:cubicBezTo>
                  <a:cubicBezTo>
                    <a:pt x="12910" y="2336"/>
                    <a:pt x="13477" y="2269"/>
                    <a:pt x="14377" y="2269"/>
                  </a:cubicBezTo>
                  <a:lnTo>
                    <a:pt x="16145" y="2269"/>
                  </a:lnTo>
                  <a:cubicBezTo>
                    <a:pt x="16879" y="2269"/>
                    <a:pt x="17913" y="2303"/>
                    <a:pt x="19214" y="2336"/>
                  </a:cubicBezTo>
                  <a:cubicBezTo>
                    <a:pt x="20549" y="2336"/>
                    <a:pt x="22717" y="2069"/>
                    <a:pt x="25719" y="1435"/>
                  </a:cubicBezTo>
                  <a:lnTo>
                    <a:pt x="27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1"/>
            <p:cNvSpPr/>
            <p:nvPr/>
          </p:nvSpPr>
          <p:spPr>
            <a:xfrm rot="-1799831" flipH="1">
              <a:off x="7860993" y="4452991"/>
              <a:ext cx="362070" cy="85454"/>
            </a:xfrm>
            <a:custGeom>
              <a:avLst/>
              <a:gdLst/>
              <a:ahLst/>
              <a:cxnLst/>
              <a:rect l="l" t="t" r="r" b="b"/>
              <a:pathLst>
                <a:path w="13711" h="3236" extrusionOk="0">
                  <a:moveTo>
                    <a:pt x="13644" y="0"/>
                  </a:moveTo>
                  <a:cubicBezTo>
                    <a:pt x="10775" y="601"/>
                    <a:pt x="8674" y="901"/>
                    <a:pt x="7339" y="901"/>
                  </a:cubicBezTo>
                  <a:lnTo>
                    <a:pt x="7173" y="901"/>
                  </a:lnTo>
                  <a:cubicBezTo>
                    <a:pt x="5905" y="868"/>
                    <a:pt x="4971" y="868"/>
                    <a:pt x="4237" y="868"/>
                  </a:cubicBezTo>
                  <a:lnTo>
                    <a:pt x="2302" y="868"/>
                  </a:lnTo>
                  <a:cubicBezTo>
                    <a:pt x="1402" y="868"/>
                    <a:pt x="801" y="901"/>
                    <a:pt x="501" y="1001"/>
                  </a:cubicBezTo>
                  <a:cubicBezTo>
                    <a:pt x="201" y="1101"/>
                    <a:pt x="34" y="1435"/>
                    <a:pt x="1" y="2102"/>
                  </a:cubicBezTo>
                  <a:cubicBezTo>
                    <a:pt x="134" y="2469"/>
                    <a:pt x="268" y="2836"/>
                    <a:pt x="434" y="3169"/>
                  </a:cubicBezTo>
                  <a:lnTo>
                    <a:pt x="434" y="3203"/>
                  </a:lnTo>
                  <a:lnTo>
                    <a:pt x="501" y="3203"/>
                  </a:lnTo>
                  <a:cubicBezTo>
                    <a:pt x="901" y="3203"/>
                    <a:pt x="1302" y="3236"/>
                    <a:pt x="1735" y="3236"/>
                  </a:cubicBezTo>
                  <a:lnTo>
                    <a:pt x="2036" y="3236"/>
                  </a:lnTo>
                  <a:cubicBezTo>
                    <a:pt x="3570" y="3203"/>
                    <a:pt x="5138" y="3136"/>
                    <a:pt x="6706" y="3036"/>
                  </a:cubicBezTo>
                  <a:cubicBezTo>
                    <a:pt x="6906" y="3036"/>
                    <a:pt x="7073" y="3002"/>
                    <a:pt x="7273" y="3002"/>
                  </a:cubicBezTo>
                  <a:cubicBezTo>
                    <a:pt x="8307" y="2902"/>
                    <a:pt x="9341" y="2769"/>
                    <a:pt x="10342" y="2635"/>
                  </a:cubicBezTo>
                  <a:lnTo>
                    <a:pt x="10375" y="2635"/>
                  </a:lnTo>
                  <a:lnTo>
                    <a:pt x="13711" y="167"/>
                  </a:lnTo>
                  <a:lnTo>
                    <a:pt x="13644" y="0"/>
                  </a:lnTo>
                  <a:close/>
                </a:path>
              </a:pathLst>
            </a:custGeom>
            <a:solidFill>
              <a:srgbClr val="6D6D6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1"/>
            <p:cNvSpPr/>
            <p:nvPr/>
          </p:nvSpPr>
          <p:spPr>
            <a:xfrm rot="-1799831" flipH="1">
              <a:off x="8061138" y="4452096"/>
              <a:ext cx="269565" cy="65437"/>
            </a:xfrm>
            <a:custGeom>
              <a:avLst/>
              <a:gdLst/>
              <a:ahLst/>
              <a:cxnLst/>
              <a:rect l="l" t="t" r="r" b="b"/>
              <a:pathLst>
                <a:path w="10208" h="2478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202"/>
                    <a:pt x="934" y="1969"/>
                    <a:pt x="2169" y="2236"/>
                  </a:cubicBezTo>
                  <a:cubicBezTo>
                    <a:pt x="2727" y="2403"/>
                    <a:pt x="3474" y="2477"/>
                    <a:pt x="4387" y="2477"/>
                  </a:cubicBezTo>
                  <a:cubicBezTo>
                    <a:pt x="4564" y="2477"/>
                    <a:pt x="4748" y="2475"/>
                    <a:pt x="4937" y="2469"/>
                  </a:cubicBezTo>
                  <a:lnTo>
                    <a:pt x="5404" y="2469"/>
                  </a:lnTo>
                  <a:cubicBezTo>
                    <a:pt x="5551" y="2473"/>
                    <a:pt x="5693" y="2475"/>
                    <a:pt x="5830" y="2475"/>
                  </a:cubicBezTo>
                  <a:cubicBezTo>
                    <a:pt x="6758" y="2475"/>
                    <a:pt x="7487" y="2381"/>
                    <a:pt x="8039" y="2236"/>
                  </a:cubicBezTo>
                  <a:cubicBezTo>
                    <a:pt x="9240" y="1969"/>
                    <a:pt x="9941" y="1302"/>
                    <a:pt x="10174" y="201"/>
                  </a:cubicBezTo>
                  <a:cubicBezTo>
                    <a:pt x="10174" y="167"/>
                    <a:pt x="10174" y="101"/>
                    <a:pt x="10208" y="34"/>
                  </a:cubicBezTo>
                  <a:lnTo>
                    <a:pt x="10208" y="34"/>
                  </a:lnTo>
                  <a:cubicBezTo>
                    <a:pt x="8640" y="134"/>
                    <a:pt x="7105" y="201"/>
                    <a:pt x="5538" y="201"/>
                  </a:cubicBezTo>
                  <a:lnTo>
                    <a:pt x="4003" y="201"/>
                  </a:lnTo>
                  <a:cubicBezTo>
                    <a:pt x="2869" y="167"/>
                    <a:pt x="1702" y="134"/>
                    <a:pt x="601" y="67"/>
                  </a:cubicBezTo>
                  <a:cubicBezTo>
                    <a:pt x="367" y="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848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1"/>
            <p:cNvSpPr/>
            <p:nvPr/>
          </p:nvSpPr>
          <p:spPr>
            <a:xfrm rot="-1799831" flipH="1">
              <a:off x="7248871" y="3345215"/>
              <a:ext cx="1069388" cy="653263"/>
            </a:xfrm>
            <a:custGeom>
              <a:avLst/>
              <a:gdLst/>
              <a:ahLst/>
              <a:cxnLst/>
              <a:rect l="l" t="t" r="r" b="b"/>
              <a:pathLst>
                <a:path w="40496" h="24738" extrusionOk="0">
                  <a:moveTo>
                    <a:pt x="0" y="0"/>
                  </a:moveTo>
                  <a:lnTo>
                    <a:pt x="0" y="0"/>
                  </a:lnTo>
                  <a:cubicBezTo>
                    <a:pt x="2735" y="4470"/>
                    <a:pt x="4270" y="7939"/>
                    <a:pt x="4637" y="10441"/>
                  </a:cubicBezTo>
                  <a:cubicBezTo>
                    <a:pt x="4837" y="11775"/>
                    <a:pt x="4970" y="13710"/>
                    <a:pt x="5037" y="16212"/>
                  </a:cubicBezTo>
                  <a:cubicBezTo>
                    <a:pt x="5037" y="16912"/>
                    <a:pt x="5037" y="17713"/>
                    <a:pt x="5037" y="18680"/>
                  </a:cubicBezTo>
                  <a:cubicBezTo>
                    <a:pt x="5037" y="18981"/>
                    <a:pt x="5004" y="19348"/>
                    <a:pt x="5004" y="19781"/>
                  </a:cubicBezTo>
                  <a:cubicBezTo>
                    <a:pt x="4904" y="21249"/>
                    <a:pt x="5304" y="22283"/>
                    <a:pt x="6138" y="22783"/>
                  </a:cubicBezTo>
                  <a:cubicBezTo>
                    <a:pt x="6271" y="22883"/>
                    <a:pt x="6405" y="22950"/>
                    <a:pt x="6572" y="23017"/>
                  </a:cubicBezTo>
                  <a:cubicBezTo>
                    <a:pt x="8173" y="23617"/>
                    <a:pt x="10941" y="24084"/>
                    <a:pt x="14944" y="24418"/>
                  </a:cubicBezTo>
                  <a:cubicBezTo>
                    <a:pt x="17613" y="24631"/>
                    <a:pt x="20164" y="24738"/>
                    <a:pt x="22602" y="24738"/>
                  </a:cubicBezTo>
                  <a:cubicBezTo>
                    <a:pt x="26259" y="24738"/>
                    <a:pt x="29661" y="24498"/>
                    <a:pt x="32824" y="24018"/>
                  </a:cubicBezTo>
                  <a:cubicBezTo>
                    <a:pt x="35792" y="23517"/>
                    <a:pt x="37894" y="22917"/>
                    <a:pt x="39128" y="22183"/>
                  </a:cubicBezTo>
                  <a:cubicBezTo>
                    <a:pt x="39228" y="22116"/>
                    <a:pt x="39295" y="22083"/>
                    <a:pt x="39395" y="22049"/>
                  </a:cubicBezTo>
                  <a:cubicBezTo>
                    <a:pt x="40029" y="21582"/>
                    <a:pt x="40429" y="20915"/>
                    <a:pt x="40496" y="20015"/>
                  </a:cubicBezTo>
                  <a:lnTo>
                    <a:pt x="40496" y="18714"/>
                  </a:lnTo>
                  <a:cubicBezTo>
                    <a:pt x="40496" y="18080"/>
                    <a:pt x="40496" y="17413"/>
                    <a:pt x="40496" y="16746"/>
                  </a:cubicBezTo>
                  <a:cubicBezTo>
                    <a:pt x="39855" y="16778"/>
                    <a:pt x="39201" y="16795"/>
                    <a:pt x="38534" y="16795"/>
                  </a:cubicBezTo>
                  <a:cubicBezTo>
                    <a:pt x="34412" y="16795"/>
                    <a:pt x="29795" y="16170"/>
                    <a:pt x="24684" y="14878"/>
                  </a:cubicBezTo>
                  <a:cubicBezTo>
                    <a:pt x="17246" y="13043"/>
                    <a:pt x="11642" y="8940"/>
                    <a:pt x="7872" y="2535"/>
                  </a:cubicBezTo>
                  <a:cubicBezTo>
                    <a:pt x="7405" y="2469"/>
                    <a:pt x="6938" y="2369"/>
                    <a:pt x="6505" y="2302"/>
                  </a:cubicBezTo>
                  <a:cubicBezTo>
                    <a:pt x="2902" y="1635"/>
                    <a:pt x="734" y="868"/>
                    <a:pt x="0" y="0"/>
                  </a:cubicBezTo>
                  <a:close/>
                </a:path>
              </a:pathLst>
            </a:custGeom>
            <a:solidFill>
              <a:srgbClr val="905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1"/>
            <p:cNvSpPr/>
            <p:nvPr/>
          </p:nvSpPr>
          <p:spPr>
            <a:xfrm rot="-1799831" flipH="1">
              <a:off x="7082388" y="3441035"/>
              <a:ext cx="1001574" cy="449267"/>
            </a:xfrm>
            <a:custGeom>
              <a:avLst/>
              <a:gdLst/>
              <a:ahLst/>
              <a:cxnLst/>
              <a:rect l="l" t="t" r="r" b="b"/>
              <a:pathLst>
                <a:path w="37928" h="17013" extrusionOk="0">
                  <a:moveTo>
                    <a:pt x="37827" y="1"/>
                  </a:moveTo>
                  <a:cubicBezTo>
                    <a:pt x="37026" y="868"/>
                    <a:pt x="34892" y="1635"/>
                    <a:pt x="31389" y="2303"/>
                  </a:cubicBezTo>
                  <a:cubicBezTo>
                    <a:pt x="26819" y="3170"/>
                    <a:pt x="21349" y="3604"/>
                    <a:pt x="15077" y="3604"/>
                  </a:cubicBezTo>
                  <a:cubicBezTo>
                    <a:pt x="9473" y="3604"/>
                    <a:pt x="4437" y="3270"/>
                    <a:pt x="167" y="2603"/>
                  </a:cubicBezTo>
                  <a:lnTo>
                    <a:pt x="0" y="2569"/>
                  </a:lnTo>
                  <a:lnTo>
                    <a:pt x="0" y="2569"/>
                  </a:lnTo>
                  <a:lnTo>
                    <a:pt x="67" y="2703"/>
                  </a:lnTo>
                  <a:cubicBezTo>
                    <a:pt x="3836" y="9107"/>
                    <a:pt x="9507" y="13277"/>
                    <a:pt x="16912" y="15112"/>
                  </a:cubicBezTo>
                  <a:cubicBezTo>
                    <a:pt x="22049" y="16379"/>
                    <a:pt x="26719" y="17013"/>
                    <a:pt x="30789" y="17013"/>
                  </a:cubicBezTo>
                  <a:cubicBezTo>
                    <a:pt x="31456" y="17013"/>
                    <a:pt x="32123" y="16980"/>
                    <a:pt x="32757" y="16946"/>
                  </a:cubicBezTo>
                  <a:lnTo>
                    <a:pt x="32823" y="16946"/>
                  </a:lnTo>
                  <a:lnTo>
                    <a:pt x="32823" y="16880"/>
                  </a:lnTo>
                  <a:cubicBezTo>
                    <a:pt x="32857" y="16713"/>
                    <a:pt x="32857" y="16513"/>
                    <a:pt x="32857" y="16346"/>
                  </a:cubicBezTo>
                  <a:cubicBezTo>
                    <a:pt x="32890" y="13844"/>
                    <a:pt x="33024" y="11909"/>
                    <a:pt x="33224" y="10575"/>
                  </a:cubicBezTo>
                  <a:cubicBezTo>
                    <a:pt x="33357" y="9808"/>
                    <a:pt x="33591" y="8941"/>
                    <a:pt x="33924" y="7973"/>
                  </a:cubicBezTo>
                  <a:cubicBezTo>
                    <a:pt x="34325" y="6906"/>
                    <a:pt x="34858" y="5672"/>
                    <a:pt x="35525" y="4337"/>
                  </a:cubicBezTo>
                  <a:cubicBezTo>
                    <a:pt x="36193" y="3036"/>
                    <a:pt x="36993" y="1602"/>
                    <a:pt x="37927" y="101"/>
                  </a:cubicBezTo>
                  <a:lnTo>
                    <a:pt x="37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1"/>
            <p:cNvSpPr/>
            <p:nvPr/>
          </p:nvSpPr>
          <p:spPr>
            <a:xfrm rot="-1799831" flipH="1">
              <a:off x="6940072" y="3288396"/>
              <a:ext cx="1220913" cy="230826"/>
            </a:xfrm>
            <a:custGeom>
              <a:avLst/>
              <a:gdLst/>
              <a:ahLst/>
              <a:cxnLst/>
              <a:rect l="l" t="t" r="r" b="b"/>
              <a:pathLst>
                <a:path w="46234" h="8741" extrusionOk="0">
                  <a:moveTo>
                    <a:pt x="23117" y="1"/>
                  </a:moveTo>
                  <a:cubicBezTo>
                    <a:pt x="16880" y="1"/>
                    <a:pt x="11476" y="401"/>
                    <a:pt x="6939" y="1268"/>
                  </a:cubicBezTo>
                  <a:cubicBezTo>
                    <a:pt x="6406" y="1368"/>
                    <a:pt x="5872" y="1502"/>
                    <a:pt x="5371" y="1602"/>
                  </a:cubicBezTo>
                  <a:cubicBezTo>
                    <a:pt x="1902" y="2402"/>
                    <a:pt x="101" y="3336"/>
                    <a:pt x="1" y="4404"/>
                  </a:cubicBezTo>
                  <a:cubicBezTo>
                    <a:pt x="1" y="4537"/>
                    <a:pt x="34" y="4704"/>
                    <a:pt x="101" y="4871"/>
                  </a:cubicBezTo>
                  <a:cubicBezTo>
                    <a:pt x="168" y="4971"/>
                    <a:pt x="234" y="5071"/>
                    <a:pt x="301" y="5204"/>
                  </a:cubicBezTo>
                  <a:cubicBezTo>
                    <a:pt x="1035" y="6072"/>
                    <a:pt x="3203" y="6839"/>
                    <a:pt x="6806" y="7506"/>
                  </a:cubicBezTo>
                  <a:cubicBezTo>
                    <a:pt x="7239" y="7573"/>
                    <a:pt x="7706" y="7673"/>
                    <a:pt x="8173" y="7739"/>
                  </a:cubicBezTo>
                  <a:cubicBezTo>
                    <a:pt x="12510" y="8407"/>
                    <a:pt x="17480" y="8740"/>
                    <a:pt x="23117" y="8740"/>
                  </a:cubicBezTo>
                  <a:cubicBezTo>
                    <a:pt x="29422" y="8740"/>
                    <a:pt x="34859" y="8307"/>
                    <a:pt x="39462" y="7439"/>
                  </a:cubicBezTo>
                  <a:cubicBezTo>
                    <a:pt x="42965" y="6772"/>
                    <a:pt x="45100" y="6005"/>
                    <a:pt x="45900" y="5104"/>
                  </a:cubicBezTo>
                  <a:cubicBezTo>
                    <a:pt x="46000" y="4971"/>
                    <a:pt x="46067" y="4837"/>
                    <a:pt x="46201" y="4671"/>
                  </a:cubicBezTo>
                  <a:cubicBezTo>
                    <a:pt x="46201" y="4537"/>
                    <a:pt x="46234" y="4437"/>
                    <a:pt x="46234" y="4304"/>
                  </a:cubicBezTo>
                  <a:cubicBezTo>
                    <a:pt x="46167" y="3103"/>
                    <a:pt x="43866" y="2102"/>
                    <a:pt x="39362" y="1268"/>
                  </a:cubicBezTo>
                  <a:cubicBezTo>
                    <a:pt x="34826" y="401"/>
                    <a:pt x="29422" y="1"/>
                    <a:pt x="23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1"/>
            <p:cNvSpPr/>
            <p:nvPr/>
          </p:nvSpPr>
          <p:spPr>
            <a:xfrm rot="-1799831" flipH="1">
              <a:off x="7241054" y="3340459"/>
              <a:ext cx="1084150" cy="663429"/>
            </a:xfrm>
            <a:custGeom>
              <a:avLst/>
              <a:gdLst/>
              <a:ahLst/>
              <a:cxnLst/>
              <a:rect l="l" t="t" r="r" b="b"/>
              <a:pathLst>
                <a:path w="41055" h="25123" extrusionOk="0">
                  <a:moveTo>
                    <a:pt x="222" y="1"/>
                  </a:moveTo>
                  <a:cubicBezTo>
                    <a:pt x="98" y="1"/>
                    <a:pt x="1" y="130"/>
                    <a:pt x="92" y="290"/>
                  </a:cubicBezTo>
                  <a:cubicBezTo>
                    <a:pt x="1327" y="2292"/>
                    <a:pt x="2461" y="4327"/>
                    <a:pt x="3395" y="6462"/>
                  </a:cubicBezTo>
                  <a:cubicBezTo>
                    <a:pt x="4062" y="7929"/>
                    <a:pt x="4562" y="9464"/>
                    <a:pt x="4762" y="11065"/>
                  </a:cubicBezTo>
                  <a:cubicBezTo>
                    <a:pt x="5029" y="13166"/>
                    <a:pt x="5096" y="15335"/>
                    <a:pt x="5096" y="17503"/>
                  </a:cubicBezTo>
                  <a:cubicBezTo>
                    <a:pt x="5096" y="18070"/>
                    <a:pt x="5096" y="18670"/>
                    <a:pt x="5096" y="19271"/>
                  </a:cubicBezTo>
                  <a:cubicBezTo>
                    <a:pt x="5096" y="19804"/>
                    <a:pt x="5029" y="20371"/>
                    <a:pt x="5096" y="20905"/>
                  </a:cubicBezTo>
                  <a:cubicBezTo>
                    <a:pt x="5163" y="21739"/>
                    <a:pt x="5496" y="22573"/>
                    <a:pt x="6197" y="23040"/>
                  </a:cubicBezTo>
                  <a:cubicBezTo>
                    <a:pt x="6764" y="23474"/>
                    <a:pt x="7531" y="23640"/>
                    <a:pt x="8232" y="23807"/>
                  </a:cubicBezTo>
                  <a:cubicBezTo>
                    <a:pt x="9099" y="24041"/>
                    <a:pt x="9966" y="24174"/>
                    <a:pt x="10833" y="24308"/>
                  </a:cubicBezTo>
                  <a:cubicBezTo>
                    <a:pt x="13268" y="24675"/>
                    <a:pt x="15737" y="24875"/>
                    <a:pt x="18172" y="25008"/>
                  </a:cubicBezTo>
                  <a:cubicBezTo>
                    <a:pt x="19676" y="25082"/>
                    <a:pt x="21183" y="25122"/>
                    <a:pt x="22690" y="25122"/>
                  </a:cubicBezTo>
                  <a:cubicBezTo>
                    <a:pt x="25964" y="25122"/>
                    <a:pt x="29239" y="24931"/>
                    <a:pt x="32482" y="24474"/>
                  </a:cubicBezTo>
                  <a:cubicBezTo>
                    <a:pt x="34550" y="24174"/>
                    <a:pt x="36685" y="23807"/>
                    <a:pt x="38620" y="22973"/>
                  </a:cubicBezTo>
                  <a:cubicBezTo>
                    <a:pt x="39387" y="22673"/>
                    <a:pt x="40154" y="22273"/>
                    <a:pt x="40588" y="21539"/>
                  </a:cubicBezTo>
                  <a:cubicBezTo>
                    <a:pt x="41055" y="20738"/>
                    <a:pt x="40988" y="19838"/>
                    <a:pt x="40988" y="18937"/>
                  </a:cubicBezTo>
                  <a:cubicBezTo>
                    <a:pt x="40988" y="18303"/>
                    <a:pt x="40955" y="17636"/>
                    <a:pt x="40955" y="17002"/>
                  </a:cubicBezTo>
                  <a:cubicBezTo>
                    <a:pt x="40955" y="16860"/>
                    <a:pt x="40819" y="16755"/>
                    <a:pt x="40712" y="16755"/>
                  </a:cubicBezTo>
                  <a:cubicBezTo>
                    <a:pt x="40644" y="16755"/>
                    <a:pt x="40588" y="16798"/>
                    <a:pt x="40588" y="16902"/>
                  </a:cubicBezTo>
                  <a:cubicBezTo>
                    <a:pt x="40588" y="17569"/>
                    <a:pt x="40588" y="18203"/>
                    <a:pt x="40588" y="18870"/>
                  </a:cubicBezTo>
                  <a:cubicBezTo>
                    <a:pt x="40588" y="19304"/>
                    <a:pt x="40621" y="19738"/>
                    <a:pt x="40588" y="20138"/>
                  </a:cubicBezTo>
                  <a:cubicBezTo>
                    <a:pt x="40555" y="20605"/>
                    <a:pt x="40388" y="21072"/>
                    <a:pt x="40154" y="21439"/>
                  </a:cubicBezTo>
                  <a:cubicBezTo>
                    <a:pt x="39887" y="21839"/>
                    <a:pt x="39521" y="22073"/>
                    <a:pt x="39120" y="22306"/>
                  </a:cubicBezTo>
                  <a:cubicBezTo>
                    <a:pt x="38386" y="22706"/>
                    <a:pt x="37619" y="22973"/>
                    <a:pt x="36852" y="23173"/>
                  </a:cubicBezTo>
                  <a:cubicBezTo>
                    <a:pt x="35785" y="23507"/>
                    <a:pt x="34717" y="23707"/>
                    <a:pt x="33616" y="23907"/>
                  </a:cubicBezTo>
                  <a:cubicBezTo>
                    <a:pt x="30152" y="24514"/>
                    <a:pt x="26612" y="24738"/>
                    <a:pt x="23081" y="24738"/>
                  </a:cubicBezTo>
                  <a:cubicBezTo>
                    <a:pt x="21954" y="24738"/>
                    <a:pt x="20828" y="24715"/>
                    <a:pt x="19706" y="24675"/>
                  </a:cubicBezTo>
                  <a:cubicBezTo>
                    <a:pt x="17171" y="24608"/>
                    <a:pt x="14636" y="24408"/>
                    <a:pt x="12134" y="24107"/>
                  </a:cubicBezTo>
                  <a:cubicBezTo>
                    <a:pt x="10466" y="23907"/>
                    <a:pt x="8765" y="23674"/>
                    <a:pt x="7164" y="23140"/>
                  </a:cubicBezTo>
                  <a:cubicBezTo>
                    <a:pt x="6364" y="22873"/>
                    <a:pt x="5796" y="22373"/>
                    <a:pt x="5563" y="21506"/>
                  </a:cubicBezTo>
                  <a:cubicBezTo>
                    <a:pt x="5463" y="21039"/>
                    <a:pt x="5430" y="20505"/>
                    <a:pt x="5463" y="20005"/>
                  </a:cubicBezTo>
                  <a:cubicBezTo>
                    <a:pt x="5496" y="19437"/>
                    <a:pt x="5496" y="18837"/>
                    <a:pt x="5496" y="18270"/>
                  </a:cubicBezTo>
                  <a:cubicBezTo>
                    <a:pt x="5496" y="16102"/>
                    <a:pt x="5463" y="13934"/>
                    <a:pt x="5263" y="11799"/>
                  </a:cubicBezTo>
                  <a:cubicBezTo>
                    <a:pt x="5163" y="11031"/>
                    <a:pt x="5096" y="10298"/>
                    <a:pt x="4896" y="9597"/>
                  </a:cubicBezTo>
                  <a:cubicBezTo>
                    <a:pt x="4729" y="8830"/>
                    <a:pt x="4462" y="8096"/>
                    <a:pt x="4195" y="7362"/>
                  </a:cubicBezTo>
                  <a:cubicBezTo>
                    <a:pt x="3428" y="5394"/>
                    <a:pt x="2427" y="3493"/>
                    <a:pt x="1360" y="1691"/>
                  </a:cubicBezTo>
                  <a:cubicBezTo>
                    <a:pt x="1226" y="1454"/>
                    <a:pt x="1086" y="1216"/>
                    <a:pt x="942" y="978"/>
                  </a:cubicBezTo>
                  <a:lnTo>
                    <a:pt x="942" y="978"/>
                  </a:lnTo>
                  <a:cubicBezTo>
                    <a:pt x="1509" y="1313"/>
                    <a:pt x="2162" y="1532"/>
                    <a:pt x="2761" y="1725"/>
                  </a:cubicBezTo>
                  <a:cubicBezTo>
                    <a:pt x="4496" y="2292"/>
                    <a:pt x="6330" y="2592"/>
                    <a:pt x="8131" y="2892"/>
                  </a:cubicBezTo>
                  <a:cubicBezTo>
                    <a:pt x="8152" y="2897"/>
                    <a:pt x="8171" y="2900"/>
                    <a:pt x="8188" y="2900"/>
                  </a:cubicBezTo>
                  <a:cubicBezTo>
                    <a:pt x="8397" y="2900"/>
                    <a:pt x="8380" y="2556"/>
                    <a:pt x="8165" y="2525"/>
                  </a:cubicBezTo>
                  <a:cubicBezTo>
                    <a:pt x="6430" y="2258"/>
                    <a:pt x="4662" y="1958"/>
                    <a:pt x="2994" y="1425"/>
                  </a:cubicBezTo>
                  <a:cubicBezTo>
                    <a:pt x="2427" y="1258"/>
                    <a:pt x="1860" y="1058"/>
                    <a:pt x="1360" y="791"/>
                  </a:cubicBezTo>
                  <a:cubicBezTo>
                    <a:pt x="993" y="591"/>
                    <a:pt x="659" y="390"/>
                    <a:pt x="393" y="90"/>
                  </a:cubicBezTo>
                  <a:lnTo>
                    <a:pt x="393" y="90"/>
                  </a:lnTo>
                  <a:cubicBezTo>
                    <a:pt x="393" y="90"/>
                    <a:pt x="393" y="90"/>
                    <a:pt x="393" y="90"/>
                  </a:cubicBezTo>
                  <a:cubicBezTo>
                    <a:pt x="340" y="28"/>
                    <a:pt x="27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1"/>
            <p:cNvSpPr/>
            <p:nvPr/>
          </p:nvSpPr>
          <p:spPr>
            <a:xfrm rot="-1799831" flipH="1">
              <a:off x="6915652" y="3287481"/>
              <a:ext cx="1252628" cy="241811"/>
            </a:xfrm>
            <a:custGeom>
              <a:avLst/>
              <a:gdLst/>
              <a:ahLst/>
              <a:cxnLst/>
              <a:rect l="l" t="t" r="r" b="b"/>
              <a:pathLst>
                <a:path w="47435" h="9157" extrusionOk="0">
                  <a:moveTo>
                    <a:pt x="22856" y="1"/>
                  </a:moveTo>
                  <a:cubicBezTo>
                    <a:pt x="20519" y="1"/>
                    <a:pt x="18182" y="68"/>
                    <a:pt x="15845" y="221"/>
                  </a:cubicBezTo>
                  <a:cubicBezTo>
                    <a:pt x="12843" y="421"/>
                    <a:pt x="9807" y="754"/>
                    <a:pt x="6872" y="1355"/>
                  </a:cubicBezTo>
                  <a:cubicBezTo>
                    <a:pt x="5304" y="1655"/>
                    <a:pt x="3770" y="1989"/>
                    <a:pt x="2302" y="2589"/>
                  </a:cubicBezTo>
                  <a:cubicBezTo>
                    <a:pt x="1535" y="2889"/>
                    <a:pt x="601" y="3323"/>
                    <a:pt x="201" y="4090"/>
                  </a:cubicBezTo>
                  <a:cubicBezTo>
                    <a:pt x="134" y="4223"/>
                    <a:pt x="67" y="4357"/>
                    <a:pt x="67" y="4490"/>
                  </a:cubicBezTo>
                  <a:cubicBezTo>
                    <a:pt x="0" y="4857"/>
                    <a:pt x="167" y="5157"/>
                    <a:pt x="334" y="5458"/>
                  </a:cubicBezTo>
                  <a:cubicBezTo>
                    <a:pt x="388" y="5539"/>
                    <a:pt x="481" y="5576"/>
                    <a:pt x="563" y="5576"/>
                  </a:cubicBezTo>
                  <a:cubicBezTo>
                    <a:pt x="683" y="5576"/>
                    <a:pt x="780" y="5496"/>
                    <a:pt x="701" y="5358"/>
                  </a:cubicBezTo>
                  <a:cubicBezTo>
                    <a:pt x="534" y="5091"/>
                    <a:pt x="367" y="4824"/>
                    <a:pt x="467" y="4490"/>
                  </a:cubicBezTo>
                  <a:cubicBezTo>
                    <a:pt x="501" y="4357"/>
                    <a:pt x="568" y="4223"/>
                    <a:pt x="668" y="4123"/>
                  </a:cubicBezTo>
                  <a:cubicBezTo>
                    <a:pt x="901" y="3790"/>
                    <a:pt x="1235" y="3590"/>
                    <a:pt x="1568" y="3390"/>
                  </a:cubicBezTo>
                  <a:cubicBezTo>
                    <a:pt x="2702" y="2722"/>
                    <a:pt x="4037" y="2389"/>
                    <a:pt x="5304" y="2089"/>
                  </a:cubicBezTo>
                  <a:cubicBezTo>
                    <a:pt x="8206" y="1388"/>
                    <a:pt x="11175" y="988"/>
                    <a:pt x="14144" y="754"/>
                  </a:cubicBezTo>
                  <a:cubicBezTo>
                    <a:pt x="17075" y="491"/>
                    <a:pt x="20032" y="381"/>
                    <a:pt x="22992" y="381"/>
                  </a:cubicBezTo>
                  <a:cubicBezTo>
                    <a:pt x="23400" y="381"/>
                    <a:pt x="23809" y="383"/>
                    <a:pt x="24218" y="387"/>
                  </a:cubicBezTo>
                  <a:cubicBezTo>
                    <a:pt x="27520" y="387"/>
                    <a:pt x="30822" y="521"/>
                    <a:pt x="34091" y="854"/>
                  </a:cubicBezTo>
                  <a:cubicBezTo>
                    <a:pt x="36960" y="1155"/>
                    <a:pt x="39896" y="1555"/>
                    <a:pt x="42664" y="2322"/>
                  </a:cubicBezTo>
                  <a:cubicBezTo>
                    <a:pt x="43598" y="2589"/>
                    <a:pt x="47434" y="3623"/>
                    <a:pt x="45933" y="5258"/>
                  </a:cubicBezTo>
                  <a:cubicBezTo>
                    <a:pt x="45666" y="5524"/>
                    <a:pt x="45333" y="5725"/>
                    <a:pt x="44999" y="5891"/>
                  </a:cubicBezTo>
                  <a:cubicBezTo>
                    <a:pt x="44566" y="6125"/>
                    <a:pt x="44065" y="6292"/>
                    <a:pt x="43565" y="6458"/>
                  </a:cubicBezTo>
                  <a:cubicBezTo>
                    <a:pt x="42164" y="6925"/>
                    <a:pt x="40730" y="7259"/>
                    <a:pt x="39262" y="7526"/>
                  </a:cubicBezTo>
                  <a:cubicBezTo>
                    <a:pt x="36326" y="8060"/>
                    <a:pt x="33391" y="8360"/>
                    <a:pt x="30422" y="8560"/>
                  </a:cubicBezTo>
                  <a:cubicBezTo>
                    <a:pt x="28003" y="8699"/>
                    <a:pt x="25601" y="8758"/>
                    <a:pt x="23192" y="8758"/>
                  </a:cubicBezTo>
                  <a:cubicBezTo>
                    <a:pt x="22146" y="8758"/>
                    <a:pt x="21098" y="8747"/>
                    <a:pt x="20048" y="8727"/>
                  </a:cubicBezTo>
                  <a:cubicBezTo>
                    <a:pt x="16879" y="8627"/>
                    <a:pt x="13677" y="8426"/>
                    <a:pt x="10508" y="8026"/>
                  </a:cubicBezTo>
                  <a:cubicBezTo>
                    <a:pt x="9807" y="7959"/>
                    <a:pt x="9140" y="7859"/>
                    <a:pt x="8440" y="7759"/>
                  </a:cubicBezTo>
                  <a:cubicBezTo>
                    <a:pt x="8428" y="7758"/>
                    <a:pt x="8417" y="7757"/>
                    <a:pt x="8407" y="7757"/>
                  </a:cubicBezTo>
                  <a:cubicBezTo>
                    <a:pt x="8173" y="7757"/>
                    <a:pt x="8183" y="8094"/>
                    <a:pt x="8406" y="8126"/>
                  </a:cubicBezTo>
                  <a:cubicBezTo>
                    <a:pt x="11542" y="8627"/>
                    <a:pt x="14678" y="8894"/>
                    <a:pt x="17847" y="9027"/>
                  </a:cubicBezTo>
                  <a:cubicBezTo>
                    <a:pt x="19731" y="9115"/>
                    <a:pt x="21624" y="9157"/>
                    <a:pt x="23517" y="9157"/>
                  </a:cubicBezTo>
                  <a:cubicBezTo>
                    <a:pt x="25210" y="9157"/>
                    <a:pt x="26902" y="9123"/>
                    <a:pt x="28588" y="9060"/>
                  </a:cubicBezTo>
                  <a:cubicBezTo>
                    <a:pt x="31756" y="8927"/>
                    <a:pt x="34892" y="8627"/>
                    <a:pt x="37994" y="8160"/>
                  </a:cubicBezTo>
                  <a:cubicBezTo>
                    <a:pt x="39529" y="7893"/>
                    <a:pt x="41063" y="7626"/>
                    <a:pt x="42564" y="7192"/>
                  </a:cubicBezTo>
                  <a:cubicBezTo>
                    <a:pt x="43632" y="6925"/>
                    <a:pt x="44732" y="6592"/>
                    <a:pt x="45666" y="5991"/>
                  </a:cubicBezTo>
                  <a:cubicBezTo>
                    <a:pt x="46067" y="5725"/>
                    <a:pt x="46367" y="5424"/>
                    <a:pt x="46567" y="5024"/>
                  </a:cubicBezTo>
                  <a:cubicBezTo>
                    <a:pt x="46734" y="4690"/>
                    <a:pt x="46634" y="4257"/>
                    <a:pt x="46467" y="3957"/>
                  </a:cubicBezTo>
                  <a:cubicBezTo>
                    <a:pt x="46067" y="3289"/>
                    <a:pt x="45266" y="2889"/>
                    <a:pt x="44599" y="2622"/>
                  </a:cubicBezTo>
                  <a:cubicBezTo>
                    <a:pt x="43331" y="2089"/>
                    <a:pt x="41997" y="1755"/>
                    <a:pt x="40663" y="1488"/>
                  </a:cubicBezTo>
                  <a:cubicBezTo>
                    <a:pt x="39195" y="1188"/>
                    <a:pt x="37694" y="954"/>
                    <a:pt x="36226" y="754"/>
                  </a:cubicBezTo>
                  <a:cubicBezTo>
                    <a:pt x="33024" y="321"/>
                    <a:pt x="29788" y="121"/>
                    <a:pt x="26553" y="54"/>
                  </a:cubicBezTo>
                  <a:cubicBezTo>
                    <a:pt x="25321" y="19"/>
                    <a:pt x="24089" y="1"/>
                    <a:pt x="2285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1"/>
            <p:cNvSpPr/>
            <p:nvPr/>
          </p:nvSpPr>
          <p:spPr>
            <a:xfrm rot="-1799831" flipH="1">
              <a:off x="7134421" y="3653286"/>
              <a:ext cx="147168" cy="455182"/>
            </a:xfrm>
            <a:custGeom>
              <a:avLst/>
              <a:gdLst/>
              <a:ahLst/>
              <a:cxnLst/>
              <a:rect l="l" t="t" r="r" b="b"/>
              <a:pathLst>
                <a:path w="5573" h="17237" extrusionOk="0">
                  <a:moveTo>
                    <a:pt x="5259" y="1"/>
                  </a:moveTo>
                  <a:cubicBezTo>
                    <a:pt x="5213" y="1"/>
                    <a:pt x="5170" y="18"/>
                    <a:pt x="5138" y="58"/>
                  </a:cubicBezTo>
                  <a:cubicBezTo>
                    <a:pt x="3837" y="2226"/>
                    <a:pt x="2569" y="4461"/>
                    <a:pt x="1602" y="6763"/>
                  </a:cubicBezTo>
                  <a:cubicBezTo>
                    <a:pt x="1135" y="7863"/>
                    <a:pt x="734" y="8964"/>
                    <a:pt x="501" y="10098"/>
                  </a:cubicBezTo>
                  <a:cubicBezTo>
                    <a:pt x="301" y="10999"/>
                    <a:pt x="234" y="11933"/>
                    <a:pt x="167" y="12867"/>
                  </a:cubicBezTo>
                  <a:cubicBezTo>
                    <a:pt x="67" y="14235"/>
                    <a:pt x="34" y="15636"/>
                    <a:pt x="1" y="17003"/>
                  </a:cubicBezTo>
                  <a:cubicBezTo>
                    <a:pt x="1" y="17144"/>
                    <a:pt x="146" y="17236"/>
                    <a:pt x="262" y="17236"/>
                  </a:cubicBezTo>
                  <a:cubicBezTo>
                    <a:pt x="338" y="17236"/>
                    <a:pt x="401" y="17196"/>
                    <a:pt x="401" y="17103"/>
                  </a:cubicBezTo>
                  <a:cubicBezTo>
                    <a:pt x="434" y="14969"/>
                    <a:pt x="468" y="12834"/>
                    <a:pt x="801" y="10766"/>
                  </a:cubicBezTo>
                  <a:cubicBezTo>
                    <a:pt x="968" y="9598"/>
                    <a:pt x="1368" y="8464"/>
                    <a:pt x="1802" y="7363"/>
                  </a:cubicBezTo>
                  <a:cubicBezTo>
                    <a:pt x="2269" y="6229"/>
                    <a:pt x="2769" y="5162"/>
                    <a:pt x="3336" y="4094"/>
                  </a:cubicBezTo>
                  <a:cubicBezTo>
                    <a:pt x="4003" y="2793"/>
                    <a:pt x="4737" y="1559"/>
                    <a:pt x="5471" y="325"/>
                  </a:cubicBezTo>
                  <a:cubicBezTo>
                    <a:pt x="5573" y="172"/>
                    <a:pt x="5404" y="1"/>
                    <a:pt x="5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1"/>
            <p:cNvSpPr/>
            <p:nvPr/>
          </p:nvSpPr>
          <p:spPr>
            <a:xfrm rot="-1799831" flipH="1">
              <a:off x="7476260" y="4024650"/>
              <a:ext cx="435799" cy="156859"/>
            </a:xfrm>
            <a:custGeom>
              <a:avLst/>
              <a:gdLst/>
              <a:ahLst/>
              <a:cxnLst/>
              <a:rect l="l" t="t" r="r" b="b"/>
              <a:pathLst>
                <a:path w="16503" h="5940" extrusionOk="0">
                  <a:moveTo>
                    <a:pt x="16241" y="1"/>
                  </a:moveTo>
                  <a:cubicBezTo>
                    <a:pt x="16165" y="1"/>
                    <a:pt x="16102" y="41"/>
                    <a:pt x="16102" y="134"/>
                  </a:cubicBezTo>
                  <a:lnTo>
                    <a:pt x="16102" y="3660"/>
                  </a:lnTo>
                  <a:lnTo>
                    <a:pt x="16102" y="3660"/>
                  </a:lnTo>
                  <a:cubicBezTo>
                    <a:pt x="12020" y="4251"/>
                    <a:pt x="7907" y="4776"/>
                    <a:pt x="3793" y="5204"/>
                  </a:cubicBezTo>
                  <a:cubicBezTo>
                    <a:pt x="2626" y="5337"/>
                    <a:pt x="1425" y="5438"/>
                    <a:pt x="257" y="5571"/>
                  </a:cubicBezTo>
                  <a:cubicBezTo>
                    <a:pt x="1" y="5571"/>
                    <a:pt x="83" y="5940"/>
                    <a:pt x="297" y="5940"/>
                  </a:cubicBezTo>
                  <a:cubicBezTo>
                    <a:pt x="305" y="5940"/>
                    <a:pt x="315" y="5939"/>
                    <a:pt x="324" y="5938"/>
                  </a:cubicBezTo>
                  <a:cubicBezTo>
                    <a:pt x="4494" y="5538"/>
                    <a:pt x="8663" y="5071"/>
                    <a:pt x="12799" y="4504"/>
                  </a:cubicBezTo>
                  <a:cubicBezTo>
                    <a:pt x="13967" y="4337"/>
                    <a:pt x="15134" y="4170"/>
                    <a:pt x="16335" y="4003"/>
                  </a:cubicBezTo>
                  <a:cubicBezTo>
                    <a:pt x="16402" y="4003"/>
                    <a:pt x="16502" y="3936"/>
                    <a:pt x="16502" y="3870"/>
                  </a:cubicBezTo>
                  <a:lnTo>
                    <a:pt x="16502" y="234"/>
                  </a:lnTo>
                  <a:cubicBezTo>
                    <a:pt x="16502" y="93"/>
                    <a:pt x="16357" y="1"/>
                    <a:pt x="162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1"/>
            <p:cNvSpPr/>
            <p:nvPr/>
          </p:nvSpPr>
          <p:spPr>
            <a:xfrm rot="-1799831" flipH="1">
              <a:off x="7572077" y="3893994"/>
              <a:ext cx="915936" cy="677795"/>
            </a:xfrm>
            <a:custGeom>
              <a:avLst/>
              <a:gdLst/>
              <a:ahLst/>
              <a:cxnLst/>
              <a:rect l="l" t="t" r="r" b="b"/>
              <a:pathLst>
                <a:path w="34685" h="25667" extrusionOk="0">
                  <a:moveTo>
                    <a:pt x="34084" y="7186"/>
                  </a:moveTo>
                  <a:cubicBezTo>
                    <a:pt x="34089" y="7191"/>
                    <a:pt x="34093" y="7196"/>
                    <a:pt x="34096" y="7202"/>
                  </a:cubicBezTo>
                  <a:lnTo>
                    <a:pt x="34096" y="7202"/>
                  </a:lnTo>
                  <a:cubicBezTo>
                    <a:pt x="34092" y="7197"/>
                    <a:pt x="34088" y="7191"/>
                    <a:pt x="34084" y="7186"/>
                  </a:cubicBezTo>
                  <a:close/>
                  <a:moveTo>
                    <a:pt x="629" y="1"/>
                  </a:moveTo>
                  <a:cubicBezTo>
                    <a:pt x="555" y="1"/>
                    <a:pt x="494" y="44"/>
                    <a:pt x="494" y="148"/>
                  </a:cubicBezTo>
                  <a:lnTo>
                    <a:pt x="494" y="5919"/>
                  </a:lnTo>
                  <a:cubicBezTo>
                    <a:pt x="494" y="5952"/>
                    <a:pt x="494" y="6019"/>
                    <a:pt x="494" y="6052"/>
                  </a:cubicBezTo>
                  <a:cubicBezTo>
                    <a:pt x="460" y="6152"/>
                    <a:pt x="327" y="6319"/>
                    <a:pt x="260" y="6452"/>
                  </a:cubicBezTo>
                  <a:cubicBezTo>
                    <a:pt x="35" y="7000"/>
                    <a:pt x="183" y="7548"/>
                    <a:pt x="494" y="8036"/>
                  </a:cubicBezTo>
                  <a:lnTo>
                    <a:pt x="494" y="8036"/>
                  </a:lnTo>
                  <a:lnTo>
                    <a:pt x="494" y="9855"/>
                  </a:lnTo>
                  <a:cubicBezTo>
                    <a:pt x="494" y="9955"/>
                    <a:pt x="527" y="10088"/>
                    <a:pt x="494" y="10222"/>
                  </a:cubicBezTo>
                  <a:cubicBezTo>
                    <a:pt x="460" y="10355"/>
                    <a:pt x="327" y="10489"/>
                    <a:pt x="260" y="10655"/>
                  </a:cubicBezTo>
                  <a:cubicBezTo>
                    <a:pt x="1" y="11207"/>
                    <a:pt x="120" y="11821"/>
                    <a:pt x="494" y="12283"/>
                  </a:cubicBezTo>
                  <a:lnTo>
                    <a:pt x="494" y="12283"/>
                  </a:lnTo>
                  <a:lnTo>
                    <a:pt x="494" y="13891"/>
                  </a:lnTo>
                  <a:cubicBezTo>
                    <a:pt x="494" y="13991"/>
                    <a:pt x="527" y="14125"/>
                    <a:pt x="494" y="14225"/>
                  </a:cubicBezTo>
                  <a:cubicBezTo>
                    <a:pt x="460" y="14325"/>
                    <a:pt x="327" y="14492"/>
                    <a:pt x="260" y="14625"/>
                  </a:cubicBezTo>
                  <a:cubicBezTo>
                    <a:pt x="36" y="15171"/>
                    <a:pt x="212" y="15747"/>
                    <a:pt x="493" y="16236"/>
                  </a:cubicBezTo>
                  <a:lnTo>
                    <a:pt x="493" y="16236"/>
                  </a:lnTo>
                  <a:cubicBezTo>
                    <a:pt x="490" y="16644"/>
                    <a:pt x="468" y="17050"/>
                    <a:pt x="594" y="17427"/>
                  </a:cubicBezTo>
                  <a:cubicBezTo>
                    <a:pt x="761" y="17961"/>
                    <a:pt x="1161" y="18394"/>
                    <a:pt x="1628" y="18661"/>
                  </a:cubicBezTo>
                  <a:cubicBezTo>
                    <a:pt x="1928" y="18795"/>
                    <a:pt x="2228" y="18928"/>
                    <a:pt x="2562" y="18995"/>
                  </a:cubicBezTo>
                  <a:cubicBezTo>
                    <a:pt x="2662" y="19028"/>
                    <a:pt x="2762" y="19062"/>
                    <a:pt x="2829" y="19062"/>
                  </a:cubicBezTo>
                  <a:cubicBezTo>
                    <a:pt x="2851" y="19062"/>
                    <a:pt x="2903" y="19076"/>
                    <a:pt x="2915" y="19076"/>
                  </a:cubicBezTo>
                  <a:cubicBezTo>
                    <a:pt x="2921" y="19076"/>
                    <a:pt x="2918" y="19073"/>
                    <a:pt x="2895" y="19062"/>
                  </a:cubicBezTo>
                  <a:cubicBezTo>
                    <a:pt x="2929" y="19062"/>
                    <a:pt x="2929" y="19095"/>
                    <a:pt x="2929" y="19095"/>
                  </a:cubicBezTo>
                  <a:cubicBezTo>
                    <a:pt x="3129" y="19195"/>
                    <a:pt x="3296" y="19362"/>
                    <a:pt x="3496" y="19495"/>
                  </a:cubicBezTo>
                  <a:cubicBezTo>
                    <a:pt x="4864" y="20496"/>
                    <a:pt x="6265" y="21530"/>
                    <a:pt x="7666" y="22531"/>
                  </a:cubicBezTo>
                  <a:cubicBezTo>
                    <a:pt x="7732" y="22597"/>
                    <a:pt x="7832" y="22664"/>
                    <a:pt x="7932" y="22731"/>
                  </a:cubicBezTo>
                  <a:cubicBezTo>
                    <a:pt x="8032" y="22831"/>
                    <a:pt x="8166" y="22831"/>
                    <a:pt x="8333" y="22864"/>
                  </a:cubicBezTo>
                  <a:cubicBezTo>
                    <a:pt x="9368" y="22990"/>
                    <a:pt x="10373" y="23086"/>
                    <a:pt x="11405" y="23180"/>
                  </a:cubicBezTo>
                  <a:lnTo>
                    <a:pt x="11405" y="23180"/>
                  </a:lnTo>
                  <a:cubicBezTo>
                    <a:pt x="11562" y="23875"/>
                    <a:pt x="11922" y="24503"/>
                    <a:pt x="12536" y="24932"/>
                  </a:cubicBezTo>
                  <a:cubicBezTo>
                    <a:pt x="13203" y="25399"/>
                    <a:pt x="14037" y="25533"/>
                    <a:pt x="14837" y="25600"/>
                  </a:cubicBezTo>
                  <a:cubicBezTo>
                    <a:pt x="15371" y="25666"/>
                    <a:pt x="15905" y="25666"/>
                    <a:pt x="16438" y="25666"/>
                  </a:cubicBezTo>
                  <a:cubicBezTo>
                    <a:pt x="16705" y="25650"/>
                    <a:pt x="16981" y="25650"/>
                    <a:pt x="17256" y="25650"/>
                  </a:cubicBezTo>
                  <a:cubicBezTo>
                    <a:pt x="17531" y="25650"/>
                    <a:pt x="17806" y="25650"/>
                    <a:pt x="18073" y="25633"/>
                  </a:cubicBezTo>
                  <a:cubicBezTo>
                    <a:pt x="18907" y="25600"/>
                    <a:pt x="19808" y="25499"/>
                    <a:pt x="20575" y="25099"/>
                  </a:cubicBezTo>
                  <a:cubicBezTo>
                    <a:pt x="21338" y="24686"/>
                    <a:pt x="21768" y="23999"/>
                    <a:pt x="21951" y="23184"/>
                  </a:cubicBezTo>
                  <a:lnTo>
                    <a:pt x="21951" y="23184"/>
                  </a:lnTo>
                  <a:cubicBezTo>
                    <a:pt x="22571" y="23122"/>
                    <a:pt x="23191" y="23060"/>
                    <a:pt x="23810" y="22998"/>
                  </a:cubicBezTo>
                  <a:cubicBezTo>
                    <a:pt x="24144" y="22964"/>
                    <a:pt x="24478" y="22931"/>
                    <a:pt x="24844" y="22898"/>
                  </a:cubicBezTo>
                  <a:cubicBezTo>
                    <a:pt x="25045" y="22864"/>
                    <a:pt x="25345" y="22898"/>
                    <a:pt x="25545" y="22798"/>
                  </a:cubicBezTo>
                  <a:cubicBezTo>
                    <a:pt x="25645" y="22731"/>
                    <a:pt x="25745" y="22631"/>
                    <a:pt x="25845" y="22564"/>
                  </a:cubicBezTo>
                  <a:cubicBezTo>
                    <a:pt x="26045" y="22397"/>
                    <a:pt x="26245" y="22230"/>
                    <a:pt x="26479" y="22097"/>
                  </a:cubicBezTo>
                  <a:cubicBezTo>
                    <a:pt x="27280" y="21497"/>
                    <a:pt x="28047" y="20896"/>
                    <a:pt x="28847" y="20296"/>
                  </a:cubicBezTo>
                  <a:lnTo>
                    <a:pt x="30115" y="19362"/>
                  </a:lnTo>
                  <a:cubicBezTo>
                    <a:pt x="30282" y="19228"/>
                    <a:pt x="30482" y="19062"/>
                    <a:pt x="30682" y="18928"/>
                  </a:cubicBezTo>
                  <a:cubicBezTo>
                    <a:pt x="30782" y="18861"/>
                    <a:pt x="30849" y="18861"/>
                    <a:pt x="30982" y="18828"/>
                  </a:cubicBezTo>
                  <a:cubicBezTo>
                    <a:pt x="31249" y="18728"/>
                    <a:pt x="31549" y="18661"/>
                    <a:pt x="31816" y="18561"/>
                  </a:cubicBezTo>
                  <a:cubicBezTo>
                    <a:pt x="32617" y="18294"/>
                    <a:pt x="33384" y="17827"/>
                    <a:pt x="33818" y="17060"/>
                  </a:cubicBezTo>
                  <a:cubicBezTo>
                    <a:pt x="34084" y="16560"/>
                    <a:pt x="34118" y="16059"/>
                    <a:pt x="34118" y="15526"/>
                  </a:cubicBezTo>
                  <a:lnTo>
                    <a:pt x="34118" y="13457"/>
                  </a:lnTo>
                  <a:cubicBezTo>
                    <a:pt x="34118" y="13391"/>
                    <a:pt x="34118" y="13291"/>
                    <a:pt x="34118" y="13224"/>
                  </a:cubicBezTo>
                  <a:cubicBezTo>
                    <a:pt x="34151" y="13157"/>
                    <a:pt x="34184" y="13124"/>
                    <a:pt x="34218" y="13057"/>
                  </a:cubicBezTo>
                  <a:cubicBezTo>
                    <a:pt x="34318" y="12924"/>
                    <a:pt x="34385" y="12790"/>
                    <a:pt x="34418" y="12657"/>
                  </a:cubicBezTo>
                  <a:cubicBezTo>
                    <a:pt x="34607" y="12154"/>
                    <a:pt x="34499" y="11651"/>
                    <a:pt x="34151" y="11232"/>
                  </a:cubicBezTo>
                  <a:lnTo>
                    <a:pt x="34151" y="11232"/>
                  </a:lnTo>
                  <a:lnTo>
                    <a:pt x="34151" y="9588"/>
                  </a:lnTo>
                  <a:cubicBezTo>
                    <a:pt x="34151" y="9488"/>
                    <a:pt x="34118" y="9355"/>
                    <a:pt x="34151" y="9254"/>
                  </a:cubicBezTo>
                  <a:cubicBezTo>
                    <a:pt x="34184" y="9121"/>
                    <a:pt x="34318" y="8988"/>
                    <a:pt x="34385" y="8821"/>
                  </a:cubicBezTo>
                  <a:cubicBezTo>
                    <a:pt x="34635" y="8289"/>
                    <a:pt x="34474" y="7728"/>
                    <a:pt x="34151" y="7275"/>
                  </a:cubicBezTo>
                  <a:lnTo>
                    <a:pt x="34151" y="7275"/>
                  </a:lnTo>
                  <a:lnTo>
                    <a:pt x="34151" y="5418"/>
                  </a:lnTo>
                  <a:cubicBezTo>
                    <a:pt x="34151" y="5318"/>
                    <a:pt x="34118" y="5185"/>
                    <a:pt x="34151" y="5051"/>
                  </a:cubicBezTo>
                  <a:cubicBezTo>
                    <a:pt x="34151" y="4951"/>
                    <a:pt x="34285" y="4851"/>
                    <a:pt x="34351" y="4718"/>
                  </a:cubicBezTo>
                  <a:cubicBezTo>
                    <a:pt x="34685" y="4117"/>
                    <a:pt x="34451" y="3484"/>
                    <a:pt x="34084" y="2950"/>
                  </a:cubicBezTo>
                  <a:cubicBezTo>
                    <a:pt x="34045" y="2891"/>
                    <a:pt x="33989" y="2867"/>
                    <a:pt x="33933" y="2867"/>
                  </a:cubicBezTo>
                  <a:cubicBezTo>
                    <a:pt x="33798" y="2867"/>
                    <a:pt x="33666" y="3009"/>
                    <a:pt x="33784" y="3150"/>
                  </a:cubicBezTo>
                  <a:cubicBezTo>
                    <a:pt x="34018" y="3517"/>
                    <a:pt x="34218" y="3917"/>
                    <a:pt x="34084" y="4318"/>
                  </a:cubicBezTo>
                  <a:cubicBezTo>
                    <a:pt x="34018" y="4551"/>
                    <a:pt x="33784" y="4718"/>
                    <a:pt x="33751" y="4951"/>
                  </a:cubicBezTo>
                  <a:cubicBezTo>
                    <a:pt x="33717" y="5285"/>
                    <a:pt x="33751" y="5685"/>
                    <a:pt x="33751" y="6019"/>
                  </a:cubicBezTo>
                  <a:cubicBezTo>
                    <a:pt x="33751" y="6419"/>
                    <a:pt x="33751" y="6786"/>
                    <a:pt x="33751" y="7186"/>
                  </a:cubicBezTo>
                  <a:cubicBezTo>
                    <a:pt x="33751" y="7386"/>
                    <a:pt x="33884" y="7520"/>
                    <a:pt x="33984" y="7687"/>
                  </a:cubicBezTo>
                  <a:cubicBezTo>
                    <a:pt x="34218" y="8120"/>
                    <a:pt x="34118" y="8554"/>
                    <a:pt x="33851" y="8921"/>
                  </a:cubicBezTo>
                  <a:cubicBezTo>
                    <a:pt x="33751" y="9088"/>
                    <a:pt x="33751" y="9121"/>
                    <a:pt x="33751" y="9288"/>
                  </a:cubicBezTo>
                  <a:lnTo>
                    <a:pt x="33751" y="9888"/>
                  </a:lnTo>
                  <a:lnTo>
                    <a:pt x="33751" y="11122"/>
                  </a:lnTo>
                  <a:cubicBezTo>
                    <a:pt x="33751" y="11289"/>
                    <a:pt x="33818" y="11356"/>
                    <a:pt x="33918" y="11523"/>
                  </a:cubicBezTo>
                  <a:cubicBezTo>
                    <a:pt x="34184" y="11856"/>
                    <a:pt x="34184" y="12223"/>
                    <a:pt x="34018" y="12624"/>
                  </a:cubicBezTo>
                  <a:cubicBezTo>
                    <a:pt x="33918" y="12790"/>
                    <a:pt x="33751" y="12957"/>
                    <a:pt x="33751" y="13191"/>
                  </a:cubicBezTo>
                  <a:cubicBezTo>
                    <a:pt x="33751" y="13324"/>
                    <a:pt x="33751" y="13457"/>
                    <a:pt x="33751" y="13591"/>
                  </a:cubicBezTo>
                  <a:cubicBezTo>
                    <a:pt x="33751" y="14358"/>
                    <a:pt x="33784" y="15125"/>
                    <a:pt x="33751" y="15893"/>
                  </a:cubicBezTo>
                  <a:cubicBezTo>
                    <a:pt x="33684" y="17127"/>
                    <a:pt x="32617" y="17894"/>
                    <a:pt x="31549" y="18261"/>
                  </a:cubicBezTo>
                  <a:cubicBezTo>
                    <a:pt x="31382" y="18294"/>
                    <a:pt x="31182" y="18361"/>
                    <a:pt x="31016" y="18394"/>
                  </a:cubicBezTo>
                  <a:cubicBezTo>
                    <a:pt x="30849" y="18461"/>
                    <a:pt x="30649" y="18494"/>
                    <a:pt x="30515" y="18561"/>
                  </a:cubicBezTo>
                  <a:cubicBezTo>
                    <a:pt x="30415" y="18628"/>
                    <a:pt x="30348" y="18695"/>
                    <a:pt x="30282" y="18728"/>
                  </a:cubicBezTo>
                  <a:cubicBezTo>
                    <a:pt x="29915" y="18995"/>
                    <a:pt x="29581" y="19262"/>
                    <a:pt x="29214" y="19529"/>
                  </a:cubicBezTo>
                  <a:cubicBezTo>
                    <a:pt x="28847" y="19795"/>
                    <a:pt x="28480" y="20096"/>
                    <a:pt x="28113" y="20362"/>
                  </a:cubicBezTo>
                  <a:cubicBezTo>
                    <a:pt x="27380" y="20896"/>
                    <a:pt x="26679" y="21430"/>
                    <a:pt x="25945" y="21964"/>
                  </a:cubicBezTo>
                  <a:cubicBezTo>
                    <a:pt x="25745" y="22130"/>
                    <a:pt x="25545" y="22331"/>
                    <a:pt x="25311" y="22431"/>
                  </a:cubicBezTo>
                  <a:cubicBezTo>
                    <a:pt x="25145" y="22531"/>
                    <a:pt x="24778" y="22531"/>
                    <a:pt x="24578" y="22531"/>
                  </a:cubicBezTo>
                  <a:cubicBezTo>
                    <a:pt x="24077" y="22597"/>
                    <a:pt x="23610" y="22664"/>
                    <a:pt x="23143" y="22697"/>
                  </a:cubicBezTo>
                  <a:cubicBezTo>
                    <a:pt x="22676" y="22764"/>
                    <a:pt x="22209" y="22764"/>
                    <a:pt x="21742" y="22831"/>
                  </a:cubicBezTo>
                  <a:cubicBezTo>
                    <a:pt x="21642" y="22864"/>
                    <a:pt x="21609" y="22898"/>
                    <a:pt x="21575" y="22998"/>
                  </a:cubicBezTo>
                  <a:cubicBezTo>
                    <a:pt x="21442" y="23698"/>
                    <a:pt x="21108" y="24299"/>
                    <a:pt x="20508" y="24666"/>
                  </a:cubicBezTo>
                  <a:cubicBezTo>
                    <a:pt x="19841" y="25099"/>
                    <a:pt x="19040" y="25199"/>
                    <a:pt x="18273" y="25233"/>
                  </a:cubicBezTo>
                  <a:cubicBezTo>
                    <a:pt x="17726" y="25272"/>
                    <a:pt x="17167" y="25288"/>
                    <a:pt x="16604" y="25288"/>
                  </a:cubicBezTo>
                  <a:cubicBezTo>
                    <a:pt x="16206" y="25288"/>
                    <a:pt x="15805" y="25280"/>
                    <a:pt x="15404" y="25266"/>
                  </a:cubicBezTo>
                  <a:cubicBezTo>
                    <a:pt x="14637" y="25233"/>
                    <a:pt x="13803" y="25166"/>
                    <a:pt x="13103" y="24832"/>
                  </a:cubicBezTo>
                  <a:cubicBezTo>
                    <a:pt x="12336" y="24499"/>
                    <a:pt x="11902" y="23798"/>
                    <a:pt x="11768" y="22998"/>
                  </a:cubicBezTo>
                  <a:cubicBezTo>
                    <a:pt x="11768" y="22898"/>
                    <a:pt x="11668" y="22831"/>
                    <a:pt x="11535" y="22831"/>
                  </a:cubicBezTo>
                  <a:cubicBezTo>
                    <a:pt x="10968" y="22764"/>
                    <a:pt x="10401" y="22731"/>
                    <a:pt x="9867" y="22664"/>
                  </a:cubicBezTo>
                  <a:cubicBezTo>
                    <a:pt x="9567" y="22631"/>
                    <a:pt x="9300" y="22597"/>
                    <a:pt x="9033" y="22564"/>
                  </a:cubicBezTo>
                  <a:cubicBezTo>
                    <a:pt x="8766" y="22531"/>
                    <a:pt x="8466" y="22531"/>
                    <a:pt x="8199" y="22464"/>
                  </a:cubicBezTo>
                  <a:cubicBezTo>
                    <a:pt x="8199" y="22464"/>
                    <a:pt x="8199" y="22479"/>
                    <a:pt x="8189" y="22479"/>
                  </a:cubicBezTo>
                  <a:cubicBezTo>
                    <a:pt x="8184" y="22479"/>
                    <a:pt x="8177" y="22475"/>
                    <a:pt x="8166" y="22464"/>
                  </a:cubicBezTo>
                  <a:cubicBezTo>
                    <a:pt x="8166" y="22464"/>
                    <a:pt x="8133" y="22431"/>
                    <a:pt x="8099" y="22397"/>
                  </a:cubicBezTo>
                  <a:cubicBezTo>
                    <a:pt x="7999" y="22331"/>
                    <a:pt x="7899" y="22264"/>
                    <a:pt x="7799" y="22197"/>
                  </a:cubicBezTo>
                  <a:lnTo>
                    <a:pt x="5464" y="20496"/>
                  </a:lnTo>
                  <a:cubicBezTo>
                    <a:pt x="4763" y="19962"/>
                    <a:pt x="4030" y="19462"/>
                    <a:pt x="3329" y="18928"/>
                  </a:cubicBezTo>
                  <a:cubicBezTo>
                    <a:pt x="3262" y="18895"/>
                    <a:pt x="3196" y="18828"/>
                    <a:pt x="3129" y="18795"/>
                  </a:cubicBezTo>
                  <a:cubicBezTo>
                    <a:pt x="2929" y="18661"/>
                    <a:pt x="2629" y="18661"/>
                    <a:pt x="2395" y="18561"/>
                  </a:cubicBezTo>
                  <a:cubicBezTo>
                    <a:pt x="1761" y="18394"/>
                    <a:pt x="1128" y="17994"/>
                    <a:pt x="961" y="17327"/>
                  </a:cubicBezTo>
                  <a:cubicBezTo>
                    <a:pt x="894" y="17060"/>
                    <a:pt x="894" y="16827"/>
                    <a:pt x="894" y="16560"/>
                  </a:cubicBezTo>
                  <a:cubicBezTo>
                    <a:pt x="894" y="16460"/>
                    <a:pt x="894" y="16360"/>
                    <a:pt x="894" y="16260"/>
                  </a:cubicBezTo>
                  <a:cubicBezTo>
                    <a:pt x="861" y="16059"/>
                    <a:pt x="727" y="15893"/>
                    <a:pt x="661" y="15726"/>
                  </a:cubicBezTo>
                  <a:cubicBezTo>
                    <a:pt x="560" y="15526"/>
                    <a:pt x="527" y="15292"/>
                    <a:pt x="560" y="15059"/>
                  </a:cubicBezTo>
                  <a:cubicBezTo>
                    <a:pt x="594" y="14959"/>
                    <a:pt x="627" y="14858"/>
                    <a:pt x="661" y="14758"/>
                  </a:cubicBezTo>
                  <a:cubicBezTo>
                    <a:pt x="694" y="14658"/>
                    <a:pt x="827" y="14525"/>
                    <a:pt x="861" y="14425"/>
                  </a:cubicBezTo>
                  <a:cubicBezTo>
                    <a:pt x="894" y="14325"/>
                    <a:pt x="894" y="14158"/>
                    <a:pt x="894" y="14058"/>
                  </a:cubicBezTo>
                  <a:lnTo>
                    <a:pt x="894" y="12557"/>
                  </a:lnTo>
                  <a:cubicBezTo>
                    <a:pt x="894" y="12457"/>
                    <a:pt x="927" y="12290"/>
                    <a:pt x="894" y="12190"/>
                  </a:cubicBezTo>
                  <a:cubicBezTo>
                    <a:pt x="827" y="12023"/>
                    <a:pt x="627" y="11890"/>
                    <a:pt x="560" y="11723"/>
                  </a:cubicBezTo>
                  <a:cubicBezTo>
                    <a:pt x="494" y="11489"/>
                    <a:pt x="494" y="11256"/>
                    <a:pt x="560" y="11022"/>
                  </a:cubicBezTo>
                  <a:cubicBezTo>
                    <a:pt x="627" y="10789"/>
                    <a:pt x="894" y="10555"/>
                    <a:pt x="894" y="10322"/>
                  </a:cubicBezTo>
                  <a:cubicBezTo>
                    <a:pt x="894" y="10122"/>
                    <a:pt x="894" y="9955"/>
                    <a:pt x="894" y="9755"/>
                  </a:cubicBezTo>
                  <a:lnTo>
                    <a:pt x="894" y="8287"/>
                  </a:lnTo>
                  <a:cubicBezTo>
                    <a:pt x="894" y="8154"/>
                    <a:pt x="894" y="8020"/>
                    <a:pt x="827" y="7920"/>
                  </a:cubicBezTo>
                  <a:cubicBezTo>
                    <a:pt x="727" y="7653"/>
                    <a:pt x="594" y="7487"/>
                    <a:pt x="560" y="7220"/>
                  </a:cubicBezTo>
                  <a:cubicBezTo>
                    <a:pt x="527" y="6953"/>
                    <a:pt x="594" y="6686"/>
                    <a:pt x="727" y="6452"/>
                  </a:cubicBezTo>
                  <a:cubicBezTo>
                    <a:pt x="794" y="6319"/>
                    <a:pt x="894" y="6252"/>
                    <a:pt x="894" y="6086"/>
                  </a:cubicBezTo>
                  <a:cubicBezTo>
                    <a:pt x="894" y="5952"/>
                    <a:pt x="894" y="5852"/>
                    <a:pt x="894" y="5752"/>
                  </a:cubicBezTo>
                  <a:lnTo>
                    <a:pt x="894" y="381"/>
                  </a:lnTo>
                  <a:lnTo>
                    <a:pt x="894" y="248"/>
                  </a:lnTo>
                  <a:cubicBezTo>
                    <a:pt x="894" y="106"/>
                    <a:pt x="74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1"/>
            <p:cNvSpPr/>
            <p:nvPr/>
          </p:nvSpPr>
          <p:spPr>
            <a:xfrm rot="-1799831" flipH="1">
              <a:off x="7550294" y="4191710"/>
              <a:ext cx="513014" cy="67946"/>
            </a:xfrm>
            <a:custGeom>
              <a:avLst/>
              <a:gdLst/>
              <a:ahLst/>
              <a:cxnLst/>
              <a:rect l="l" t="t" r="r" b="b"/>
              <a:pathLst>
                <a:path w="19427" h="2573" extrusionOk="0">
                  <a:moveTo>
                    <a:pt x="19131" y="0"/>
                  </a:moveTo>
                  <a:cubicBezTo>
                    <a:pt x="19122" y="0"/>
                    <a:pt x="19113" y="1"/>
                    <a:pt x="19104" y="2"/>
                  </a:cubicBezTo>
                  <a:cubicBezTo>
                    <a:pt x="14200" y="736"/>
                    <a:pt x="9330" y="1337"/>
                    <a:pt x="4393" y="1804"/>
                  </a:cubicBezTo>
                  <a:cubicBezTo>
                    <a:pt x="3025" y="1970"/>
                    <a:pt x="1624" y="2070"/>
                    <a:pt x="223" y="2204"/>
                  </a:cubicBezTo>
                  <a:cubicBezTo>
                    <a:pt x="0" y="2236"/>
                    <a:pt x="82" y="2573"/>
                    <a:pt x="294" y="2573"/>
                  </a:cubicBezTo>
                  <a:cubicBezTo>
                    <a:pt x="304" y="2573"/>
                    <a:pt x="313" y="2572"/>
                    <a:pt x="324" y="2571"/>
                  </a:cubicBezTo>
                  <a:cubicBezTo>
                    <a:pt x="5227" y="2170"/>
                    <a:pt x="10131" y="1637"/>
                    <a:pt x="15034" y="970"/>
                  </a:cubicBezTo>
                  <a:cubicBezTo>
                    <a:pt x="16402" y="803"/>
                    <a:pt x="17769" y="603"/>
                    <a:pt x="19170" y="403"/>
                  </a:cubicBezTo>
                  <a:cubicBezTo>
                    <a:pt x="19427" y="371"/>
                    <a:pt x="19345" y="0"/>
                    <a:pt x="19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1"/>
            <p:cNvSpPr/>
            <p:nvPr/>
          </p:nvSpPr>
          <p:spPr>
            <a:xfrm rot="-1799831" flipH="1">
              <a:off x="8038442" y="4451669"/>
              <a:ext cx="285119" cy="15184"/>
            </a:xfrm>
            <a:custGeom>
              <a:avLst/>
              <a:gdLst/>
              <a:ahLst/>
              <a:cxnLst/>
              <a:rect l="l" t="t" r="r" b="b"/>
              <a:pathLst>
                <a:path w="10797" h="575" extrusionOk="0">
                  <a:moveTo>
                    <a:pt x="223" y="1"/>
                  </a:moveTo>
                  <a:cubicBezTo>
                    <a:pt x="1" y="1"/>
                    <a:pt x="131" y="338"/>
                    <a:pt x="323" y="370"/>
                  </a:cubicBezTo>
                  <a:cubicBezTo>
                    <a:pt x="2081" y="508"/>
                    <a:pt x="3839" y="574"/>
                    <a:pt x="5597" y="574"/>
                  </a:cubicBezTo>
                  <a:cubicBezTo>
                    <a:pt x="7241" y="574"/>
                    <a:pt x="8886" y="516"/>
                    <a:pt x="10530" y="403"/>
                  </a:cubicBezTo>
                  <a:cubicBezTo>
                    <a:pt x="10797" y="370"/>
                    <a:pt x="10697" y="3"/>
                    <a:pt x="10463" y="3"/>
                  </a:cubicBezTo>
                  <a:cubicBezTo>
                    <a:pt x="8762" y="120"/>
                    <a:pt x="7061" y="178"/>
                    <a:pt x="5360" y="178"/>
                  </a:cubicBezTo>
                  <a:cubicBezTo>
                    <a:pt x="3658" y="178"/>
                    <a:pt x="1957" y="120"/>
                    <a:pt x="256" y="3"/>
                  </a:cubicBezTo>
                  <a:cubicBezTo>
                    <a:pt x="244" y="1"/>
                    <a:pt x="234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1"/>
            <p:cNvSpPr/>
            <p:nvPr/>
          </p:nvSpPr>
          <p:spPr>
            <a:xfrm rot="-1799831" flipH="1">
              <a:off x="7776941" y="4430469"/>
              <a:ext cx="438202" cy="45922"/>
            </a:xfrm>
            <a:custGeom>
              <a:avLst/>
              <a:gdLst/>
              <a:ahLst/>
              <a:cxnLst/>
              <a:rect l="l" t="t" r="r" b="b"/>
              <a:pathLst>
                <a:path w="16594" h="1739" extrusionOk="0">
                  <a:moveTo>
                    <a:pt x="16269" y="0"/>
                  </a:moveTo>
                  <a:cubicBezTo>
                    <a:pt x="16251" y="0"/>
                    <a:pt x="16232" y="3"/>
                    <a:pt x="16213" y="8"/>
                  </a:cubicBezTo>
                  <a:cubicBezTo>
                    <a:pt x="12243" y="942"/>
                    <a:pt x="8140" y="1276"/>
                    <a:pt x="4071" y="1342"/>
                  </a:cubicBezTo>
                  <a:cubicBezTo>
                    <a:pt x="3699" y="1352"/>
                    <a:pt x="3328" y="1356"/>
                    <a:pt x="2957" y="1356"/>
                  </a:cubicBezTo>
                  <a:cubicBezTo>
                    <a:pt x="2060" y="1356"/>
                    <a:pt x="1164" y="1333"/>
                    <a:pt x="268" y="1309"/>
                  </a:cubicBezTo>
                  <a:cubicBezTo>
                    <a:pt x="1" y="1309"/>
                    <a:pt x="134" y="1709"/>
                    <a:pt x="335" y="1709"/>
                  </a:cubicBezTo>
                  <a:cubicBezTo>
                    <a:pt x="1149" y="1728"/>
                    <a:pt x="1967" y="1739"/>
                    <a:pt x="2785" y="1739"/>
                  </a:cubicBezTo>
                  <a:cubicBezTo>
                    <a:pt x="6255" y="1739"/>
                    <a:pt x="9743" y="1549"/>
                    <a:pt x="13144" y="1009"/>
                  </a:cubicBezTo>
                  <a:cubicBezTo>
                    <a:pt x="14244" y="809"/>
                    <a:pt x="15312" y="609"/>
                    <a:pt x="16379" y="375"/>
                  </a:cubicBezTo>
                  <a:cubicBezTo>
                    <a:pt x="16594" y="314"/>
                    <a:pt x="16471" y="0"/>
                    <a:pt x="162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1"/>
            <p:cNvSpPr/>
            <p:nvPr/>
          </p:nvSpPr>
          <p:spPr>
            <a:xfrm rot="-1799831" flipH="1">
              <a:off x="7576044" y="4231700"/>
              <a:ext cx="524501" cy="70613"/>
            </a:xfrm>
            <a:custGeom>
              <a:avLst/>
              <a:gdLst/>
              <a:ahLst/>
              <a:cxnLst/>
              <a:rect l="l" t="t" r="r" b="b"/>
              <a:pathLst>
                <a:path w="19862" h="2674" extrusionOk="0">
                  <a:moveTo>
                    <a:pt x="19597" y="0"/>
                  </a:moveTo>
                  <a:cubicBezTo>
                    <a:pt x="19589" y="0"/>
                    <a:pt x="19580" y="1"/>
                    <a:pt x="19572" y="3"/>
                  </a:cubicBezTo>
                  <a:cubicBezTo>
                    <a:pt x="14568" y="770"/>
                    <a:pt x="9531" y="1404"/>
                    <a:pt x="4494" y="1904"/>
                  </a:cubicBezTo>
                  <a:cubicBezTo>
                    <a:pt x="3093" y="2037"/>
                    <a:pt x="1659" y="2171"/>
                    <a:pt x="224" y="2304"/>
                  </a:cubicBezTo>
                  <a:cubicBezTo>
                    <a:pt x="0" y="2304"/>
                    <a:pt x="84" y="2673"/>
                    <a:pt x="297" y="2673"/>
                  </a:cubicBezTo>
                  <a:cubicBezTo>
                    <a:pt x="306" y="2673"/>
                    <a:pt x="315" y="2673"/>
                    <a:pt x="325" y="2671"/>
                  </a:cubicBezTo>
                  <a:cubicBezTo>
                    <a:pt x="5328" y="2271"/>
                    <a:pt x="10365" y="1704"/>
                    <a:pt x="15369" y="1003"/>
                  </a:cubicBezTo>
                  <a:cubicBezTo>
                    <a:pt x="16803" y="803"/>
                    <a:pt x="18204" y="603"/>
                    <a:pt x="19638" y="370"/>
                  </a:cubicBezTo>
                  <a:cubicBezTo>
                    <a:pt x="19862" y="338"/>
                    <a:pt x="19780" y="0"/>
                    <a:pt x="195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1"/>
            <p:cNvSpPr/>
            <p:nvPr/>
          </p:nvSpPr>
          <p:spPr>
            <a:xfrm rot="-1799831" flipH="1">
              <a:off x="7627422" y="4316066"/>
              <a:ext cx="549429" cy="73201"/>
            </a:xfrm>
            <a:custGeom>
              <a:avLst/>
              <a:gdLst/>
              <a:ahLst/>
              <a:cxnLst/>
              <a:rect l="l" t="t" r="r" b="b"/>
              <a:pathLst>
                <a:path w="20806" h="2772" extrusionOk="0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837"/>
                    <a:pt x="10008" y="1504"/>
                    <a:pt x="4738" y="2005"/>
                  </a:cubicBezTo>
                  <a:cubicBezTo>
                    <a:pt x="3237" y="2138"/>
                    <a:pt x="1769" y="2238"/>
                    <a:pt x="268" y="2371"/>
                  </a:cubicBezTo>
                  <a:cubicBezTo>
                    <a:pt x="1" y="2405"/>
                    <a:pt x="101" y="2772"/>
                    <a:pt x="335" y="2772"/>
                  </a:cubicBezTo>
                  <a:cubicBezTo>
                    <a:pt x="5605" y="2338"/>
                    <a:pt x="10875" y="1771"/>
                    <a:pt x="16112" y="1037"/>
                  </a:cubicBezTo>
                  <a:cubicBezTo>
                    <a:pt x="17580" y="837"/>
                    <a:pt x="19081" y="637"/>
                    <a:pt x="20582" y="403"/>
                  </a:cubicBezTo>
                  <a:cubicBezTo>
                    <a:pt x="20806" y="340"/>
                    <a:pt x="20724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1"/>
            <p:cNvSpPr/>
            <p:nvPr/>
          </p:nvSpPr>
          <p:spPr>
            <a:xfrm rot="-1799831" flipH="1">
              <a:off x="7519572" y="4131912"/>
              <a:ext cx="535909" cy="71484"/>
            </a:xfrm>
            <a:custGeom>
              <a:avLst/>
              <a:gdLst/>
              <a:ahLst/>
              <a:cxnLst/>
              <a:rect l="l" t="t" r="r" b="b"/>
              <a:pathLst>
                <a:path w="20294" h="2707" extrusionOk="0">
                  <a:moveTo>
                    <a:pt x="20029" y="0"/>
                  </a:moveTo>
                  <a:cubicBezTo>
                    <a:pt x="20021" y="0"/>
                    <a:pt x="20012" y="1"/>
                    <a:pt x="20004" y="2"/>
                  </a:cubicBezTo>
                  <a:cubicBezTo>
                    <a:pt x="14867" y="803"/>
                    <a:pt x="9696" y="1470"/>
                    <a:pt x="4559" y="1937"/>
                  </a:cubicBezTo>
                  <a:cubicBezTo>
                    <a:pt x="3125" y="2104"/>
                    <a:pt x="1691" y="2204"/>
                    <a:pt x="256" y="2337"/>
                  </a:cubicBezTo>
                  <a:cubicBezTo>
                    <a:pt x="1" y="2369"/>
                    <a:pt x="81" y="2706"/>
                    <a:pt x="293" y="2706"/>
                  </a:cubicBezTo>
                  <a:cubicBezTo>
                    <a:pt x="303" y="2706"/>
                    <a:pt x="313" y="2706"/>
                    <a:pt x="323" y="2704"/>
                  </a:cubicBezTo>
                  <a:cubicBezTo>
                    <a:pt x="5460" y="2304"/>
                    <a:pt x="10597" y="1737"/>
                    <a:pt x="15701" y="1036"/>
                  </a:cubicBezTo>
                  <a:cubicBezTo>
                    <a:pt x="17168" y="836"/>
                    <a:pt x="18603" y="603"/>
                    <a:pt x="20070" y="403"/>
                  </a:cubicBezTo>
                  <a:cubicBezTo>
                    <a:pt x="20294" y="339"/>
                    <a:pt x="20212" y="0"/>
                    <a:pt x="200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1"/>
            <p:cNvSpPr/>
            <p:nvPr/>
          </p:nvSpPr>
          <p:spPr>
            <a:xfrm rot="-1799831" flipH="1">
              <a:off x="8067624" y="4155629"/>
              <a:ext cx="31742" cy="11646"/>
            </a:xfrm>
            <a:custGeom>
              <a:avLst/>
              <a:gdLst/>
              <a:ahLst/>
              <a:cxnLst/>
              <a:rect l="l" t="t" r="r" b="b"/>
              <a:pathLst>
                <a:path w="1202" h="441" extrusionOk="0">
                  <a:moveTo>
                    <a:pt x="986" y="1"/>
                  </a:moveTo>
                  <a:cubicBezTo>
                    <a:pt x="970" y="1"/>
                    <a:pt x="952" y="3"/>
                    <a:pt x="934" y="7"/>
                  </a:cubicBezTo>
                  <a:cubicBezTo>
                    <a:pt x="701" y="7"/>
                    <a:pt x="434" y="41"/>
                    <a:pt x="201" y="74"/>
                  </a:cubicBezTo>
                  <a:cubicBezTo>
                    <a:pt x="101" y="74"/>
                    <a:pt x="0" y="141"/>
                    <a:pt x="34" y="241"/>
                  </a:cubicBezTo>
                  <a:cubicBezTo>
                    <a:pt x="67" y="341"/>
                    <a:pt x="134" y="441"/>
                    <a:pt x="267" y="441"/>
                  </a:cubicBezTo>
                  <a:cubicBezTo>
                    <a:pt x="501" y="408"/>
                    <a:pt x="768" y="408"/>
                    <a:pt x="1035" y="374"/>
                  </a:cubicBezTo>
                  <a:cubicBezTo>
                    <a:pt x="1135" y="374"/>
                    <a:pt x="1201" y="274"/>
                    <a:pt x="1168" y="174"/>
                  </a:cubicBezTo>
                  <a:cubicBezTo>
                    <a:pt x="1168" y="87"/>
                    <a:pt x="1093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1"/>
            <p:cNvSpPr/>
            <p:nvPr/>
          </p:nvSpPr>
          <p:spPr>
            <a:xfrm rot="-1799831" flipH="1">
              <a:off x="7601312" y="4273733"/>
              <a:ext cx="550274" cy="70560"/>
            </a:xfrm>
            <a:custGeom>
              <a:avLst/>
              <a:gdLst/>
              <a:ahLst/>
              <a:cxnLst/>
              <a:rect l="l" t="t" r="r" b="b"/>
              <a:pathLst>
                <a:path w="20838" h="2672" extrusionOk="0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770"/>
                    <a:pt x="10008" y="1404"/>
                    <a:pt x="4738" y="1904"/>
                  </a:cubicBezTo>
                  <a:cubicBezTo>
                    <a:pt x="3270" y="2038"/>
                    <a:pt x="1769" y="2205"/>
                    <a:pt x="268" y="2271"/>
                  </a:cubicBezTo>
                  <a:cubicBezTo>
                    <a:pt x="1" y="2305"/>
                    <a:pt x="101" y="2672"/>
                    <a:pt x="335" y="2672"/>
                  </a:cubicBezTo>
                  <a:cubicBezTo>
                    <a:pt x="2970" y="2505"/>
                    <a:pt x="5605" y="2238"/>
                    <a:pt x="8207" y="1938"/>
                  </a:cubicBezTo>
                  <a:cubicBezTo>
                    <a:pt x="10842" y="1671"/>
                    <a:pt x="13477" y="1371"/>
                    <a:pt x="16079" y="1004"/>
                  </a:cubicBezTo>
                  <a:cubicBezTo>
                    <a:pt x="17580" y="804"/>
                    <a:pt x="19081" y="604"/>
                    <a:pt x="20582" y="370"/>
                  </a:cubicBezTo>
                  <a:cubicBezTo>
                    <a:pt x="20838" y="338"/>
                    <a:pt x="20727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1"/>
            <p:cNvSpPr/>
            <p:nvPr/>
          </p:nvSpPr>
          <p:spPr>
            <a:xfrm rot="-1799831" flipH="1">
              <a:off x="8151436" y="4252788"/>
              <a:ext cx="321535" cy="40614"/>
            </a:xfrm>
            <a:custGeom>
              <a:avLst/>
              <a:gdLst/>
              <a:ahLst/>
              <a:cxnLst/>
              <a:rect l="l" t="t" r="r" b="b"/>
              <a:pathLst>
                <a:path w="12176" h="1538" extrusionOk="0">
                  <a:moveTo>
                    <a:pt x="234" y="1"/>
                  </a:moveTo>
                  <a:cubicBezTo>
                    <a:pt x="0" y="1"/>
                    <a:pt x="10" y="338"/>
                    <a:pt x="234" y="370"/>
                  </a:cubicBezTo>
                  <a:cubicBezTo>
                    <a:pt x="3136" y="970"/>
                    <a:pt x="6104" y="1237"/>
                    <a:pt x="9040" y="1404"/>
                  </a:cubicBezTo>
                  <a:cubicBezTo>
                    <a:pt x="9974" y="1471"/>
                    <a:pt x="10941" y="1504"/>
                    <a:pt x="11909" y="1537"/>
                  </a:cubicBezTo>
                  <a:cubicBezTo>
                    <a:pt x="12175" y="1537"/>
                    <a:pt x="12075" y="1170"/>
                    <a:pt x="11842" y="1137"/>
                  </a:cubicBezTo>
                  <a:cubicBezTo>
                    <a:pt x="9674" y="1070"/>
                    <a:pt x="7505" y="937"/>
                    <a:pt x="5337" y="737"/>
                  </a:cubicBezTo>
                  <a:cubicBezTo>
                    <a:pt x="3636" y="570"/>
                    <a:pt x="1935" y="370"/>
                    <a:pt x="267" y="3"/>
                  </a:cubicBezTo>
                  <a:cubicBezTo>
                    <a:pt x="255" y="1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1"/>
            <p:cNvSpPr/>
            <p:nvPr/>
          </p:nvSpPr>
          <p:spPr>
            <a:xfrm rot="-1799831" flipH="1">
              <a:off x="8001624" y="3968758"/>
              <a:ext cx="372369" cy="29127"/>
            </a:xfrm>
            <a:custGeom>
              <a:avLst/>
              <a:gdLst/>
              <a:ahLst/>
              <a:cxnLst/>
              <a:rect l="l" t="t" r="r" b="b"/>
              <a:pathLst>
                <a:path w="14101" h="1103" extrusionOk="0">
                  <a:moveTo>
                    <a:pt x="13805" y="0"/>
                  </a:moveTo>
                  <a:cubicBezTo>
                    <a:pt x="13796" y="0"/>
                    <a:pt x="13787" y="1"/>
                    <a:pt x="13777" y="2"/>
                  </a:cubicBezTo>
                  <a:cubicBezTo>
                    <a:pt x="10275" y="269"/>
                    <a:pt x="6772" y="503"/>
                    <a:pt x="3270" y="636"/>
                  </a:cubicBezTo>
                  <a:cubicBezTo>
                    <a:pt x="2269" y="669"/>
                    <a:pt x="1268" y="703"/>
                    <a:pt x="268" y="736"/>
                  </a:cubicBezTo>
                  <a:cubicBezTo>
                    <a:pt x="1" y="736"/>
                    <a:pt x="101" y="1103"/>
                    <a:pt x="334" y="1103"/>
                  </a:cubicBezTo>
                  <a:cubicBezTo>
                    <a:pt x="3837" y="1003"/>
                    <a:pt x="7373" y="836"/>
                    <a:pt x="10875" y="603"/>
                  </a:cubicBezTo>
                  <a:cubicBezTo>
                    <a:pt x="11876" y="536"/>
                    <a:pt x="12843" y="469"/>
                    <a:pt x="13844" y="369"/>
                  </a:cubicBezTo>
                  <a:cubicBezTo>
                    <a:pt x="14100" y="369"/>
                    <a:pt x="14018" y="0"/>
                    <a:pt x="138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1"/>
            <p:cNvSpPr/>
            <p:nvPr/>
          </p:nvSpPr>
          <p:spPr>
            <a:xfrm rot="-1799831" flipH="1">
              <a:off x="7882289" y="3940813"/>
              <a:ext cx="471000" cy="39717"/>
            </a:xfrm>
            <a:custGeom>
              <a:avLst/>
              <a:gdLst/>
              <a:ahLst/>
              <a:cxnLst/>
              <a:rect l="l" t="t" r="r" b="b"/>
              <a:pathLst>
                <a:path w="17836" h="1504" extrusionOk="0">
                  <a:moveTo>
                    <a:pt x="17543" y="1"/>
                  </a:moveTo>
                  <a:cubicBezTo>
                    <a:pt x="17533" y="1"/>
                    <a:pt x="17523" y="2"/>
                    <a:pt x="17513" y="3"/>
                  </a:cubicBezTo>
                  <a:cubicBezTo>
                    <a:pt x="13043" y="403"/>
                    <a:pt x="8573" y="737"/>
                    <a:pt x="4070" y="937"/>
                  </a:cubicBezTo>
                  <a:cubicBezTo>
                    <a:pt x="2803" y="1004"/>
                    <a:pt x="1535" y="1070"/>
                    <a:pt x="268" y="1104"/>
                  </a:cubicBezTo>
                  <a:cubicBezTo>
                    <a:pt x="1" y="1137"/>
                    <a:pt x="101" y="1504"/>
                    <a:pt x="334" y="1504"/>
                  </a:cubicBezTo>
                  <a:cubicBezTo>
                    <a:pt x="4837" y="1337"/>
                    <a:pt x="9341" y="1070"/>
                    <a:pt x="13844" y="703"/>
                  </a:cubicBezTo>
                  <a:cubicBezTo>
                    <a:pt x="15078" y="603"/>
                    <a:pt x="16312" y="503"/>
                    <a:pt x="17580" y="370"/>
                  </a:cubicBezTo>
                  <a:cubicBezTo>
                    <a:pt x="17835" y="338"/>
                    <a:pt x="17755" y="1"/>
                    <a:pt x="17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1"/>
            <p:cNvSpPr/>
            <p:nvPr/>
          </p:nvSpPr>
          <p:spPr>
            <a:xfrm rot="-1799831" flipH="1">
              <a:off x="8010214" y="4024657"/>
              <a:ext cx="395000" cy="32719"/>
            </a:xfrm>
            <a:custGeom>
              <a:avLst/>
              <a:gdLst/>
              <a:ahLst/>
              <a:cxnLst/>
              <a:rect l="l" t="t" r="r" b="b"/>
              <a:pathLst>
                <a:path w="14958" h="1239" extrusionOk="0">
                  <a:moveTo>
                    <a:pt x="14661" y="1"/>
                  </a:moveTo>
                  <a:cubicBezTo>
                    <a:pt x="14652" y="1"/>
                    <a:pt x="14643" y="2"/>
                    <a:pt x="14633" y="3"/>
                  </a:cubicBezTo>
                  <a:cubicBezTo>
                    <a:pt x="10931" y="303"/>
                    <a:pt x="7195" y="537"/>
                    <a:pt x="3459" y="737"/>
                  </a:cubicBezTo>
                  <a:cubicBezTo>
                    <a:pt x="2391" y="770"/>
                    <a:pt x="1324" y="837"/>
                    <a:pt x="257" y="870"/>
                  </a:cubicBezTo>
                  <a:cubicBezTo>
                    <a:pt x="0" y="870"/>
                    <a:pt x="82" y="1239"/>
                    <a:pt x="296" y="1239"/>
                  </a:cubicBezTo>
                  <a:cubicBezTo>
                    <a:pt x="305" y="1239"/>
                    <a:pt x="314" y="1238"/>
                    <a:pt x="323" y="1237"/>
                  </a:cubicBezTo>
                  <a:cubicBezTo>
                    <a:pt x="4093" y="1104"/>
                    <a:pt x="7829" y="903"/>
                    <a:pt x="11598" y="637"/>
                  </a:cubicBezTo>
                  <a:cubicBezTo>
                    <a:pt x="12632" y="570"/>
                    <a:pt x="13666" y="470"/>
                    <a:pt x="14734" y="370"/>
                  </a:cubicBezTo>
                  <a:cubicBezTo>
                    <a:pt x="14958" y="370"/>
                    <a:pt x="14874" y="1"/>
                    <a:pt x="146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1"/>
            <p:cNvSpPr/>
            <p:nvPr/>
          </p:nvSpPr>
          <p:spPr>
            <a:xfrm rot="-1799831" flipH="1">
              <a:off x="8065528" y="4063551"/>
              <a:ext cx="363839" cy="29101"/>
            </a:xfrm>
            <a:custGeom>
              <a:avLst/>
              <a:gdLst/>
              <a:ahLst/>
              <a:cxnLst/>
              <a:rect l="l" t="t" r="r" b="b"/>
              <a:pathLst>
                <a:path w="13778" h="1102" extrusionOk="0">
                  <a:moveTo>
                    <a:pt x="13444" y="1"/>
                  </a:moveTo>
                  <a:cubicBezTo>
                    <a:pt x="9040" y="368"/>
                    <a:pt x="4671" y="601"/>
                    <a:pt x="268" y="701"/>
                  </a:cubicBezTo>
                  <a:cubicBezTo>
                    <a:pt x="1" y="734"/>
                    <a:pt x="101" y="1101"/>
                    <a:pt x="334" y="1101"/>
                  </a:cubicBezTo>
                  <a:cubicBezTo>
                    <a:pt x="4737" y="968"/>
                    <a:pt x="9107" y="734"/>
                    <a:pt x="13510" y="401"/>
                  </a:cubicBezTo>
                  <a:cubicBezTo>
                    <a:pt x="13777" y="368"/>
                    <a:pt x="13644" y="1"/>
                    <a:pt x="13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1"/>
            <p:cNvSpPr/>
            <p:nvPr/>
          </p:nvSpPr>
          <p:spPr>
            <a:xfrm rot="-1799831" flipH="1">
              <a:off x="8096945" y="4108872"/>
              <a:ext cx="359429" cy="30844"/>
            </a:xfrm>
            <a:custGeom>
              <a:avLst/>
              <a:gdLst/>
              <a:ahLst/>
              <a:cxnLst/>
              <a:rect l="l" t="t" r="r" b="b"/>
              <a:pathLst>
                <a:path w="13611" h="1168" extrusionOk="0">
                  <a:moveTo>
                    <a:pt x="13277" y="0"/>
                  </a:moveTo>
                  <a:cubicBezTo>
                    <a:pt x="8940" y="367"/>
                    <a:pt x="4604" y="601"/>
                    <a:pt x="268" y="768"/>
                  </a:cubicBezTo>
                  <a:cubicBezTo>
                    <a:pt x="1" y="801"/>
                    <a:pt x="101" y="1168"/>
                    <a:pt x="334" y="1168"/>
                  </a:cubicBezTo>
                  <a:cubicBezTo>
                    <a:pt x="4671" y="1001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1"/>
            <p:cNvSpPr/>
            <p:nvPr/>
          </p:nvSpPr>
          <p:spPr>
            <a:xfrm rot="-1799831" flipH="1">
              <a:off x="8122268" y="4154057"/>
              <a:ext cx="359429" cy="28203"/>
            </a:xfrm>
            <a:custGeom>
              <a:avLst/>
              <a:gdLst/>
              <a:ahLst/>
              <a:cxnLst/>
              <a:rect l="l" t="t" r="r" b="b"/>
              <a:pathLst>
                <a:path w="13611" h="1068" extrusionOk="0">
                  <a:moveTo>
                    <a:pt x="13277" y="0"/>
                  </a:moveTo>
                  <a:cubicBezTo>
                    <a:pt x="8940" y="334"/>
                    <a:pt x="4604" y="568"/>
                    <a:pt x="268" y="701"/>
                  </a:cubicBezTo>
                  <a:cubicBezTo>
                    <a:pt x="1" y="701"/>
                    <a:pt x="101" y="1068"/>
                    <a:pt x="334" y="1068"/>
                  </a:cubicBezTo>
                  <a:cubicBezTo>
                    <a:pt x="4671" y="968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1"/>
            <p:cNvSpPr/>
            <p:nvPr/>
          </p:nvSpPr>
          <p:spPr>
            <a:xfrm rot="-1799831" flipH="1">
              <a:off x="7778559" y="2576665"/>
              <a:ext cx="429884" cy="436934"/>
            </a:xfrm>
            <a:custGeom>
              <a:avLst/>
              <a:gdLst/>
              <a:ahLst/>
              <a:cxnLst/>
              <a:rect l="l" t="t" r="r" b="b"/>
              <a:pathLst>
                <a:path w="16279" h="16546" extrusionOk="0">
                  <a:moveTo>
                    <a:pt x="0" y="1"/>
                  </a:moveTo>
                  <a:cubicBezTo>
                    <a:pt x="24" y="43"/>
                    <a:pt x="51" y="84"/>
                    <a:pt x="83" y="125"/>
                  </a:cubicBezTo>
                  <a:lnTo>
                    <a:pt x="83" y="125"/>
                  </a:lnTo>
                  <a:cubicBezTo>
                    <a:pt x="56" y="84"/>
                    <a:pt x="28" y="42"/>
                    <a:pt x="0" y="1"/>
                  </a:cubicBezTo>
                  <a:close/>
                  <a:moveTo>
                    <a:pt x="83" y="125"/>
                  </a:moveTo>
                  <a:cubicBezTo>
                    <a:pt x="3518" y="5279"/>
                    <a:pt x="6560" y="9908"/>
                    <a:pt x="9207" y="14011"/>
                  </a:cubicBezTo>
                  <a:lnTo>
                    <a:pt x="9240" y="13978"/>
                  </a:lnTo>
                  <a:cubicBezTo>
                    <a:pt x="9774" y="14978"/>
                    <a:pt x="12109" y="15812"/>
                    <a:pt x="16279" y="16546"/>
                  </a:cubicBezTo>
                  <a:cubicBezTo>
                    <a:pt x="15745" y="14945"/>
                    <a:pt x="15278" y="13210"/>
                    <a:pt x="14911" y="11409"/>
                  </a:cubicBezTo>
                  <a:cubicBezTo>
                    <a:pt x="14311" y="8607"/>
                    <a:pt x="13810" y="5838"/>
                    <a:pt x="13343" y="3103"/>
                  </a:cubicBezTo>
                  <a:cubicBezTo>
                    <a:pt x="12176" y="2970"/>
                    <a:pt x="11042" y="2836"/>
                    <a:pt x="9974" y="2703"/>
                  </a:cubicBezTo>
                  <a:cubicBezTo>
                    <a:pt x="4172" y="1998"/>
                    <a:pt x="865" y="1138"/>
                    <a:pt x="83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1"/>
            <p:cNvSpPr/>
            <p:nvPr/>
          </p:nvSpPr>
          <p:spPr>
            <a:xfrm rot="-1799831" flipH="1">
              <a:off x="6379082" y="2824076"/>
              <a:ext cx="1809319" cy="231697"/>
            </a:xfrm>
            <a:custGeom>
              <a:avLst/>
              <a:gdLst/>
              <a:ahLst/>
              <a:cxnLst/>
              <a:rect l="l" t="t" r="r" b="b"/>
              <a:pathLst>
                <a:path w="68516" h="8774" extrusionOk="0">
                  <a:moveTo>
                    <a:pt x="34291" y="0"/>
                  </a:moveTo>
                  <a:cubicBezTo>
                    <a:pt x="25952" y="0"/>
                    <a:pt x="18680" y="367"/>
                    <a:pt x="12443" y="1035"/>
                  </a:cubicBezTo>
                  <a:cubicBezTo>
                    <a:pt x="11642" y="1135"/>
                    <a:pt x="10875" y="1201"/>
                    <a:pt x="10108" y="1301"/>
                  </a:cubicBezTo>
                  <a:cubicBezTo>
                    <a:pt x="3403" y="2169"/>
                    <a:pt x="34" y="3203"/>
                    <a:pt x="0" y="4437"/>
                  </a:cubicBezTo>
                  <a:cubicBezTo>
                    <a:pt x="0" y="4570"/>
                    <a:pt x="34" y="4670"/>
                    <a:pt x="100" y="4804"/>
                  </a:cubicBezTo>
                  <a:cubicBezTo>
                    <a:pt x="734" y="5871"/>
                    <a:pt x="4037" y="6772"/>
                    <a:pt x="10074" y="7506"/>
                  </a:cubicBezTo>
                  <a:cubicBezTo>
                    <a:pt x="11142" y="7639"/>
                    <a:pt x="12276" y="7773"/>
                    <a:pt x="13443" y="7906"/>
                  </a:cubicBezTo>
                  <a:cubicBezTo>
                    <a:pt x="19448" y="8473"/>
                    <a:pt x="26419" y="8773"/>
                    <a:pt x="34325" y="8773"/>
                  </a:cubicBezTo>
                  <a:cubicBezTo>
                    <a:pt x="43732" y="8773"/>
                    <a:pt x="51804" y="8340"/>
                    <a:pt x="58509" y="7506"/>
                  </a:cubicBezTo>
                  <a:cubicBezTo>
                    <a:pt x="64513" y="6739"/>
                    <a:pt x="67815" y="5805"/>
                    <a:pt x="68416" y="4771"/>
                  </a:cubicBezTo>
                  <a:cubicBezTo>
                    <a:pt x="68483" y="4637"/>
                    <a:pt x="68516" y="4537"/>
                    <a:pt x="68516" y="4404"/>
                  </a:cubicBezTo>
                  <a:cubicBezTo>
                    <a:pt x="68516" y="3203"/>
                    <a:pt x="65180" y="2169"/>
                    <a:pt x="58509" y="1301"/>
                  </a:cubicBezTo>
                  <a:cubicBezTo>
                    <a:pt x="51804" y="434"/>
                    <a:pt x="43732" y="0"/>
                    <a:pt x="34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 rot="-1799831" flipH="1">
              <a:off x="6525550" y="3001687"/>
              <a:ext cx="1456967" cy="478315"/>
            </a:xfrm>
            <a:custGeom>
              <a:avLst/>
              <a:gdLst/>
              <a:ahLst/>
              <a:cxnLst/>
              <a:rect l="l" t="t" r="r" b="b"/>
              <a:pathLst>
                <a:path w="55173" h="18113" extrusionOk="0">
                  <a:moveTo>
                    <a:pt x="55039" y="0"/>
                  </a:moveTo>
                  <a:lnTo>
                    <a:pt x="55006" y="100"/>
                  </a:lnTo>
                  <a:cubicBezTo>
                    <a:pt x="54406" y="1101"/>
                    <a:pt x="51103" y="2035"/>
                    <a:pt x="45132" y="2769"/>
                  </a:cubicBezTo>
                  <a:cubicBezTo>
                    <a:pt x="38494" y="3636"/>
                    <a:pt x="30355" y="4036"/>
                    <a:pt x="20948" y="4036"/>
                  </a:cubicBezTo>
                  <a:cubicBezTo>
                    <a:pt x="13110" y="4036"/>
                    <a:pt x="6105" y="3769"/>
                    <a:pt x="100" y="3169"/>
                  </a:cubicBezTo>
                  <a:lnTo>
                    <a:pt x="0" y="3169"/>
                  </a:lnTo>
                  <a:lnTo>
                    <a:pt x="34" y="3269"/>
                  </a:lnTo>
                  <a:cubicBezTo>
                    <a:pt x="467" y="6004"/>
                    <a:pt x="1001" y="8806"/>
                    <a:pt x="1568" y="11575"/>
                  </a:cubicBezTo>
                  <a:cubicBezTo>
                    <a:pt x="1968" y="13376"/>
                    <a:pt x="2435" y="15111"/>
                    <a:pt x="2969" y="16745"/>
                  </a:cubicBezTo>
                  <a:lnTo>
                    <a:pt x="2969" y="16779"/>
                  </a:lnTo>
                  <a:cubicBezTo>
                    <a:pt x="2969" y="16779"/>
                    <a:pt x="3169" y="16812"/>
                    <a:pt x="3236" y="16845"/>
                  </a:cubicBezTo>
                  <a:cubicBezTo>
                    <a:pt x="8206" y="17679"/>
                    <a:pt x="14177" y="18113"/>
                    <a:pt x="20948" y="18113"/>
                  </a:cubicBezTo>
                  <a:cubicBezTo>
                    <a:pt x="27787" y="18113"/>
                    <a:pt x="33724" y="17679"/>
                    <a:pt x="38628" y="16845"/>
                  </a:cubicBezTo>
                  <a:cubicBezTo>
                    <a:pt x="43064" y="16112"/>
                    <a:pt x="45466" y="15211"/>
                    <a:pt x="45933" y="14110"/>
                  </a:cubicBezTo>
                  <a:lnTo>
                    <a:pt x="45966" y="14110"/>
                  </a:lnTo>
                  <a:lnTo>
                    <a:pt x="46000" y="14077"/>
                  </a:lnTo>
                  <a:cubicBezTo>
                    <a:pt x="48602" y="10007"/>
                    <a:pt x="51704" y="5337"/>
                    <a:pt x="55140" y="200"/>
                  </a:cubicBezTo>
                  <a:lnTo>
                    <a:pt x="55173" y="100"/>
                  </a:lnTo>
                  <a:lnTo>
                    <a:pt x="55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 rot="-1799831" flipH="1">
              <a:off x="6463944" y="2790812"/>
              <a:ext cx="1834644" cy="609215"/>
            </a:xfrm>
            <a:custGeom>
              <a:avLst/>
              <a:gdLst/>
              <a:ahLst/>
              <a:cxnLst/>
              <a:rect l="l" t="t" r="r" b="b"/>
              <a:pathLst>
                <a:path w="69475" h="23070" extrusionOk="0">
                  <a:moveTo>
                    <a:pt x="35231" y="391"/>
                  </a:moveTo>
                  <a:cubicBezTo>
                    <a:pt x="37452" y="391"/>
                    <a:pt x="39674" y="418"/>
                    <a:pt x="41897" y="469"/>
                  </a:cubicBezTo>
                  <a:cubicBezTo>
                    <a:pt x="47001" y="603"/>
                    <a:pt x="52071" y="870"/>
                    <a:pt x="57141" y="1437"/>
                  </a:cubicBezTo>
                  <a:cubicBezTo>
                    <a:pt x="59576" y="1704"/>
                    <a:pt x="62011" y="2004"/>
                    <a:pt x="64380" y="2504"/>
                  </a:cubicBezTo>
                  <a:cubicBezTo>
                    <a:pt x="65280" y="2704"/>
                    <a:pt x="66181" y="2904"/>
                    <a:pt x="67015" y="3205"/>
                  </a:cubicBezTo>
                  <a:cubicBezTo>
                    <a:pt x="67549" y="3371"/>
                    <a:pt x="68116" y="3572"/>
                    <a:pt x="68583" y="3905"/>
                  </a:cubicBezTo>
                  <a:cubicBezTo>
                    <a:pt x="68883" y="4139"/>
                    <a:pt x="69183" y="4472"/>
                    <a:pt x="68950" y="4872"/>
                  </a:cubicBezTo>
                  <a:cubicBezTo>
                    <a:pt x="68750" y="5239"/>
                    <a:pt x="68316" y="5440"/>
                    <a:pt x="67949" y="5606"/>
                  </a:cubicBezTo>
                  <a:cubicBezTo>
                    <a:pt x="66348" y="6374"/>
                    <a:pt x="64480" y="6674"/>
                    <a:pt x="62712" y="6974"/>
                  </a:cubicBezTo>
                  <a:cubicBezTo>
                    <a:pt x="57875" y="7808"/>
                    <a:pt x="52972" y="8208"/>
                    <a:pt x="48068" y="8442"/>
                  </a:cubicBezTo>
                  <a:cubicBezTo>
                    <a:pt x="43702" y="8673"/>
                    <a:pt x="39317" y="8766"/>
                    <a:pt x="34942" y="8766"/>
                  </a:cubicBezTo>
                  <a:cubicBezTo>
                    <a:pt x="33634" y="8766"/>
                    <a:pt x="32328" y="8757"/>
                    <a:pt x="31023" y="8742"/>
                  </a:cubicBezTo>
                  <a:cubicBezTo>
                    <a:pt x="25719" y="8675"/>
                    <a:pt x="20415" y="8475"/>
                    <a:pt x="15145" y="7975"/>
                  </a:cubicBezTo>
                  <a:cubicBezTo>
                    <a:pt x="12409" y="7741"/>
                    <a:pt x="9707" y="7441"/>
                    <a:pt x="7005" y="6974"/>
                  </a:cubicBezTo>
                  <a:cubicBezTo>
                    <a:pt x="5304" y="6674"/>
                    <a:pt x="3470" y="6374"/>
                    <a:pt x="1935" y="5606"/>
                  </a:cubicBezTo>
                  <a:cubicBezTo>
                    <a:pt x="1598" y="5453"/>
                    <a:pt x="1261" y="5272"/>
                    <a:pt x="1053" y="4984"/>
                  </a:cubicBezTo>
                  <a:lnTo>
                    <a:pt x="1053" y="4984"/>
                  </a:lnTo>
                  <a:cubicBezTo>
                    <a:pt x="1050" y="4968"/>
                    <a:pt x="1044" y="4953"/>
                    <a:pt x="1035" y="4939"/>
                  </a:cubicBezTo>
                  <a:cubicBezTo>
                    <a:pt x="0" y="3171"/>
                    <a:pt x="8507" y="2037"/>
                    <a:pt x="9207" y="1937"/>
                  </a:cubicBezTo>
                  <a:cubicBezTo>
                    <a:pt x="14311" y="1203"/>
                    <a:pt x="19448" y="803"/>
                    <a:pt x="24618" y="603"/>
                  </a:cubicBezTo>
                  <a:cubicBezTo>
                    <a:pt x="28146" y="459"/>
                    <a:pt x="31686" y="391"/>
                    <a:pt x="35231" y="391"/>
                  </a:cubicBezTo>
                  <a:close/>
                  <a:moveTo>
                    <a:pt x="1637" y="5890"/>
                  </a:moveTo>
                  <a:lnTo>
                    <a:pt x="1637" y="5890"/>
                  </a:lnTo>
                  <a:cubicBezTo>
                    <a:pt x="1670" y="5907"/>
                    <a:pt x="1703" y="5924"/>
                    <a:pt x="1735" y="5940"/>
                  </a:cubicBezTo>
                  <a:cubicBezTo>
                    <a:pt x="2335" y="6240"/>
                    <a:pt x="3036" y="6440"/>
                    <a:pt x="3703" y="6640"/>
                  </a:cubicBezTo>
                  <a:cubicBezTo>
                    <a:pt x="6038" y="7308"/>
                    <a:pt x="8507" y="7641"/>
                    <a:pt x="10908" y="7908"/>
                  </a:cubicBezTo>
                  <a:cubicBezTo>
                    <a:pt x="16279" y="8575"/>
                    <a:pt x="21649" y="8909"/>
                    <a:pt x="27053" y="9042"/>
                  </a:cubicBezTo>
                  <a:cubicBezTo>
                    <a:pt x="29788" y="9118"/>
                    <a:pt x="32523" y="9160"/>
                    <a:pt x="35255" y="9160"/>
                  </a:cubicBezTo>
                  <a:cubicBezTo>
                    <a:pt x="38487" y="9160"/>
                    <a:pt x="41715" y="9102"/>
                    <a:pt x="44933" y="8975"/>
                  </a:cubicBezTo>
                  <a:cubicBezTo>
                    <a:pt x="50036" y="8809"/>
                    <a:pt x="55140" y="8475"/>
                    <a:pt x="60177" y="7775"/>
                  </a:cubicBezTo>
                  <a:cubicBezTo>
                    <a:pt x="62412" y="7474"/>
                    <a:pt x="64713" y="7141"/>
                    <a:pt x="66848" y="6474"/>
                  </a:cubicBezTo>
                  <a:cubicBezTo>
                    <a:pt x="67191" y="6359"/>
                    <a:pt x="67735" y="6196"/>
                    <a:pt x="68238" y="5958"/>
                  </a:cubicBezTo>
                  <a:lnTo>
                    <a:pt x="68238" y="5958"/>
                  </a:lnTo>
                  <a:cubicBezTo>
                    <a:pt x="66018" y="9294"/>
                    <a:pt x="63801" y="12654"/>
                    <a:pt x="61611" y="16014"/>
                  </a:cubicBezTo>
                  <a:cubicBezTo>
                    <a:pt x="61311" y="16481"/>
                    <a:pt x="61011" y="16948"/>
                    <a:pt x="60710" y="17415"/>
                  </a:cubicBezTo>
                  <a:cubicBezTo>
                    <a:pt x="60544" y="17648"/>
                    <a:pt x="60410" y="17882"/>
                    <a:pt x="60243" y="18115"/>
                  </a:cubicBezTo>
                  <a:cubicBezTo>
                    <a:pt x="60177" y="18249"/>
                    <a:pt x="60110" y="18349"/>
                    <a:pt x="60010" y="18482"/>
                  </a:cubicBezTo>
                  <a:cubicBezTo>
                    <a:pt x="59977" y="18549"/>
                    <a:pt x="59877" y="18682"/>
                    <a:pt x="59943" y="18682"/>
                  </a:cubicBezTo>
                  <a:cubicBezTo>
                    <a:pt x="59877" y="18682"/>
                    <a:pt x="59810" y="18749"/>
                    <a:pt x="59776" y="18782"/>
                  </a:cubicBezTo>
                  <a:cubicBezTo>
                    <a:pt x="59476" y="19583"/>
                    <a:pt x="58409" y="19950"/>
                    <a:pt x="57675" y="20217"/>
                  </a:cubicBezTo>
                  <a:cubicBezTo>
                    <a:pt x="56074" y="20817"/>
                    <a:pt x="54373" y="21151"/>
                    <a:pt x="52671" y="21418"/>
                  </a:cubicBezTo>
                  <a:cubicBezTo>
                    <a:pt x="49236" y="22018"/>
                    <a:pt x="45733" y="22318"/>
                    <a:pt x="42231" y="22485"/>
                  </a:cubicBezTo>
                  <a:cubicBezTo>
                    <a:pt x="39894" y="22618"/>
                    <a:pt x="37557" y="22675"/>
                    <a:pt x="35221" y="22675"/>
                  </a:cubicBezTo>
                  <a:cubicBezTo>
                    <a:pt x="33454" y="22675"/>
                    <a:pt x="31688" y="22643"/>
                    <a:pt x="29922" y="22585"/>
                  </a:cubicBezTo>
                  <a:cubicBezTo>
                    <a:pt x="26219" y="22452"/>
                    <a:pt x="22517" y="22185"/>
                    <a:pt x="18881" y="21651"/>
                  </a:cubicBezTo>
                  <a:cubicBezTo>
                    <a:pt x="16946" y="21351"/>
                    <a:pt x="15011" y="21017"/>
                    <a:pt x="13143" y="20484"/>
                  </a:cubicBezTo>
                  <a:cubicBezTo>
                    <a:pt x="12476" y="20283"/>
                    <a:pt x="11809" y="20050"/>
                    <a:pt x="11208" y="19716"/>
                  </a:cubicBezTo>
                  <a:cubicBezTo>
                    <a:pt x="10842" y="19516"/>
                    <a:pt x="10441" y="19283"/>
                    <a:pt x="10241" y="18916"/>
                  </a:cubicBezTo>
                  <a:cubicBezTo>
                    <a:pt x="10224" y="18881"/>
                    <a:pt x="10200" y="18852"/>
                    <a:pt x="10172" y="18828"/>
                  </a:cubicBezTo>
                  <a:lnTo>
                    <a:pt x="10172" y="18828"/>
                  </a:lnTo>
                  <a:cubicBezTo>
                    <a:pt x="7883" y="15310"/>
                    <a:pt x="5592" y="11793"/>
                    <a:pt x="3236" y="8275"/>
                  </a:cubicBezTo>
                  <a:cubicBezTo>
                    <a:pt x="2716" y="7471"/>
                    <a:pt x="2179" y="6684"/>
                    <a:pt x="1637" y="5890"/>
                  </a:cubicBezTo>
                  <a:close/>
                  <a:moveTo>
                    <a:pt x="35246" y="0"/>
                  </a:moveTo>
                  <a:cubicBezTo>
                    <a:pt x="32846" y="0"/>
                    <a:pt x="30447" y="35"/>
                    <a:pt x="28054" y="102"/>
                  </a:cubicBezTo>
                  <a:cubicBezTo>
                    <a:pt x="22783" y="236"/>
                    <a:pt x="17480" y="536"/>
                    <a:pt x="12209" y="1136"/>
                  </a:cubicBezTo>
                  <a:cubicBezTo>
                    <a:pt x="9641" y="1437"/>
                    <a:pt x="7072" y="1770"/>
                    <a:pt x="4537" y="2371"/>
                  </a:cubicBezTo>
                  <a:cubicBezTo>
                    <a:pt x="3736" y="2571"/>
                    <a:pt x="2936" y="2804"/>
                    <a:pt x="2169" y="3105"/>
                  </a:cubicBezTo>
                  <a:cubicBezTo>
                    <a:pt x="1702" y="3305"/>
                    <a:pt x="1235" y="3538"/>
                    <a:pt x="868" y="3872"/>
                  </a:cubicBezTo>
                  <a:cubicBezTo>
                    <a:pt x="548" y="4192"/>
                    <a:pt x="412" y="4604"/>
                    <a:pt x="637" y="5020"/>
                  </a:cubicBezTo>
                  <a:lnTo>
                    <a:pt x="637" y="5020"/>
                  </a:lnTo>
                  <a:cubicBezTo>
                    <a:pt x="641" y="5052"/>
                    <a:pt x="651" y="5082"/>
                    <a:pt x="668" y="5106"/>
                  </a:cubicBezTo>
                  <a:cubicBezTo>
                    <a:pt x="3136" y="8809"/>
                    <a:pt x="5604" y="12511"/>
                    <a:pt x="8040" y="16247"/>
                  </a:cubicBezTo>
                  <a:cubicBezTo>
                    <a:pt x="8673" y="17215"/>
                    <a:pt x="9274" y="18149"/>
                    <a:pt x="9874" y="19116"/>
                  </a:cubicBezTo>
                  <a:cubicBezTo>
                    <a:pt x="9894" y="19146"/>
                    <a:pt x="9923" y="19167"/>
                    <a:pt x="9957" y="19179"/>
                  </a:cubicBezTo>
                  <a:lnTo>
                    <a:pt x="9957" y="19179"/>
                  </a:lnTo>
                  <a:cubicBezTo>
                    <a:pt x="10452" y="19894"/>
                    <a:pt x="11386" y="20267"/>
                    <a:pt x="12142" y="20550"/>
                  </a:cubicBezTo>
                  <a:cubicBezTo>
                    <a:pt x="13777" y="21117"/>
                    <a:pt x="15512" y="21451"/>
                    <a:pt x="17213" y="21751"/>
                  </a:cubicBezTo>
                  <a:cubicBezTo>
                    <a:pt x="20815" y="22418"/>
                    <a:pt x="24451" y="22719"/>
                    <a:pt x="28121" y="22885"/>
                  </a:cubicBezTo>
                  <a:cubicBezTo>
                    <a:pt x="30435" y="23012"/>
                    <a:pt x="32749" y="23070"/>
                    <a:pt x="35063" y="23070"/>
                  </a:cubicBezTo>
                  <a:cubicBezTo>
                    <a:pt x="37018" y="23070"/>
                    <a:pt x="38974" y="23028"/>
                    <a:pt x="40930" y="22952"/>
                  </a:cubicBezTo>
                  <a:cubicBezTo>
                    <a:pt x="44666" y="22785"/>
                    <a:pt x="48368" y="22518"/>
                    <a:pt x="52038" y="21918"/>
                  </a:cubicBezTo>
                  <a:cubicBezTo>
                    <a:pt x="53939" y="21618"/>
                    <a:pt x="55874" y="21284"/>
                    <a:pt x="57708" y="20617"/>
                  </a:cubicBezTo>
                  <a:cubicBezTo>
                    <a:pt x="58519" y="20325"/>
                    <a:pt x="59709" y="19907"/>
                    <a:pt x="60111" y="19055"/>
                  </a:cubicBezTo>
                  <a:lnTo>
                    <a:pt x="60111" y="19055"/>
                  </a:lnTo>
                  <a:cubicBezTo>
                    <a:pt x="60168" y="19019"/>
                    <a:pt x="60198" y="18951"/>
                    <a:pt x="60243" y="18882"/>
                  </a:cubicBezTo>
                  <a:cubicBezTo>
                    <a:pt x="60410" y="18649"/>
                    <a:pt x="60544" y="18415"/>
                    <a:pt x="60710" y="18182"/>
                  </a:cubicBezTo>
                  <a:cubicBezTo>
                    <a:pt x="60977" y="17748"/>
                    <a:pt x="61244" y="17348"/>
                    <a:pt x="61511" y="16914"/>
                  </a:cubicBezTo>
                  <a:cubicBezTo>
                    <a:pt x="62078" y="16047"/>
                    <a:pt x="62679" y="15146"/>
                    <a:pt x="63246" y="14279"/>
                  </a:cubicBezTo>
                  <a:cubicBezTo>
                    <a:pt x="64513" y="12344"/>
                    <a:pt x="65747" y="10443"/>
                    <a:pt x="67015" y="8542"/>
                  </a:cubicBezTo>
                  <a:cubicBezTo>
                    <a:pt x="67747" y="7460"/>
                    <a:pt x="68479" y="6378"/>
                    <a:pt x="69211" y="5267"/>
                  </a:cubicBezTo>
                  <a:lnTo>
                    <a:pt x="69211" y="5267"/>
                  </a:lnTo>
                  <a:cubicBezTo>
                    <a:pt x="69380" y="5057"/>
                    <a:pt x="69474" y="4816"/>
                    <a:pt x="69450" y="4539"/>
                  </a:cubicBezTo>
                  <a:cubicBezTo>
                    <a:pt x="69350" y="3605"/>
                    <a:pt x="68016" y="3171"/>
                    <a:pt x="67282" y="2904"/>
                  </a:cubicBezTo>
                  <a:cubicBezTo>
                    <a:pt x="65280" y="2204"/>
                    <a:pt x="63146" y="1870"/>
                    <a:pt x="61044" y="1537"/>
                  </a:cubicBezTo>
                  <a:cubicBezTo>
                    <a:pt x="56007" y="803"/>
                    <a:pt x="50937" y="436"/>
                    <a:pt x="45900" y="236"/>
                  </a:cubicBezTo>
                  <a:cubicBezTo>
                    <a:pt x="42356" y="77"/>
                    <a:pt x="38800" y="0"/>
                    <a:pt x="352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 rot="-1799831" flipH="1">
              <a:off x="7554576" y="1905995"/>
              <a:ext cx="580537" cy="532080"/>
            </a:xfrm>
            <a:custGeom>
              <a:avLst/>
              <a:gdLst/>
              <a:ahLst/>
              <a:cxnLst/>
              <a:rect l="l" t="t" r="r" b="b"/>
              <a:pathLst>
                <a:path w="21984" h="20149" extrusionOk="0">
                  <a:moveTo>
                    <a:pt x="1" y="1"/>
                  </a:moveTo>
                  <a:lnTo>
                    <a:pt x="1" y="1"/>
                  </a:lnTo>
                  <a:cubicBezTo>
                    <a:pt x="1235" y="5938"/>
                    <a:pt x="3403" y="11375"/>
                    <a:pt x="6439" y="16279"/>
                  </a:cubicBezTo>
                  <a:cubicBezTo>
                    <a:pt x="6972" y="17747"/>
                    <a:pt x="10742" y="18914"/>
                    <a:pt x="17747" y="19715"/>
                  </a:cubicBezTo>
                  <a:cubicBezTo>
                    <a:pt x="19081" y="19882"/>
                    <a:pt x="20515" y="20015"/>
                    <a:pt x="21983" y="20148"/>
                  </a:cubicBezTo>
                  <a:cubicBezTo>
                    <a:pt x="21283" y="14544"/>
                    <a:pt x="20882" y="8974"/>
                    <a:pt x="20716" y="3470"/>
                  </a:cubicBezTo>
                  <a:cubicBezTo>
                    <a:pt x="17980" y="3303"/>
                    <a:pt x="15378" y="3103"/>
                    <a:pt x="12910" y="2836"/>
                  </a:cubicBezTo>
                  <a:cubicBezTo>
                    <a:pt x="4871" y="2069"/>
                    <a:pt x="568" y="1101"/>
                    <a:pt x="1" y="1"/>
                  </a:cubicBezTo>
                  <a:close/>
                </a:path>
              </a:pathLst>
            </a:custGeom>
            <a:solidFill>
              <a:srgbClr val="B85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 rot="-1799831" flipH="1">
              <a:off x="5972587" y="2474164"/>
              <a:ext cx="1775861" cy="557616"/>
            </a:xfrm>
            <a:custGeom>
              <a:avLst/>
              <a:gdLst/>
              <a:ahLst/>
              <a:cxnLst/>
              <a:rect l="l" t="t" r="r" b="b"/>
              <a:pathLst>
                <a:path w="67249" h="21116" extrusionOk="0">
                  <a:moveTo>
                    <a:pt x="67115" y="1"/>
                  </a:moveTo>
                  <a:cubicBezTo>
                    <a:pt x="66748" y="1135"/>
                    <a:pt x="62445" y="2102"/>
                    <a:pt x="54306" y="2870"/>
                  </a:cubicBezTo>
                  <a:cubicBezTo>
                    <a:pt x="45767" y="3704"/>
                    <a:pt x="35326" y="4104"/>
                    <a:pt x="23317" y="4104"/>
                  </a:cubicBezTo>
                  <a:cubicBezTo>
                    <a:pt x="14745" y="4104"/>
                    <a:pt x="6939" y="3870"/>
                    <a:pt x="68" y="3437"/>
                  </a:cubicBezTo>
                  <a:lnTo>
                    <a:pt x="1" y="3437"/>
                  </a:lnTo>
                  <a:lnTo>
                    <a:pt x="1" y="3537"/>
                  </a:lnTo>
                  <a:cubicBezTo>
                    <a:pt x="168" y="9007"/>
                    <a:pt x="568" y="14645"/>
                    <a:pt x="1235" y="20215"/>
                  </a:cubicBezTo>
                  <a:lnTo>
                    <a:pt x="1268" y="20282"/>
                  </a:lnTo>
                  <a:lnTo>
                    <a:pt x="1335" y="20282"/>
                  </a:lnTo>
                  <a:cubicBezTo>
                    <a:pt x="7673" y="20849"/>
                    <a:pt x="15112" y="21116"/>
                    <a:pt x="23351" y="21116"/>
                  </a:cubicBezTo>
                  <a:cubicBezTo>
                    <a:pt x="33491" y="21116"/>
                    <a:pt x="42298" y="20716"/>
                    <a:pt x="49570" y="19848"/>
                  </a:cubicBezTo>
                  <a:cubicBezTo>
                    <a:pt x="55841" y="19148"/>
                    <a:pt x="59343" y="18281"/>
                    <a:pt x="60277" y="17247"/>
                  </a:cubicBezTo>
                  <a:cubicBezTo>
                    <a:pt x="60344" y="17180"/>
                    <a:pt x="60377" y="17080"/>
                    <a:pt x="60444" y="16980"/>
                  </a:cubicBezTo>
                  <a:cubicBezTo>
                    <a:pt x="63680" y="11909"/>
                    <a:pt x="65981" y="6205"/>
                    <a:pt x="67249" y="34"/>
                  </a:cubicBezTo>
                  <a:lnTo>
                    <a:pt x="67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 rot="-1799831" flipH="1">
              <a:off x="5794679" y="2254354"/>
              <a:ext cx="2322887" cy="230826"/>
            </a:xfrm>
            <a:custGeom>
              <a:avLst/>
              <a:gdLst/>
              <a:ahLst/>
              <a:cxnLst/>
              <a:rect l="l" t="t" r="r" b="b"/>
              <a:pathLst>
                <a:path w="87964" h="8741" extrusionOk="0">
                  <a:moveTo>
                    <a:pt x="44065" y="1"/>
                  </a:moveTo>
                  <a:cubicBezTo>
                    <a:pt x="35459" y="1"/>
                    <a:pt x="27687" y="201"/>
                    <a:pt x="20816" y="635"/>
                  </a:cubicBezTo>
                  <a:cubicBezTo>
                    <a:pt x="18080" y="835"/>
                    <a:pt x="15478" y="1035"/>
                    <a:pt x="13010" y="1269"/>
                  </a:cubicBezTo>
                  <a:cubicBezTo>
                    <a:pt x="4471" y="2102"/>
                    <a:pt x="134" y="3137"/>
                    <a:pt x="1" y="4304"/>
                  </a:cubicBezTo>
                  <a:cubicBezTo>
                    <a:pt x="34" y="4404"/>
                    <a:pt x="67" y="4538"/>
                    <a:pt x="101" y="4638"/>
                  </a:cubicBezTo>
                  <a:cubicBezTo>
                    <a:pt x="668" y="5738"/>
                    <a:pt x="4971" y="6672"/>
                    <a:pt x="13010" y="7473"/>
                  </a:cubicBezTo>
                  <a:cubicBezTo>
                    <a:pt x="15478" y="7740"/>
                    <a:pt x="18080" y="7940"/>
                    <a:pt x="20816" y="8107"/>
                  </a:cubicBezTo>
                  <a:cubicBezTo>
                    <a:pt x="27720" y="8540"/>
                    <a:pt x="35459" y="8741"/>
                    <a:pt x="44065" y="8741"/>
                  </a:cubicBezTo>
                  <a:cubicBezTo>
                    <a:pt x="56141" y="8741"/>
                    <a:pt x="66481" y="8340"/>
                    <a:pt x="75054" y="7506"/>
                  </a:cubicBezTo>
                  <a:cubicBezTo>
                    <a:pt x="83293" y="6739"/>
                    <a:pt x="87563" y="5772"/>
                    <a:pt x="87930" y="4604"/>
                  </a:cubicBezTo>
                  <a:cubicBezTo>
                    <a:pt x="87930" y="4571"/>
                    <a:pt x="87963" y="4504"/>
                    <a:pt x="87963" y="4437"/>
                  </a:cubicBezTo>
                  <a:cubicBezTo>
                    <a:pt x="87963" y="3237"/>
                    <a:pt x="83660" y="2203"/>
                    <a:pt x="75054" y="1335"/>
                  </a:cubicBezTo>
                  <a:cubicBezTo>
                    <a:pt x="66481" y="435"/>
                    <a:pt x="56141" y="1"/>
                    <a:pt x="44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 rot="-1799831" flipH="1">
              <a:off x="5898549" y="2219675"/>
              <a:ext cx="2336065" cy="687777"/>
            </a:xfrm>
            <a:custGeom>
              <a:avLst/>
              <a:gdLst/>
              <a:ahLst/>
              <a:cxnLst/>
              <a:rect l="l" t="t" r="r" b="b"/>
              <a:pathLst>
                <a:path w="88463" h="26045" extrusionOk="0">
                  <a:moveTo>
                    <a:pt x="44905" y="383"/>
                  </a:moveTo>
                  <a:cubicBezTo>
                    <a:pt x="50030" y="383"/>
                    <a:pt x="55155" y="480"/>
                    <a:pt x="60280" y="673"/>
                  </a:cubicBezTo>
                  <a:cubicBezTo>
                    <a:pt x="67151" y="973"/>
                    <a:pt x="74056" y="1373"/>
                    <a:pt x="80861" y="2408"/>
                  </a:cubicBezTo>
                  <a:cubicBezTo>
                    <a:pt x="82196" y="2608"/>
                    <a:pt x="83530" y="2841"/>
                    <a:pt x="84864" y="3141"/>
                  </a:cubicBezTo>
                  <a:cubicBezTo>
                    <a:pt x="85665" y="3342"/>
                    <a:pt x="86532" y="3542"/>
                    <a:pt x="87266" y="3942"/>
                  </a:cubicBezTo>
                  <a:cubicBezTo>
                    <a:pt x="87466" y="4042"/>
                    <a:pt x="87666" y="4175"/>
                    <a:pt x="87833" y="4342"/>
                  </a:cubicBezTo>
                  <a:cubicBezTo>
                    <a:pt x="87926" y="4466"/>
                    <a:pt x="87947" y="4597"/>
                    <a:pt x="87936" y="4735"/>
                  </a:cubicBezTo>
                  <a:lnTo>
                    <a:pt x="87936" y="4735"/>
                  </a:lnTo>
                  <a:cubicBezTo>
                    <a:pt x="87935" y="4737"/>
                    <a:pt x="87934" y="4740"/>
                    <a:pt x="87933" y="4743"/>
                  </a:cubicBezTo>
                  <a:cubicBezTo>
                    <a:pt x="87800" y="5109"/>
                    <a:pt x="87333" y="5310"/>
                    <a:pt x="87032" y="5476"/>
                  </a:cubicBezTo>
                  <a:cubicBezTo>
                    <a:pt x="86298" y="5810"/>
                    <a:pt x="85531" y="6010"/>
                    <a:pt x="84731" y="6177"/>
                  </a:cubicBezTo>
                  <a:cubicBezTo>
                    <a:pt x="81962" y="6811"/>
                    <a:pt x="79093" y="7144"/>
                    <a:pt x="76258" y="7411"/>
                  </a:cubicBezTo>
                  <a:cubicBezTo>
                    <a:pt x="70087" y="8045"/>
                    <a:pt x="63882" y="8378"/>
                    <a:pt x="57678" y="8579"/>
                  </a:cubicBezTo>
                  <a:cubicBezTo>
                    <a:pt x="53315" y="8699"/>
                    <a:pt x="48940" y="8759"/>
                    <a:pt x="44567" y="8759"/>
                  </a:cubicBezTo>
                  <a:cubicBezTo>
                    <a:pt x="41652" y="8759"/>
                    <a:pt x="38738" y="8732"/>
                    <a:pt x="35829" y="8679"/>
                  </a:cubicBezTo>
                  <a:cubicBezTo>
                    <a:pt x="28924" y="8545"/>
                    <a:pt x="22019" y="8278"/>
                    <a:pt x="15148" y="7678"/>
                  </a:cubicBezTo>
                  <a:cubicBezTo>
                    <a:pt x="11945" y="7378"/>
                    <a:pt x="8743" y="7044"/>
                    <a:pt x="5574" y="6477"/>
                  </a:cubicBezTo>
                  <a:cubicBezTo>
                    <a:pt x="4540" y="6310"/>
                    <a:pt x="3506" y="6110"/>
                    <a:pt x="2539" y="5810"/>
                  </a:cubicBezTo>
                  <a:cubicBezTo>
                    <a:pt x="1938" y="5643"/>
                    <a:pt x="1304" y="5443"/>
                    <a:pt x="804" y="5076"/>
                  </a:cubicBezTo>
                  <a:cubicBezTo>
                    <a:pt x="575" y="4912"/>
                    <a:pt x="474" y="4781"/>
                    <a:pt x="407" y="4523"/>
                  </a:cubicBezTo>
                  <a:lnTo>
                    <a:pt x="407" y="4523"/>
                  </a:lnTo>
                  <a:cubicBezTo>
                    <a:pt x="489" y="4135"/>
                    <a:pt x="1042" y="3906"/>
                    <a:pt x="1338" y="3775"/>
                  </a:cubicBezTo>
                  <a:cubicBezTo>
                    <a:pt x="2172" y="3408"/>
                    <a:pt x="3039" y="3175"/>
                    <a:pt x="3906" y="3008"/>
                  </a:cubicBezTo>
                  <a:cubicBezTo>
                    <a:pt x="7109" y="2274"/>
                    <a:pt x="10378" y="1974"/>
                    <a:pt x="13647" y="1640"/>
                  </a:cubicBezTo>
                  <a:cubicBezTo>
                    <a:pt x="21185" y="906"/>
                    <a:pt x="28757" y="606"/>
                    <a:pt x="36363" y="473"/>
                  </a:cubicBezTo>
                  <a:cubicBezTo>
                    <a:pt x="39210" y="413"/>
                    <a:pt x="42057" y="383"/>
                    <a:pt x="44905" y="383"/>
                  </a:cubicBezTo>
                  <a:close/>
                  <a:moveTo>
                    <a:pt x="619" y="5447"/>
                  </a:moveTo>
                  <a:cubicBezTo>
                    <a:pt x="732" y="5529"/>
                    <a:pt x="859" y="5604"/>
                    <a:pt x="1004" y="5677"/>
                  </a:cubicBezTo>
                  <a:cubicBezTo>
                    <a:pt x="1705" y="6010"/>
                    <a:pt x="2439" y="6210"/>
                    <a:pt x="3172" y="6410"/>
                  </a:cubicBezTo>
                  <a:cubicBezTo>
                    <a:pt x="5908" y="7078"/>
                    <a:pt x="8743" y="7411"/>
                    <a:pt x="11512" y="7711"/>
                  </a:cubicBezTo>
                  <a:cubicBezTo>
                    <a:pt x="18517" y="8479"/>
                    <a:pt x="25555" y="8812"/>
                    <a:pt x="32593" y="9012"/>
                  </a:cubicBezTo>
                  <a:cubicBezTo>
                    <a:pt x="36517" y="9117"/>
                    <a:pt x="40450" y="9167"/>
                    <a:pt x="44387" y="9167"/>
                  </a:cubicBezTo>
                  <a:cubicBezTo>
                    <a:pt x="47981" y="9167"/>
                    <a:pt x="51579" y="9125"/>
                    <a:pt x="55176" y="9046"/>
                  </a:cubicBezTo>
                  <a:cubicBezTo>
                    <a:pt x="61614" y="8879"/>
                    <a:pt x="68052" y="8579"/>
                    <a:pt x="74490" y="8012"/>
                  </a:cubicBezTo>
                  <a:cubicBezTo>
                    <a:pt x="77592" y="7711"/>
                    <a:pt x="80694" y="7411"/>
                    <a:pt x="83763" y="6811"/>
                  </a:cubicBezTo>
                  <a:cubicBezTo>
                    <a:pt x="84697" y="6611"/>
                    <a:pt x="85598" y="6410"/>
                    <a:pt x="86499" y="6110"/>
                  </a:cubicBezTo>
                  <a:cubicBezTo>
                    <a:pt x="86938" y="5973"/>
                    <a:pt x="87400" y="5791"/>
                    <a:pt x="87772" y="5526"/>
                  </a:cubicBezTo>
                  <a:lnTo>
                    <a:pt x="87772" y="5526"/>
                  </a:lnTo>
                  <a:cubicBezTo>
                    <a:pt x="87379" y="7330"/>
                    <a:pt x="86869" y="9103"/>
                    <a:pt x="86298" y="10847"/>
                  </a:cubicBezTo>
                  <a:cubicBezTo>
                    <a:pt x="85098" y="14349"/>
                    <a:pt x="83530" y="17752"/>
                    <a:pt x="81562" y="20921"/>
                  </a:cubicBezTo>
                  <a:cubicBezTo>
                    <a:pt x="81295" y="21354"/>
                    <a:pt x="81095" y="21855"/>
                    <a:pt x="80661" y="22122"/>
                  </a:cubicBezTo>
                  <a:cubicBezTo>
                    <a:pt x="80361" y="22322"/>
                    <a:pt x="80027" y="22489"/>
                    <a:pt x="79660" y="22622"/>
                  </a:cubicBezTo>
                  <a:cubicBezTo>
                    <a:pt x="78560" y="23022"/>
                    <a:pt x="77392" y="23289"/>
                    <a:pt x="76258" y="23489"/>
                  </a:cubicBezTo>
                  <a:cubicBezTo>
                    <a:pt x="72989" y="24123"/>
                    <a:pt x="69653" y="24490"/>
                    <a:pt x="66318" y="24790"/>
                  </a:cubicBezTo>
                  <a:cubicBezTo>
                    <a:pt x="62815" y="25090"/>
                    <a:pt x="59313" y="25291"/>
                    <a:pt x="55810" y="25424"/>
                  </a:cubicBezTo>
                  <a:cubicBezTo>
                    <a:pt x="51929" y="25570"/>
                    <a:pt x="48048" y="25645"/>
                    <a:pt x="44170" y="25645"/>
                  </a:cubicBezTo>
                  <a:cubicBezTo>
                    <a:pt x="40083" y="25645"/>
                    <a:pt x="36000" y="25562"/>
                    <a:pt x="31926" y="25391"/>
                  </a:cubicBezTo>
                  <a:cubicBezTo>
                    <a:pt x="28324" y="25224"/>
                    <a:pt x="24721" y="25024"/>
                    <a:pt x="21119" y="24690"/>
                  </a:cubicBezTo>
                  <a:cubicBezTo>
                    <a:pt x="17649" y="24357"/>
                    <a:pt x="14147" y="23990"/>
                    <a:pt x="10745" y="23089"/>
                  </a:cubicBezTo>
                  <a:cubicBezTo>
                    <a:pt x="9777" y="22856"/>
                    <a:pt x="8776" y="22555"/>
                    <a:pt x="7876" y="22022"/>
                  </a:cubicBezTo>
                  <a:cubicBezTo>
                    <a:pt x="7142" y="21588"/>
                    <a:pt x="6875" y="20954"/>
                    <a:pt x="6441" y="20220"/>
                  </a:cubicBezTo>
                  <a:cubicBezTo>
                    <a:pt x="4507" y="16985"/>
                    <a:pt x="2972" y="13515"/>
                    <a:pt x="1838" y="9946"/>
                  </a:cubicBezTo>
                  <a:cubicBezTo>
                    <a:pt x="1571" y="9046"/>
                    <a:pt x="1304" y="8178"/>
                    <a:pt x="1071" y="7278"/>
                  </a:cubicBezTo>
                  <a:cubicBezTo>
                    <a:pt x="938" y="6811"/>
                    <a:pt x="837" y="6377"/>
                    <a:pt x="737" y="5910"/>
                  </a:cubicBezTo>
                  <a:cubicBezTo>
                    <a:pt x="689" y="5765"/>
                    <a:pt x="658" y="5602"/>
                    <a:pt x="619" y="5447"/>
                  </a:cubicBezTo>
                  <a:close/>
                  <a:moveTo>
                    <a:pt x="44440" y="1"/>
                  </a:moveTo>
                  <a:cubicBezTo>
                    <a:pt x="43682" y="1"/>
                    <a:pt x="42925" y="3"/>
                    <a:pt x="42167" y="6"/>
                  </a:cubicBezTo>
                  <a:cubicBezTo>
                    <a:pt x="34328" y="39"/>
                    <a:pt x="26456" y="239"/>
                    <a:pt x="18650" y="806"/>
                  </a:cubicBezTo>
                  <a:cubicBezTo>
                    <a:pt x="14747" y="1107"/>
                    <a:pt x="10845" y="1440"/>
                    <a:pt x="6975" y="2007"/>
                  </a:cubicBezTo>
                  <a:cubicBezTo>
                    <a:pt x="5708" y="2207"/>
                    <a:pt x="4407" y="2441"/>
                    <a:pt x="3139" y="2741"/>
                  </a:cubicBezTo>
                  <a:cubicBezTo>
                    <a:pt x="2339" y="2941"/>
                    <a:pt x="1538" y="3175"/>
                    <a:pt x="804" y="3575"/>
                  </a:cubicBezTo>
                  <a:cubicBezTo>
                    <a:pt x="494" y="3761"/>
                    <a:pt x="127" y="4004"/>
                    <a:pt x="23" y="4385"/>
                  </a:cubicBezTo>
                  <a:lnTo>
                    <a:pt x="23" y="4385"/>
                  </a:lnTo>
                  <a:cubicBezTo>
                    <a:pt x="11" y="4409"/>
                    <a:pt x="4" y="4439"/>
                    <a:pt x="4" y="4476"/>
                  </a:cubicBezTo>
                  <a:cubicBezTo>
                    <a:pt x="4" y="4476"/>
                    <a:pt x="4" y="4476"/>
                    <a:pt x="4" y="4476"/>
                  </a:cubicBezTo>
                  <a:lnTo>
                    <a:pt x="4" y="4476"/>
                  </a:lnTo>
                  <a:cubicBezTo>
                    <a:pt x="1" y="4500"/>
                    <a:pt x="1" y="4522"/>
                    <a:pt x="4" y="4542"/>
                  </a:cubicBezTo>
                  <a:lnTo>
                    <a:pt x="4" y="4542"/>
                  </a:lnTo>
                  <a:cubicBezTo>
                    <a:pt x="4" y="4545"/>
                    <a:pt x="5" y="4547"/>
                    <a:pt x="6" y="4550"/>
                  </a:cubicBezTo>
                  <a:lnTo>
                    <a:pt x="6" y="4550"/>
                  </a:lnTo>
                  <a:cubicBezTo>
                    <a:pt x="26" y="4896"/>
                    <a:pt x="177" y="5267"/>
                    <a:pt x="270" y="5610"/>
                  </a:cubicBezTo>
                  <a:cubicBezTo>
                    <a:pt x="370" y="6144"/>
                    <a:pt x="504" y="6644"/>
                    <a:pt x="637" y="7144"/>
                  </a:cubicBezTo>
                  <a:cubicBezTo>
                    <a:pt x="871" y="8078"/>
                    <a:pt x="1138" y="9012"/>
                    <a:pt x="1405" y="9913"/>
                  </a:cubicBezTo>
                  <a:cubicBezTo>
                    <a:pt x="1972" y="11748"/>
                    <a:pt x="2672" y="13515"/>
                    <a:pt x="3439" y="15250"/>
                  </a:cubicBezTo>
                  <a:cubicBezTo>
                    <a:pt x="4207" y="16985"/>
                    <a:pt x="5074" y="18686"/>
                    <a:pt x="6041" y="20320"/>
                  </a:cubicBezTo>
                  <a:cubicBezTo>
                    <a:pt x="6475" y="21054"/>
                    <a:pt x="6775" y="21788"/>
                    <a:pt x="7542" y="22255"/>
                  </a:cubicBezTo>
                  <a:cubicBezTo>
                    <a:pt x="8343" y="22789"/>
                    <a:pt x="9310" y="23122"/>
                    <a:pt x="10244" y="23389"/>
                  </a:cubicBezTo>
                  <a:cubicBezTo>
                    <a:pt x="11712" y="23790"/>
                    <a:pt x="13213" y="24056"/>
                    <a:pt x="14714" y="24290"/>
                  </a:cubicBezTo>
                  <a:cubicBezTo>
                    <a:pt x="18483" y="24890"/>
                    <a:pt x="22319" y="25224"/>
                    <a:pt x="26122" y="25491"/>
                  </a:cubicBezTo>
                  <a:cubicBezTo>
                    <a:pt x="32093" y="25887"/>
                    <a:pt x="38081" y="26044"/>
                    <a:pt x="44061" y="26044"/>
                  </a:cubicBezTo>
                  <a:cubicBezTo>
                    <a:pt x="46133" y="26044"/>
                    <a:pt x="48204" y="26025"/>
                    <a:pt x="50273" y="25991"/>
                  </a:cubicBezTo>
                  <a:cubicBezTo>
                    <a:pt x="57578" y="25858"/>
                    <a:pt x="64917" y="25491"/>
                    <a:pt x="72155" y="24557"/>
                  </a:cubicBezTo>
                  <a:cubicBezTo>
                    <a:pt x="73823" y="24357"/>
                    <a:pt x="75457" y="24090"/>
                    <a:pt x="77092" y="23756"/>
                  </a:cubicBezTo>
                  <a:cubicBezTo>
                    <a:pt x="78159" y="23523"/>
                    <a:pt x="79227" y="23256"/>
                    <a:pt x="80227" y="22822"/>
                  </a:cubicBezTo>
                  <a:cubicBezTo>
                    <a:pt x="80528" y="22689"/>
                    <a:pt x="80828" y="22555"/>
                    <a:pt x="81095" y="22322"/>
                  </a:cubicBezTo>
                  <a:cubicBezTo>
                    <a:pt x="81562" y="21955"/>
                    <a:pt x="81862" y="21254"/>
                    <a:pt x="82162" y="20721"/>
                  </a:cubicBezTo>
                  <a:cubicBezTo>
                    <a:pt x="83130" y="19120"/>
                    <a:pt x="83997" y="17485"/>
                    <a:pt x="84764" y="15784"/>
                  </a:cubicBezTo>
                  <a:cubicBezTo>
                    <a:pt x="85565" y="14049"/>
                    <a:pt x="86232" y="12281"/>
                    <a:pt x="86832" y="10480"/>
                  </a:cubicBezTo>
                  <a:cubicBezTo>
                    <a:pt x="87132" y="9546"/>
                    <a:pt x="87399" y="8612"/>
                    <a:pt x="87666" y="7645"/>
                  </a:cubicBezTo>
                  <a:cubicBezTo>
                    <a:pt x="87891" y="6777"/>
                    <a:pt x="88178" y="5847"/>
                    <a:pt x="88318" y="4944"/>
                  </a:cubicBezTo>
                  <a:lnTo>
                    <a:pt x="88318" y="4944"/>
                  </a:lnTo>
                  <a:cubicBezTo>
                    <a:pt x="88323" y="4933"/>
                    <a:pt x="88329" y="4921"/>
                    <a:pt x="88333" y="4909"/>
                  </a:cubicBezTo>
                  <a:cubicBezTo>
                    <a:pt x="88343" y="4875"/>
                    <a:pt x="88344" y="4842"/>
                    <a:pt x="88337" y="4811"/>
                  </a:cubicBezTo>
                  <a:lnTo>
                    <a:pt x="88337" y="4811"/>
                  </a:lnTo>
                  <a:cubicBezTo>
                    <a:pt x="88463" y="3567"/>
                    <a:pt x="86291" y="3106"/>
                    <a:pt x="85431" y="2875"/>
                  </a:cubicBezTo>
                  <a:cubicBezTo>
                    <a:pt x="82429" y="2074"/>
                    <a:pt x="79260" y="1740"/>
                    <a:pt x="76125" y="1407"/>
                  </a:cubicBezTo>
                  <a:cubicBezTo>
                    <a:pt x="72755" y="1040"/>
                    <a:pt x="69353" y="773"/>
                    <a:pt x="65984" y="573"/>
                  </a:cubicBezTo>
                  <a:cubicBezTo>
                    <a:pt x="58803" y="150"/>
                    <a:pt x="51621" y="1"/>
                    <a:pt x="444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 rot="-1799831" flipH="1">
              <a:off x="7128253" y="1197209"/>
              <a:ext cx="680937" cy="685347"/>
            </a:xfrm>
            <a:custGeom>
              <a:avLst/>
              <a:gdLst/>
              <a:ahLst/>
              <a:cxnLst/>
              <a:rect l="l" t="t" r="r" b="b"/>
              <a:pathLst>
                <a:path w="25786" h="25953" extrusionOk="0">
                  <a:moveTo>
                    <a:pt x="3803" y="0"/>
                  </a:moveTo>
                  <a:cubicBezTo>
                    <a:pt x="1201" y="5437"/>
                    <a:pt x="0" y="11042"/>
                    <a:pt x="267" y="16846"/>
                  </a:cubicBezTo>
                  <a:cubicBezTo>
                    <a:pt x="334" y="18680"/>
                    <a:pt x="467" y="20482"/>
                    <a:pt x="701" y="22216"/>
                  </a:cubicBezTo>
                  <a:lnTo>
                    <a:pt x="734" y="22216"/>
                  </a:lnTo>
                  <a:cubicBezTo>
                    <a:pt x="734" y="23450"/>
                    <a:pt x="5104" y="24484"/>
                    <a:pt x="13910" y="25318"/>
                  </a:cubicBezTo>
                  <a:cubicBezTo>
                    <a:pt x="16545" y="25552"/>
                    <a:pt x="19314" y="25785"/>
                    <a:pt x="22250" y="25952"/>
                  </a:cubicBezTo>
                  <a:cubicBezTo>
                    <a:pt x="22516" y="18480"/>
                    <a:pt x="23684" y="11242"/>
                    <a:pt x="25785" y="4237"/>
                  </a:cubicBezTo>
                  <a:cubicBezTo>
                    <a:pt x="22316" y="4036"/>
                    <a:pt x="19081" y="3770"/>
                    <a:pt x="16045" y="3436"/>
                  </a:cubicBezTo>
                  <a:cubicBezTo>
                    <a:pt x="7873" y="2569"/>
                    <a:pt x="3803" y="1535"/>
                    <a:pt x="3770" y="334"/>
                  </a:cubicBezTo>
                  <a:cubicBezTo>
                    <a:pt x="3770" y="200"/>
                    <a:pt x="3803" y="100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1"/>
            <p:cNvSpPr/>
            <p:nvPr/>
          </p:nvSpPr>
          <p:spPr>
            <a:xfrm rot="-1799831" flipH="1">
              <a:off x="5566225" y="1776164"/>
              <a:ext cx="1817268" cy="700320"/>
            </a:xfrm>
            <a:custGeom>
              <a:avLst/>
              <a:gdLst/>
              <a:ahLst/>
              <a:cxnLst/>
              <a:rect l="l" t="t" r="r" b="b"/>
              <a:pathLst>
                <a:path w="68817" h="26520" extrusionOk="0">
                  <a:moveTo>
                    <a:pt x="64981" y="1"/>
                  </a:moveTo>
                  <a:lnTo>
                    <a:pt x="64847" y="67"/>
                  </a:lnTo>
                  <a:cubicBezTo>
                    <a:pt x="64880" y="134"/>
                    <a:pt x="64880" y="201"/>
                    <a:pt x="64880" y="234"/>
                  </a:cubicBezTo>
                  <a:cubicBezTo>
                    <a:pt x="64880" y="1035"/>
                    <a:pt x="62779" y="2236"/>
                    <a:pt x="52738" y="3270"/>
                  </a:cubicBezTo>
                  <a:cubicBezTo>
                    <a:pt x="44633" y="4137"/>
                    <a:pt x="34759" y="4537"/>
                    <a:pt x="23317" y="4537"/>
                  </a:cubicBezTo>
                  <a:cubicBezTo>
                    <a:pt x="16146" y="4537"/>
                    <a:pt x="9508" y="4370"/>
                    <a:pt x="3603" y="4037"/>
                  </a:cubicBezTo>
                  <a:lnTo>
                    <a:pt x="3537" y="4037"/>
                  </a:lnTo>
                  <a:lnTo>
                    <a:pt x="3537" y="4070"/>
                  </a:lnTo>
                  <a:cubicBezTo>
                    <a:pt x="1435" y="11075"/>
                    <a:pt x="234" y="18381"/>
                    <a:pt x="1" y="25819"/>
                  </a:cubicBezTo>
                  <a:lnTo>
                    <a:pt x="1" y="25886"/>
                  </a:lnTo>
                  <a:lnTo>
                    <a:pt x="68" y="25886"/>
                  </a:lnTo>
                  <a:cubicBezTo>
                    <a:pt x="6939" y="26286"/>
                    <a:pt x="14745" y="26520"/>
                    <a:pt x="23317" y="26520"/>
                  </a:cubicBezTo>
                  <a:cubicBezTo>
                    <a:pt x="35593" y="26520"/>
                    <a:pt x="46200" y="26086"/>
                    <a:pt x="54907" y="25219"/>
                  </a:cubicBezTo>
                  <a:cubicBezTo>
                    <a:pt x="63513" y="24351"/>
                    <a:pt x="67816" y="23351"/>
                    <a:pt x="68083" y="22117"/>
                  </a:cubicBezTo>
                  <a:lnTo>
                    <a:pt x="68116" y="22117"/>
                  </a:lnTo>
                  <a:lnTo>
                    <a:pt x="68116" y="22050"/>
                  </a:lnTo>
                  <a:cubicBezTo>
                    <a:pt x="68316" y="20315"/>
                    <a:pt x="68483" y="18514"/>
                    <a:pt x="68550" y="16713"/>
                  </a:cubicBezTo>
                  <a:cubicBezTo>
                    <a:pt x="68817" y="10975"/>
                    <a:pt x="67616" y="5338"/>
                    <a:pt x="6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1"/>
            <p:cNvSpPr/>
            <p:nvPr/>
          </p:nvSpPr>
          <p:spPr>
            <a:xfrm rot="-1799831" flipH="1">
              <a:off x="5456421" y="1566088"/>
              <a:ext cx="2202206" cy="231697"/>
            </a:xfrm>
            <a:custGeom>
              <a:avLst/>
              <a:gdLst/>
              <a:ahLst/>
              <a:cxnLst/>
              <a:rect l="l" t="t" r="r" b="b"/>
              <a:pathLst>
                <a:path w="83394" h="8774" extrusionOk="0">
                  <a:moveTo>
                    <a:pt x="41730" y="0"/>
                  </a:moveTo>
                  <a:cubicBezTo>
                    <a:pt x="35626" y="0"/>
                    <a:pt x="29989" y="134"/>
                    <a:pt x="24818" y="367"/>
                  </a:cubicBezTo>
                  <a:cubicBezTo>
                    <a:pt x="20282" y="567"/>
                    <a:pt x="16079" y="868"/>
                    <a:pt x="12243" y="1235"/>
                  </a:cubicBezTo>
                  <a:cubicBezTo>
                    <a:pt x="4771" y="2002"/>
                    <a:pt x="735" y="2936"/>
                    <a:pt x="101" y="4003"/>
                  </a:cubicBezTo>
                  <a:cubicBezTo>
                    <a:pt x="34" y="4103"/>
                    <a:pt x="1" y="4203"/>
                    <a:pt x="1" y="4337"/>
                  </a:cubicBezTo>
                  <a:cubicBezTo>
                    <a:pt x="34" y="5538"/>
                    <a:pt x="4104" y="6572"/>
                    <a:pt x="12276" y="7439"/>
                  </a:cubicBezTo>
                  <a:cubicBezTo>
                    <a:pt x="15312" y="7773"/>
                    <a:pt x="18547" y="8039"/>
                    <a:pt x="22016" y="8240"/>
                  </a:cubicBezTo>
                  <a:cubicBezTo>
                    <a:pt x="27954" y="8573"/>
                    <a:pt x="34525" y="8773"/>
                    <a:pt x="41730" y="8773"/>
                  </a:cubicBezTo>
                  <a:cubicBezTo>
                    <a:pt x="53205" y="8773"/>
                    <a:pt x="63012" y="8340"/>
                    <a:pt x="71151" y="7506"/>
                  </a:cubicBezTo>
                  <a:cubicBezTo>
                    <a:pt x="79291" y="6638"/>
                    <a:pt x="83360" y="5604"/>
                    <a:pt x="83394" y="4370"/>
                  </a:cubicBezTo>
                  <a:cubicBezTo>
                    <a:pt x="83394" y="4303"/>
                    <a:pt x="83360" y="4237"/>
                    <a:pt x="83327" y="4170"/>
                  </a:cubicBezTo>
                  <a:lnTo>
                    <a:pt x="83327" y="4137"/>
                  </a:lnTo>
                  <a:cubicBezTo>
                    <a:pt x="82793" y="3003"/>
                    <a:pt x="78757" y="2069"/>
                    <a:pt x="71185" y="1301"/>
                  </a:cubicBezTo>
                  <a:cubicBezTo>
                    <a:pt x="63012" y="434"/>
                    <a:pt x="53205" y="0"/>
                    <a:pt x="4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 rot="-1799831" flipH="1">
              <a:off x="5496411" y="1522778"/>
              <a:ext cx="2410956" cy="816723"/>
            </a:xfrm>
            <a:custGeom>
              <a:avLst/>
              <a:gdLst/>
              <a:ahLst/>
              <a:cxnLst/>
              <a:rect l="l" t="t" r="r" b="b"/>
              <a:pathLst>
                <a:path w="91299" h="30928" extrusionOk="0">
                  <a:moveTo>
                    <a:pt x="46241" y="334"/>
                  </a:moveTo>
                  <a:cubicBezTo>
                    <a:pt x="53548" y="334"/>
                    <a:pt x="60879" y="517"/>
                    <a:pt x="68182" y="1039"/>
                  </a:cubicBezTo>
                  <a:cubicBezTo>
                    <a:pt x="71685" y="1272"/>
                    <a:pt x="75187" y="1572"/>
                    <a:pt x="78656" y="2039"/>
                  </a:cubicBezTo>
                  <a:cubicBezTo>
                    <a:pt x="80257" y="2240"/>
                    <a:pt x="81859" y="2473"/>
                    <a:pt x="83426" y="2807"/>
                  </a:cubicBezTo>
                  <a:cubicBezTo>
                    <a:pt x="84394" y="3007"/>
                    <a:pt x="85361" y="3240"/>
                    <a:pt x="86262" y="3674"/>
                  </a:cubicBezTo>
                  <a:cubicBezTo>
                    <a:pt x="86495" y="3774"/>
                    <a:pt x="86762" y="3907"/>
                    <a:pt x="86962" y="4108"/>
                  </a:cubicBezTo>
                  <a:cubicBezTo>
                    <a:pt x="87029" y="4141"/>
                    <a:pt x="87096" y="4274"/>
                    <a:pt x="87096" y="4274"/>
                  </a:cubicBezTo>
                  <a:cubicBezTo>
                    <a:pt x="87110" y="4300"/>
                    <a:pt x="87126" y="4328"/>
                    <a:pt x="87141" y="4358"/>
                  </a:cubicBezTo>
                  <a:lnTo>
                    <a:pt x="87141" y="4358"/>
                  </a:lnTo>
                  <a:cubicBezTo>
                    <a:pt x="87231" y="4794"/>
                    <a:pt x="86817" y="5049"/>
                    <a:pt x="86495" y="5242"/>
                  </a:cubicBezTo>
                  <a:cubicBezTo>
                    <a:pt x="85895" y="5609"/>
                    <a:pt x="85194" y="5809"/>
                    <a:pt x="84494" y="6009"/>
                  </a:cubicBezTo>
                  <a:cubicBezTo>
                    <a:pt x="81959" y="6676"/>
                    <a:pt x="79357" y="7010"/>
                    <a:pt x="76755" y="7310"/>
                  </a:cubicBezTo>
                  <a:cubicBezTo>
                    <a:pt x="70684" y="8010"/>
                    <a:pt x="64580" y="8377"/>
                    <a:pt x="58475" y="8577"/>
                  </a:cubicBezTo>
                  <a:cubicBezTo>
                    <a:pt x="54467" y="8710"/>
                    <a:pt x="50448" y="8768"/>
                    <a:pt x="46424" y="8768"/>
                  </a:cubicBezTo>
                  <a:cubicBezTo>
                    <a:pt x="43382" y="8768"/>
                    <a:pt x="40338" y="8735"/>
                    <a:pt x="37293" y="8677"/>
                  </a:cubicBezTo>
                  <a:cubicBezTo>
                    <a:pt x="30589" y="8544"/>
                    <a:pt x="23884" y="8244"/>
                    <a:pt x="17246" y="7577"/>
                  </a:cubicBezTo>
                  <a:cubicBezTo>
                    <a:pt x="14244" y="7276"/>
                    <a:pt x="11208" y="6943"/>
                    <a:pt x="8273" y="6309"/>
                  </a:cubicBezTo>
                  <a:cubicBezTo>
                    <a:pt x="7372" y="6109"/>
                    <a:pt x="6471" y="5909"/>
                    <a:pt x="5638" y="5609"/>
                  </a:cubicBezTo>
                  <a:cubicBezTo>
                    <a:pt x="5171" y="5442"/>
                    <a:pt x="4603" y="5242"/>
                    <a:pt x="4270" y="4841"/>
                  </a:cubicBezTo>
                  <a:cubicBezTo>
                    <a:pt x="4149" y="4690"/>
                    <a:pt x="4138" y="4539"/>
                    <a:pt x="4211" y="4337"/>
                  </a:cubicBezTo>
                  <a:lnTo>
                    <a:pt x="4211" y="4337"/>
                  </a:lnTo>
                  <a:cubicBezTo>
                    <a:pt x="4221" y="4330"/>
                    <a:pt x="4229" y="4320"/>
                    <a:pt x="4237" y="4308"/>
                  </a:cubicBezTo>
                  <a:cubicBezTo>
                    <a:pt x="4537" y="3807"/>
                    <a:pt x="5204" y="3574"/>
                    <a:pt x="5704" y="3407"/>
                  </a:cubicBezTo>
                  <a:cubicBezTo>
                    <a:pt x="6772" y="3007"/>
                    <a:pt x="7872" y="2773"/>
                    <a:pt x="8973" y="2573"/>
                  </a:cubicBezTo>
                  <a:cubicBezTo>
                    <a:pt x="12576" y="1906"/>
                    <a:pt x="16245" y="1572"/>
                    <a:pt x="19881" y="1272"/>
                  </a:cubicBezTo>
                  <a:cubicBezTo>
                    <a:pt x="28020" y="605"/>
                    <a:pt x="36193" y="372"/>
                    <a:pt x="44332" y="338"/>
                  </a:cubicBezTo>
                  <a:cubicBezTo>
                    <a:pt x="44968" y="336"/>
                    <a:pt x="45604" y="334"/>
                    <a:pt x="46241" y="334"/>
                  </a:cubicBezTo>
                  <a:close/>
                  <a:moveTo>
                    <a:pt x="3914" y="4881"/>
                  </a:moveTo>
                  <a:cubicBezTo>
                    <a:pt x="4308" y="5495"/>
                    <a:pt x="5455" y="5873"/>
                    <a:pt x="5938" y="6042"/>
                  </a:cubicBezTo>
                  <a:cubicBezTo>
                    <a:pt x="8273" y="6809"/>
                    <a:pt x="10741" y="7110"/>
                    <a:pt x="13176" y="7443"/>
                  </a:cubicBezTo>
                  <a:cubicBezTo>
                    <a:pt x="20081" y="8344"/>
                    <a:pt x="27053" y="8744"/>
                    <a:pt x="34024" y="8944"/>
                  </a:cubicBezTo>
                  <a:cubicBezTo>
                    <a:pt x="37870" y="9066"/>
                    <a:pt x="41715" y="9124"/>
                    <a:pt x="45560" y="9124"/>
                  </a:cubicBezTo>
                  <a:cubicBezTo>
                    <a:pt x="49120" y="9124"/>
                    <a:pt x="52680" y="9074"/>
                    <a:pt x="56240" y="8978"/>
                  </a:cubicBezTo>
                  <a:cubicBezTo>
                    <a:pt x="62511" y="8811"/>
                    <a:pt x="68783" y="8511"/>
                    <a:pt x="75054" y="7844"/>
                  </a:cubicBezTo>
                  <a:cubicBezTo>
                    <a:pt x="77989" y="7543"/>
                    <a:pt x="80991" y="7210"/>
                    <a:pt x="83860" y="6543"/>
                  </a:cubicBezTo>
                  <a:cubicBezTo>
                    <a:pt x="84694" y="6342"/>
                    <a:pt x="85528" y="6142"/>
                    <a:pt x="86295" y="5775"/>
                  </a:cubicBezTo>
                  <a:cubicBezTo>
                    <a:pt x="86695" y="5609"/>
                    <a:pt x="87196" y="5375"/>
                    <a:pt x="87429" y="4975"/>
                  </a:cubicBezTo>
                  <a:cubicBezTo>
                    <a:pt x="87431" y="4971"/>
                    <a:pt x="87433" y="4966"/>
                    <a:pt x="87435" y="4962"/>
                  </a:cubicBezTo>
                  <a:lnTo>
                    <a:pt x="87435" y="4962"/>
                  </a:lnTo>
                  <a:cubicBezTo>
                    <a:pt x="87490" y="5074"/>
                    <a:pt x="87545" y="5183"/>
                    <a:pt x="87596" y="5275"/>
                  </a:cubicBezTo>
                  <a:cubicBezTo>
                    <a:pt x="88430" y="7176"/>
                    <a:pt x="89130" y="9144"/>
                    <a:pt x="89664" y="11179"/>
                  </a:cubicBezTo>
                  <a:cubicBezTo>
                    <a:pt x="90665" y="15115"/>
                    <a:pt x="90832" y="19152"/>
                    <a:pt x="90531" y="23221"/>
                  </a:cubicBezTo>
                  <a:cubicBezTo>
                    <a:pt x="90467" y="24191"/>
                    <a:pt x="90371" y="25193"/>
                    <a:pt x="90243" y="26196"/>
                  </a:cubicBezTo>
                  <a:lnTo>
                    <a:pt x="90243" y="26196"/>
                  </a:lnTo>
                  <a:cubicBezTo>
                    <a:pt x="90226" y="26217"/>
                    <a:pt x="90212" y="26247"/>
                    <a:pt x="90198" y="26290"/>
                  </a:cubicBezTo>
                  <a:cubicBezTo>
                    <a:pt x="90165" y="26657"/>
                    <a:pt x="89698" y="26891"/>
                    <a:pt x="89397" y="27057"/>
                  </a:cubicBezTo>
                  <a:cubicBezTo>
                    <a:pt x="88697" y="27391"/>
                    <a:pt x="87896" y="27624"/>
                    <a:pt x="87129" y="27791"/>
                  </a:cubicBezTo>
                  <a:cubicBezTo>
                    <a:pt x="84360" y="28492"/>
                    <a:pt x="81492" y="28792"/>
                    <a:pt x="78690" y="29125"/>
                  </a:cubicBezTo>
                  <a:cubicBezTo>
                    <a:pt x="72218" y="29793"/>
                    <a:pt x="65747" y="30160"/>
                    <a:pt x="59242" y="30360"/>
                  </a:cubicBezTo>
                  <a:cubicBezTo>
                    <a:pt x="54607" y="30503"/>
                    <a:pt x="49960" y="30571"/>
                    <a:pt x="45315" y="30571"/>
                  </a:cubicBezTo>
                  <a:cubicBezTo>
                    <a:pt x="42405" y="30571"/>
                    <a:pt x="39497" y="30544"/>
                    <a:pt x="36593" y="30493"/>
                  </a:cubicBezTo>
                  <a:cubicBezTo>
                    <a:pt x="29488" y="30360"/>
                    <a:pt x="22416" y="30059"/>
                    <a:pt x="15344" y="29426"/>
                  </a:cubicBezTo>
                  <a:cubicBezTo>
                    <a:pt x="12142" y="29159"/>
                    <a:pt x="8873" y="28825"/>
                    <a:pt x="5704" y="28225"/>
                  </a:cubicBezTo>
                  <a:cubicBezTo>
                    <a:pt x="4704" y="28058"/>
                    <a:pt x="3736" y="27825"/>
                    <a:pt x="2769" y="27524"/>
                  </a:cubicBezTo>
                  <a:cubicBezTo>
                    <a:pt x="2268" y="27358"/>
                    <a:pt x="1668" y="27191"/>
                    <a:pt x="1268" y="26790"/>
                  </a:cubicBezTo>
                  <a:cubicBezTo>
                    <a:pt x="1201" y="26690"/>
                    <a:pt x="1134" y="26590"/>
                    <a:pt x="1101" y="26457"/>
                  </a:cubicBezTo>
                  <a:cubicBezTo>
                    <a:pt x="1101" y="26444"/>
                    <a:pt x="1099" y="26430"/>
                    <a:pt x="1096" y="26416"/>
                  </a:cubicBezTo>
                  <a:lnTo>
                    <a:pt x="1096" y="26416"/>
                  </a:lnTo>
                  <a:cubicBezTo>
                    <a:pt x="732" y="23460"/>
                    <a:pt x="501" y="20439"/>
                    <a:pt x="667" y="17484"/>
                  </a:cubicBezTo>
                  <a:cubicBezTo>
                    <a:pt x="834" y="14548"/>
                    <a:pt x="1401" y="11680"/>
                    <a:pt x="2302" y="8911"/>
                  </a:cubicBezTo>
                  <a:cubicBezTo>
                    <a:pt x="2764" y="7553"/>
                    <a:pt x="3301" y="6195"/>
                    <a:pt x="3914" y="4881"/>
                  </a:cubicBezTo>
                  <a:close/>
                  <a:moveTo>
                    <a:pt x="45939" y="1"/>
                  </a:moveTo>
                  <a:cubicBezTo>
                    <a:pt x="38171" y="1"/>
                    <a:pt x="30382" y="183"/>
                    <a:pt x="22650" y="705"/>
                  </a:cubicBezTo>
                  <a:cubicBezTo>
                    <a:pt x="18680" y="972"/>
                    <a:pt x="14744" y="1306"/>
                    <a:pt x="10808" y="1906"/>
                  </a:cubicBezTo>
                  <a:cubicBezTo>
                    <a:pt x="9440" y="2106"/>
                    <a:pt x="8039" y="2340"/>
                    <a:pt x="6672" y="2707"/>
                  </a:cubicBezTo>
                  <a:cubicBezTo>
                    <a:pt x="5904" y="2907"/>
                    <a:pt x="5070" y="3140"/>
                    <a:pt x="4403" y="3574"/>
                  </a:cubicBezTo>
                  <a:cubicBezTo>
                    <a:pt x="4211" y="3702"/>
                    <a:pt x="4020" y="3830"/>
                    <a:pt x="3916" y="4016"/>
                  </a:cubicBezTo>
                  <a:lnTo>
                    <a:pt x="3916" y="4016"/>
                  </a:lnTo>
                  <a:cubicBezTo>
                    <a:pt x="3882" y="4028"/>
                    <a:pt x="3859" y="4051"/>
                    <a:pt x="3836" y="4074"/>
                  </a:cubicBezTo>
                  <a:cubicBezTo>
                    <a:pt x="1301" y="9378"/>
                    <a:pt x="0" y="15149"/>
                    <a:pt x="267" y="21053"/>
                  </a:cubicBezTo>
                  <a:cubicBezTo>
                    <a:pt x="367" y="22821"/>
                    <a:pt x="501" y="24589"/>
                    <a:pt x="734" y="26357"/>
                  </a:cubicBezTo>
                  <a:cubicBezTo>
                    <a:pt x="734" y="26357"/>
                    <a:pt x="734" y="26357"/>
                    <a:pt x="734" y="26357"/>
                  </a:cubicBezTo>
                  <a:lnTo>
                    <a:pt x="734" y="26357"/>
                  </a:lnTo>
                  <a:cubicBezTo>
                    <a:pt x="734" y="26361"/>
                    <a:pt x="734" y="26365"/>
                    <a:pt x="734" y="26369"/>
                  </a:cubicBezTo>
                  <a:lnTo>
                    <a:pt x="734" y="26369"/>
                  </a:lnTo>
                  <a:cubicBezTo>
                    <a:pt x="781" y="27394"/>
                    <a:pt x="2572" y="27792"/>
                    <a:pt x="3336" y="28025"/>
                  </a:cubicBezTo>
                  <a:cubicBezTo>
                    <a:pt x="5904" y="28725"/>
                    <a:pt x="8573" y="29059"/>
                    <a:pt x="11242" y="29359"/>
                  </a:cubicBezTo>
                  <a:cubicBezTo>
                    <a:pt x="18547" y="30193"/>
                    <a:pt x="25885" y="30560"/>
                    <a:pt x="33257" y="30760"/>
                  </a:cubicBezTo>
                  <a:cubicBezTo>
                    <a:pt x="37501" y="30868"/>
                    <a:pt x="41745" y="30928"/>
                    <a:pt x="45989" y="30928"/>
                  </a:cubicBezTo>
                  <a:cubicBezTo>
                    <a:pt x="49584" y="30928"/>
                    <a:pt x="53179" y="30885"/>
                    <a:pt x="56774" y="30793"/>
                  </a:cubicBezTo>
                  <a:cubicBezTo>
                    <a:pt x="63445" y="30627"/>
                    <a:pt x="70117" y="30293"/>
                    <a:pt x="76755" y="29659"/>
                  </a:cubicBezTo>
                  <a:cubicBezTo>
                    <a:pt x="79924" y="29359"/>
                    <a:pt x="83160" y="29025"/>
                    <a:pt x="86295" y="28392"/>
                  </a:cubicBezTo>
                  <a:cubicBezTo>
                    <a:pt x="87229" y="28191"/>
                    <a:pt x="88163" y="27958"/>
                    <a:pt x="89030" y="27624"/>
                  </a:cubicBezTo>
                  <a:cubicBezTo>
                    <a:pt x="89497" y="27458"/>
                    <a:pt x="90064" y="27257"/>
                    <a:pt x="90398" y="26857"/>
                  </a:cubicBezTo>
                  <a:cubicBezTo>
                    <a:pt x="90479" y="26750"/>
                    <a:pt x="90537" y="26621"/>
                    <a:pt x="90575" y="26488"/>
                  </a:cubicBezTo>
                  <a:lnTo>
                    <a:pt x="90575" y="26488"/>
                  </a:lnTo>
                  <a:cubicBezTo>
                    <a:pt x="90591" y="26467"/>
                    <a:pt x="90598" y="26435"/>
                    <a:pt x="90598" y="26390"/>
                  </a:cubicBezTo>
                  <a:lnTo>
                    <a:pt x="90598" y="26390"/>
                  </a:lnTo>
                  <a:cubicBezTo>
                    <a:pt x="90598" y="26390"/>
                    <a:pt x="90598" y="26390"/>
                    <a:pt x="90598" y="26390"/>
                  </a:cubicBezTo>
                  <a:cubicBezTo>
                    <a:pt x="91099" y="22254"/>
                    <a:pt x="91299" y="18051"/>
                    <a:pt x="90598" y="13915"/>
                  </a:cubicBezTo>
                  <a:cubicBezTo>
                    <a:pt x="90265" y="11913"/>
                    <a:pt x="89731" y="9978"/>
                    <a:pt x="89064" y="8077"/>
                  </a:cubicBezTo>
                  <a:cubicBezTo>
                    <a:pt x="88697" y="7110"/>
                    <a:pt x="88330" y="6142"/>
                    <a:pt x="87896" y="5242"/>
                  </a:cubicBezTo>
                  <a:cubicBezTo>
                    <a:pt x="87796" y="5008"/>
                    <a:pt x="87696" y="4775"/>
                    <a:pt x="87563" y="4541"/>
                  </a:cubicBezTo>
                  <a:cubicBezTo>
                    <a:pt x="87548" y="4497"/>
                    <a:pt x="87527" y="4453"/>
                    <a:pt x="87505" y="4412"/>
                  </a:cubicBezTo>
                  <a:lnTo>
                    <a:pt x="87505" y="4412"/>
                  </a:lnTo>
                  <a:cubicBezTo>
                    <a:pt x="87503" y="4389"/>
                    <a:pt x="87499" y="4365"/>
                    <a:pt x="87496" y="4341"/>
                  </a:cubicBezTo>
                  <a:cubicBezTo>
                    <a:pt x="87483" y="4309"/>
                    <a:pt x="87459" y="4280"/>
                    <a:pt x="87430" y="4254"/>
                  </a:cubicBezTo>
                  <a:lnTo>
                    <a:pt x="87430" y="4254"/>
                  </a:lnTo>
                  <a:cubicBezTo>
                    <a:pt x="87382" y="4172"/>
                    <a:pt x="87345" y="4090"/>
                    <a:pt x="87262" y="4007"/>
                  </a:cubicBezTo>
                  <a:cubicBezTo>
                    <a:pt x="86862" y="3540"/>
                    <a:pt x="86162" y="3274"/>
                    <a:pt x="85561" y="3073"/>
                  </a:cubicBezTo>
                  <a:cubicBezTo>
                    <a:pt x="84460" y="2707"/>
                    <a:pt x="83326" y="2473"/>
                    <a:pt x="82159" y="2240"/>
                  </a:cubicBezTo>
                  <a:cubicBezTo>
                    <a:pt x="78656" y="1606"/>
                    <a:pt x="75054" y="1239"/>
                    <a:pt x="71485" y="939"/>
                  </a:cubicBezTo>
                  <a:cubicBezTo>
                    <a:pt x="63679" y="271"/>
                    <a:pt x="55807" y="38"/>
                    <a:pt x="47968" y="5"/>
                  </a:cubicBezTo>
                  <a:cubicBezTo>
                    <a:pt x="47292" y="2"/>
                    <a:pt x="46615" y="1"/>
                    <a:pt x="45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 rot="-1799831" flipH="1">
              <a:off x="6207574" y="661991"/>
              <a:ext cx="1079977" cy="717934"/>
            </a:xfrm>
            <a:custGeom>
              <a:avLst/>
              <a:gdLst/>
              <a:ahLst/>
              <a:cxnLst/>
              <a:rect l="l" t="t" r="r" b="b"/>
              <a:pathLst>
                <a:path w="40897" h="27187" extrusionOk="0">
                  <a:moveTo>
                    <a:pt x="39195" y="0"/>
                  </a:moveTo>
                  <a:cubicBezTo>
                    <a:pt x="26853" y="534"/>
                    <a:pt x="16279" y="5204"/>
                    <a:pt x="7406" y="14077"/>
                  </a:cubicBezTo>
                  <a:cubicBezTo>
                    <a:pt x="4771" y="16746"/>
                    <a:pt x="2302" y="19748"/>
                    <a:pt x="0" y="23150"/>
                  </a:cubicBezTo>
                  <a:cubicBezTo>
                    <a:pt x="0" y="23183"/>
                    <a:pt x="0" y="23217"/>
                    <a:pt x="0" y="23250"/>
                  </a:cubicBezTo>
                  <a:cubicBezTo>
                    <a:pt x="0" y="24451"/>
                    <a:pt x="3803" y="25485"/>
                    <a:pt x="11475" y="26319"/>
                  </a:cubicBezTo>
                  <a:cubicBezTo>
                    <a:pt x="14844" y="26719"/>
                    <a:pt x="18514" y="26986"/>
                    <a:pt x="22483" y="27186"/>
                  </a:cubicBezTo>
                  <a:cubicBezTo>
                    <a:pt x="23117" y="25719"/>
                    <a:pt x="23784" y="24218"/>
                    <a:pt x="24518" y="22750"/>
                  </a:cubicBezTo>
                  <a:cubicBezTo>
                    <a:pt x="28688" y="14177"/>
                    <a:pt x="34158" y="6605"/>
                    <a:pt x="40896" y="100"/>
                  </a:cubicBezTo>
                  <a:cubicBezTo>
                    <a:pt x="40329" y="67"/>
                    <a:pt x="39762" y="34"/>
                    <a:pt x="39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 rot="-1799831" flipH="1">
              <a:off x="5322789" y="1058279"/>
              <a:ext cx="1483401" cy="730266"/>
            </a:xfrm>
            <a:custGeom>
              <a:avLst/>
              <a:gdLst/>
              <a:ahLst/>
              <a:cxnLst/>
              <a:rect l="l" t="t" r="r" b="b"/>
              <a:pathLst>
                <a:path w="56174" h="27654" extrusionOk="0">
                  <a:moveTo>
                    <a:pt x="18447" y="1"/>
                  </a:moveTo>
                  <a:cubicBezTo>
                    <a:pt x="11742" y="6505"/>
                    <a:pt x="6205" y="14111"/>
                    <a:pt x="2035" y="22683"/>
                  </a:cubicBezTo>
                  <a:cubicBezTo>
                    <a:pt x="1334" y="24151"/>
                    <a:pt x="667" y="25652"/>
                    <a:pt x="33" y="27153"/>
                  </a:cubicBezTo>
                  <a:lnTo>
                    <a:pt x="0" y="27253"/>
                  </a:lnTo>
                  <a:lnTo>
                    <a:pt x="100" y="27253"/>
                  </a:lnTo>
                  <a:cubicBezTo>
                    <a:pt x="5170" y="27520"/>
                    <a:pt x="10808" y="27654"/>
                    <a:pt x="16845" y="27654"/>
                  </a:cubicBezTo>
                  <a:cubicBezTo>
                    <a:pt x="27653" y="27654"/>
                    <a:pt x="36993" y="27220"/>
                    <a:pt x="44632" y="26353"/>
                  </a:cubicBezTo>
                  <a:cubicBezTo>
                    <a:pt x="52171" y="25552"/>
                    <a:pt x="55973" y="24551"/>
                    <a:pt x="56174" y="23317"/>
                  </a:cubicBezTo>
                  <a:lnTo>
                    <a:pt x="56174" y="23284"/>
                  </a:lnTo>
                  <a:lnTo>
                    <a:pt x="56174" y="23251"/>
                  </a:lnTo>
                  <a:cubicBezTo>
                    <a:pt x="55973" y="22950"/>
                    <a:pt x="55773" y="22650"/>
                    <a:pt x="55573" y="22350"/>
                  </a:cubicBezTo>
                  <a:cubicBezTo>
                    <a:pt x="53672" y="19548"/>
                    <a:pt x="51337" y="16713"/>
                    <a:pt x="48635" y="13977"/>
                  </a:cubicBezTo>
                  <a:cubicBezTo>
                    <a:pt x="40195" y="5571"/>
                    <a:pt x="30088" y="868"/>
                    <a:pt x="18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 rot="-1799831" flipH="1">
              <a:off x="5276552" y="905526"/>
              <a:ext cx="2086807" cy="738532"/>
            </a:xfrm>
            <a:custGeom>
              <a:avLst/>
              <a:gdLst/>
              <a:ahLst/>
              <a:cxnLst/>
              <a:rect l="l" t="t" r="r" b="b"/>
              <a:pathLst>
                <a:path w="79024" h="27967" extrusionOk="0">
                  <a:moveTo>
                    <a:pt x="39284" y="352"/>
                  </a:moveTo>
                  <a:cubicBezTo>
                    <a:pt x="39919" y="352"/>
                    <a:pt x="40541" y="400"/>
                    <a:pt x="41183" y="427"/>
                  </a:cubicBezTo>
                  <a:lnTo>
                    <a:pt x="41183" y="427"/>
                  </a:lnTo>
                  <a:cubicBezTo>
                    <a:pt x="41188" y="428"/>
                    <a:pt x="41192" y="428"/>
                    <a:pt x="41197" y="428"/>
                  </a:cubicBezTo>
                  <a:cubicBezTo>
                    <a:pt x="41197" y="428"/>
                    <a:pt x="41197" y="428"/>
                    <a:pt x="41197" y="428"/>
                  </a:cubicBezTo>
                  <a:lnTo>
                    <a:pt x="41197" y="428"/>
                  </a:lnTo>
                  <a:cubicBezTo>
                    <a:pt x="41207" y="429"/>
                    <a:pt x="41216" y="430"/>
                    <a:pt x="41224" y="430"/>
                  </a:cubicBezTo>
                  <a:lnTo>
                    <a:pt x="41224" y="430"/>
                  </a:lnTo>
                  <a:cubicBezTo>
                    <a:pt x="46919" y="866"/>
                    <a:pt x="52513" y="2267"/>
                    <a:pt x="57675" y="4731"/>
                  </a:cubicBezTo>
                  <a:cubicBezTo>
                    <a:pt x="62979" y="7266"/>
                    <a:pt x="67716" y="10869"/>
                    <a:pt x="71786" y="15072"/>
                  </a:cubicBezTo>
                  <a:cubicBezTo>
                    <a:pt x="74087" y="17440"/>
                    <a:pt x="76155" y="19975"/>
                    <a:pt x="77990" y="22677"/>
                  </a:cubicBezTo>
                  <a:cubicBezTo>
                    <a:pt x="78123" y="22877"/>
                    <a:pt x="78257" y="23111"/>
                    <a:pt x="78390" y="23311"/>
                  </a:cubicBezTo>
                  <a:cubicBezTo>
                    <a:pt x="78490" y="23411"/>
                    <a:pt x="78524" y="23411"/>
                    <a:pt x="78524" y="23478"/>
                  </a:cubicBezTo>
                  <a:cubicBezTo>
                    <a:pt x="78524" y="23545"/>
                    <a:pt x="78457" y="23645"/>
                    <a:pt x="78390" y="23678"/>
                  </a:cubicBezTo>
                  <a:cubicBezTo>
                    <a:pt x="78290" y="23845"/>
                    <a:pt x="78090" y="23978"/>
                    <a:pt x="77923" y="24078"/>
                  </a:cubicBezTo>
                  <a:cubicBezTo>
                    <a:pt x="77323" y="24445"/>
                    <a:pt x="76656" y="24645"/>
                    <a:pt x="75989" y="24846"/>
                  </a:cubicBezTo>
                  <a:cubicBezTo>
                    <a:pt x="73520" y="25546"/>
                    <a:pt x="70952" y="25880"/>
                    <a:pt x="68416" y="26180"/>
                  </a:cubicBezTo>
                  <a:cubicBezTo>
                    <a:pt x="65581" y="26513"/>
                    <a:pt x="62746" y="26747"/>
                    <a:pt x="59910" y="26947"/>
                  </a:cubicBezTo>
                  <a:cubicBezTo>
                    <a:pt x="53506" y="27414"/>
                    <a:pt x="47101" y="27581"/>
                    <a:pt x="40663" y="27581"/>
                  </a:cubicBezTo>
                  <a:cubicBezTo>
                    <a:pt x="40015" y="27584"/>
                    <a:pt x="39367" y="27586"/>
                    <a:pt x="38718" y="27586"/>
                  </a:cubicBezTo>
                  <a:cubicBezTo>
                    <a:pt x="32689" y="27586"/>
                    <a:pt x="26639" y="27442"/>
                    <a:pt x="20616" y="27080"/>
                  </a:cubicBezTo>
                  <a:cubicBezTo>
                    <a:pt x="17313" y="26880"/>
                    <a:pt x="14044" y="26580"/>
                    <a:pt x="10742" y="26213"/>
                  </a:cubicBezTo>
                  <a:cubicBezTo>
                    <a:pt x="8140" y="25913"/>
                    <a:pt x="5505" y="25579"/>
                    <a:pt x="2970" y="24879"/>
                  </a:cubicBezTo>
                  <a:cubicBezTo>
                    <a:pt x="2303" y="24712"/>
                    <a:pt x="1602" y="24479"/>
                    <a:pt x="968" y="24112"/>
                  </a:cubicBezTo>
                  <a:cubicBezTo>
                    <a:pt x="835" y="24012"/>
                    <a:pt x="635" y="23912"/>
                    <a:pt x="535" y="23745"/>
                  </a:cubicBezTo>
                  <a:cubicBezTo>
                    <a:pt x="335" y="23478"/>
                    <a:pt x="468" y="23344"/>
                    <a:pt x="668" y="23078"/>
                  </a:cubicBezTo>
                  <a:cubicBezTo>
                    <a:pt x="2503" y="20376"/>
                    <a:pt x="4538" y="17774"/>
                    <a:pt x="6806" y="15405"/>
                  </a:cubicBezTo>
                  <a:cubicBezTo>
                    <a:pt x="10775" y="11202"/>
                    <a:pt x="15412" y="7633"/>
                    <a:pt x="20582" y="5065"/>
                  </a:cubicBezTo>
                  <a:cubicBezTo>
                    <a:pt x="25586" y="2563"/>
                    <a:pt x="31056" y="1095"/>
                    <a:pt x="36627" y="528"/>
                  </a:cubicBezTo>
                  <a:cubicBezTo>
                    <a:pt x="37361" y="461"/>
                    <a:pt x="38095" y="428"/>
                    <a:pt x="38829" y="361"/>
                  </a:cubicBezTo>
                  <a:cubicBezTo>
                    <a:pt x="38982" y="355"/>
                    <a:pt x="39133" y="352"/>
                    <a:pt x="39284" y="352"/>
                  </a:cubicBezTo>
                  <a:close/>
                  <a:moveTo>
                    <a:pt x="39354" y="0"/>
                  </a:moveTo>
                  <a:cubicBezTo>
                    <a:pt x="39114" y="0"/>
                    <a:pt x="38873" y="8"/>
                    <a:pt x="38629" y="28"/>
                  </a:cubicBezTo>
                  <a:cubicBezTo>
                    <a:pt x="37895" y="61"/>
                    <a:pt x="37161" y="128"/>
                    <a:pt x="36427" y="195"/>
                  </a:cubicBezTo>
                  <a:cubicBezTo>
                    <a:pt x="34959" y="328"/>
                    <a:pt x="33492" y="528"/>
                    <a:pt x="32057" y="828"/>
                  </a:cubicBezTo>
                  <a:cubicBezTo>
                    <a:pt x="29255" y="1362"/>
                    <a:pt x="26520" y="2129"/>
                    <a:pt x="23851" y="3197"/>
                  </a:cubicBezTo>
                  <a:cubicBezTo>
                    <a:pt x="18481" y="5298"/>
                    <a:pt x="13577" y="8467"/>
                    <a:pt x="9341" y="12337"/>
                  </a:cubicBezTo>
                  <a:cubicBezTo>
                    <a:pt x="6939" y="14505"/>
                    <a:pt x="4738" y="16940"/>
                    <a:pt x="2770" y="19475"/>
                  </a:cubicBezTo>
                  <a:cubicBezTo>
                    <a:pt x="2236" y="20142"/>
                    <a:pt x="1736" y="20809"/>
                    <a:pt x="1235" y="21510"/>
                  </a:cubicBezTo>
                  <a:cubicBezTo>
                    <a:pt x="1002" y="21843"/>
                    <a:pt x="735" y="22210"/>
                    <a:pt x="501" y="22577"/>
                  </a:cubicBezTo>
                  <a:cubicBezTo>
                    <a:pt x="335" y="22811"/>
                    <a:pt x="34" y="23078"/>
                    <a:pt x="34" y="23378"/>
                  </a:cubicBezTo>
                  <a:cubicBezTo>
                    <a:pt x="1" y="23778"/>
                    <a:pt x="401" y="24112"/>
                    <a:pt x="668" y="24312"/>
                  </a:cubicBezTo>
                  <a:cubicBezTo>
                    <a:pt x="1235" y="24679"/>
                    <a:pt x="1869" y="24879"/>
                    <a:pt x="2503" y="25079"/>
                  </a:cubicBezTo>
                  <a:cubicBezTo>
                    <a:pt x="3537" y="25413"/>
                    <a:pt x="4604" y="25613"/>
                    <a:pt x="5638" y="25813"/>
                  </a:cubicBezTo>
                  <a:cubicBezTo>
                    <a:pt x="8741" y="26380"/>
                    <a:pt x="11876" y="26714"/>
                    <a:pt x="14978" y="27014"/>
                  </a:cubicBezTo>
                  <a:cubicBezTo>
                    <a:pt x="21750" y="27614"/>
                    <a:pt x="28588" y="27881"/>
                    <a:pt x="35393" y="27948"/>
                  </a:cubicBezTo>
                  <a:cubicBezTo>
                    <a:pt x="36700" y="27960"/>
                    <a:pt x="38006" y="27967"/>
                    <a:pt x="39313" y="27967"/>
                  </a:cubicBezTo>
                  <a:cubicBezTo>
                    <a:pt x="44911" y="27967"/>
                    <a:pt x="50510" y="27845"/>
                    <a:pt x="56108" y="27547"/>
                  </a:cubicBezTo>
                  <a:cubicBezTo>
                    <a:pt x="59010" y="27414"/>
                    <a:pt x="61945" y="27214"/>
                    <a:pt x="64847" y="26914"/>
                  </a:cubicBezTo>
                  <a:cubicBezTo>
                    <a:pt x="67783" y="26647"/>
                    <a:pt x="70751" y="26313"/>
                    <a:pt x="73687" y="25780"/>
                  </a:cubicBezTo>
                  <a:cubicBezTo>
                    <a:pt x="74688" y="25579"/>
                    <a:pt x="75722" y="25346"/>
                    <a:pt x="76689" y="25046"/>
                  </a:cubicBezTo>
                  <a:cubicBezTo>
                    <a:pt x="77289" y="24846"/>
                    <a:pt x="77923" y="24645"/>
                    <a:pt x="78424" y="24245"/>
                  </a:cubicBezTo>
                  <a:cubicBezTo>
                    <a:pt x="78590" y="24145"/>
                    <a:pt x="78724" y="23978"/>
                    <a:pt x="78824" y="23811"/>
                  </a:cubicBezTo>
                  <a:cubicBezTo>
                    <a:pt x="79024" y="23411"/>
                    <a:pt x="78657" y="23078"/>
                    <a:pt x="78424" y="22777"/>
                  </a:cubicBezTo>
                  <a:cubicBezTo>
                    <a:pt x="77523" y="21410"/>
                    <a:pt x="76556" y="20075"/>
                    <a:pt x="75522" y="18808"/>
                  </a:cubicBezTo>
                  <a:cubicBezTo>
                    <a:pt x="71585" y="13971"/>
                    <a:pt x="66915" y="9668"/>
                    <a:pt x="61578" y="6466"/>
                  </a:cubicBezTo>
                  <a:cubicBezTo>
                    <a:pt x="56608" y="3497"/>
                    <a:pt x="51104" y="1495"/>
                    <a:pt x="45400" y="595"/>
                  </a:cubicBezTo>
                  <a:cubicBezTo>
                    <a:pt x="43973" y="363"/>
                    <a:pt x="42547" y="196"/>
                    <a:pt x="41120" y="96"/>
                  </a:cubicBezTo>
                  <a:lnTo>
                    <a:pt x="41120" y="96"/>
                  </a:lnTo>
                  <a:cubicBezTo>
                    <a:pt x="41113" y="95"/>
                    <a:pt x="41105" y="94"/>
                    <a:pt x="41097" y="94"/>
                  </a:cubicBezTo>
                  <a:cubicBezTo>
                    <a:pt x="41087" y="93"/>
                    <a:pt x="41079" y="92"/>
                    <a:pt x="41070" y="92"/>
                  </a:cubicBezTo>
                  <a:lnTo>
                    <a:pt x="41070" y="92"/>
                  </a:lnTo>
                  <a:cubicBezTo>
                    <a:pt x="40490" y="46"/>
                    <a:pt x="39926" y="0"/>
                    <a:pt x="393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 rot="-1799831" flipH="1">
              <a:off x="5573845" y="1331508"/>
              <a:ext cx="440473" cy="353435"/>
            </a:xfrm>
            <a:custGeom>
              <a:avLst/>
              <a:gdLst/>
              <a:ahLst/>
              <a:cxnLst/>
              <a:rect l="l" t="t" r="r" b="b"/>
              <a:pathLst>
                <a:path w="16680" h="13384" extrusionOk="0">
                  <a:moveTo>
                    <a:pt x="1139" y="0"/>
                  </a:moveTo>
                  <a:cubicBezTo>
                    <a:pt x="1049" y="0"/>
                    <a:pt x="948" y="14"/>
                    <a:pt x="835" y="40"/>
                  </a:cubicBezTo>
                  <a:cubicBezTo>
                    <a:pt x="268" y="174"/>
                    <a:pt x="1" y="507"/>
                    <a:pt x="1" y="1008"/>
                  </a:cubicBezTo>
                  <a:cubicBezTo>
                    <a:pt x="1" y="1508"/>
                    <a:pt x="234" y="1742"/>
                    <a:pt x="668" y="1742"/>
                  </a:cubicBezTo>
                  <a:cubicBezTo>
                    <a:pt x="935" y="1742"/>
                    <a:pt x="1268" y="1375"/>
                    <a:pt x="1669" y="641"/>
                  </a:cubicBezTo>
                  <a:cubicBezTo>
                    <a:pt x="1669" y="214"/>
                    <a:pt x="1498" y="0"/>
                    <a:pt x="1139" y="0"/>
                  </a:cubicBezTo>
                  <a:close/>
                  <a:moveTo>
                    <a:pt x="4114" y="1667"/>
                  </a:moveTo>
                  <a:cubicBezTo>
                    <a:pt x="3262" y="1667"/>
                    <a:pt x="2836" y="2246"/>
                    <a:pt x="2836" y="3409"/>
                  </a:cubicBezTo>
                  <a:cubicBezTo>
                    <a:pt x="2836" y="3576"/>
                    <a:pt x="3770" y="4377"/>
                    <a:pt x="5605" y="5811"/>
                  </a:cubicBezTo>
                  <a:cubicBezTo>
                    <a:pt x="7606" y="7379"/>
                    <a:pt x="9007" y="8146"/>
                    <a:pt x="9841" y="8146"/>
                  </a:cubicBezTo>
                  <a:cubicBezTo>
                    <a:pt x="10375" y="8146"/>
                    <a:pt x="10775" y="7946"/>
                    <a:pt x="11075" y="7512"/>
                  </a:cubicBezTo>
                  <a:cubicBezTo>
                    <a:pt x="11309" y="7179"/>
                    <a:pt x="11409" y="6879"/>
                    <a:pt x="11409" y="6545"/>
                  </a:cubicBezTo>
                  <a:cubicBezTo>
                    <a:pt x="11409" y="6378"/>
                    <a:pt x="10942" y="5878"/>
                    <a:pt x="10075" y="5077"/>
                  </a:cubicBezTo>
                  <a:cubicBezTo>
                    <a:pt x="9107" y="4243"/>
                    <a:pt x="8106" y="3476"/>
                    <a:pt x="7139" y="2876"/>
                  </a:cubicBezTo>
                  <a:cubicBezTo>
                    <a:pt x="5834" y="2071"/>
                    <a:pt x="4825" y="1667"/>
                    <a:pt x="4114" y="1667"/>
                  </a:cubicBezTo>
                  <a:close/>
                  <a:moveTo>
                    <a:pt x="13143" y="8346"/>
                  </a:moveTo>
                  <a:cubicBezTo>
                    <a:pt x="12109" y="8346"/>
                    <a:pt x="11609" y="8880"/>
                    <a:pt x="11609" y="9914"/>
                  </a:cubicBezTo>
                  <a:cubicBezTo>
                    <a:pt x="11609" y="9947"/>
                    <a:pt x="11676" y="10214"/>
                    <a:pt x="11809" y="10715"/>
                  </a:cubicBezTo>
                  <a:cubicBezTo>
                    <a:pt x="12109" y="11248"/>
                    <a:pt x="12543" y="11482"/>
                    <a:pt x="13177" y="11482"/>
                  </a:cubicBezTo>
                  <a:cubicBezTo>
                    <a:pt x="13710" y="11482"/>
                    <a:pt x="14144" y="11282"/>
                    <a:pt x="14444" y="10881"/>
                  </a:cubicBezTo>
                  <a:cubicBezTo>
                    <a:pt x="14611" y="10615"/>
                    <a:pt x="14711" y="10281"/>
                    <a:pt x="14711" y="9914"/>
                  </a:cubicBezTo>
                  <a:cubicBezTo>
                    <a:pt x="14711" y="8880"/>
                    <a:pt x="14211" y="8346"/>
                    <a:pt x="13143" y="8346"/>
                  </a:cubicBezTo>
                  <a:close/>
                  <a:moveTo>
                    <a:pt x="16023" y="11904"/>
                  </a:moveTo>
                  <a:cubicBezTo>
                    <a:pt x="15968" y="11904"/>
                    <a:pt x="15908" y="11908"/>
                    <a:pt x="15845" y="11916"/>
                  </a:cubicBezTo>
                  <a:cubicBezTo>
                    <a:pt x="15278" y="12016"/>
                    <a:pt x="14978" y="12282"/>
                    <a:pt x="14978" y="12749"/>
                  </a:cubicBezTo>
                  <a:cubicBezTo>
                    <a:pt x="14978" y="12749"/>
                    <a:pt x="15011" y="12883"/>
                    <a:pt x="15078" y="13083"/>
                  </a:cubicBezTo>
                  <a:cubicBezTo>
                    <a:pt x="15212" y="13283"/>
                    <a:pt x="15412" y="13383"/>
                    <a:pt x="15712" y="13383"/>
                  </a:cubicBezTo>
                  <a:cubicBezTo>
                    <a:pt x="15979" y="13383"/>
                    <a:pt x="16212" y="13317"/>
                    <a:pt x="16379" y="13150"/>
                  </a:cubicBezTo>
                  <a:cubicBezTo>
                    <a:pt x="16579" y="12983"/>
                    <a:pt x="16679" y="12816"/>
                    <a:pt x="16679" y="12616"/>
                  </a:cubicBezTo>
                  <a:cubicBezTo>
                    <a:pt x="16679" y="12142"/>
                    <a:pt x="16468" y="11904"/>
                    <a:pt x="16023" y="11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 rot="-1799831" flipH="1">
              <a:off x="5766791" y="2303523"/>
              <a:ext cx="111888" cy="416759"/>
            </a:xfrm>
            <a:custGeom>
              <a:avLst/>
              <a:gdLst/>
              <a:ahLst/>
              <a:cxnLst/>
              <a:rect l="l" t="t" r="r" b="b"/>
              <a:pathLst>
                <a:path w="4237" h="15782" extrusionOk="0">
                  <a:moveTo>
                    <a:pt x="1614" y="1"/>
                  </a:moveTo>
                  <a:cubicBezTo>
                    <a:pt x="1514" y="1"/>
                    <a:pt x="1410" y="13"/>
                    <a:pt x="1302" y="37"/>
                  </a:cubicBezTo>
                  <a:cubicBezTo>
                    <a:pt x="434" y="204"/>
                    <a:pt x="1" y="737"/>
                    <a:pt x="1" y="1605"/>
                  </a:cubicBezTo>
                  <a:cubicBezTo>
                    <a:pt x="1" y="1605"/>
                    <a:pt x="134" y="2705"/>
                    <a:pt x="401" y="4907"/>
                  </a:cubicBezTo>
                  <a:cubicBezTo>
                    <a:pt x="868" y="7075"/>
                    <a:pt x="1435" y="8176"/>
                    <a:pt x="2169" y="8176"/>
                  </a:cubicBezTo>
                  <a:cubicBezTo>
                    <a:pt x="2903" y="8176"/>
                    <a:pt x="3370" y="7876"/>
                    <a:pt x="3603" y="7242"/>
                  </a:cubicBezTo>
                  <a:cubicBezTo>
                    <a:pt x="3703" y="6975"/>
                    <a:pt x="3737" y="6541"/>
                    <a:pt x="3737" y="6008"/>
                  </a:cubicBezTo>
                  <a:cubicBezTo>
                    <a:pt x="3737" y="5908"/>
                    <a:pt x="3570" y="4540"/>
                    <a:pt x="3236" y="1938"/>
                  </a:cubicBezTo>
                  <a:cubicBezTo>
                    <a:pt x="2884" y="647"/>
                    <a:pt x="2351" y="1"/>
                    <a:pt x="1614" y="1"/>
                  </a:cubicBezTo>
                  <a:close/>
                  <a:moveTo>
                    <a:pt x="3336" y="9515"/>
                  </a:moveTo>
                  <a:cubicBezTo>
                    <a:pt x="3254" y="9515"/>
                    <a:pt x="3165" y="9524"/>
                    <a:pt x="3070" y="9544"/>
                  </a:cubicBezTo>
                  <a:cubicBezTo>
                    <a:pt x="2369" y="9644"/>
                    <a:pt x="2035" y="10044"/>
                    <a:pt x="2035" y="10711"/>
                  </a:cubicBezTo>
                  <a:cubicBezTo>
                    <a:pt x="2035" y="10911"/>
                    <a:pt x="2035" y="11045"/>
                    <a:pt x="2069" y="11111"/>
                  </a:cubicBezTo>
                  <a:cubicBezTo>
                    <a:pt x="2169" y="11345"/>
                    <a:pt x="2436" y="11445"/>
                    <a:pt x="2869" y="11445"/>
                  </a:cubicBezTo>
                  <a:cubicBezTo>
                    <a:pt x="3670" y="11445"/>
                    <a:pt x="4070" y="11145"/>
                    <a:pt x="4070" y="10511"/>
                  </a:cubicBezTo>
                  <a:cubicBezTo>
                    <a:pt x="4070" y="9854"/>
                    <a:pt x="3826" y="9515"/>
                    <a:pt x="3336" y="9515"/>
                  </a:cubicBezTo>
                  <a:close/>
                  <a:moveTo>
                    <a:pt x="3270" y="12579"/>
                  </a:moveTo>
                  <a:cubicBezTo>
                    <a:pt x="2836" y="12579"/>
                    <a:pt x="2536" y="12713"/>
                    <a:pt x="2436" y="12946"/>
                  </a:cubicBezTo>
                  <a:cubicBezTo>
                    <a:pt x="2402" y="13013"/>
                    <a:pt x="2402" y="13246"/>
                    <a:pt x="2402" y="13613"/>
                  </a:cubicBezTo>
                  <a:cubicBezTo>
                    <a:pt x="2402" y="13647"/>
                    <a:pt x="2436" y="14013"/>
                    <a:pt x="2502" y="14714"/>
                  </a:cubicBezTo>
                  <a:cubicBezTo>
                    <a:pt x="2669" y="15448"/>
                    <a:pt x="2969" y="15781"/>
                    <a:pt x="3436" y="15781"/>
                  </a:cubicBezTo>
                  <a:cubicBezTo>
                    <a:pt x="3803" y="15781"/>
                    <a:pt x="4070" y="15515"/>
                    <a:pt x="4170" y="14981"/>
                  </a:cubicBezTo>
                  <a:cubicBezTo>
                    <a:pt x="4204" y="14781"/>
                    <a:pt x="4237" y="14447"/>
                    <a:pt x="4237" y="13980"/>
                  </a:cubicBezTo>
                  <a:lnTo>
                    <a:pt x="4237" y="13213"/>
                  </a:lnTo>
                  <a:cubicBezTo>
                    <a:pt x="4104" y="12779"/>
                    <a:pt x="3803" y="12579"/>
                    <a:pt x="3270" y="12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 rot="-1799831" flipH="1">
              <a:off x="6176266" y="2929619"/>
              <a:ext cx="158576" cy="324017"/>
            </a:xfrm>
            <a:custGeom>
              <a:avLst/>
              <a:gdLst/>
              <a:ahLst/>
              <a:cxnLst/>
              <a:rect l="l" t="t" r="r" b="b"/>
              <a:pathLst>
                <a:path w="6005" h="12270" extrusionOk="0">
                  <a:moveTo>
                    <a:pt x="5344" y="1"/>
                  </a:moveTo>
                  <a:cubicBezTo>
                    <a:pt x="5208" y="1"/>
                    <a:pt x="5050" y="32"/>
                    <a:pt x="4871" y="95"/>
                  </a:cubicBezTo>
                  <a:cubicBezTo>
                    <a:pt x="4104" y="395"/>
                    <a:pt x="3737" y="1029"/>
                    <a:pt x="3737" y="2029"/>
                  </a:cubicBezTo>
                  <a:cubicBezTo>
                    <a:pt x="3737" y="2263"/>
                    <a:pt x="3737" y="2463"/>
                    <a:pt x="3770" y="2563"/>
                  </a:cubicBezTo>
                  <a:cubicBezTo>
                    <a:pt x="3904" y="2863"/>
                    <a:pt x="4204" y="3030"/>
                    <a:pt x="4604" y="3030"/>
                  </a:cubicBezTo>
                  <a:cubicBezTo>
                    <a:pt x="5038" y="3030"/>
                    <a:pt x="5405" y="2763"/>
                    <a:pt x="5671" y="2229"/>
                  </a:cubicBezTo>
                  <a:cubicBezTo>
                    <a:pt x="5905" y="1796"/>
                    <a:pt x="6005" y="1395"/>
                    <a:pt x="6005" y="1029"/>
                  </a:cubicBezTo>
                  <a:cubicBezTo>
                    <a:pt x="6005" y="338"/>
                    <a:pt x="5790" y="1"/>
                    <a:pt x="5344" y="1"/>
                  </a:cubicBezTo>
                  <a:close/>
                  <a:moveTo>
                    <a:pt x="3112" y="4318"/>
                  </a:moveTo>
                  <a:cubicBezTo>
                    <a:pt x="2880" y="4318"/>
                    <a:pt x="2629" y="4376"/>
                    <a:pt x="2369" y="4498"/>
                  </a:cubicBezTo>
                  <a:cubicBezTo>
                    <a:pt x="1035" y="5098"/>
                    <a:pt x="401" y="6266"/>
                    <a:pt x="401" y="8000"/>
                  </a:cubicBezTo>
                  <a:cubicBezTo>
                    <a:pt x="401" y="8034"/>
                    <a:pt x="468" y="8300"/>
                    <a:pt x="601" y="8834"/>
                  </a:cubicBezTo>
                  <a:cubicBezTo>
                    <a:pt x="835" y="9334"/>
                    <a:pt x="1302" y="9568"/>
                    <a:pt x="1935" y="9568"/>
                  </a:cubicBezTo>
                  <a:cubicBezTo>
                    <a:pt x="2536" y="9568"/>
                    <a:pt x="3136" y="9034"/>
                    <a:pt x="3637" y="7933"/>
                  </a:cubicBezTo>
                  <a:cubicBezTo>
                    <a:pt x="4104" y="6999"/>
                    <a:pt x="4304" y="6266"/>
                    <a:pt x="4304" y="5732"/>
                  </a:cubicBezTo>
                  <a:cubicBezTo>
                    <a:pt x="4304" y="5098"/>
                    <a:pt x="4104" y="4664"/>
                    <a:pt x="3703" y="4464"/>
                  </a:cubicBezTo>
                  <a:cubicBezTo>
                    <a:pt x="3527" y="4368"/>
                    <a:pt x="3327" y="4318"/>
                    <a:pt x="3112" y="4318"/>
                  </a:cubicBezTo>
                  <a:close/>
                  <a:moveTo>
                    <a:pt x="768" y="10702"/>
                  </a:moveTo>
                  <a:cubicBezTo>
                    <a:pt x="268" y="10702"/>
                    <a:pt x="1" y="10969"/>
                    <a:pt x="1" y="11503"/>
                  </a:cubicBezTo>
                  <a:lnTo>
                    <a:pt x="101" y="11870"/>
                  </a:lnTo>
                  <a:cubicBezTo>
                    <a:pt x="234" y="12137"/>
                    <a:pt x="468" y="12270"/>
                    <a:pt x="801" y="12270"/>
                  </a:cubicBezTo>
                  <a:cubicBezTo>
                    <a:pt x="1068" y="12270"/>
                    <a:pt x="1268" y="12170"/>
                    <a:pt x="1402" y="11970"/>
                  </a:cubicBezTo>
                  <a:cubicBezTo>
                    <a:pt x="1502" y="11803"/>
                    <a:pt x="1535" y="11636"/>
                    <a:pt x="1535" y="11503"/>
                  </a:cubicBezTo>
                  <a:cubicBezTo>
                    <a:pt x="1535" y="10969"/>
                    <a:pt x="1302" y="10702"/>
                    <a:pt x="768" y="107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 rot="-1799831" flipH="1">
              <a:off x="6777623" y="3336322"/>
              <a:ext cx="170036" cy="266027"/>
            </a:xfrm>
            <a:custGeom>
              <a:avLst/>
              <a:gdLst/>
              <a:ahLst/>
              <a:cxnLst/>
              <a:rect l="l" t="t" r="r" b="b"/>
              <a:pathLst>
                <a:path w="6439" h="10074" extrusionOk="0">
                  <a:moveTo>
                    <a:pt x="5505" y="0"/>
                  </a:moveTo>
                  <a:cubicBezTo>
                    <a:pt x="4871" y="0"/>
                    <a:pt x="4537" y="234"/>
                    <a:pt x="4537" y="767"/>
                  </a:cubicBezTo>
                  <a:cubicBezTo>
                    <a:pt x="4537" y="767"/>
                    <a:pt x="4604" y="901"/>
                    <a:pt x="4671" y="1168"/>
                  </a:cubicBezTo>
                  <a:cubicBezTo>
                    <a:pt x="4804" y="1401"/>
                    <a:pt x="5104" y="1534"/>
                    <a:pt x="5471" y="1534"/>
                  </a:cubicBezTo>
                  <a:cubicBezTo>
                    <a:pt x="5838" y="1534"/>
                    <a:pt x="6105" y="1434"/>
                    <a:pt x="6272" y="1201"/>
                  </a:cubicBezTo>
                  <a:cubicBezTo>
                    <a:pt x="6372" y="1067"/>
                    <a:pt x="6439" y="934"/>
                    <a:pt x="6439" y="767"/>
                  </a:cubicBezTo>
                  <a:cubicBezTo>
                    <a:pt x="6439" y="234"/>
                    <a:pt x="6139" y="0"/>
                    <a:pt x="5505" y="0"/>
                  </a:cubicBezTo>
                  <a:close/>
                  <a:moveTo>
                    <a:pt x="3927" y="2371"/>
                  </a:moveTo>
                  <a:cubicBezTo>
                    <a:pt x="3610" y="2371"/>
                    <a:pt x="3247" y="2474"/>
                    <a:pt x="2836" y="2702"/>
                  </a:cubicBezTo>
                  <a:cubicBezTo>
                    <a:pt x="1368" y="3536"/>
                    <a:pt x="635" y="4770"/>
                    <a:pt x="635" y="6371"/>
                  </a:cubicBezTo>
                  <a:cubicBezTo>
                    <a:pt x="635" y="6371"/>
                    <a:pt x="701" y="6638"/>
                    <a:pt x="868" y="7172"/>
                  </a:cubicBezTo>
                  <a:cubicBezTo>
                    <a:pt x="1135" y="7672"/>
                    <a:pt x="1602" y="7906"/>
                    <a:pt x="2202" y="7906"/>
                  </a:cubicBezTo>
                  <a:cubicBezTo>
                    <a:pt x="2736" y="7906"/>
                    <a:pt x="3337" y="7305"/>
                    <a:pt x="4070" y="6071"/>
                  </a:cubicBezTo>
                  <a:cubicBezTo>
                    <a:pt x="4704" y="4970"/>
                    <a:pt x="5038" y="4236"/>
                    <a:pt x="5038" y="3869"/>
                  </a:cubicBezTo>
                  <a:cubicBezTo>
                    <a:pt x="5038" y="3102"/>
                    <a:pt x="4804" y="2635"/>
                    <a:pt x="4337" y="2435"/>
                  </a:cubicBezTo>
                  <a:cubicBezTo>
                    <a:pt x="4211" y="2393"/>
                    <a:pt x="4074" y="2371"/>
                    <a:pt x="3927" y="2371"/>
                  </a:cubicBezTo>
                  <a:close/>
                  <a:moveTo>
                    <a:pt x="922" y="8470"/>
                  </a:moveTo>
                  <a:cubicBezTo>
                    <a:pt x="298" y="8470"/>
                    <a:pt x="1" y="8738"/>
                    <a:pt x="1" y="9273"/>
                  </a:cubicBezTo>
                  <a:lnTo>
                    <a:pt x="101" y="9674"/>
                  </a:lnTo>
                  <a:cubicBezTo>
                    <a:pt x="268" y="9940"/>
                    <a:pt x="568" y="10074"/>
                    <a:pt x="1002" y="10074"/>
                  </a:cubicBezTo>
                  <a:cubicBezTo>
                    <a:pt x="1435" y="10074"/>
                    <a:pt x="1735" y="9940"/>
                    <a:pt x="1902" y="9740"/>
                  </a:cubicBezTo>
                  <a:cubicBezTo>
                    <a:pt x="2036" y="9607"/>
                    <a:pt x="2069" y="9473"/>
                    <a:pt x="2069" y="9273"/>
                  </a:cubicBezTo>
                  <a:cubicBezTo>
                    <a:pt x="2069" y="8773"/>
                    <a:pt x="1735" y="8506"/>
                    <a:pt x="1035" y="8473"/>
                  </a:cubicBezTo>
                  <a:cubicBezTo>
                    <a:pt x="996" y="8471"/>
                    <a:pt x="958" y="8470"/>
                    <a:pt x="922" y="8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 rot="-1799831" flipH="1">
              <a:off x="7280775" y="3707386"/>
              <a:ext cx="108375" cy="226469"/>
            </a:xfrm>
            <a:custGeom>
              <a:avLst/>
              <a:gdLst/>
              <a:ahLst/>
              <a:cxnLst/>
              <a:rect l="l" t="t" r="r" b="b"/>
              <a:pathLst>
                <a:path w="4104" h="8576" extrusionOk="0">
                  <a:moveTo>
                    <a:pt x="3196" y="0"/>
                  </a:moveTo>
                  <a:cubicBezTo>
                    <a:pt x="3155" y="0"/>
                    <a:pt x="3113" y="1"/>
                    <a:pt x="3070" y="3"/>
                  </a:cubicBezTo>
                  <a:cubicBezTo>
                    <a:pt x="2369" y="70"/>
                    <a:pt x="2035" y="370"/>
                    <a:pt x="2035" y="871"/>
                  </a:cubicBezTo>
                  <a:cubicBezTo>
                    <a:pt x="2035" y="904"/>
                    <a:pt x="2069" y="1037"/>
                    <a:pt x="2136" y="1271"/>
                  </a:cubicBezTo>
                  <a:cubicBezTo>
                    <a:pt x="2269" y="1538"/>
                    <a:pt x="2502" y="1638"/>
                    <a:pt x="2803" y="1638"/>
                  </a:cubicBezTo>
                  <a:cubicBezTo>
                    <a:pt x="3236" y="1638"/>
                    <a:pt x="3570" y="1571"/>
                    <a:pt x="3803" y="1371"/>
                  </a:cubicBezTo>
                  <a:cubicBezTo>
                    <a:pt x="4004" y="1204"/>
                    <a:pt x="4104" y="1004"/>
                    <a:pt x="4104" y="737"/>
                  </a:cubicBezTo>
                  <a:cubicBezTo>
                    <a:pt x="4104" y="237"/>
                    <a:pt x="3810" y="0"/>
                    <a:pt x="3196" y="0"/>
                  </a:cubicBezTo>
                  <a:close/>
                  <a:moveTo>
                    <a:pt x="2318" y="2668"/>
                  </a:moveTo>
                  <a:cubicBezTo>
                    <a:pt x="2146" y="2668"/>
                    <a:pt x="1963" y="2702"/>
                    <a:pt x="1769" y="2772"/>
                  </a:cubicBezTo>
                  <a:cubicBezTo>
                    <a:pt x="601" y="3272"/>
                    <a:pt x="1" y="4440"/>
                    <a:pt x="1" y="6308"/>
                  </a:cubicBezTo>
                  <a:cubicBezTo>
                    <a:pt x="1" y="6341"/>
                    <a:pt x="1" y="6741"/>
                    <a:pt x="34" y="7475"/>
                  </a:cubicBezTo>
                  <a:cubicBezTo>
                    <a:pt x="234" y="8209"/>
                    <a:pt x="735" y="8576"/>
                    <a:pt x="1568" y="8576"/>
                  </a:cubicBezTo>
                  <a:cubicBezTo>
                    <a:pt x="2202" y="8576"/>
                    <a:pt x="2736" y="7909"/>
                    <a:pt x="3136" y="6575"/>
                  </a:cubicBezTo>
                  <a:cubicBezTo>
                    <a:pt x="3403" y="5641"/>
                    <a:pt x="3537" y="4840"/>
                    <a:pt x="3537" y="4140"/>
                  </a:cubicBezTo>
                  <a:cubicBezTo>
                    <a:pt x="3537" y="3539"/>
                    <a:pt x="3370" y="3105"/>
                    <a:pt x="2969" y="2872"/>
                  </a:cubicBezTo>
                  <a:cubicBezTo>
                    <a:pt x="2775" y="2736"/>
                    <a:pt x="2558" y="2668"/>
                    <a:pt x="2318" y="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 rot="-1799831" flipH="1">
              <a:off x="7626189" y="4147644"/>
              <a:ext cx="45817" cy="411399"/>
            </a:xfrm>
            <a:custGeom>
              <a:avLst/>
              <a:gdLst/>
              <a:ahLst/>
              <a:cxnLst/>
              <a:rect l="l" t="t" r="r" b="b"/>
              <a:pathLst>
                <a:path w="1735" h="15579" extrusionOk="0">
                  <a:moveTo>
                    <a:pt x="1301" y="0"/>
                  </a:moveTo>
                  <a:cubicBezTo>
                    <a:pt x="1034" y="0"/>
                    <a:pt x="901" y="134"/>
                    <a:pt x="901" y="401"/>
                  </a:cubicBezTo>
                  <a:cubicBezTo>
                    <a:pt x="901" y="401"/>
                    <a:pt x="934" y="467"/>
                    <a:pt x="967" y="601"/>
                  </a:cubicBezTo>
                  <a:cubicBezTo>
                    <a:pt x="1034" y="734"/>
                    <a:pt x="1134" y="801"/>
                    <a:pt x="1268" y="801"/>
                  </a:cubicBezTo>
                  <a:cubicBezTo>
                    <a:pt x="1534" y="801"/>
                    <a:pt x="1668" y="668"/>
                    <a:pt x="1668" y="401"/>
                  </a:cubicBezTo>
                  <a:cubicBezTo>
                    <a:pt x="1668" y="134"/>
                    <a:pt x="1568" y="0"/>
                    <a:pt x="1301" y="0"/>
                  </a:cubicBezTo>
                  <a:close/>
                  <a:moveTo>
                    <a:pt x="1291" y="3856"/>
                  </a:moveTo>
                  <a:cubicBezTo>
                    <a:pt x="1242" y="3856"/>
                    <a:pt x="1190" y="3861"/>
                    <a:pt x="1134" y="3870"/>
                  </a:cubicBezTo>
                  <a:cubicBezTo>
                    <a:pt x="734" y="3937"/>
                    <a:pt x="534" y="4103"/>
                    <a:pt x="534" y="4437"/>
                  </a:cubicBezTo>
                  <a:cubicBezTo>
                    <a:pt x="534" y="4771"/>
                    <a:pt x="767" y="4937"/>
                    <a:pt x="1201" y="4937"/>
                  </a:cubicBezTo>
                  <a:cubicBezTo>
                    <a:pt x="1568" y="4937"/>
                    <a:pt x="1735" y="4771"/>
                    <a:pt x="1735" y="4437"/>
                  </a:cubicBezTo>
                  <a:cubicBezTo>
                    <a:pt x="1735" y="4035"/>
                    <a:pt x="1587" y="3856"/>
                    <a:pt x="1291" y="3856"/>
                  </a:cubicBezTo>
                  <a:close/>
                  <a:moveTo>
                    <a:pt x="1101" y="8173"/>
                  </a:moveTo>
                  <a:cubicBezTo>
                    <a:pt x="901" y="8173"/>
                    <a:pt x="767" y="8240"/>
                    <a:pt x="667" y="8373"/>
                  </a:cubicBezTo>
                  <a:cubicBezTo>
                    <a:pt x="600" y="8473"/>
                    <a:pt x="567" y="8607"/>
                    <a:pt x="567" y="8740"/>
                  </a:cubicBezTo>
                  <a:cubicBezTo>
                    <a:pt x="567" y="9040"/>
                    <a:pt x="701" y="9174"/>
                    <a:pt x="1001" y="9174"/>
                  </a:cubicBezTo>
                  <a:cubicBezTo>
                    <a:pt x="1168" y="9174"/>
                    <a:pt x="1301" y="9107"/>
                    <a:pt x="1401" y="9007"/>
                  </a:cubicBezTo>
                  <a:cubicBezTo>
                    <a:pt x="1501" y="8873"/>
                    <a:pt x="1568" y="8740"/>
                    <a:pt x="1568" y="8607"/>
                  </a:cubicBezTo>
                  <a:cubicBezTo>
                    <a:pt x="1568" y="8306"/>
                    <a:pt x="1401" y="8173"/>
                    <a:pt x="1101" y="8173"/>
                  </a:cubicBezTo>
                  <a:close/>
                  <a:moveTo>
                    <a:pt x="882" y="12499"/>
                  </a:moveTo>
                  <a:cubicBezTo>
                    <a:pt x="846" y="12499"/>
                    <a:pt x="807" y="12503"/>
                    <a:pt x="767" y="12509"/>
                  </a:cubicBezTo>
                  <a:cubicBezTo>
                    <a:pt x="367" y="12576"/>
                    <a:pt x="133" y="12910"/>
                    <a:pt x="133" y="13543"/>
                  </a:cubicBezTo>
                  <a:cubicBezTo>
                    <a:pt x="133" y="13577"/>
                    <a:pt x="133" y="13710"/>
                    <a:pt x="167" y="13944"/>
                  </a:cubicBezTo>
                  <a:cubicBezTo>
                    <a:pt x="234" y="14211"/>
                    <a:pt x="400" y="14344"/>
                    <a:pt x="701" y="14344"/>
                  </a:cubicBezTo>
                  <a:cubicBezTo>
                    <a:pt x="1134" y="14344"/>
                    <a:pt x="1401" y="13977"/>
                    <a:pt x="1401" y="13310"/>
                  </a:cubicBezTo>
                  <a:cubicBezTo>
                    <a:pt x="1401" y="12770"/>
                    <a:pt x="1212" y="12499"/>
                    <a:pt x="882" y="12499"/>
                  </a:cubicBezTo>
                  <a:close/>
                  <a:moveTo>
                    <a:pt x="434" y="14744"/>
                  </a:moveTo>
                  <a:cubicBezTo>
                    <a:pt x="167" y="14744"/>
                    <a:pt x="0" y="14878"/>
                    <a:pt x="0" y="15145"/>
                  </a:cubicBezTo>
                  <a:lnTo>
                    <a:pt x="67" y="15378"/>
                  </a:lnTo>
                  <a:cubicBezTo>
                    <a:pt x="167" y="15512"/>
                    <a:pt x="267" y="15578"/>
                    <a:pt x="434" y="15578"/>
                  </a:cubicBezTo>
                  <a:cubicBezTo>
                    <a:pt x="567" y="15578"/>
                    <a:pt x="701" y="15512"/>
                    <a:pt x="767" y="15412"/>
                  </a:cubicBezTo>
                  <a:cubicBezTo>
                    <a:pt x="834" y="15345"/>
                    <a:pt x="834" y="15245"/>
                    <a:pt x="834" y="15145"/>
                  </a:cubicBezTo>
                  <a:cubicBezTo>
                    <a:pt x="834" y="14878"/>
                    <a:pt x="701" y="14744"/>
                    <a:pt x="434" y="147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 rot="-1799831" flipH="1">
              <a:off x="7601039" y="4206220"/>
              <a:ext cx="55508" cy="243290"/>
            </a:xfrm>
            <a:custGeom>
              <a:avLst/>
              <a:gdLst/>
              <a:ahLst/>
              <a:cxnLst/>
              <a:rect l="l" t="t" r="r" b="b"/>
              <a:pathLst>
                <a:path w="2102" h="9213" extrusionOk="0">
                  <a:moveTo>
                    <a:pt x="1477" y="1"/>
                  </a:moveTo>
                  <a:cubicBezTo>
                    <a:pt x="1432" y="1"/>
                    <a:pt x="1384" y="2"/>
                    <a:pt x="1334" y="6"/>
                  </a:cubicBezTo>
                  <a:cubicBezTo>
                    <a:pt x="801" y="72"/>
                    <a:pt x="567" y="239"/>
                    <a:pt x="567" y="506"/>
                  </a:cubicBezTo>
                  <a:lnTo>
                    <a:pt x="600" y="706"/>
                  </a:lnTo>
                  <a:cubicBezTo>
                    <a:pt x="701" y="839"/>
                    <a:pt x="801" y="906"/>
                    <a:pt x="934" y="906"/>
                  </a:cubicBezTo>
                  <a:cubicBezTo>
                    <a:pt x="1434" y="906"/>
                    <a:pt x="1768" y="839"/>
                    <a:pt x="1935" y="739"/>
                  </a:cubicBezTo>
                  <a:cubicBezTo>
                    <a:pt x="2035" y="706"/>
                    <a:pt x="2102" y="573"/>
                    <a:pt x="2102" y="406"/>
                  </a:cubicBezTo>
                  <a:cubicBezTo>
                    <a:pt x="2102" y="136"/>
                    <a:pt x="1885" y="1"/>
                    <a:pt x="1477" y="1"/>
                  </a:cubicBezTo>
                  <a:close/>
                  <a:moveTo>
                    <a:pt x="1234" y="4370"/>
                  </a:moveTo>
                  <a:cubicBezTo>
                    <a:pt x="1192" y="4370"/>
                    <a:pt x="1148" y="4372"/>
                    <a:pt x="1101" y="4375"/>
                  </a:cubicBezTo>
                  <a:cubicBezTo>
                    <a:pt x="600" y="4409"/>
                    <a:pt x="367" y="4542"/>
                    <a:pt x="367" y="4842"/>
                  </a:cubicBezTo>
                  <a:cubicBezTo>
                    <a:pt x="367" y="4909"/>
                    <a:pt x="400" y="4976"/>
                    <a:pt x="434" y="5042"/>
                  </a:cubicBezTo>
                  <a:cubicBezTo>
                    <a:pt x="500" y="5176"/>
                    <a:pt x="634" y="5243"/>
                    <a:pt x="834" y="5243"/>
                  </a:cubicBezTo>
                  <a:cubicBezTo>
                    <a:pt x="1201" y="5243"/>
                    <a:pt x="1468" y="5209"/>
                    <a:pt x="1635" y="5143"/>
                  </a:cubicBezTo>
                  <a:cubicBezTo>
                    <a:pt x="1735" y="5076"/>
                    <a:pt x="1801" y="4976"/>
                    <a:pt x="1801" y="4776"/>
                  </a:cubicBezTo>
                  <a:cubicBezTo>
                    <a:pt x="1801" y="4505"/>
                    <a:pt x="1612" y="4370"/>
                    <a:pt x="1234" y="4370"/>
                  </a:cubicBezTo>
                  <a:close/>
                  <a:moveTo>
                    <a:pt x="600" y="8378"/>
                  </a:moveTo>
                  <a:cubicBezTo>
                    <a:pt x="200" y="8378"/>
                    <a:pt x="0" y="8512"/>
                    <a:pt x="0" y="8812"/>
                  </a:cubicBezTo>
                  <a:cubicBezTo>
                    <a:pt x="0" y="8845"/>
                    <a:pt x="33" y="8912"/>
                    <a:pt x="67" y="9012"/>
                  </a:cubicBezTo>
                  <a:cubicBezTo>
                    <a:pt x="167" y="9145"/>
                    <a:pt x="334" y="9212"/>
                    <a:pt x="600" y="9212"/>
                  </a:cubicBezTo>
                  <a:cubicBezTo>
                    <a:pt x="1001" y="9212"/>
                    <a:pt x="1201" y="9079"/>
                    <a:pt x="1201" y="8812"/>
                  </a:cubicBezTo>
                  <a:cubicBezTo>
                    <a:pt x="1201" y="8512"/>
                    <a:pt x="1001" y="8378"/>
                    <a:pt x="600" y="837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0"/>
          <p:cNvSpPr txBox="1">
            <a:spLocks noGrp="1"/>
          </p:cNvSpPr>
          <p:nvPr>
            <p:ph type="title"/>
          </p:nvPr>
        </p:nvSpPr>
        <p:spPr>
          <a:xfrm>
            <a:off x="10936" y="256161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Quais problemas a serem resolvidos?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DA9FF4D-B8B1-E678-5395-CFFF155C32E5}"/>
              </a:ext>
            </a:extLst>
          </p:cNvPr>
          <p:cNvGrpSpPr/>
          <p:nvPr/>
        </p:nvGrpSpPr>
        <p:grpSpPr>
          <a:xfrm>
            <a:off x="300108" y="1101367"/>
            <a:ext cx="2897971" cy="785673"/>
            <a:chOff x="300108" y="1101367"/>
            <a:chExt cx="2897971" cy="785673"/>
          </a:xfrm>
        </p:grpSpPr>
        <p:sp>
          <p:nvSpPr>
            <p:cNvPr id="1610" name="Google Shape;1610;p50"/>
            <p:cNvSpPr/>
            <p:nvPr/>
          </p:nvSpPr>
          <p:spPr>
            <a:xfrm>
              <a:off x="300108" y="1101367"/>
              <a:ext cx="2897971" cy="78567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305553" y="1158162"/>
              <a:ext cx="2872505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 dirty="0">
                  <a:latin typeface="Roboto"/>
                  <a:ea typeface="Roboto"/>
                  <a:cs typeface="Roboto"/>
                  <a:sym typeface="Roboto"/>
                </a:rPr>
                <a:t>“Temos pouca experiência com a nuvem AWS e gostaríamos de ter exemplos práticos de uso de seus serviços”</a:t>
              </a:r>
              <a:endParaRPr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8A259E-9223-DD9D-33E3-63E413CF4CFA}"/>
              </a:ext>
            </a:extLst>
          </p:cNvPr>
          <p:cNvGrpSpPr/>
          <p:nvPr/>
        </p:nvGrpSpPr>
        <p:grpSpPr>
          <a:xfrm>
            <a:off x="5770636" y="988504"/>
            <a:ext cx="2278958" cy="919329"/>
            <a:chOff x="5770636" y="988504"/>
            <a:chExt cx="2278958" cy="919329"/>
          </a:xfrm>
        </p:grpSpPr>
        <p:sp>
          <p:nvSpPr>
            <p:cNvPr id="1611" name="Google Shape;1611;p50"/>
            <p:cNvSpPr/>
            <p:nvPr/>
          </p:nvSpPr>
          <p:spPr>
            <a:xfrm>
              <a:off x="5770636" y="988504"/>
              <a:ext cx="2278958" cy="91932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5820038" y="1106122"/>
              <a:ext cx="2147908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“Queremos explorar mais possibilidades na nuvem com um kit de desenvolvimento já implantado.”</a:t>
              </a:r>
              <a:endParaRPr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331;p18">
            <a:extLst>
              <a:ext uri="{FF2B5EF4-FFF2-40B4-BE49-F238E27FC236}">
                <a16:creationId xmlns:a16="http://schemas.microsoft.com/office/drawing/2014/main" id="{64D83A4D-B1B9-CA2A-962F-EB8500B2CCE3}"/>
              </a:ext>
            </a:extLst>
          </p:cNvPr>
          <p:cNvGrpSpPr/>
          <p:nvPr/>
        </p:nvGrpSpPr>
        <p:grpSpPr>
          <a:xfrm>
            <a:off x="6880644" y="1822931"/>
            <a:ext cx="2212156" cy="3044737"/>
            <a:chOff x="3388786" y="1547687"/>
            <a:chExt cx="2212156" cy="3044737"/>
          </a:xfrm>
        </p:grpSpPr>
        <p:sp>
          <p:nvSpPr>
            <p:cNvPr id="109" name="Google Shape;332;p18">
              <a:extLst>
                <a:ext uri="{FF2B5EF4-FFF2-40B4-BE49-F238E27FC236}">
                  <a16:creationId xmlns:a16="http://schemas.microsoft.com/office/drawing/2014/main" id="{FD5A3DDF-EF01-8A5B-9BD8-DD2E72ACC25C}"/>
                </a:ext>
              </a:extLst>
            </p:cNvPr>
            <p:cNvSpPr/>
            <p:nvPr/>
          </p:nvSpPr>
          <p:spPr>
            <a:xfrm>
              <a:off x="4102169" y="3726243"/>
              <a:ext cx="1333361" cy="766077"/>
            </a:xfrm>
            <a:custGeom>
              <a:avLst/>
              <a:gdLst/>
              <a:ahLst/>
              <a:cxnLst/>
              <a:rect l="l" t="t" r="r" b="b"/>
              <a:pathLst>
                <a:path w="61311" h="35226" extrusionOk="0">
                  <a:moveTo>
                    <a:pt x="30656" y="0"/>
                  </a:moveTo>
                  <a:cubicBezTo>
                    <a:pt x="30656" y="0"/>
                    <a:pt x="0" y="18113"/>
                    <a:pt x="0" y="35225"/>
                  </a:cubicBezTo>
                  <a:lnTo>
                    <a:pt x="61311" y="35225"/>
                  </a:lnTo>
                  <a:cubicBezTo>
                    <a:pt x="61311" y="18113"/>
                    <a:pt x="30656" y="0"/>
                    <a:pt x="3065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333;p18">
              <a:extLst>
                <a:ext uri="{FF2B5EF4-FFF2-40B4-BE49-F238E27FC236}">
                  <a16:creationId xmlns:a16="http://schemas.microsoft.com/office/drawing/2014/main" id="{217461CD-151E-6FBB-8989-44FDD38DE61A}"/>
                </a:ext>
              </a:extLst>
            </p:cNvPr>
            <p:cNvSpPr/>
            <p:nvPr/>
          </p:nvSpPr>
          <p:spPr>
            <a:xfrm>
              <a:off x="4153667" y="4195597"/>
              <a:ext cx="1230365" cy="296723"/>
            </a:xfrm>
            <a:custGeom>
              <a:avLst/>
              <a:gdLst/>
              <a:ahLst/>
              <a:cxnLst/>
              <a:rect l="l" t="t" r="r" b="b"/>
              <a:pathLst>
                <a:path w="56575" h="13644" extrusionOk="0">
                  <a:moveTo>
                    <a:pt x="28288" y="0"/>
                  </a:moveTo>
                  <a:cubicBezTo>
                    <a:pt x="28288" y="0"/>
                    <a:pt x="1" y="7005"/>
                    <a:pt x="1" y="13643"/>
                  </a:cubicBezTo>
                  <a:lnTo>
                    <a:pt x="56574" y="13643"/>
                  </a:lnTo>
                  <a:cubicBezTo>
                    <a:pt x="56574" y="7005"/>
                    <a:pt x="28288" y="0"/>
                    <a:pt x="28288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334;p18">
              <a:extLst>
                <a:ext uri="{FF2B5EF4-FFF2-40B4-BE49-F238E27FC236}">
                  <a16:creationId xmlns:a16="http://schemas.microsoft.com/office/drawing/2014/main" id="{4BC91C6A-2549-0BE8-4BB7-A544583442AC}"/>
                </a:ext>
              </a:extLst>
            </p:cNvPr>
            <p:cNvSpPr/>
            <p:nvPr/>
          </p:nvSpPr>
          <p:spPr>
            <a:xfrm>
              <a:off x="4849370" y="3835046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0" y="1"/>
                  </a:moveTo>
                  <a:cubicBezTo>
                    <a:pt x="3169" y="5671"/>
                    <a:pt x="9274" y="18180"/>
                    <a:pt x="9274" y="30222"/>
                  </a:cubicBezTo>
                  <a:lnTo>
                    <a:pt x="16946" y="30222"/>
                  </a:lnTo>
                  <a:cubicBezTo>
                    <a:pt x="16946" y="18180"/>
                    <a:pt x="5771" y="567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335;p18">
              <a:extLst>
                <a:ext uri="{FF2B5EF4-FFF2-40B4-BE49-F238E27FC236}">
                  <a16:creationId xmlns:a16="http://schemas.microsoft.com/office/drawing/2014/main" id="{BEC4D3B1-CF88-07A3-956D-2B08EF93684C}"/>
                </a:ext>
              </a:extLst>
            </p:cNvPr>
            <p:cNvSpPr/>
            <p:nvPr/>
          </p:nvSpPr>
          <p:spPr>
            <a:xfrm>
              <a:off x="4102169" y="2960165"/>
              <a:ext cx="1333361" cy="766099"/>
            </a:xfrm>
            <a:custGeom>
              <a:avLst/>
              <a:gdLst/>
              <a:ahLst/>
              <a:cxnLst/>
              <a:rect l="l" t="t" r="r" b="b"/>
              <a:pathLst>
                <a:path w="61311" h="35227" extrusionOk="0">
                  <a:moveTo>
                    <a:pt x="0" y="1"/>
                  </a:moveTo>
                  <a:cubicBezTo>
                    <a:pt x="0" y="17146"/>
                    <a:pt x="30656" y="35226"/>
                    <a:pt x="30656" y="35226"/>
                  </a:cubicBezTo>
                  <a:cubicBezTo>
                    <a:pt x="30656" y="35226"/>
                    <a:pt x="61311" y="17146"/>
                    <a:pt x="6131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336;p18">
              <a:extLst>
                <a:ext uri="{FF2B5EF4-FFF2-40B4-BE49-F238E27FC236}">
                  <a16:creationId xmlns:a16="http://schemas.microsoft.com/office/drawing/2014/main" id="{E67F3439-9FD5-04A6-A0E0-B4B27C7E67F5}"/>
                </a:ext>
              </a:extLst>
            </p:cNvPr>
            <p:cNvSpPr/>
            <p:nvPr/>
          </p:nvSpPr>
          <p:spPr>
            <a:xfrm>
              <a:off x="4428621" y="3372215"/>
              <a:ext cx="680479" cy="318492"/>
            </a:xfrm>
            <a:custGeom>
              <a:avLst/>
              <a:gdLst/>
              <a:ahLst/>
              <a:cxnLst/>
              <a:rect l="l" t="t" r="r" b="b"/>
              <a:pathLst>
                <a:path w="31290" h="14645" extrusionOk="0">
                  <a:moveTo>
                    <a:pt x="0" y="1"/>
                  </a:moveTo>
                  <a:cubicBezTo>
                    <a:pt x="0" y="7139"/>
                    <a:pt x="15645" y="14645"/>
                    <a:pt x="15645" y="14645"/>
                  </a:cubicBezTo>
                  <a:cubicBezTo>
                    <a:pt x="15645" y="14645"/>
                    <a:pt x="31289" y="7106"/>
                    <a:pt x="31289" y="1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337;p18">
              <a:extLst>
                <a:ext uri="{FF2B5EF4-FFF2-40B4-BE49-F238E27FC236}">
                  <a16:creationId xmlns:a16="http://schemas.microsoft.com/office/drawing/2014/main" id="{5850F3EB-FBAE-5C2B-60F2-342B8AEA992E}"/>
                </a:ext>
              </a:extLst>
            </p:cNvPr>
            <p:cNvSpPr/>
            <p:nvPr/>
          </p:nvSpPr>
          <p:spPr>
            <a:xfrm>
              <a:off x="4328495" y="2960165"/>
              <a:ext cx="367815" cy="657275"/>
            </a:xfrm>
            <a:custGeom>
              <a:avLst/>
              <a:gdLst/>
              <a:ahLst/>
              <a:cxnLst/>
              <a:rect l="l" t="t" r="r" b="b"/>
              <a:pathLst>
                <a:path w="16913" h="30223" extrusionOk="0">
                  <a:moveTo>
                    <a:pt x="1" y="1"/>
                  </a:moveTo>
                  <a:cubicBezTo>
                    <a:pt x="1" y="12043"/>
                    <a:pt x="11142" y="24585"/>
                    <a:pt x="16913" y="30222"/>
                  </a:cubicBezTo>
                  <a:cubicBezTo>
                    <a:pt x="13744" y="24585"/>
                    <a:pt x="7640" y="12043"/>
                    <a:pt x="7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338;p18">
              <a:extLst>
                <a:ext uri="{FF2B5EF4-FFF2-40B4-BE49-F238E27FC236}">
                  <a16:creationId xmlns:a16="http://schemas.microsoft.com/office/drawing/2014/main" id="{EC79DA05-ADEA-3D31-8C56-C6BA546CA507}"/>
                </a:ext>
              </a:extLst>
            </p:cNvPr>
            <p:cNvSpPr/>
            <p:nvPr/>
          </p:nvSpPr>
          <p:spPr>
            <a:xfrm>
              <a:off x="4849370" y="2960165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14911" y="1"/>
                  </a:moveTo>
                  <a:cubicBezTo>
                    <a:pt x="13944" y="12910"/>
                    <a:pt x="4570" y="24752"/>
                    <a:pt x="0" y="30222"/>
                  </a:cubicBezTo>
                  <a:cubicBezTo>
                    <a:pt x="5771" y="24585"/>
                    <a:pt x="16679" y="10575"/>
                    <a:pt x="16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339;p18">
              <a:extLst>
                <a:ext uri="{FF2B5EF4-FFF2-40B4-BE49-F238E27FC236}">
                  <a16:creationId xmlns:a16="http://schemas.microsoft.com/office/drawing/2014/main" id="{52379E88-EE61-EFBD-8FC1-7523524C3717}"/>
                </a:ext>
              </a:extLst>
            </p:cNvPr>
            <p:cNvSpPr/>
            <p:nvPr/>
          </p:nvSpPr>
          <p:spPr>
            <a:xfrm>
              <a:off x="5269401" y="2828876"/>
              <a:ext cx="75464" cy="8721"/>
            </a:xfrm>
            <a:custGeom>
              <a:avLst/>
              <a:gdLst/>
              <a:ahLst/>
              <a:cxnLst/>
              <a:rect l="l" t="t" r="r" b="b"/>
              <a:pathLst>
                <a:path w="3470" h="401" extrusionOk="0">
                  <a:moveTo>
                    <a:pt x="0" y="0"/>
                  </a:moveTo>
                  <a:lnTo>
                    <a:pt x="0" y="400"/>
                  </a:lnTo>
                  <a:lnTo>
                    <a:pt x="3469" y="400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Google Shape;340;p18">
              <a:extLst>
                <a:ext uri="{FF2B5EF4-FFF2-40B4-BE49-F238E27FC236}">
                  <a16:creationId xmlns:a16="http://schemas.microsoft.com/office/drawing/2014/main" id="{20EE0163-8C97-0CF3-F065-4E6779D34E3C}"/>
                </a:ext>
              </a:extLst>
            </p:cNvPr>
            <p:cNvSpPr/>
            <p:nvPr/>
          </p:nvSpPr>
          <p:spPr>
            <a:xfrm>
              <a:off x="5397059" y="2828876"/>
              <a:ext cx="203883" cy="124069"/>
            </a:xfrm>
            <a:custGeom>
              <a:avLst/>
              <a:gdLst/>
              <a:ahLst/>
              <a:cxnLst/>
              <a:rect l="l" t="t" r="r" b="b"/>
              <a:pathLst>
                <a:path w="9375" h="5705" extrusionOk="0">
                  <a:moveTo>
                    <a:pt x="1" y="0"/>
                  </a:moveTo>
                  <a:lnTo>
                    <a:pt x="1" y="400"/>
                  </a:lnTo>
                  <a:lnTo>
                    <a:pt x="3670" y="400"/>
                  </a:lnTo>
                  <a:cubicBezTo>
                    <a:pt x="6606" y="400"/>
                    <a:pt x="8974" y="2769"/>
                    <a:pt x="8974" y="5704"/>
                  </a:cubicBezTo>
                  <a:lnTo>
                    <a:pt x="9374" y="5704"/>
                  </a:lnTo>
                  <a:cubicBezTo>
                    <a:pt x="9374" y="2569"/>
                    <a:pt x="6806" y="0"/>
                    <a:pt x="3670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Google Shape;341;p18">
              <a:extLst>
                <a:ext uri="{FF2B5EF4-FFF2-40B4-BE49-F238E27FC236}">
                  <a16:creationId xmlns:a16="http://schemas.microsoft.com/office/drawing/2014/main" id="{307A33D2-D5DA-E8F5-128F-BE8DE9C23D6D}"/>
                </a:ext>
              </a:extLst>
            </p:cNvPr>
            <p:cNvSpPr/>
            <p:nvPr/>
          </p:nvSpPr>
          <p:spPr>
            <a:xfrm>
              <a:off x="3967965" y="2860062"/>
              <a:ext cx="1601769" cy="200251"/>
            </a:xfrm>
            <a:custGeom>
              <a:avLst/>
              <a:gdLst/>
              <a:ahLst/>
              <a:cxnLst/>
              <a:rect l="l" t="t" r="r" b="b"/>
              <a:pathLst>
                <a:path w="73653" h="9208" extrusionOk="0">
                  <a:moveTo>
                    <a:pt x="4270" y="1"/>
                  </a:moveTo>
                  <a:cubicBezTo>
                    <a:pt x="1902" y="1"/>
                    <a:pt x="0" y="1902"/>
                    <a:pt x="0" y="4270"/>
                  </a:cubicBezTo>
                  <a:lnTo>
                    <a:pt x="0" y="4937"/>
                  </a:lnTo>
                  <a:cubicBezTo>
                    <a:pt x="0" y="7272"/>
                    <a:pt x="1902" y="9207"/>
                    <a:pt x="4270" y="9207"/>
                  </a:cubicBezTo>
                  <a:lnTo>
                    <a:pt x="69383" y="9207"/>
                  </a:lnTo>
                  <a:cubicBezTo>
                    <a:pt x="71752" y="9207"/>
                    <a:pt x="73653" y="7272"/>
                    <a:pt x="73653" y="4937"/>
                  </a:cubicBezTo>
                  <a:lnTo>
                    <a:pt x="73653" y="4270"/>
                  </a:lnTo>
                  <a:cubicBezTo>
                    <a:pt x="73653" y="1902"/>
                    <a:pt x="71752" y="1"/>
                    <a:pt x="69383" y="1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Google Shape;342;p18">
              <a:extLst>
                <a:ext uri="{FF2B5EF4-FFF2-40B4-BE49-F238E27FC236}">
                  <a16:creationId xmlns:a16="http://schemas.microsoft.com/office/drawing/2014/main" id="{0BA883A0-7E9E-8C71-CF26-666244D5C89C}"/>
                </a:ext>
              </a:extLst>
            </p:cNvPr>
            <p:cNvSpPr/>
            <p:nvPr/>
          </p:nvSpPr>
          <p:spPr>
            <a:xfrm>
              <a:off x="3967965" y="4392912"/>
              <a:ext cx="1601769" cy="199512"/>
            </a:xfrm>
            <a:custGeom>
              <a:avLst/>
              <a:gdLst/>
              <a:ahLst/>
              <a:cxnLst/>
              <a:rect l="l" t="t" r="r" b="b"/>
              <a:pathLst>
                <a:path w="73653" h="9174" extrusionOk="0">
                  <a:moveTo>
                    <a:pt x="4270" y="0"/>
                  </a:moveTo>
                  <a:cubicBezTo>
                    <a:pt x="1902" y="0"/>
                    <a:pt x="0" y="1902"/>
                    <a:pt x="0" y="4270"/>
                  </a:cubicBezTo>
                  <a:lnTo>
                    <a:pt x="0" y="4904"/>
                  </a:lnTo>
                  <a:cubicBezTo>
                    <a:pt x="0" y="7272"/>
                    <a:pt x="1902" y="9174"/>
                    <a:pt x="4270" y="9174"/>
                  </a:cubicBezTo>
                  <a:lnTo>
                    <a:pt x="69383" y="9174"/>
                  </a:lnTo>
                  <a:cubicBezTo>
                    <a:pt x="71752" y="9174"/>
                    <a:pt x="73653" y="7272"/>
                    <a:pt x="73653" y="4904"/>
                  </a:cubicBezTo>
                  <a:lnTo>
                    <a:pt x="73653" y="4270"/>
                  </a:lnTo>
                  <a:cubicBezTo>
                    <a:pt x="73653" y="1902"/>
                    <a:pt x="71752" y="0"/>
                    <a:pt x="69383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Google Shape;343;p18">
              <a:extLst>
                <a:ext uri="{FF2B5EF4-FFF2-40B4-BE49-F238E27FC236}">
                  <a16:creationId xmlns:a16="http://schemas.microsoft.com/office/drawing/2014/main" id="{1DA91EB8-1B25-E92E-BE59-1239A35E1C28}"/>
                </a:ext>
              </a:extLst>
            </p:cNvPr>
            <p:cNvSpPr/>
            <p:nvPr/>
          </p:nvSpPr>
          <p:spPr>
            <a:xfrm>
              <a:off x="3538496" y="3363516"/>
              <a:ext cx="166890" cy="216192"/>
            </a:xfrm>
            <a:custGeom>
              <a:avLst/>
              <a:gdLst/>
              <a:ahLst/>
              <a:cxnLst/>
              <a:rect l="l" t="t" r="r" b="b"/>
              <a:pathLst>
                <a:path w="7674" h="9941" extrusionOk="0">
                  <a:moveTo>
                    <a:pt x="4838" y="0"/>
                  </a:moveTo>
                  <a:lnTo>
                    <a:pt x="1" y="7406"/>
                  </a:lnTo>
                  <a:lnTo>
                    <a:pt x="2836" y="9941"/>
                  </a:lnTo>
                  <a:lnTo>
                    <a:pt x="7673" y="2536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Google Shape;344;p18">
              <a:extLst>
                <a:ext uri="{FF2B5EF4-FFF2-40B4-BE49-F238E27FC236}">
                  <a16:creationId xmlns:a16="http://schemas.microsoft.com/office/drawing/2014/main" id="{B3F67A4B-6684-35D1-D6BF-9FF180F104D2}"/>
                </a:ext>
              </a:extLst>
            </p:cNvPr>
            <p:cNvSpPr/>
            <p:nvPr/>
          </p:nvSpPr>
          <p:spPr>
            <a:xfrm>
              <a:off x="3388786" y="3442982"/>
              <a:ext cx="244768" cy="180896"/>
            </a:xfrm>
            <a:custGeom>
              <a:avLst/>
              <a:gdLst/>
              <a:ahLst/>
              <a:cxnLst/>
              <a:rect l="l" t="t" r="r" b="b"/>
              <a:pathLst>
                <a:path w="11255" h="8318" extrusionOk="0">
                  <a:moveTo>
                    <a:pt x="1315" y="0"/>
                  </a:moveTo>
                  <a:cubicBezTo>
                    <a:pt x="731" y="0"/>
                    <a:pt x="1" y="975"/>
                    <a:pt x="947" y="1950"/>
                  </a:cubicBezTo>
                  <a:cubicBezTo>
                    <a:pt x="2282" y="3251"/>
                    <a:pt x="3716" y="4519"/>
                    <a:pt x="5184" y="5653"/>
                  </a:cubicBezTo>
                  <a:cubicBezTo>
                    <a:pt x="6685" y="6887"/>
                    <a:pt x="7152" y="7321"/>
                    <a:pt x="8419" y="8188"/>
                  </a:cubicBezTo>
                  <a:cubicBezTo>
                    <a:pt x="8533" y="8277"/>
                    <a:pt x="8666" y="8317"/>
                    <a:pt x="8798" y="8317"/>
                  </a:cubicBezTo>
                  <a:cubicBezTo>
                    <a:pt x="9014" y="8317"/>
                    <a:pt x="9229" y="8208"/>
                    <a:pt x="9353" y="8021"/>
                  </a:cubicBezTo>
                  <a:lnTo>
                    <a:pt x="11155" y="5053"/>
                  </a:lnTo>
                  <a:cubicBezTo>
                    <a:pt x="11255" y="4919"/>
                    <a:pt x="11188" y="4752"/>
                    <a:pt x="11088" y="4686"/>
                  </a:cubicBezTo>
                  <a:lnTo>
                    <a:pt x="7485" y="2184"/>
                  </a:lnTo>
                  <a:cubicBezTo>
                    <a:pt x="7285" y="2017"/>
                    <a:pt x="7018" y="1984"/>
                    <a:pt x="6785" y="1984"/>
                  </a:cubicBezTo>
                  <a:cubicBezTo>
                    <a:pt x="6721" y="1988"/>
                    <a:pt x="6656" y="1991"/>
                    <a:pt x="6589" y="1991"/>
                  </a:cubicBezTo>
                  <a:cubicBezTo>
                    <a:pt x="5169" y="1991"/>
                    <a:pt x="2919" y="1006"/>
                    <a:pt x="1581" y="82"/>
                  </a:cubicBezTo>
                  <a:cubicBezTo>
                    <a:pt x="1502" y="26"/>
                    <a:pt x="1410" y="0"/>
                    <a:pt x="13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Google Shape;345;p18">
              <a:extLst>
                <a:ext uri="{FF2B5EF4-FFF2-40B4-BE49-F238E27FC236}">
                  <a16:creationId xmlns:a16="http://schemas.microsoft.com/office/drawing/2014/main" id="{77E36550-5E1C-20F7-729C-78F10B2B146D}"/>
                </a:ext>
              </a:extLst>
            </p:cNvPr>
            <p:cNvSpPr/>
            <p:nvPr/>
          </p:nvSpPr>
          <p:spPr>
            <a:xfrm>
              <a:off x="3592908" y="3363516"/>
              <a:ext cx="111739" cy="129876"/>
            </a:xfrm>
            <a:custGeom>
              <a:avLst/>
              <a:gdLst/>
              <a:ahLst/>
              <a:cxnLst/>
              <a:rect l="l" t="t" r="r" b="b"/>
              <a:pathLst>
                <a:path w="5138" h="5972" extrusionOk="0">
                  <a:moveTo>
                    <a:pt x="2336" y="0"/>
                  </a:moveTo>
                  <a:lnTo>
                    <a:pt x="1" y="3570"/>
                  </a:lnTo>
                  <a:lnTo>
                    <a:pt x="2903" y="5971"/>
                  </a:lnTo>
                  <a:lnTo>
                    <a:pt x="5138" y="25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Google Shape;346;p18">
              <a:extLst>
                <a:ext uri="{FF2B5EF4-FFF2-40B4-BE49-F238E27FC236}">
                  <a16:creationId xmlns:a16="http://schemas.microsoft.com/office/drawing/2014/main" id="{FF0DCBF5-5E37-504D-EDFE-37738C3E346A}"/>
                </a:ext>
              </a:extLst>
            </p:cNvPr>
            <p:cNvSpPr/>
            <p:nvPr/>
          </p:nvSpPr>
          <p:spPr>
            <a:xfrm>
              <a:off x="3598715" y="2611792"/>
              <a:ext cx="1074392" cy="857656"/>
            </a:xfrm>
            <a:custGeom>
              <a:avLst/>
              <a:gdLst/>
              <a:ahLst/>
              <a:cxnLst/>
              <a:rect l="l" t="t" r="r" b="b"/>
              <a:pathLst>
                <a:path w="49403" h="39437" extrusionOk="0">
                  <a:moveTo>
                    <a:pt x="29789" y="1"/>
                  </a:moveTo>
                  <a:cubicBezTo>
                    <a:pt x="24108" y="1"/>
                    <a:pt x="13996" y="661"/>
                    <a:pt x="12309" y="5245"/>
                  </a:cubicBezTo>
                  <a:cubicBezTo>
                    <a:pt x="6972" y="19856"/>
                    <a:pt x="1" y="35367"/>
                    <a:pt x="1" y="35367"/>
                  </a:cubicBezTo>
                  <a:lnTo>
                    <a:pt x="5605" y="39437"/>
                  </a:lnTo>
                  <a:cubicBezTo>
                    <a:pt x="5605" y="39437"/>
                    <a:pt x="17413" y="21357"/>
                    <a:pt x="21049" y="9749"/>
                  </a:cubicBezTo>
                  <a:cubicBezTo>
                    <a:pt x="24657" y="10626"/>
                    <a:pt x="29728" y="11438"/>
                    <a:pt x="34438" y="11438"/>
                  </a:cubicBezTo>
                  <a:cubicBezTo>
                    <a:pt x="39221" y="11438"/>
                    <a:pt x="43632" y="10601"/>
                    <a:pt x="45767" y="8148"/>
                  </a:cubicBezTo>
                  <a:cubicBezTo>
                    <a:pt x="49402" y="3978"/>
                    <a:pt x="46701" y="108"/>
                    <a:pt x="46701" y="108"/>
                  </a:cubicBezTo>
                  <a:lnTo>
                    <a:pt x="33658" y="108"/>
                  </a:lnTo>
                  <a:cubicBezTo>
                    <a:pt x="33658" y="108"/>
                    <a:pt x="32086" y="1"/>
                    <a:pt x="29789" y="1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Google Shape;347;p18">
              <a:extLst>
                <a:ext uri="{FF2B5EF4-FFF2-40B4-BE49-F238E27FC236}">
                  <a16:creationId xmlns:a16="http://schemas.microsoft.com/office/drawing/2014/main" id="{2FB2E217-5FE7-3073-455A-0BD9AA551120}"/>
                </a:ext>
              </a:extLst>
            </p:cNvPr>
            <p:cNvSpPr/>
            <p:nvPr/>
          </p:nvSpPr>
          <p:spPr>
            <a:xfrm>
              <a:off x="3944021" y="2861519"/>
              <a:ext cx="55891" cy="223456"/>
            </a:xfrm>
            <a:custGeom>
              <a:avLst/>
              <a:gdLst/>
              <a:ahLst/>
              <a:cxnLst/>
              <a:rect l="l" t="t" r="r" b="b"/>
              <a:pathLst>
                <a:path w="2570" h="10275" extrusionOk="0">
                  <a:moveTo>
                    <a:pt x="1535" y="0"/>
                  </a:moveTo>
                  <a:cubicBezTo>
                    <a:pt x="1068" y="1768"/>
                    <a:pt x="401" y="6905"/>
                    <a:pt x="1" y="10274"/>
                  </a:cubicBezTo>
                  <a:cubicBezTo>
                    <a:pt x="901" y="8506"/>
                    <a:pt x="1802" y="6672"/>
                    <a:pt x="2569" y="4904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348;p18">
              <a:extLst>
                <a:ext uri="{FF2B5EF4-FFF2-40B4-BE49-F238E27FC236}">
                  <a16:creationId xmlns:a16="http://schemas.microsoft.com/office/drawing/2014/main" id="{771D30A3-08ED-0C13-611A-4A3152234B9C}"/>
                </a:ext>
              </a:extLst>
            </p:cNvPr>
            <p:cNvSpPr/>
            <p:nvPr/>
          </p:nvSpPr>
          <p:spPr>
            <a:xfrm>
              <a:off x="3574771" y="3340312"/>
              <a:ext cx="182831" cy="169043"/>
            </a:xfrm>
            <a:custGeom>
              <a:avLst/>
              <a:gdLst/>
              <a:ahLst/>
              <a:cxnLst/>
              <a:rect l="l" t="t" r="r" b="b"/>
              <a:pathLst>
                <a:path w="8407" h="7773" extrusionOk="0">
                  <a:moveTo>
                    <a:pt x="1302" y="0"/>
                  </a:moveTo>
                  <a:lnTo>
                    <a:pt x="1" y="2769"/>
                  </a:lnTo>
                  <a:lnTo>
                    <a:pt x="6339" y="7772"/>
                  </a:lnTo>
                  <a:lnTo>
                    <a:pt x="8407" y="540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349;p18">
              <a:extLst>
                <a:ext uri="{FF2B5EF4-FFF2-40B4-BE49-F238E27FC236}">
                  <a16:creationId xmlns:a16="http://schemas.microsoft.com/office/drawing/2014/main" id="{6D0035B4-6033-C377-9BF2-46E4C2F42B60}"/>
                </a:ext>
              </a:extLst>
            </p:cNvPr>
            <p:cNvSpPr/>
            <p:nvPr/>
          </p:nvSpPr>
          <p:spPr>
            <a:xfrm>
              <a:off x="3507310" y="3459727"/>
              <a:ext cx="34122" cy="36036"/>
            </a:xfrm>
            <a:custGeom>
              <a:avLst/>
              <a:gdLst/>
              <a:ahLst/>
              <a:cxnLst/>
              <a:rect l="l" t="t" r="r" b="b"/>
              <a:pathLst>
                <a:path w="1569" h="1657" extrusionOk="0">
                  <a:moveTo>
                    <a:pt x="501" y="213"/>
                  </a:moveTo>
                  <a:cubicBezTo>
                    <a:pt x="768" y="280"/>
                    <a:pt x="1101" y="914"/>
                    <a:pt x="1301" y="1414"/>
                  </a:cubicBezTo>
                  <a:cubicBezTo>
                    <a:pt x="668" y="1114"/>
                    <a:pt x="234" y="814"/>
                    <a:pt x="201" y="580"/>
                  </a:cubicBezTo>
                  <a:cubicBezTo>
                    <a:pt x="201" y="447"/>
                    <a:pt x="234" y="313"/>
                    <a:pt x="334" y="246"/>
                  </a:cubicBezTo>
                  <a:cubicBezTo>
                    <a:pt x="367" y="213"/>
                    <a:pt x="434" y="213"/>
                    <a:pt x="501" y="213"/>
                  </a:cubicBezTo>
                  <a:close/>
                  <a:moveTo>
                    <a:pt x="440" y="0"/>
                  </a:moveTo>
                  <a:cubicBezTo>
                    <a:pt x="351" y="0"/>
                    <a:pt x="276" y="38"/>
                    <a:pt x="201" y="113"/>
                  </a:cubicBezTo>
                  <a:cubicBezTo>
                    <a:pt x="67" y="213"/>
                    <a:pt x="1" y="413"/>
                    <a:pt x="34" y="580"/>
                  </a:cubicBezTo>
                  <a:cubicBezTo>
                    <a:pt x="101" y="847"/>
                    <a:pt x="267" y="1047"/>
                    <a:pt x="501" y="1180"/>
                  </a:cubicBezTo>
                  <a:cubicBezTo>
                    <a:pt x="801" y="1347"/>
                    <a:pt x="1101" y="1514"/>
                    <a:pt x="1435" y="1647"/>
                  </a:cubicBezTo>
                  <a:cubicBezTo>
                    <a:pt x="1447" y="1654"/>
                    <a:pt x="1459" y="1656"/>
                    <a:pt x="1471" y="1656"/>
                  </a:cubicBezTo>
                  <a:cubicBezTo>
                    <a:pt x="1524" y="1656"/>
                    <a:pt x="1568" y="1602"/>
                    <a:pt x="1568" y="1547"/>
                  </a:cubicBezTo>
                  <a:cubicBezTo>
                    <a:pt x="1502" y="1381"/>
                    <a:pt x="1035" y="146"/>
                    <a:pt x="534" y="13"/>
                  </a:cubicBezTo>
                  <a:cubicBezTo>
                    <a:pt x="501" y="5"/>
                    <a:pt x="470" y="0"/>
                    <a:pt x="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Google Shape;350;p18">
              <a:extLst>
                <a:ext uri="{FF2B5EF4-FFF2-40B4-BE49-F238E27FC236}">
                  <a16:creationId xmlns:a16="http://schemas.microsoft.com/office/drawing/2014/main" id="{E8EA7ED7-EF2C-A64B-754F-DC5181736C73}"/>
                </a:ext>
              </a:extLst>
            </p:cNvPr>
            <p:cNvSpPr/>
            <p:nvPr/>
          </p:nvSpPr>
          <p:spPr>
            <a:xfrm>
              <a:off x="3533429" y="3455052"/>
              <a:ext cx="23226" cy="40516"/>
            </a:xfrm>
            <a:custGeom>
              <a:avLst/>
              <a:gdLst/>
              <a:ahLst/>
              <a:cxnLst/>
              <a:rect l="l" t="t" r="r" b="b"/>
              <a:pathLst>
                <a:path w="1068" h="1863" extrusionOk="0">
                  <a:moveTo>
                    <a:pt x="525" y="189"/>
                  </a:moveTo>
                  <a:cubicBezTo>
                    <a:pt x="556" y="189"/>
                    <a:pt x="592" y="200"/>
                    <a:pt x="634" y="228"/>
                  </a:cubicBezTo>
                  <a:lnTo>
                    <a:pt x="668" y="261"/>
                  </a:lnTo>
                  <a:cubicBezTo>
                    <a:pt x="734" y="295"/>
                    <a:pt x="768" y="361"/>
                    <a:pt x="801" y="428"/>
                  </a:cubicBezTo>
                  <a:cubicBezTo>
                    <a:pt x="868" y="762"/>
                    <a:pt x="534" y="1295"/>
                    <a:pt x="301" y="1596"/>
                  </a:cubicBezTo>
                  <a:cubicBezTo>
                    <a:pt x="201" y="1162"/>
                    <a:pt x="234" y="428"/>
                    <a:pt x="434" y="228"/>
                  </a:cubicBezTo>
                  <a:cubicBezTo>
                    <a:pt x="453" y="209"/>
                    <a:pt x="484" y="189"/>
                    <a:pt x="525" y="189"/>
                  </a:cubicBezTo>
                  <a:close/>
                  <a:moveTo>
                    <a:pt x="554" y="1"/>
                  </a:moveTo>
                  <a:cubicBezTo>
                    <a:pt x="467" y="1"/>
                    <a:pt x="378" y="36"/>
                    <a:pt x="301" y="95"/>
                  </a:cubicBezTo>
                  <a:cubicBezTo>
                    <a:pt x="0" y="395"/>
                    <a:pt x="0" y="1395"/>
                    <a:pt x="201" y="1796"/>
                  </a:cubicBezTo>
                  <a:cubicBezTo>
                    <a:pt x="201" y="1829"/>
                    <a:pt x="201" y="1829"/>
                    <a:pt x="234" y="1862"/>
                  </a:cubicBezTo>
                  <a:lnTo>
                    <a:pt x="267" y="1862"/>
                  </a:lnTo>
                  <a:cubicBezTo>
                    <a:pt x="301" y="1862"/>
                    <a:pt x="334" y="1829"/>
                    <a:pt x="334" y="1829"/>
                  </a:cubicBezTo>
                  <a:cubicBezTo>
                    <a:pt x="367" y="1796"/>
                    <a:pt x="1068" y="928"/>
                    <a:pt x="968" y="361"/>
                  </a:cubicBezTo>
                  <a:cubicBezTo>
                    <a:pt x="934" y="228"/>
                    <a:pt x="868" y="128"/>
                    <a:pt x="734" y="61"/>
                  </a:cubicBezTo>
                  <a:cubicBezTo>
                    <a:pt x="678" y="19"/>
                    <a:pt x="617" y="1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Google Shape;351;p18">
              <a:extLst>
                <a:ext uri="{FF2B5EF4-FFF2-40B4-BE49-F238E27FC236}">
                  <a16:creationId xmlns:a16="http://schemas.microsoft.com/office/drawing/2014/main" id="{C44C6B02-2377-6F4C-BD0E-D15B478B1467}"/>
                </a:ext>
              </a:extLst>
            </p:cNvPr>
            <p:cNvSpPr/>
            <p:nvPr/>
          </p:nvSpPr>
          <p:spPr>
            <a:xfrm>
              <a:off x="4048475" y="3478126"/>
              <a:ext cx="93623" cy="212582"/>
            </a:xfrm>
            <a:custGeom>
              <a:avLst/>
              <a:gdLst/>
              <a:ahLst/>
              <a:cxnLst/>
              <a:rect l="l" t="t" r="r" b="b"/>
              <a:pathLst>
                <a:path w="4305" h="9775" extrusionOk="0">
                  <a:moveTo>
                    <a:pt x="1" y="1"/>
                  </a:moveTo>
                  <a:lnTo>
                    <a:pt x="668" y="9775"/>
                  </a:lnTo>
                  <a:lnTo>
                    <a:pt x="4304" y="9041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352;p18">
              <a:extLst>
                <a:ext uri="{FF2B5EF4-FFF2-40B4-BE49-F238E27FC236}">
                  <a16:creationId xmlns:a16="http://schemas.microsoft.com/office/drawing/2014/main" id="{7B5E3F72-792E-23E5-3DD2-FA66C199066D}"/>
                </a:ext>
              </a:extLst>
            </p:cNvPr>
            <p:cNvSpPr/>
            <p:nvPr/>
          </p:nvSpPr>
          <p:spPr>
            <a:xfrm>
              <a:off x="3922383" y="3622660"/>
              <a:ext cx="266864" cy="178221"/>
            </a:xfrm>
            <a:custGeom>
              <a:avLst/>
              <a:gdLst/>
              <a:ahLst/>
              <a:cxnLst/>
              <a:rect l="l" t="t" r="r" b="b"/>
              <a:pathLst>
                <a:path w="12271" h="8195" extrusionOk="0">
                  <a:moveTo>
                    <a:pt x="10253" y="0"/>
                  </a:moveTo>
                  <a:cubicBezTo>
                    <a:pt x="10212" y="0"/>
                    <a:pt x="10171" y="8"/>
                    <a:pt x="10135" y="26"/>
                  </a:cubicBezTo>
                  <a:lnTo>
                    <a:pt x="5966" y="1794"/>
                  </a:lnTo>
                  <a:cubicBezTo>
                    <a:pt x="5732" y="1894"/>
                    <a:pt x="5565" y="2061"/>
                    <a:pt x="5432" y="2261"/>
                  </a:cubicBezTo>
                  <a:cubicBezTo>
                    <a:pt x="4732" y="3529"/>
                    <a:pt x="2163" y="5830"/>
                    <a:pt x="595" y="6564"/>
                  </a:cubicBezTo>
                  <a:cubicBezTo>
                    <a:pt x="0" y="6862"/>
                    <a:pt x="228" y="8195"/>
                    <a:pt x="1444" y="8195"/>
                  </a:cubicBezTo>
                  <a:cubicBezTo>
                    <a:pt x="1592" y="8195"/>
                    <a:pt x="1753" y="8175"/>
                    <a:pt x="1930" y="8132"/>
                  </a:cubicBezTo>
                  <a:cubicBezTo>
                    <a:pt x="3564" y="7732"/>
                    <a:pt x="6600" y="6331"/>
                    <a:pt x="7734" y="5864"/>
                  </a:cubicBezTo>
                  <a:cubicBezTo>
                    <a:pt x="9568" y="5097"/>
                    <a:pt x="10269" y="4896"/>
                    <a:pt x="11737" y="4296"/>
                  </a:cubicBezTo>
                  <a:cubicBezTo>
                    <a:pt x="12103" y="4129"/>
                    <a:pt x="12270" y="3729"/>
                    <a:pt x="12103" y="3362"/>
                  </a:cubicBezTo>
                  <a:lnTo>
                    <a:pt x="10536" y="160"/>
                  </a:lnTo>
                  <a:cubicBezTo>
                    <a:pt x="10487" y="62"/>
                    <a:pt x="10366" y="0"/>
                    <a:pt x="10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353;p18">
              <a:extLst>
                <a:ext uri="{FF2B5EF4-FFF2-40B4-BE49-F238E27FC236}">
                  <a16:creationId xmlns:a16="http://schemas.microsoft.com/office/drawing/2014/main" id="{35E98D1E-D3B2-7D85-AD2F-19BC87A3E97C}"/>
                </a:ext>
              </a:extLst>
            </p:cNvPr>
            <p:cNvSpPr/>
            <p:nvPr/>
          </p:nvSpPr>
          <p:spPr>
            <a:xfrm>
              <a:off x="4005676" y="3669112"/>
              <a:ext cx="45017" cy="20899"/>
            </a:xfrm>
            <a:custGeom>
              <a:avLst/>
              <a:gdLst/>
              <a:ahLst/>
              <a:cxnLst/>
              <a:rect l="l" t="t" r="r" b="b"/>
              <a:pathLst>
                <a:path w="2070" h="961" extrusionOk="0">
                  <a:moveTo>
                    <a:pt x="908" y="179"/>
                  </a:moveTo>
                  <a:cubicBezTo>
                    <a:pt x="1180" y="179"/>
                    <a:pt x="1484" y="211"/>
                    <a:pt x="1735" y="259"/>
                  </a:cubicBezTo>
                  <a:cubicBezTo>
                    <a:pt x="1248" y="611"/>
                    <a:pt x="826" y="787"/>
                    <a:pt x="560" y="787"/>
                  </a:cubicBezTo>
                  <a:cubicBezTo>
                    <a:pt x="498" y="787"/>
                    <a:pt x="445" y="778"/>
                    <a:pt x="401" y="759"/>
                  </a:cubicBezTo>
                  <a:cubicBezTo>
                    <a:pt x="268" y="726"/>
                    <a:pt x="201" y="592"/>
                    <a:pt x="201" y="492"/>
                  </a:cubicBezTo>
                  <a:cubicBezTo>
                    <a:pt x="168" y="425"/>
                    <a:pt x="201" y="359"/>
                    <a:pt x="234" y="325"/>
                  </a:cubicBezTo>
                  <a:cubicBezTo>
                    <a:pt x="340" y="220"/>
                    <a:pt x="604" y="179"/>
                    <a:pt x="908" y="179"/>
                  </a:cubicBezTo>
                  <a:close/>
                  <a:moveTo>
                    <a:pt x="889" y="0"/>
                  </a:moveTo>
                  <a:cubicBezTo>
                    <a:pt x="567" y="0"/>
                    <a:pt x="260" y="46"/>
                    <a:pt x="101" y="192"/>
                  </a:cubicBezTo>
                  <a:cubicBezTo>
                    <a:pt x="34" y="259"/>
                    <a:pt x="1" y="392"/>
                    <a:pt x="1" y="526"/>
                  </a:cubicBezTo>
                  <a:cubicBezTo>
                    <a:pt x="34" y="692"/>
                    <a:pt x="134" y="859"/>
                    <a:pt x="334" y="926"/>
                  </a:cubicBezTo>
                  <a:cubicBezTo>
                    <a:pt x="417" y="949"/>
                    <a:pt x="508" y="961"/>
                    <a:pt x="602" y="961"/>
                  </a:cubicBezTo>
                  <a:cubicBezTo>
                    <a:pt x="772" y="961"/>
                    <a:pt x="951" y="924"/>
                    <a:pt x="1102" y="859"/>
                  </a:cubicBezTo>
                  <a:cubicBezTo>
                    <a:pt x="1435" y="692"/>
                    <a:pt x="1735" y="492"/>
                    <a:pt x="2036" y="292"/>
                  </a:cubicBezTo>
                  <a:cubicBezTo>
                    <a:pt x="2069" y="259"/>
                    <a:pt x="2069" y="225"/>
                    <a:pt x="2069" y="192"/>
                  </a:cubicBezTo>
                  <a:cubicBezTo>
                    <a:pt x="2069" y="159"/>
                    <a:pt x="2036" y="125"/>
                    <a:pt x="2002" y="125"/>
                  </a:cubicBezTo>
                  <a:cubicBezTo>
                    <a:pt x="1902" y="105"/>
                    <a:pt x="1378" y="0"/>
                    <a:pt x="8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354;p18">
              <a:extLst>
                <a:ext uri="{FF2B5EF4-FFF2-40B4-BE49-F238E27FC236}">
                  <a16:creationId xmlns:a16="http://schemas.microsoft.com/office/drawing/2014/main" id="{83397C7E-853E-DF87-F217-9D29180D5322}"/>
                </a:ext>
              </a:extLst>
            </p:cNvPr>
            <p:cNvSpPr/>
            <p:nvPr/>
          </p:nvSpPr>
          <p:spPr>
            <a:xfrm>
              <a:off x="4015832" y="3643059"/>
              <a:ext cx="34861" cy="32969"/>
            </a:xfrm>
            <a:custGeom>
              <a:avLst/>
              <a:gdLst/>
              <a:ahLst/>
              <a:cxnLst/>
              <a:rect l="l" t="t" r="r" b="b"/>
              <a:pathLst>
                <a:path w="1603" h="1516" extrusionOk="0">
                  <a:moveTo>
                    <a:pt x="505" y="197"/>
                  </a:moveTo>
                  <a:cubicBezTo>
                    <a:pt x="543" y="197"/>
                    <a:pt x="585" y="206"/>
                    <a:pt x="635" y="222"/>
                  </a:cubicBezTo>
                  <a:cubicBezTo>
                    <a:pt x="935" y="323"/>
                    <a:pt x="1235" y="923"/>
                    <a:pt x="1369" y="1290"/>
                  </a:cubicBezTo>
                  <a:cubicBezTo>
                    <a:pt x="935" y="1156"/>
                    <a:pt x="301" y="723"/>
                    <a:pt x="268" y="423"/>
                  </a:cubicBezTo>
                  <a:cubicBezTo>
                    <a:pt x="268" y="389"/>
                    <a:pt x="268" y="289"/>
                    <a:pt x="368" y="256"/>
                  </a:cubicBezTo>
                  <a:lnTo>
                    <a:pt x="401" y="222"/>
                  </a:lnTo>
                  <a:cubicBezTo>
                    <a:pt x="435" y="206"/>
                    <a:pt x="468" y="197"/>
                    <a:pt x="505" y="197"/>
                  </a:cubicBezTo>
                  <a:close/>
                  <a:moveTo>
                    <a:pt x="492" y="0"/>
                  </a:moveTo>
                  <a:cubicBezTo>
                    <a:pt x="408" y="0"/>
                    <a:pt x="326" y="17"/>
                    <a:pt x="268" y="56"/>
                  </a:cubicBezTo>
                  <a:cubicBezTo>
                    <a:pt x="101" y="156"/>
                    <a:pt x="1" y="289"/>
                    <a:pt x="68" y="456"/>
                  </a:cubicBezTo>
                  <a:cubicBezTo>
                    <a:pt x="134" y="890"/>
                    <a:pt x="1002" y="1457"/>
                    <a:pt x="1469" y="1490"/>
                  </a:cubicBezTo>
                  <a:cubicBezTo>
                    <a:pt x="1485" y="1507"/>
                    <a:pt x="1502" y="1515"/>
                    <a:pt x="1514" y="1515"/>
                  </a:cubicBezTo>
                  <a:cubicBezTo>
                    <a:pt x="1527" y="1515"/>
                    <a:pt x="1535" y="1507"/>
                    <a:pt x="1535" y="1490"/>
                  </a:cubicBezTo>
                  <a:lnTo>
                    <a:pt x="1569" y="1490"/>
                  </a:lnTo>
                  <a:cubicBezTo>
                    <a:pt x="1602" y="1457"/>
                    <a:pt x="1602" y="1423"/>
                    <a:pt x="1569" y="1390"/>
                  </a:cubicBezTo>
                  <a:cubicBezTo>
                    <a:pt x="1569" y="1357"/>
                    <a:pt x="1202" y="256"/>
                    <a:pt x="668" y="22"/>
                  </a:cubicBezTo>
                  <a:cubicBezTo>
                    <a:pt x="613" y="9"/>
                    <a:pt x="552" y="0"/>
                    <a:pt x="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355;p18">
              <a:extLst>
                <a:ext uri="{FF2B5EF4-FFF2-40B4-BE49-F238E27FC236}">
                  <a16:creationId xmlns:a16="http://schemas.microsoft.com/office/drawing/2014/main" id="{741015AE-9F0C-DE71-D74D-36B7CDDE2DE3}"/>
                </a:ext>
              </a:extLst>
            </p:cNvPr>
            <p:cNvSpPr/>
            <p:nvPr/>
          </p:nvSpPr>
          <p:spPr>
            <a:xfrm>
              <a:off x="4048475" y="3478126"/>
              <a:ext cx="87816" cy="111021"/>
            </a:xfrm>
            <a:custGeom>
              <a:avLst/>
              <a:gdLst/>
              <a:ahLst/>
              <a:cxnLst/>
              <a:rect l="l" t="t" r="r" b="b"/>
              <a:pathLst>
                <a:path w="4038" h="5105" extrusionOk="0">
                  <a:moveTo>
                    <a:pt x="1" y="1"/>
                  </a:moveTo>
                  <a:lnTo>
                    <a:pt x="335" y="5105"/>
                  </a:lnTo>
                  <a:lnTo>
                    <a:pt x="4037" y="5038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356;p18">
              <a:extLst>
                <a:ext uri="{FF2B5EF4-FFF2-40B4-BE49-F238E27FC236}">
                  <a16:creationId xmlns:a16="http://schemas.microsoft.com/office/drawing/2014/main" id="{80FF66B0-F936-961D-0952-10533FD628EA}"/>
                </a:ext>
              </a:extLst>
            </p:cNvPr>
            <p:cNvSpPr/>
            <p:nvPr/>
          </p:nvSpPr>
          <p:spPr>
            <a:xfrm>
              <a:off x="3941129" y="2614141"/>
              <a:ext cx="860375" cy="943820"/>
            </a:xfrm>
            <a:custGeom>
              <a:avLst/>
              <a:gdLst/>
              <a:ahLst/>
              <a:cxnLst/>
              <a:rect l="l" t="t" r="r" b="b"/>
              <a:pathLst>
                <a:path w="39562" h="43399" extrusionOk="0">
                  <a:moveTo>
                    <a:pt x="27119" y="0"/>
                  </a:moveTo>
                  <a:cubicBezTo>
                    <a:pt x="27119" y="0"/>
                    <a:pt x="0" y="2569"/>
                    <a:pt x="1001" y="10741"/>
                  </a:cubicBezTo>
                  <a:cubicBezTo>
                    <a:pt x="2402" y="22517"/>
                    <a:pt x="3469" y="43131"/>
                    <a:pt x="3469" y="43131"/>
                  </a:cubicBezTo>
                  <a:lnTo>
                    <a:pt x="10374" y="43398"/>
                  </a:lnTo>
                  <a:cubicBezTo>
                    <a:pt x="10374" y="43398"/>
                    <a:pt x="12943" y="25252"/>
                    <a:pt x="11442" y="13210"/>
                  </a:cubicBezTo>
                  <a:cubicBezTo>
                    <a:pt x="12618" y="13210"/>
                    <a:pt x="14027" y="13220"/>
                    <a:pt x="15570" y="13220"/>
                  </a:cubicBezTo>
                  <a:cubicBezTo>
                    <a:pt x="23213" y="13220"/>
                    <a:pt x="34145" y="12966"/>
                    <a:pt x="36393" y="9941"/>
                  </a:cubicBezTo>
                  <a:cubicBezTo>
                    <a:pt x="39562" y="5638"/>
                    <a:pt x="38094" y="0"/>
                    <a:pt x="38094" y="0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357;p18">
              <a:extLst>
                <a:ext uri="{FF2B5EF4-FFF2-40B4-BE49-F238E27FC236}">
                  <a16:creationId xmlns:a16="http://schemas.microsoft.com/office/drawing/2014/main" id="{B3C8F6B1-EB46-B079-7092-671607908732}"/>
                </a:ext>
              </a:extLst>
            </p:cNvPr>
            <p:cNvSpPr/>
            <p:nvPr/>
          </p:nvSpPr>
          <p:spPr>
            <a:xfrm>
              <a:off x="3996259" y="3479583"/>
              <a:ext cx="198054" cy="87077"/>
            </a:xfrm>
            <a:custGeom>
              <a:avLst/>
              <a:gdLst/>
              <a:ahLst/>
              <a:cxnLst/>
              <a:rect l="l" t="t" r="r" b="b"/>
              <a:pathLst>
                <a:path w="9107" h="4004" extrusionOk="0">
                  <a:moveTo>
                    <a:pt x="0" y="1"/>
                  </a:moveTo>
                  <a:lnTo>
                    <a:pt x="300" y="3603"/>
                  </a:lnTo>
                  <a:lnTo>
                    <a:pt x="8606" y="4003"/>
                  </a:lnTo>
                  <a:lnTo>
                    <a:pt x="9107" y="6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358;p18">
              <a:extLst>
                <a:ext uri="{FF2B5EF4-FFF2-40B4-BE49-F238E27FC236}">
                  <a16:creationId xmlns:a16="http://schemas.microsoft.com/office/drawing/2014/main" id="{BE07CAE4-857E-88BC-7DC8-2915E1B70C1D}"/>
                </a:ext>
              </a:extLst>
            </p:cNvPr>
            <p:cNvSpPr/>
            <p:nvPr/>
          </p:nvSpPr>
          <p:spPr>
            <a:xfrm>
              <a:off x="3906790" y="2029068"/>
              <a:ext cx="494277" cy="570611"/>
            </a:xfrm>
            <a:custGeom>
              <a:avLst/>
              <a:gdLst/>
              <a:ahLst/>
              <a:cxnLst/>
              <a:rect l="l" t="t" r="r" b="b"/>
              <a:pathLst>
                <a:path w="22728" h="26238" extrusionOk="0">
                  <a:moveTo>
                    <a:pt x="19744" y="0"/>
                  </a:moveTo>
                  <a:cubicBezTo>
                    <a:pt x="18341" y="0"/>
                    <a:pt x="17141" y="1024"/>
                    <a:pt x="16923" y="2453"/>
                  </a:cubicBezTo>
                  <a:lnTo>
                    <a:pt x="16923" y="2519"/>
                  </a:lnTo>
                  <a:cubicBezTo>
                    <a:pt x="16790" y="3720"/>
                    <a:pt x="16623" y="5021"/>
                    <a:pt x="16423" y="6289"/>
                  </a:cubicBezTo>
                  <a:cubicBezTo>
                    <a:pt x="16223" y="7590"/>
                    <a:pt x="16023" y="8824"/>
                    <a:pt x="15756" y="10091"/>
                  </a:cubicBezTo>
                  <a:cubicBezTo>
                    <a:pt x="15522" y="11326"/>
                    <a:pt x="15222" y="12560"/>
                    <a:pt x="14889" y="13727"/>
                  </a:cubicBezTo>
                  <a:cubicBezTo>
                    <a:pt x="14588" y="14828"/>
                    <a:pt x="14188" y="15896"/>
                    <a:pt x="13688" y="16930"/>
                  </a:cubicBezTo>
                  <a:cubicBezTo>
                    <a:pt x="13488" y="17330"/>
                    <a:pt x="13254" y="17664"/>
                    <a:pt x="12987" y="17997"/>
                  </a:cubicBezTo>
                  <a:cubicBezTo>
                    <a:pt x="12921" y="18097"/>
                    <a:pt x="12854" y="18164"/>
                    <a:pt x="12754" y="18231"/>
                  </a:cubicBezTo>
                  <a:cubicBezTo>
                    <a:pt x="12687" y="18297"/>
                    <a:pt x="12587" y="18397"/>
                    <a:pt x="12487" y="18464"/>
                  </a:cubicBezTo>
                  <a:cubicBezTo>
                    <a:pt x="12287" y="18631"/>
                    <a:pt x="12087" y="18798"/>
                    <a:pt x="11886" y="18964"/>
                  </a:cubicBezTo>
                  <a:cubicBezTo>
                    <a:pt x="10919" y="19632"/>
                    <a:pt x="9885" y="20199"/>
                    <a:pt x="8818" y="20699"/>
                  </a:cubicBezTo>
                  <a:cubicBezTo>
                    <a:pt x="6449" y="21733"/>
                    <a:pt x="4081" y="22667"/>
                    <a:pt x="1612" y="23434"/>
                  </a:cubicBezTo>
                  <a:lnTo>
                    <a:pt x="1579" y="23468"/>
                  </a:lnTo>
                  <a:cubicBezTo>
                    <a:pt x="0" y="23961"/>
                    <a:pt x="400" y="26238"/>
                    <a:pt x="2010" y="26238"/>
                  </a:cubicBezTo>
                  <a:cubicBezTo>
                    <a:pt x="2033" y="26238"/>
                    <a:pt x="2056" y="26237"/>
                    <a:pt x="2079" y="26236"/>
                  </a:cubicBezTo>
                  <a:cubicBezTo>
                    <a:pt x="3480" y="26170"/>
                    <a:pt x="4848" y="26036"/>
                    <a:pt x="6249" y="25803"/>
                  </a:cubicBezTo>
                  <a:cubicBezTo>
                    <a:pt x="6950" y="25703"/>
                    <a:pt x="7617" y="25569"/>
                    <a:pt x="8317" y="25436"/>
                  </a:cubicBezTo>
                  <a:cubicBezTo>
                    <a:pt x="9018" y="25269"/>
                    <a:pt x="9718" y="25102"/>
                    <a:pt x="10419" y="24869"/>
                  </a:cubicBezTo>
                  <a:cubicBezTo>
                    <a:pt x="11853" y="24468"/>
                    <a:pt x="13254" y="23901"/>
                    <a:pt x="14588" y="23201"/>
                  </a:cubicBezTo>
                  <a:cubicBezTo>
                    <a:pt x="14922" y="23001"/>
                    <a:pt x="15289" y="22767"/>
                    <a:pt x="15622" y="22534"/>
                  </a:cubicBezTo>
                  <a:cubicBezTo>
                    <a:pt x="15789" y="22434"/>
                    <a:pt x="15956" y="22300"/>
                    <a:pt x="16123" y="22167"/>
                  </a:cubicBezTo>
                  <a:cubicBezTo>
                    <a:pt x="16323" y="22000"/>
                    <a:pt x="16490" y="21867"/>
                    <a:pt x="16657" y="21700"/>
                  </a:cubicBezTo>
                  <a:cubicBezTo>
                    <a:pt x="17324" y="21066"/>
                    <a:pt x="17891" y="20365"/>
                    <a:pt x="18324" y="19598"/>
                  </a:cubicBezTo>
                  <a:cubicBezTo>
                    <a:pt x="19125" y="18264"/>
                    <a:pt x="19759" y="16863"/>
                    <a:pt x="20226" y="15429"/>
                  </a:cubicBezTo>
                  <a:cubicBezTo>
                    <a:pt x="20693" y="14028"/>
                    <a:pt x="21093" y="12660"/>
                    <a:pt x="21393" y="11292"/>
                  </a:cubicBezTo>
                  <a:cubicBezTo>
                    <a:pt x="21693" y="9925"/>
                    <a:pt x="21960" y="8557"/>
                    <a:pt x="22160" y="7189"/>
                  </a:cubicBezTo>
                  <a:cubicBezTo>
                    <a:pt x="22294" y="6489"/>
                    <a:pt x="22361" y="5822"/>
                    <a:pt x="22461" y="5121"/>
                  </a:cubicBezTo>
                  <a:cubicBezTo>
                    <a:pt x="22561" y="4421"/>
                    <a:pt x="22627" y="3754"/>
                    <a:pt x="22694" y="3020"/>
                  </a:cubicBezTo>
                  <a:lnTo>
                    <a:pt x="22627" y="3020"/>
                  </a:lnTo>
                  <a:cubicBezTo>
                    <a:pt x="22728" y="1485"/>
                    <a:pt x="21593" y="151"/>
                    <a:pt x="20059" y="18"/>
                  </a:cubicBezTo>
                  <a:cubicBezTo>
                    <a:pt x="19953" y="6"/>
                    <a:pt x="19848" y="0"/>
                    <a:pt x="19744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359;p18">
              <a:extLst>
                <a:ext uri="{FF2B5EF4-FFF2-40B4-BE49-F238E27FC236}">
                  <a16:creationId xmlns:a16="http://schemas.microsoft.com/office/drawing/2014/main" id="{BCB78F9D-1434-96EE-4749-E38043F95E5D}"/>
                </a:ext>
              </a:extLst>
            </p:cNvPr>
            <p:cNvSpPr/>
            <p:nvPr/>
          </p:nvSpPr>
          <p:spPr>
            <a:xfrm>
              <a:off x="3909204" y="2522736"/>
              <a:ext cx="114631" cy="86338"/>
            </a:xfrm>
            <a:custGeom>
              <a:avLst/>
              <a:gdLst/>
              <a:ahLst/>
              <a:cxnLst/>
              <a:rect l="l" t="t" r="r" b="b"/>
              <a:pathLst>
                <a:path w="5271" h="3970" extrusionOk="0">
                  <a:moveTo>
                    <a:pt x="2102" y="0"/>
                  </a:moveTo>
                  <a:lnTo>
                    <a:pt x="0" y="134"/>
                  </a:lnTo>
                  <a:lnTo>
                    <a:pt x="1668" y="3970"/>
                  </a:lnTo>
                  <a:cubicBezTo>
                    <a:pt x="1668" y="3970"/>
                    <a:pt x="5271" y="3903"/>
                    <a:pt x="5204" y="2102"/>
                  </a:cubicBezTo>
                  <a:lnTo>
                    <a:pt x="4570" y="1268"/>
                  </a:lnTo>
                  <a:cubicBezTo>
                    <a:pt x="3970" y="534"/>
                    <a:pt x="3069" y="67"/>
                    <a:pt x="2102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360;p18">
              <a:extLst>
                <a:ext uri="{FF2B5EF4-FFF2-40B4-BE49-F238E27FC236}">
                  <a16:creationId xmlns:a16="http://schemas.microsoft.com/office/drawing/2014/main" id="{E1A8FD78-239A-CB55-9DAD-267610751875}"/>
                </a:ext>
              </a:extLst>
            </p:cNvPr>
            <p:cNvSpPr/>
            <p:nvPr/>
          </p:nvSpPr>
          <p:spPr>
            <a:xfrm>
              <a:off x="3859880" y="2525629"/>
              <a:ext cx="85620" cy="83445"/>
            </a:xfrm>
            <a:custGeom>
              <a:avLst/>
              <a:gdLst/>
              <a:ahLst/>
              <a:cxnLst/>
              <a:rect l="l" t="t" r="r" b="b"/>
              <a:pathLst>
                <a:path w="3937" h="3837" extrusionOk="0">
                  <a:moveTo>
                    <a:pt x="2268" y="1"/>
                  </a:moveTo>
                  <a:lnTo>
                    <a:pt x="0" y="301"/>
                  </a:lnTo>
                  <a:lnTo>
                    <a:pt x="1801" y="3837"/>
                  </a:lnTo>
                  <a:lnTo>
                    <a:pt x="3936" y="3837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361;p18">
              <a:extLst>
                <a:ext uri="{FF2B5EF4-FFF2-40B4-BE49-F238E27FC236}">
                  <a16:creationId xmlns:a16="http://schemas.microsoft.com/office/drawing/2014/main" id="{4F50CEAF-84BC-1E42-97FE-6325B7E811F9}"/>
                </a:ext>
              </a:extLst>
            </p:cNvPr>
            <p:cNvSpPr/>
            <p:nvPr/>
          </p:nvSpPr>
          <p:spPr>
            <a:xfrm>
              <a:off x="4266841" y="1936293"/>
              <a:ext cx="502737" cy="677870"/>
            </a:xfrm>
            <a:custGeom>
              <a:avLst/>
              <a:gdLst/>
              <a:ahLst/>
              <a:cxnLst/>
              <a:rect l="l" t="t" r="r" b="b"/>
              <a:pathLst>
                <a:path w="23117" h="31170" extrusionOk="0">
                  <a:moveTo>
                    <a:pt x="14069" y="1"/>
                  </a:moveTo>
                  <a:cubicBezTo>
                    <a:pt x="13729" y="1"/>
                    <a:pt x="13394" y="32"/>
                    <a:pt x="13076" y="81"/>
                  </a:cubicBezTo>
                  <a:lnTo>
                    <a:pt x="9841" y="548"/>
                  </a:lnTo>
                  <a:lnTo>
                    <a:pt x="5838" y="1381"/>
                  </a:lnTo>
                  <a:lnTo>
                    <a:pt x="3837" y="2315"/>
                  </a:lnTo>
                  <a:cubicBezTo>
                    <a:pt x="1368" y="3483"/>
                    <a:pt x="0" y="6185"/>
                    <a:pt x="467" y="8887"/>
                  </a:cubicBezTo>
                  <a:cubicBezTo>
                    <a:pt x="1268" y="13257"/>
                    <a:pt x="3570" y="20262"/>
                    <a:pt x="4003" y="31169"/>
                  </a:cubicBezTo>
                  <a:lnTo>
                    <a:pt x="23117" y="31169"/>
                  </a:lnTo>
                  <a:cubicBezTo>
                    <a:pt x="23017" y="25165"/>
                    <a:pt x="22617" y="18527"/>
                    <a:pt x="21849" y="14124"/>
                  </a:cubicBezTo>
                  <a:cubicBezTo>
                    <a:pt x="21282" y="10955"/>
                    <a:pt x="20582" y="7386"/>
                    <a:pt x="19781" y="4450"/>
                  </a:cubicBezTo>
                  <a:cubicBezTo>
                    <a:pt x="19081" y="2015"/>
                    <a:pt x="16979" y="247"/>
                    <a:pt x="14444" y="14"/>
                  </a:cubicBezTo>
                  <a:cubicBezTo>
                    <a:pt x="14319" y="5"/>
                    <a:pt x="14194" y="1"/>
                    <a:pt x="14069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362;p18">
              <a:extLst>
                <a:ext uri="{FF2B5EF4-FFF2-40B4-BE49-F238E27FC236}">
                  <a16:creationId xmlns:a16="http://schemas.microsoft.com/office/drawing/2014/main" id="{45FCC116-A89A-E570-2165-ECB6E21FE7A3}"/>
                </a:ext>
              </a:extLst>
            </p:cNvPr>
            <p:cNvSpPr/>
            <p:nvPr/>
          </p:nvSpPr>
          <p:spPr>
            <a:xfrm>
              <a:off x="4353897" y="1975765"/>
              <a:ext cx="145839" cy="299615"/>
            </a:xfrm>
            <a:custGeom>
              <a:avLst/>
              <a:gdLst/>
              <a:ahLst/>
              <a:cxnLst/>
              <a:rect l="l" t="t" r="r" b="b"/>
              <a:pathLst>
                <a:path w="6706" h="13777" extrusionOk="0">
                  <a:moveTo>
                    <a:pt x="6705" y="0"/>
                  </a:moveTo>
                  <a:lnTo>
                    <a:pt x="0" y="1968"/>
                  </a:lnTo>
                  <a:cubicBezTo>
                    <a:pt x="34" y="3736"/>
                    <a:pt x="401" y="10141"/>
                    <a:pt x="2335" y="13777"/>
                  </a:cubicBezTo>
                  <a:cubicBezTo>
                    <a:pt x="2669" y="10374"/>
                    <a:pt x="6705" y="0"/>
                    <a:pt x="670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363;p18">
              <a:extLst>
                <a:ext uri="{FF2B5EF4-FFF2-40B4-BE49-F238E27FC236}">
                  <a16:creationId xmlns:a16="http://schemas.microsoft.com/office/drawing/2014/main" id="{7B548A32-C12A-EEAA-3294-62043E0DD225}"/>
                </a:ext>
              </a:extLst>
            </p:cNvPr>
            <p:cNvSpPr/>
            <p:nvPr/>
          </p:nvSpPr>
          <p:spPr>
            <a:xfrm>
              <a:off x="4619412" y="2000427"/>
              <a:ext cx="150166" cy="613736"/>
            </a:xfrm>
            <a:custGeom>
              <a:avLst/>
              <a:gdLst/>
              <a:ahLst/>
              <a:cxnLst/>
              <a:rect l="l" t="t" r="r" b="b"/>
              <a:pathLst>
                <a:path w="6905" h="28221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001" y="1268"/>
                    <a:pt x="1334" y="2702"/>
                    <a:pt x="1635" y="4137"/>
                  </a:cubicBezTo>
                  <a:cubicBezTo>
                    <a:pt x="1268" y="4303"/>
                    <a:pt x="967" y="4537"/>
                    <a:pt x="667" y="4804"/>
                  </a:cubicBezTo>
                  <a:cubicBezTo>
                    <a:pt x="0" y="5437"/>
                    <a:pt x="0" y="6738"/>
                    <a:pt x="701" y="8306"/>
                  </a:cubicBezTo>
                  <a:cubicBezTo>
                    <a:pt x="2635" y="12743"/>
                    <a:pt x="3669" y="17513"/>
                    <a:pt x="3836" y="22350"/>
                  </a:cubicBezTo>
                  <a:cubicBezTo>
                    <a:pt x="3936" y="24318"/>
                    <a:pt x="3970" y="26319"/>
                    <a:pt x="4003" y="28220"/>
                  </a:cubicBezTo>
                  <a:lnTo>
                    <a:pt x="6905" y="28220"/>
                  </a:lnTo>
                  <a:cubicBezTo>
                    <a:pt x="6838" y="23450"/>
                    <a:pt x="6571" y="18313"/>
                    <a:pt x="6071" y="14177"/>
                  </a:cubicBezTo>
                  <a:cubicBezTo>
                    <a:pt x="6071" y="14110"/>
                    <a:pt x="6071" y="14044"/>
                    <a:pt x="6038" y="13977"/>
                  </a:cubicBezTo>
                  <a:lnTo>
                    <a:pt x="6004" y="13677"/>
                  </a:lnTo>
                  <a:cubicBezTo>
                    <a:pt x="6004" y="13510"/>
                    <a:pt x="5971" y="13343"/>
                    <a:pt x="5938" y="13176"/>
                  </a:cubicBezTo>
                  <a:lnTo>
                    <a:pt x="5904" y="12743"/>
                  </a:lnTo>
                  <a:lnTo>
                    <a:pt x="5838" y="12342"/>
                  </a:lnTo>
                  <a:cubicBezTo>
                    <a:pt x="5838" y="12209"/>
                    <a:pt x="5804" y="12076"/>
                    <a:pt x="5771" y="11975"/>
                  </a:cubicBezTo>
                  <a:cubicBezTo>
                    <a:pt x="5737" y="11709"/>
                    <a:pt x="5704" y="11442"/>
                    <a:pt x="5637" y="11208"/>
                  </a:cubicBezTo>
                  <a:cubicBezTo>
                    <a:pt x="5504" y="10408"/>
                    <a:pt x="5371" y="9607"/>
                    <a:pt x="5204" y="8807"/>
                  </a:cubicBezTo>
                  <a:lnTo>
                    <a:pt x="5204" y="8740"/>
                  </a:lnTo>
                  <a:cubicBezTo>
                    <a:pt x="5037" y="7906"/>
                    <a:pt x="4870" y="7105"/>
                    <a:pt x="4703" y="6271"/>
                  </a:cubicBezTo>
                  <a:lnTo>
                    <a:pt x="4703" y="6238"/>
                  </a:lnTo>
                  <a:cubicBezTo>
                    <a:pt x="4637" y="5871"/>
                    <a:pt x="4570" y="5538"/>
                    <a:pt x="4470" y="5171"/>
                  </a:cubicBezTo>
                  <a:lnTo>
                    <a:pt x="4403" y="4804"/>
                  </a:lnTo>
                  <a:lnTo>
                    <a:pt x="4236" y="4137"/>
                  </a:lnTo>
                  <a:lnTo>
                    <a:pt x="4103" y="3636"/>
                  </a:lnTo>
                  <a:lnTo>
                    <a:pt x="4103" y="3503"/>
                  </a:lnTo>
                  <a:cubicBezTo>
                    <a:pt x="3936" y="2836"/>
                    <a:pt x="3769" y="2168"/>
                    <a:pt x="3569" y="1535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364;p18">
              <a:extLst>
                <a:ext uri="{FF2B5EF4-FFF2-40B4-BE49-F238E27FC236}">
                  <a16:creationId xmlns:a16="http://schemas.microsoft.com/office/drawing/2014/main" id="{CD5078DB-B381-279B-0FF3-DA41027014A5}"/>
                </a:ext>
              </a:extLst>
            </p:cNvPr>
            <p:cNvSpPr/>
            <p:nvPr/>
          </p:nvSpPr>
          <p:spPr>
            <a:xfrm>
              <a:off x="4349547" y="1791498"/>
              <a:ext cx="166129" cy="248835"/>
            </a:xfrm>
            <a:custGeom>
              <a:avLst/>
              <a:gdLst/>
              <a:ahLst/>
              <a:cxnLst/>
              <a:rect l="l" t="t" r="r" b="b"/>
              <a:pathLst>
                <a:path w="7639" h="11442" extrusionOk="0">
                  <a:moveTo>
                    <a:pt x="4537" y="0"/>
                  </a:moveTo>
                  <a:lnTo>
                    <a:pt x="2902" y="2502"/>
                  </a:lnTo>
                  <a:lnTo>
                    <a:pt x="701" y="5905"/>
                  </a:lnTo>
                  <a:cubicBezTo>
                    <a:pt x="968" y="6171"/>
                    <a:pt x="1201" y="6538"/>
                    <a:pt x="1368" y="6905"/>
                  </a:cubicBezTo>
                  <a:cubicBezTo>
                    <a:pt x="1801" y="7739"/>
                    <a:pt x="2102" y="8340"/>
                    <a:pt x="400" y="9507"/>
                  </a:cubicBezTo>
                  <a:cubicBezTo>
                    <a:pt x="34" y="9741"/>
                    <a:pt x="0" y="10141"/>
                    <a:pt x="100" y="10575"/>
                  </a:cubicBezTo>
                  <a:cubicBezTo>
                    <a:pt x="180" y="10998"/>
                    <a:pt x="385" y="11441"/>
                    <a:pt x="1396" y="11441"/>
                  </a:cubicBezTo>
                  <a:cubicBezTo>
                    <a:pt x="1661" y="11441"/>
                    <a:pt x="1981" y="11411"/>
                    <a:pt x="2369" y="11342"/>
                  </a:cubicBezTo>
                  <a:cubicBezTo>
                    <a:pt x="4170" y="11008"/>
                    <a:pt x="5771" y="10108"/>
                    <a:pt x="7039" y="8773"/>
                  </a:cubicBezTo>
                  <a:cubicBezTo>
                    <a:pt x="7639" y="8140"/>
                    <a:pt x="7506" y="7673"/>
                    <a:pt x="6905" y="7039"/>
                  </a:cubicBezTo>
                  <a:cubicBezTo>
                    <a:pt x="5237" y="5237"/>
                    <a:pt x="4704" y="2335"/>
                    <a:pt x="4537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Google Shape;365;p18">
              <a:extLst>
                <a:ext uri="{FF2B5EF4-FFF2-40B4-BE49-F238E27FC236}">
                  <a16:creationId xmlns:a16="http://schemas.microsoft.com/office/drawing/2014/main" id="{3DB1CACA-08D1-2E0C-0B3A-05D813E8E70A}"/>
                </a:ext>
              </a:extLst>
            </p:cNvPr>
            <p:cNvSpPr/>
            <p:nvPr/>
          </p:nvSpPr>
          <p:spPr>
            <a:xfrm>
              <a:off x="4362596" y="2019282"/>
              <a:ext cx="67482" cy="36297"/>
            </a:xfrm>
            <a:custGeom>
              <a:avLst/>
              <a:gdLst/>
              <a:ahLst/>
              <a:cxnLst/>
              <a:rect l="l" t="t" r="r" b="b"/>
              <a:pathLst>
                <a:path w="3103" h="1669" extrusionOk="0">
                  <a:moveTo>
                    <a:pt x="1435" y="1"/>
                  </a:moveTo>
                  <a:cubicBezTo>
                    <a:pt x="901" y="167"/>
                    <a:pt x="401" y="501"/>
                    <a:pt x="1" y="935"/>
                  </a:cubicBezTo>
                  <a:lnTo>
                    <a:pt x="1201" y="1668"/>
                  </a:lnTo>
                  <a:lnTo>
                    <a:pt x="3103" y="868"/>
                  </a:lnTo>
                  <a:cubicBezTo>
                    <a:pt x="2669" y="401"/>
                    <a:pt x="2069" y="101"/>
                    <a:pt x="14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Google Shape;366;p18">
              <a:extLst>
                <a:ext uri="{FF2B5EF4-FFF2-40B4-BE49-F238E27FC236}">
                  <a16:creationId xmlns:a16="http://schemas.microsoft.com/office/drawing/2014/main" id="{1476A9EB-0231-795E-C257-94BD44A62DDD}"/>
                </a:ext>
              </a:extLst>
            </p:cNvPr>
            <p:cNvSpPr/>
            <p:nvPr/>
          </p:nvSpPr>
          <p:spPr>
            <a:xfrm>
              <a:off x="4393781" y="1937098"/>
              <a:ext cx="130615" cy="128636"/>
            </a:xfrm>
            <a:custGeom>
              <a:avLst/>
              <a:gdLst/>
              <a:ahLst/>
              <a:cxnLst/>
              <a:rect l="l" t="t" r="r" b="b"/>
              <a:pathLst>
                <a:path w="6006" h="5915" extrusionOk="0">
                  <a:moveTo>
                    <a:pt x="4929" y="1"/>
                  </a:moveTo>
                  <a:cubicBezTo>
                    <a:pt x="4814" y="1"/>
                    <a:pt x="4738" y="10"/>
                    <a:pt x="4738" y="10"/>
                  </a:cubicBezTo>
                  <a:cubicBezTo>
                    <a:pt x="4738" y="10"/>
                    <a:pt x="3437" y="2245"/>
                    <a:pt x="1" y="3780"/>
                  </a:cubicBezTo>
                  <a:cubicBezTo>
                    <a:pt x="868" y="4146"/>
                    <a:pt x="1302" y="4947"/>
                    <a:pt x="1702" y="5914"/>
                  </a:cubicBezTo>
                  <a:cubicBezTo>
                    <a:pt x="1702" y="5914"/>
                    <a:pt x="5939" y="2712"/>
                    <a:pt x="6005" y="611"/>
                  </a:cubicBezTo>
                  <a:cubicBezTo>
                    <a:pt x="5858" y="72"/>
                    <a:pt x="5245" y="1"/>
                    <a:pt x="492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367;p18">
              <a:extLst>
                <a:ext uri="{FF2B5EF4-FFF2-40B4-BE49-F238E27FC236}">
                  <a16:creationId xmlns:a16="http://schemas.microsoft.com/office/drawing/2014/main" id="{04940672-322A-5C45-4CE7-F6A64E9CBE92}"/>
                </a:ext>
              </a:extLst>
            </p:cNvPr>
            <p:cNvSpPr/>
            <p:nvPr/>
          </p:nvSpPr>
          <p:spPr>
            <a:xfrm>
              <a:off x="4323428" y="1969958"/>
              <a:ext cx="70375" cy="94319"/>
            </a:xfrm>
            <a:custGeom>
              <a:avLst/>
              <a:gdLst/>
              <a:ahLst/>
              <a:cxnLst/>
              <a:rect l="l" t="t" r="r" b="b"/>
              <a:pathLst>
                <a:path w="3236" h="4337" extrusionOk="0">
                  <a:moveTo>
                    <a:pt x="2836" y="0"/>
                  </a:moveTo>
                  <a:lnTo>
                    <a:pt x="2836" y="0"/>
                  </a:lnTo>
                  <a:cubicBezTo>
                    <a:pt x="2402" y="100"/>
                    <a:pt x="1968" y="267"/>
                    <a:pt x="1535" y="467"/>
                  </a:cubicBezTo>
                  <a:cubicBezTo>
                    <a:pt x="0" y="2135"/>
                    <a:pt x="1902" y="4337"/>
                    <a:pt x="1902" y="4337"/>
                  </a:cubicBezTo>
                  <a:cubicBezTo>
                    <a:pt x="1835" y="3436"/>
                    <a:pt x="2369" y="2602"/>
                    <a:pt x="3236" y="2269"/>
                  </a:cubicBezTo>
                  <a:cubicBezTo>
                    <a:pt x="2402" y="901"/>
                    <a:pt x="2836" y="0"/>
                    <a:pt x="28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Google Shape;368;p18">
              <a:extLst>
                <a:ext uri="{FF2B5EF4-FFF2-40B4-BE49-F238E27FC236}">
                  <a16:creationId xmlns:a16="http://schemas.microsoft.com/office/drawing/2014/main" id="{0A56D236-E51C-9C52-959F-8E686109AADB}"/>
                </a:ext>
              </a:extLst>
            </p:cNvPr>
            <p:cNvSpPr/>
            <p:nvPr/>
          </p:nvSpPr>
          <p:spPr>
            <a:xfrm>
              <a:off x="4373469" y="2048293"/>
              <a:ext cx="50084" cy="227087"/>
            </a:xfrm>
            <a:custGeom>
              <a:avLst/>
              <a:gdLst/>
              <a:ahLst/>
              <a:cxnLst/>
              <a:rect l="l" t="t" r="r" b="b"/>
              <a:pathLst>
                <a:path w="2303" h="10442" extrusionOk="0">
                  <a:moveTo>
                    <a:pt x="535" y="1"/>
                  </a:moveTo>
                  <a:cubicBezTo>
                    <a:pt x="368" y="301"/>
                    <a:pt x="101" y="4204"/>
                    <a:pt x="1" y="6305"/>
                  </a:cubicBezTo>
                  <a:cubicBezTo>
                    <a:pt x="268" y="7506"/>
                    <a:pt x="635" y="8707"/>
                    <a:pt x="1135" y="9841"/>
                  </a:cubicBezTo>
                  <a:cubicBezTo>
                    <a:pt x="1135" y="9841"/>
                    <a:pt x="1135" y="9875"/>
                    <a:pt x="1135" y="9875"/>
                  </a:cubicBezTo>
                  <a:cubicBezTo>
                    <a:pt x="1168" y="9941"/>
                    <a:pt x="1202" y="10008"/>
                    <a:pt x="1235" y="10075"/>
                  </a:cubicBezTo>
                  <a:cubicBezTo>
                    <a:pt x="1302" y="10208"/>
                    <a:pt x="1369" y="10308"/>
                    <a:pt x="1435" y="10442"/>
                  </a:cubicBezTo>
                  <a:cubicBezTo>
                    <a:pt x="1602" y="9141"/>
                    <a:pt x="1902" y="7873"/>
                    <a:pt x="2303" y="6639"/>
                  </a:cubicBezTo>
                  <a:cubicBezTo>
                    <a:pt x="1769" y="4204"/>
                    <a:pt x="1068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Google Shape;369;p18">
              <a:extLst>
                <a:ext uri="{FF2B5EF4-FFF2-40B4-BE49-F238E27FC236}">
                  <a16:creationId xmlns:a16="http://schemas.microsoft.com/office/drawing/2014/main" id="{0B2E1677-2328-6F8A-AD32-23ECA369712E}"/>
                </a:ext>
              </a:extLst>
            </p:cNvPr>
            <p:cNvSpPr/>
            <p:nvPr/>
          </p:nvSpPr>
          <p:spPr>
            <a:xfrm>
              <a:off x="4364770" y="1848803"/>
              <a:ext cx="55152" cy="97233"/>
            </a:xfrm>
            <a:custGeom>
              <a:avLst/>
              <a:gdLst/>
              <a:ahLst/>
              <a:cxnLst/>
              <a:rect l="l" t="t" r="r" b="b"/>
              <a:pathLst>
                <a:path w="2536" h="4471" extrusionOk="0">
                  <a:moveTo>
                    <a:pt x="1902" y="1"/>
                  </a:moveTo>
                  <a:lnTo>
                    <a:pt x="534" y="2436"/>
                  </a:lnTo>
                  <a:lnTo>
                    <a:pt x="1" y="3236"/>
                  </a:lnTo>
                  <a:lnTo>
                    <a:pt x="34" y="3270"/>
                  </a:lnTo>
                  <a:cubicBezTo>
                    <a:pt x="301" y="3570"/>
                    <a:pt x="501" y="3903"/>
                    <a:pt x="668" y="4237"/>
                  </a:cubicBezTo>
                  <a:cubicBezTo>
                    <a:pt x="701" y="4337"/>
                    <a:pt x="735" y="4404"/>
                    <a:pt x="768" y="4470"/>
                  </a:cubicBezTo>
                  <a:cubicBezTo>
                    <a:pt x="1702" y="3737"/>
                    <a:pt x="2536" y="2202"/>
                    <a:pt x="2302" y="1135"/>
                  </a:cubicBezTo>
                  <a:cubicBezTo>
                    <a:pt x="2202" y="801"/>
                    <a:pt x="2102" y="501"/>
                    <a:pt x="2002" y="201"/>
                  </a:cubicBezTo>
                  <a:cubicBezTo>
                    <a:pt x="1969" y="134"/>
                    <a:pt x="1935" y="67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370;p18">
              <a:extLst>
                <a:ext uri="{FF2B5EF4-FFF2-40B4-BE49-F238E27FC236}">
                  <a16:creationId xmlns:a16="http://schemas.microsoft.com/office/drawing/2014/main" id="{8D0DA445-042E-DB4D-9535-610ADD96E508}"/>
                </a:ext>
              </a:extLst>
            </p:cNvPr>
            <p:cNvSpPr/>
            <p:nvPr/>
          </p:nvSpPr>
          <p:spPr>
            <a:xfrm>
              <a:off x="4187767" y="1690655"/>
              <a:ext cx="87795" cy="97951"/>
            </a:xfrm>
            <a:custGeom>
              <a:avLst/>
              <a:gdLst/>
              <a:ahLst/>
              <a:cxnLst/>
              <a:rect l="l" t="t" r="r" b="b"/>
              <a:pathLst>
                <a:path w="4037" h="4504" extrusionOk="0">
                  <a:moveTo>
                    <a:pt x="1235" y="1"/>
                  </a:moveTo>
                  <a:cubicBezTo>
                    <a:pt x="1" y="901"/>
                    <a:pt x="801" y="3470"/>
                    <a:pt x="2002" y="4504"/>
                  </a:cubicBezTo>
                  <a:cubicBezTo>
                    <a:pt x="1668" y="3003"/>
                    <a:pt x="4037" y="968"/>
                    <a:pt x="4037" y="9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371;p18">
              <a:extLst>
                <a:ext uri="{FF2B5EF4-FFF2-40B4-BE49-F238E27FC236}">
                  <a16:creationId xmlns:a16="http://schemas.microsoft.com/office/drawing/2014/main" id="{5E376854-0003-29BC-14EF-F6012EEA2ED9}"/>
                </a:ext>
              </a:extLst>
            </p:cNvPr>
            <p:cNvSpPr/>
            <p:nvPr/>
          </p:nvSpPr>
          <p:spPr>
            <a:xfrm>
              <a:off x="4192856" y="1604557"/>
              <a:ext cx="270604" cy="323298"/>
            </a:xfrm>
            <a:custGeom>
              <a:avLst/>
              <a:gdLst/>
              <a:ahLst/>
              <a:cxnLst/>
              <a:rect l="l" t="t" r="r" b="b"/>
              <a:pathLst>
                <a:path w="12443" h="14866" extrusionOk="0">
                  <a:moveTo>
                    <a:pt x="6266" y="1"/>
                  </a:moveTo>
                  <a:cubicBezTo>
                    <a:pt x="5207" y="1"/>
                    <a:pt x="4130" y="343"/>
                    <a:pt x="3202" y="1091"/>
                  </a:cubicBezTo>
                  <a:cubicBezTo>
                    <a:pt x="0" y="3526"/>
                    <a:pt x="834" y="9063"/>
                    <a:pt x="2402" y="12132"/>
                  </a:cubicBezTo>
                  <a:cubicBezTo>
                    <a:pt x="3275" y="13947"/>
                    <a:pt x="5017" y="14865"/>
                    <a:pt x="6769" y="14865"/>
                  </a:cubicBezTo>
                  <a:cubicBezTo>
                    <a:pt x="8430" y="14865"/>
                    <a:pt x="10099" y="14038"/>
                    <a:pt x="11041" y="12366"/>
                  </a:cubicBezTo>
                  <a:cubicBezTo>
                    <a:pt x="12442" y="9997"/>
                    <a:pt x="11842" y="7863"/>
                    <a:pt x="11175" y="4160"/>
                  </a:cubicBezTo>
                  <a:cubicBezTo>
                    <a:pt x="10764" y="1604"/>
                    <a:pt x="8558" y="1"/>
                    <a:pt x="626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372;p18">
              <a:extLst>
                <a:ext uri="{FF2B5EF4-FFF2-40B4-BE49-F238E27FC236}">
                  <a16:creationId xmlns:a16="http://schemas.microsoft.com/office/drawing/2014/main" id="{5AC909F4-4F42-8A0C-D41C-035A615F70FB}"/>
                </a:ext>
              </a:extLst>
            </p:cNvPr>
            <p:cNvSpPr/>
            <p:nvPr/>
          </p:nvSpPr>
          <p:spPr>
            <a:xfrm>
              <a:off x="4350982" y="1598707"/>
              <a:ext cx="148753" cy="178308"/>
            </a:xfrm>
            <a:custGeom>
              <a:avLst/>
              <a:gdLst/>
              <a:ahLst/>
              <a:cxnLst/>
              <a:rect l="l" t="t" r="r" b="b"/>
              <a:pathLst>
                <a:path w="6840" h="8199" extrusionOk="0">
                  <a:moveTo>
                    <a:pt x="2936" y="1"/>
                  </a:moveTo>
                  <a:cubicBezTo>
                    <a:pt x="1919" y="1"/>
                    <a:pt x="1035" y="59"/>
                    <a:pt x="1035" y="59"/>
                  </a:cubicBezTo>
                  <a:cubicBezTo>
                    <a:pt x="735" y="893"/>
                    <a:pt x="501" y="1760"/>
                    <a:pt x="334" y="2628"/>
                  </a:cubicBezTo>
                  <a:cubicBezTo>
                    <a:pt x="1" y="4195"/>
                    <a:pt x="2202" y="5463"/>
                    <a:pt x="2202" y="5463"/>
                  </a:cubicBezTo>
                  <a:lnTo>
                    <a:pt x="2202" y="7698"/>
                  </a:lnTo>
                  <a:lnTo>
                    <a:pt x="3970" y="8198"/>
                  </a:lnTo>
                  <a:cubicBezTo>
                    <a:pt x="6105" y="6964"/>
                    <a:pt x="5638" y="3862"/>
                    <a:pt x="5638" y="3862"/>
                  </a:cubicBezTo>
                  <a:cubicBezTo>
                    <a:pt x="6005" y="3595"/>
                    <a:pt x="6405" y="3395"/>
                    <a:pt x="6839" y="3295"/>
                  </a:cubicBezTo>
                  <a:cubicBezTo>
                    <a:pt x="6305" y="2427"/>
                    <a:pt x="5572" y="1694"/>
                    <a:pt x="4738" y="1127"/>
                  </a:cubicBezTo>
                  <a:cubicBezTo>
                    <a:pt x="5038" y="860"/>
                    <a:pt x="5338" y="593"/>
                    <a:pt x="5638" y="293"/>
                  </a:cubicBezTo>
                  <a:cubicBezTo>
                    <a:pt x="5105" y="59"/>
                    <a:pt x="3954" y="1"/>
                    <a:pt x="29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373;p18">
              <a:extLst>
                <a:ext uri="{FF2B5EF4-FFF2-40B4-BE49-F238E27FC236}">
                  <a16:creationId xmlns:a16="http://schemas.microsoft.com/office/drawing/2014/main" id="{B70D6D45-EC5A-76AC-69C3-F428837E9AE2}"/>
                </a:ext>
              </a:extLst>
            </p:cNvPr>
            <p:cNvSpPr/>
            <p:nvPr/>
          </p:nvSpPr>
          <p:spPr>
            <a:xfrm>
              <a:off x="4349547" y="1547687"/>
              <a:ext cx="86338" cy="51585"/>
            </a:xfrm>
            <a:custGeom>
              <a:avLst/>
              <a:gdLst/>
              <a:ahLst/>
              <a:cxnLst/>
              <a:rect l="l" t="t" r="r" b="b"/>
              <a:pathLst>
                <a:path w="3970" h="2372" extrusionOk="0">
                  <a:moveTo>
                    <a:pt x="62" y="1"/>
                  </a:moveTo>
                  <a:cubicBezTo>
                    <a:pt x="40" y="1"/>
                    <a:pt x="20" y="2"/>
                    <a:pt x="0" y="3"/>
                  </a:cubicBezTo>
                  <a:cubicBezTo>
                    <a:pt x="1268" y="804"/>
                    <a:pt x="534" y="2305"/>
                    <a:pt x="534" y="2305"/>
                  </a:cubicBezTo>
                  <a:lnTo>
                    <a:pt x="3970" y="2372"/>
                  </a:lnTo>
                  <a:cubicBezTo>
                    <a:pt x="3807" y="1298"/>
                    <a:pt x="944" y="1"/>
                    <a:pt x="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374;p18">
              <a:extLst>
                <a:ext uri="{FF2B5EF4-FFF2-40B4-BE49-F238E27FC236}">
                  <a16:creationId xmlns:a16="http://schemas.microsoft.com/office/drawing/2014/main" id="{8C70D237-39E4-BCF7-2DFE-A537F92C85D5}"/>
                </a:ext>
              </a:extLst>
            </p:cNvPr>
            <p:cNvSpPr/>
            <p:nvPr/>
          </p:nvSpPr>
          <p:spPr>
            <a:xfrm>
              <a:off x="4115957" y="1550645"/>
              <a:ext cx="340566" cy="157452"/>
            </a:xfrm>
            <a:custGeom>
              <a:avLst/>
              <a:gdLst/>
              <a:ahLst/>
              <a:cxnLst/>
              <a:rect l="l" t="t" r="r" b="b"/>
              <a:pathLst>
                <a:path w="15660" h="7240" extrusionOk="0">
                  <a:moveTo>
                    <a:pt x="2168" y="1"/>
                  </a:moveTo>
                  <a:cubicBezTo>
                    <a:pt x="2268" y="1002"/>
                    <a:pt x="2735" y="1936"/>
                    <a:pt x="3503" y="2603"/>
                  </a:cubicBezTo>
                  <a:cubicBezTo>
                    <a:pt x="3036" y="2496"/>
                    <a:pt x="2563" y="2443"/>
                    <a:pt x="2092" y="2443"/>
                  </a:cubicBezTo>
                  <a:cubicBezTo>
                    <a:pt x="1385" y="2443"/>
                    <a:pt x="681" y="2563"/>
                    <a:pt x="0" y="2803"/>
                  </a:cubicBezTo>
                  <a:cubicBezTo>
                    <a:pt x="534" y="3904"/>
                    <a:pt x="2502" y="5271"/>
                    <a:pt x="4036" y="5638"/>
                  </a:cubicBezTo>
                  <a:cubicBezTo>
                    <a:pt x="3569" y="5872"/>
                    <a:pt x="3136" y="6172"/>
                    <a:pt x="2769" y="6539"/>
                  </a:cubicBezTo>
                  <a:cubicBezTo>
                    <a:pt x="3970" y="6972"/>
                    <a:pt x="5237" y="7206"/>
                    <a:pt x="6505" y="7239"/>
                  </a:cubicBezTo>
                  <a:cubicBezTo>
                    <a:pt x="9040" y="7139"/>
                    <a:pt x="11842" y="6305"/>
                    <a:pt x="12075" y="5605"/>
                  </a:cubicBezTo>
                  <a:cubicBezTo>
                    <a:pt x="12075" y="5605"/>
                    <a:pt x="12097" y="5620"/>
                    <a:pt x="12155" y="5620"/>
                  </a:cubicBezTo>
                  <a:cubicBezTo>
                    <a:pt x="12336" y="5620"/>
                    <a:pt x="12871" y="5467"/>
                    <a:pt x="14210" y="4204"/>
                  </a:cubicBezTo>
                  <a:cubicBezTo>
                    <a:pt x="15660" y="2862"/>
                    <a:pt x="14604" y="1174"/>
                    <a:pt x="12711" y="1174"/>
                  </a:cubicBezTo>
                  <a:cubicBezTo>
                    <a:pt x="12252" y="1174"/>
                    <a:pt x="11743" y="1274"/>
                    <a:pt x="11208" y="1502"/>
                  </a:cubicBezTo>
                  <a:cubicBezTo>
                    <a:pt x="10778" y="1686"/>
                    <a:pt x="10228" y="1762"/>
                    <a:pt x="9612" y="1762"/>
                  </a:cubicBezTo>
                  <a:cubicBezTo>
                    <a:pt x="6650" y="1762"/>
                    <a:pt x="2169" y="1"/>
                    <a:pt x="2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375;p18">
              <a:extLst>
                <a:ext uri="{FF2B5EF4-FFF2-40B4-BE49-F238E27FC236}">
                  <a16:creationId xmlns:a16="http://schemas.microsoft.com/office/drawing/2014/main" id="{7B3CDAB5-C37F-28ED-8C2A-CC8EAE59BDD8}"/>
                </a:ext>
              </a:extLst>
            </p:cNvPr>
            <p:cNvSpPr/>
            <p:nvPr/>
          </p:nvSpPr>
          <p:spPr>
            <a:xfrm>
              <a:off x="4415551" y="1721993"/>
              <a:ext cx="64590" cy="88295"/>
            </a:xfrm>
            <a:custGeom>
              <a:avLst/>
              <a:gdLst/>
              <a:ahLst/>
              <a:cxnLst/>
              <a:rect l="l" t="t" r="r" b="b"/>
              <a:pathLst>
                <a:path w="2970" h="4060" extrusionOk="0">
                  <a:moveTo>
                    <a:pt x="1693" y="0"/>
                  </a:moveTo>
                  <a:cubicBezTo>
                    <a:pt x="1526" y="0"/>
                    <a:pt x="1349" y="40"/>
                    <a:pt x="1168" y="128"/>
                  </a:cubicBezTo>
                  <a:cubicBezTo>
                    <a:pt x="268" y="561"/>
                    <a:pt x="1" y="1962"/>
                    <a:pt x="201" y="2863"/>
                  </a:cubicBezTo>
                  <a:cubicBezTo>
                    <a:pt x="383" y="3547"/>
                    <a:pt x="924" y="4060"/>
                    <a:pt x="1462" y="4060"/>
                  </a:cubicBezTo>
                  <a:cubicBezTo>
                    <a:pt x="1710" y="4060"/>
                    <a:pt x="1958" y="3950"/>
                    <a:pt x="2169" y="3697"/>
                  </a:cubicBezTo>
                  <a:cubicBezTo>
                    <a:pt x="2703" y="3063"/>
                    <a:pt x="2969" y="2262"/>
                    <a:pt x="2936" y="1462"/>
                  </a:cubicBezTo>
                  <a:cubicBezTo>
                    <a:pt x="2883" y="635"/>
                    <a:pt x="2361" y="0"/>
                    <a:pt x="1693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376;p18">
              <a:extLst>
                <a:ext uri="{FF2B5EF4-FFF2-40B4-BE49-F238E27FC236}">
                  <a16:creationId xmlns:a16="http://schemas.microsoft.com/office/drawing/2014/main" id="{6A37430D-0CDA-7506-545C-1D060315DD9D}"/>
                </a:ext>
              </a:extLst>
            </p:cNvPr>
            <p:cNvSpPr/>
            <p:nvPr/>
          </p:nvSpPr>
          <p:spPr>
            <a:xfrm>
              <a:off x="4296592" y="1760704"/>
              <a:ext cx="18877" cy="23879"/>
            </a:xfrm>
            <a:custGeom>
              <a:avLst/>
              <a:gdLst/>
              <a:ahLst/>
              <a:cxnLst/>
              <a:rect l="l" t="t" r="r" b="b"/>
              <a:pathLst>
                <a:path w="868" h="1098" extrusionOk="0">
                  <a:moveTo>
                    <a:pt x="344" y="1"/>
                  </a:moveTo>
                  <a:cubicBezTo>
                    <a:pt x="317" y="1"/>
                    <a:pt x="291" y="6"/>
                    <a:pt x="267" y="15"/>
                  </a:cubicBezTo>
                  <a:cubicBezTo>
                    <a:pt x="100" y="82"/>
                    <a:pt x="0" y="349"/>
                    <a:pt x="100" y="683"/>
                  </a:cubicBezTo>
                  <a:cubicBezTo>
                    <a:pt x="185" y="938"/>
                    <a:pt x="368" y="1097"/>
                    <a:pt x="523" y="1097"/>
                  </a:cubicBezTo>
                  <a:cubicBezTo>
                    <a:pt x="550" y="1097"/>
                    <a:pt x="576" y="1093"/>
                    <a:pt x="601" y="1083"/>
                  </a:cubicBezTo>
                  <a:cubicBezTo>
                    <a:pt x="767" y="1016"/>
                    <a:pt x="867" y="716"/>
                    <a:pt x="767" y="449"/>
                  </a:cubicBezTo>
                  <a:cubicBezTo>
                    <a:pt x="682" y="164"/>
                    <a:pt x="499" y="1"/>
                    <a:pt x="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377;p18">
              <a:extLst>
                <a:ext uri="{FF2B5EF4-FFF2-40B4-BE49-F238E27FC236}">
                  <a16:creationId xmlns:a16="http://schemas.microsoft.com/office/drawing/2014/main" id="{BAB54E43-A184-8F7F-0AE9-F31DA613A71B}"/>
                </a:ext>
              </a:extLst>
            </p:cNvPr>
            <p:cNvSpPr/>
            <p:nvPr/>
          </p:nvSpPr>
          <p:spPr>
            <a:xfrm>
              <a:off x="4226217" y="1786148"/>
              <a:ext cx="18877" cy="23814"/>
            </a:xfrm>
            <a:custGeom>
              <a:avLst/>
              <a:gdLst/>
              <a:ahLst/>
              <a:cxnLst/>
              <a:rect l="l" t="t" r="r" b="b"/>
              <a:pathLst>
                <a:path w="868" h="1095" extrusionOk="0">
                  <a:moveTo>
                    <a:pt x="335" y="0"/>
                  </a:moveTo>
                  <a:cubicBezTo>
                    <a:pt x="312" y="0"/>
                    <a:pt x="289" y="4"/>
                    <a:pt x="267" y="13"/>
                  </a:cubicBezTo>
                  <a:cubicBezTo>
                    <a:pt x="101" y="80"/>
                    <a:pt x="0" y="346"/>
                    <a:pt x="101" y="647"/>
                  </a:cubicBezTo>
                  <a:cubicBezTo>
                    <a:pt x="186" y="932"/>
                    <a:pt x="369" y="1095"/>
                    <a:pt x="524" y="1095"/>
                  </a:cubicBezTo>
                  <a:cubicBezTo>
                    <a:pt x="551" y="1095"/>
                    <a:pt x="577" y="1090"/>
                    <a:pt x="601" y="1080"/>
                  </a:cubicBezTo>
                  <a:cubicBezTo>
                    <a:pt x="768" y="1014"/>
                    <a:pt x="868" y="713"/>
                    <a:pt x="768" y="447"/>
                  </a:cubicBezTo>
                  <a:cubicBezTo>
                    <a:pt x="681" y="185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378;p18">
              <a:extLst>
                <a:ext uri="{FF2B5EF4-FFF2-40B4-BE49-F238E27FC236}">
                  <a16:creationId xmlns:a16="http://schemas.microsoft.com/office/drawing/2014/main" id="{F7B20450-F3B0-4644-11B0-B3476D9734BF}"/>
                </a:ext>
              </a:extLst>
            </p:cNvPr>
            <p:cNvSpPr/>
            <p:nvPr/>
          </p:nvSpPr>
          <p:spPr>
            <a:xfrm>
              <a:off x="4260317" y="1792216"/>
              <a:ext cx="26858" cy="56326"/>
            </a:xfrm>
            <a:custGeom>
              <a:avLst/>
              <a:gdLst/>
              <a:ahLst/>
              <a:cxnLst/>
              <a:rect l="l" t="t" r="r" b="b"/>
              <a:pathLst>
                <a:path w="1235" h="2590" extrusionOk="0">
                  <a:moveTo>
                    <a:pt x="300" y="1"/>
                  </a:moveTo>
                  <a:lnTo>
                    <a:pt x="300" y="1"/>
                  </a:lnTo>
                  <a:cubicBezTo>
                    <a:pt x="334" y="868"/>
                    <a:pt x="234" y="1735"/>
                    <a:pt x="0" y="2569"/>
                  </a:cubicBezTo>
                  <a:cubicBezTo>
                    <a:pt x="87" y="2583"/>
                    <a:pt x="174" y="2589"/>
                    <a:pt x="260" y="2589"/>
                  </a:cubicBezTo>
                  <a:cubicBezTo>
                    <a:pt x="605" y="2589"/>
                    <a:pt x="941" y="2483"/>
                    <a:pt x="1234" y="226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Google Shape;379;p18">
              <a:extLst>
                <a:ext uri="{FF2B5EF4-FFF2-40B4-BE49-F238E27FC236}">
                  <a16:creationId xmlns:a16="http://schemas.microsoft.com/office/drawing/2014/main" id="{2A3AFF84-668B-28C7-365C-C8A723C8599C}"/>
                </a:ext>
              </a:extLst>
            </p:cNvPr>
            <p:cNvSpPr/>
            <p:nvPr/>
          </p:nvSpPr>
          <p:spPr>
            <a:xfrm>
              <a:off x="4300202" y="1833580"/>
              <a:ext cx="43560" cy="34383"/>
            </a:xfrm>
            <a:custGeom>
              <a:avLst/>
              <a:gdLst/>
              <a:ahLst/>
              <a:cxnLst/>
              <a:rect l="l" t="t" r="r" b="b"/>
              <a:pathLst>
                <a:path w="2003" h="1581" extrusionOk="0">
                  <a:moveTo>
                    <a:pt x="1936" y="0"/>
                  </a:moveTo>
                  <a:cubicBezTo>
                    <a:pt x="1902" y="0"/>
                    <a:pt x="1836" y="0"/>
                    <a:pt x="1836" y="33"/>
                  </a:cubicBezTo>
                  <a:cubicBezTo>
                    <a:pt x="1469" y="734"/>
                    <a:pt x="835" y="1234"/>
                    <a:pt x="68" y="1401"/>
                  </a:cubicBezTo>
                  <a:cubicBezTo>
                    <a:pt x="34" y="1401"/>
                    <a:pt x="1" y="1468"/>
                    <a:pt x="1" y="1501"/>
                  </a:cubicBezTo>
                  <a:cubicBezTo>
                    <a:pt x="1" y="1550"/>
                    <a:pt x="37" y="1581"/>
                    <a:pt x="69" y="1581"/>
                  </a:cubicBezTo>
                  <a:cubicBezTo>
                    <a:pt x="81" y="1581"/>
                    <a:pt x="92" y="1577"/>
                    <a:pt x="101" y="1568"/>
                  </a:cubicBezTo>
                  <a:cubicBezTo>
                    <a:pt x="234" y="1568"/>
                    <a:pt x="334" y="1535"/>
                    <a:pt x="468" y="1468"/>
                  </a:cubicBezTo>
                  <a:cubicBezTo>
                    <a:pt x="1135" y="1268"/>
                    <a:pt x="1669" y="767"/>
                    <a:pt x="2002" y="134"/>
                  </a:cubicBezTo>
                  <a:cubicBezTo>
                    <a:pt x="2002" y="67"/>
                    <a:pt x="2002" y="33"/>
                    <a:pt x="19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Google Shape;380;p18">
              <a:extLst>
                <a:ext uri="{FF2B5EF4-FFF2-40B4-BE49-F238E27FC236}">
                  <a16:creationId xmlns:a16="http://schemas.microsoft.com/office/drawing/2014/main" id="{56D2D611-68CB-EB44-39A8-5D7FB394CCCF}"/>
                </a:ext>
              </a:extLst>
            </p:cNvPr>
            <p:cNvSpPr/>
            <p:nvPr/>
          </p:nvSpPr>
          <p:spPr>
            <a:xfrm>
              <a:off x="4289981" y="1719884"/>
              <a:ext cx="41451" cy="13418"/>
            </a:xfrm>
            <a:custGeom>
              <a:avLst/>
              <a:gdLst/>
              <a:ahLst/>
              <a:cxnLst/>
              <a:rect l="l" t="t" r="r" b="b"/>
              <a:pathLst>
                <a:path w="1906" h="617" extrusionOk="0">
                  <a:moveTo>
                    <a:pt x="872" y="1"/>
                  </a:moveTo>
                  <a:cubicBezTo>
                    <a:pt x="647" y="1"/>
                    <a:pt x="420" y="43"/>
                    <a:pt x="204" y="124"/>
                  </a:cubicBezTo>
                  <a:cubicBezTo>
                    <a:pt x="0" y="212"/>
                    <a:pt x="101" y="477"/>
                    <a:pt x="263" y="477"/>
                  </a:cubicBezTo>
                  <a:cubicBezTo>
                    <a:pt x="287" y="477"/>
                    <a:pt x="312" y="471"/>
                    <a:pt x="337" y="458"/>
                  </a:cubicBezTo>
                  <a:cubicBezTo>
                    <a:pt x="501" y="395"/>
                    <a:pt x="670" y="365"/>
                    <a:pt x="836" y="365"/>
                  </a:cubicBezTo>
                  <a:cubicBezTo>
                    <a:pt x="1109" y="365"/>
                    <a:pt x="1377" y="446"/>
                    <a:pt x="1605" y="591"/>
                  </a:cubicBezTo>
                  <a:cubicBezTo>
                    <a:pt x="1622" y="608"/>
                    <a:pt x="1655" y="616"/>
                    <a:pt x="1693" y="616"/>
                  </a:cubicBezTo>
                  <a:cubicBezTo>
                    <a:pt x="1730" y="616"/>
                    <a:pt x="1772" y="608"/>
                    <a:pt x="1805" y="591"/>
                  </a:cubicBezTo>
                  <a:cubicBezTo>
                    <a:pt x="1805" y="591"/>
                    <a:pt x="1839" y="558"/>
                    <a:pt x="1839" y="525"/>
                  </a:cubicBezTo>
                  <a:cubicBezTo>
                    <a:pt x="1905" y="458"/>
                    <a:pt x="1872" y="358"/>
                    <a:pt x="1805" y="291"/>
                  </a:cubicBezTo>
                  <a:cubicBezTo>
                    <a:pt x="1527" y="93"/>
                    <a:pt x="1202" y="1"/>
                    <a:pt x="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Google Shape;381;p18">
              <a:extLst>
                <a:ext uri="{FF2B5EF4-FFF2-40B4-BE49-F238E27FC236}">
                  <a16:creationId xmlns:a16="http://schemas.microsoft.com/office/drawing/2014/main" id="{9482CFFC-FC93-675C-7B02-E3D8121672A8}"/>
                </a:ext>
              </a:extLst>
            </p:cNvPr>
            <p:cNvSpPr/>
            <p:nvPr/>
          </p:nvSpPr>
          <p:spPr>
            <a:xfrm>
              <a:off x="4200816" y="1752853"/>
              <a:ext cx="28315" cy="31142"/>
            </a:xfrm>
            <a:custGeom>
              <a:avLst/>
              <a:gdLst/>
              <a:ahLst/>
              <a:cxnLst/>
              <a:rect l="l" t="t" r="r" b="b"/>
              <a:pathLst>
                <a:path w="1302" h="1432" extrusionOk="0">
                  <a:moveTo>
                    <a:pt x="1123" y="1"/>
                  </a:moveTo>
                  <a:cubicBezTo>
                    <a:pt x="1105" y="1"/>
                    <a:pt x="1087" y="3"/>
                    <a:pt x="1068" y="9"/>
                  </a:cubicBezTo>
                  <a:cubicBezTo>
                    <a:pt x="535" y="243"/>
                    <a:pt x="134" y="677"/>
                    <a:pt x="1" y="1244"/>
                  </a:cubicBezTo>
                  <a:cubicBezTo>
                    <a:pt x="1" y="1360"/>
                    <a:pt x="102" y="1431"/>
                    <a:pt x="200" y="1431"/>
                  </a:cubicBezTo>
                  <a:cubicBezTo>
                    <a:pt x="271" y="1431"/>
                    <a:pt x="340" y="1394"/>
                    <a:pt x="368" y="1310"/>
                  </a:cubicBezTo>
                  <a:cubicBezTo>
                    <a:pt x="468" y="877"/>
                    <a:pt x="768" y="510"/>
                    <a:pt x="1202" y="343"/>
                  </a:cubicBezTo>
                  <a:cubicBezTo>
                    <a:pt x="1269" y="310"/>
                    <a:pt x="1302" y="276"/>
                    <a:pt x="1302" y="210"/>
                  </a:cubicBezTo>
                  <a:cubicBezTo>
                    <a:pt x="1302" y="176"/>
                    <a:pt x="1302" y="143"/>
                    <a:pt x="1302" y="110"/>
                  </a:cubicBezTo>
                  <a:cubicBezTo>
                    <a:pt x="1275" y="55"/>
                    <a:pt x="1203" y="1"/>
                    <a:pt x="1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Google Shape;382;p18">
              <a:extLst>
                <a:ext uri="{FF2B5EF4-FFF2-40B4-BE49-F238E27FC236}">
                  <a16:creationId xmlns:a16="http://schemas.microsoft.com/office/drawing/2014/main" id="{3A51C8B7-37F7-12FA-BA53-253D89472E1A}"/>
                </a:ext>
              </a:extLst>
            </p:cNvPr>
            <p:cNvSpPr/>
            <p:nvPr/>
          </p:nvSpPr>
          <p:spPr>
            <a:xfrm>
              <a:off x="4557736" y="1970458"/>
              <a:ext cx="303247" cy="687221"/>
            </a:xfrm>
            <a:custGeom>
              <a:avLst/>
              <a:gdLst/>
              <a:ahLst/>
              <a:cxnLst/>
              <a:rect l="l" t="t" r="r" b="b"/>
              <a:pathLst>
                <a:path w="13944" h="31600" extrusionOk="0">
                  <a:moveTo>
                    <a:pt x="3240" y="0"/>
                  </a:moveTo>
                  <a:cubicBezTo>
                    <a:pt x="2619" y="0"/>
                    <a:pt x="1992" y="200"/>
                    <a:pt x="1468" y="611"/>
                  </a:cubicBezTo>
                  <a:cubicBezTo>
                    <a:pt x="234" y="1578"/>
                    <a:pt x="1" y="3380"/>
                    <a:pt x="1001" y="4614"/>
                  </a:cubicBezTo>
                  <a:lnTo>
                    <a:pt x="1001" y="4647"/>
                  </a:lnTo>
                  <a:cubicBezTo>
                    <a:pt x="1368" y="5114"/>
                    <a:pt x="1735" y="5648"/>
                    <a:pt x="2102" y="6148"/>
                  </a:cubicBezTo>
                  <a:lnTo>
                    <a:pt x="3203" y="7683"/>
                  </a:lnTo>
                  <a:cubicBezTo>
                    <a:pt x="3937" y="8683"/>
                    <a:pt x="4637" y="9718"/>
                    <a:pt x="5304" y="10752"/>
                  </a:cubicBezTo>
                  <a:cubicBezTo>
                    <a:pt x="5972" y="11819"/>
                    <a:pt x="6572" y="12853"/>
                    <a:pt x="7139" y="13921"/>
                  </a:cubicBezTo>
                  <a:cubicBezTo>
                    <a:pt x="7673" y="14888"/>
                    <a:pt x="8140" y="15922"/>
                    <a:pt x="8507" y="16989"/>
                  </a:cubicBezTo>
                  <a:cubicBezTo>
                    <a:pt x="8640" y="17423"/>
                    <a:pt x="8740" y="17857"/>
                    <a:pt x="8774" y="18290"/>
                  </a:cubicBezTo>
                  <a:cubicBezTo>
                    <a:pt x="8807" y="18724"/>
                    <a:pt x="8807" y="19191"/>
                    <a:pt x="8740" y="19625"/>
                  </a:cubicBezTo>
                  <a:cubicBezTo>
                    <a:pt x="8540" y="20725"/>
                    <a:pt x="8207" y="21793"/>
                    <a:pt x="7806" y="22794"/>
                  </a:cubicBezTo>
                  <a:cubicBezTo>
                    <a:pt x="6839" y="25095"/>
                    <a:pt x="5705" y="27263"/>
                    <a:pt x="4404" y="29365"/>
                  </a:cubicBezTo>
                  <a:lnTo>
                    <a:pt x="4370" y="29432"/>
                  </a:lnTo>
                  <a:cubicBezTo>
                    <a:pt x="3737" y="30496"/>
                    <a:pt x="4625" y="31599"/>
                    <a:pt x="5615" y="31599"/>
                  </a:cubicBezTo>
                  <a:cubicBezTo>
                    <a:pt x="5927" y="31599"/>
                    <a:pt x="6250" y="31489"/>
                    <a:pt x="6539" y="31233"/>
                  </a:cubicBezTo>
                  <a:cubicBezTo>
                    <a:pt x="7573" y="30299"/>
                    <a:pt x="8507" y="29298"/>
                    <a:pt x="9374" y="28231"/>
                  </a:cubicBezTo>
                  <a:cubicBezTo>
                    <a:pt x="9808" y="27697"/>
                    <a:pt x="10241" y="27163"/>
                    <a:pt x="10642" y="26596"/>
                  </a:cubicBezTo>
                  <a:cubicBezTo>
                    <a:pt x="11042" y="26029"/>
                    <a:pt x="11442" y="25429"/>
                    <a:pt x="11776" y="24828"/>
                  </a:cubicBezTo>
                  <a:cubicBezTo>
                    <a:pt x="12576" y="23527"/>
                    <a:pt x="13177" y="22160"/>
                    <a:pt x="13577" y="20725"/>
                  </a:cubicBezTo>
                  <a:cubicBezTo>
                    <a:pt x="13811" y="19892"/>
                    <a:pt x="13944" y="19024"/>
                    <a:pt x="13944" y="18157"/>
                  </a:cubicBezTo>
                  <a:cubicBezTo>
                    <a:pt x="13944" y="17323"/>
                    <a:pt x="13844" y="16456"/>
                    <a:pt x="13644" y="15622"/>
                  </a:cubicBezTo>
                  <a:cubicBezTo>
                    <a:pt x="13277" y="14187"/>
                    <a:pt x="12743" y="12786"/>
                    <a:pt x="12109" y="11452"/>
                  </a:cubicBezTo>
                  <a:cubicBezTo>
                    <a:pt x="11509" y="10151"/>
                    <a:pt x="10842" y="8950"/>
                    <a:pt x="10141" y="7783"/>
                  </a:cubicBezTo>
                  <a:cubicBezTo>
                    <a:pt x="9441" y="6615"/>
                    <a:pt x="8707" y="5448"/>
                    <a:pt x="7940" y="4347"/>
                  </a:cubicBezTo>
                  <a:cubicBezTo>
                    <a:pt x="7539" y="3813"/>
                    <a:pt x="7139" y="3246"/>
                    <a:pt x="6739" y="2713"/>
                  </a:cubicBezTo>
                  <a:cubicBezTo>
                    <a:pt x="6372" y="2179"/>
                    <a:pt x="5972" y="1645"/>
                    <a:pt x="5505" y="1078"/>
                  </a:cubicBezTo>
                  <a:lnTo>
                    <a:pt x="5471" y="1078"/>
                  </a:lnTo>
                  <a:cubicBezTo>
                    <a:pt x="4915" y="368"/>
                    <a:pt x="4082" y="0"/>
                    <a:pt x="3240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Google Shape;383;p18">
              <a:extLst>
                <a:ext uri="{FF2B5EF4-FFF2-40B4-BE49-F238E27FC236}">
                  <a16:creationId xmlns:a16="http://schemas.microsoft.com/office/drawing/2014/main" id="{B4DC7F96-CA09-0153-2949-F3084441D536}"/>
                </a:ext>
              </a:extLst>
            </p:cNvPr>
            <p:cNvSpPr/>
            <p:nvPr/>
          </p:nvSpPr>
          <p:spPr>
            <a:xfrm>
              <a:off x="3795312" y="2627885"/>
              <a:ext cx="808877" cy="54477"/>
            </a:xfrm>
            <a:custGeom>
              <a:avLst/>
              <a:gdLst/>
              <a:ahLst/>
              <a:cxnLst/>
              <a:rect l="l" t="t" r="r" b="b"/>
              <a:pathLst>
                <a:path w="37194" h="2505" extrusionOk="0">
                  <a:moveTo>
                    <a:pt x="36356" y="0"/>
                  </a:moveTo>
                  <a:cubicBezTo>
                    <a:pt x="36335" y="0"/>
                    <a:pt x="36314" y="1"/>
                    <a:pt x="36293" y="2"/>
                  </a:cubicBezTo>
                  <a:lnTo>
                    <a:pt x="834" y="1603"/>
                  </a:lnTo>
                  <a:cubicBezTo>
                    <a:pt x="367" y="1637"/>
                    <a:pt x="0" y="2037"/>
                    <a:pt x="34" y="2504"/>
                  </a:cubicBezTo>
                  <a:lnTo>
                    <a:pt x="37194" y="836"/>
                  </a:lnTo>
                  <a:cubicBezTo>
                    <a:pt x="37194" y="357"/>
                    <a:pt x="36826" y="0"/>
                    <a:pt x="36356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Google Shape;384;p18">
              <a:extLst>
                <a:ext uri="{FF2B5EF4-FFF2-40B4-BE49-F238E27FC236}">
                  <a16:creationId xmlns:a16="http://schemas.microsoft.com/office/drawing/2014/main" id="{814238B8-6A39-C399-77A3-E58C1C6E45FF}"/>
                </a:ext>
              </a:extLst>
            </p:cNvPr>
            <p:cNvSpPr/>
            <p:nvPr/>
          </p:nvSpPr>
          <p:spPr>
            <a:xfrm>
              <a:off x="3679963" y="2280447"/>
              <a:ext cx="683372" cy="383039"/>
            </a:xfrm>
            <a:custGeom>
              <a:avLst/>
              <a:gdLst/>
              <a:ahLst/>
              <a:cxnLst/>
              <a:rect l="l" t="t" r="r" b="b"/>
              <a:pathLst>
                <a:path w="31423" h="17613" extrusionOk="0">
                  <a:moveTo>
                    <a:pt x="25719" y="0"/>
                  </a:moveTo>
                  <a:lnTo>
                    <a:pt x="501" y="1134"/>
                  </a:lnTo>
                  <a:cubicBezTo>
                    <a:pt x="201" y="1134"/>
                    <a:pt x="1" y="1435"/>
                    <a:pt x="101" y="1701"/>
                  </a:cubicBezTo>
                  <a:lnTo>
                    <a:pt x="4937" y="17079"/>
                  </a:lnTo>
                  <a:cubicBezTo>
                    <a:pt x="5071" y="17413"/>
                    <a:pt x="5338" y="17613"/>
                    <a:pt x="5671" y="17613"/>
                  </a:cubicBezTo>
                  <a:lnTo>
                    <a:pt x="30923" y="16479"/>
                  </a:lnTo>
                  <a:cubicBezTo>
                    <a:pt x="31223" y="16479"/>
                    <a:pt x="31423" y="16178"/>
                    <a:pt x="31323" y="15912"/>
                  </a:cubicBezTo>
                  <a:lnTo>
                    <a:pt x="26453" y="534"/>
                  </a:lnTo>
                  <a:cubicBezTo>
                    <a:pt x="26353" y="200"/>
                    <a:pt x="26052" y="0"/>
                    <a:pt x="25719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Google Shape;385;p18">
              <a:extLst>
                <a:ext uri="{FF2B5EF4-FFF2-40B4-BE49-F238E27FC236}">
                  <a16:creationId xmlns:a16="http://schemas.microsoft.com/office/drawing/2014/main" id="{F67F1B2A-D4B7-705D-B9A8-54C2D40B9AB1}"/>
                </a:ext>
              </a:extLst>
            </p:cNvPr>
            <p:cNvSpPr/>
            <p:nvPr/>
          </p:nvSpPr>
          <p:spPr>
            <a:xfrm>
              <a:off x="4240005" y="2280447"/>
              <a:ext cx="123330" cy="358377"/>
            </a:xfrm>
            <a:custGeom>
              <a:avLst/>
              <a:gdLst/>
              <a:ahLst/>
              <a:cxnLst/>
              <a:rect l="l" t="t" r="r" b="b"/>
              <a:pathLst>
                <a:path w="5671" h="16479" extrusionOk="0">
                  <a:moveTo>
                    <a:pt x="0" y="0"/>
                  </a:moveTo>
                  <a:lnTo>
                    <a:pt x="5171" y="16479"/>
                  </a:lnTo>
                  <a:cubicBezTo>
                    <a:pt x="5471" y="16479"/>
                    <a:pt x="5671" y="16178"/>
                    <a:pt x="5571" y="15878"/>
                  </a:cubicBezTo>
                  <a:lnTo>
                    <a:pt x="734" y="534"/>
                  </a:lnTo>
                  <a:cubicBezTo>
                    <a:pt x="601" y="200"/>
                    <a:pt x="300" y="0"/>
                    <a:pt x="0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Google Shape;386;p18">
              <a:extLst>
                <a:ext uri="{FF2B5EF4-FFF2-40B4-BE49-F238E27FC236}">
                  <a16:creationId xmlns:a16="http://schemas.microsoft.com/office/drawing/2014/main" id="{85B44E17-E82A-06C6-2E0C-29A6981C0A5C}"/>
                </a:ext>
              </a:extLst>
            </p:cNvPr>
            <p:cNvSpPr/>
            <p:nvPr/>
          </p:nvSpPr>
          <p:spPr>
            <a:xfrm>
              <a:off x="4364053" y="2627885"/>
              <a:ext cx="240136" cy="29076"/>
            </a:xfrm>
            <a:custGeom>
              <a:avLst/>
              <a:gdLst/>
              <a:ahLst/>
              <a:cxnLst/>
              <a:rect l="l" t="t" r="r" b="b"/>
              <a:pathLst>
                <a:path w="11042" h="1337" extrusionOk="0">
                  <a:moveTo>
                    <a:pt x="10204" y="0"/>
                  </a:moveTo>
                  <a:cubicBezTo>
                    <a:pt x="10183" y="0"/>
                    <a:pt x="10162" y="1"/>
                    <a:pt x="10141" y="2"/>
                  </a:cubicBezTo>
                  <a:lnTo>
                    <a:pt x="834" y="436"/>
                  </a:lnTo>
                  <a:cubicBezTo>
                    <a:pt x="367" y="436"/>
                    <a:pt x="0" y="836"/>
                    <a:pt x="34" y="1337"/>
                  </a:cubicBezTo>
                  <a:lnTo>
                    <a:pt x="11042" y="836"/>
                  </a:lnTo>
                  <a:cubicBezTo>
                    <a:pt x="11042" y="357"/>
                    <a:pt x="10674" y="0"/>
                    <a:pt x="10204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Google Shape;387;p18">
              <a:extLst>
                <a:ext uri="{FF2B5EF4-FFF2-40B4-BE49-F238E27FC236}">
                  <a16:creationId xmlns:a16="http://schemas.microsoft.com/office/drawing/2014/main" id="{0F39B475-DE8F-10A7-E729-AFFF21990D0A}"/>
                </a:ext>
              </a:extLst>
            </p:cNvPr>
            <p:cNvSpPr/>
            <p:nvPr/>
          </p:nvSpPr>
          <p:spPr>
            <a:xfrm>
              <a:off x="4586747" y="2606094"/>
              <a:ext cx="137140" cy="82053"/>
            </a:xfrm>
            <a:custGeom>
              <a:avLst/>
              <a:gdLst/>
              <a:ahLst/>
              <a:cxnLst/>
              <a:rect l="l" t="t" r="r" b="b"/>
              <a:pathLst>
                <a:path w="6306" h="3773" extrusionOk="0">
                  <a:moveTo>
                    <a:pt x="2881" y="0"/>
                  </a:moveTo>
                  <a:cubicBezTo>
                    <a:pt x="2710" y="0"/>
                    <a:pt x="2539" y="13"/>
                    <a:pt x="2369" y="37"/>
                  </a:cubicBezTo>
                  <a:lnTo>
                    <a:pt x="1" y="370"/>
                  </a:lnTo>
                  <a:lnTo>
                    <a:pt x="2436" y="3773"/>
                  </a:lnTo>
                  <a:cubicBezTo>
                    <a:pt x="2436" y="3773"/>
                    <a:pt x="6305" y="3172"/>
                    <a:pt x="5872" y="1438"/>
                  </a:cubicBezTo>
                  <a:lnTo>
                    <a:pt x="5038" y="737"/>
                  </a:lnTo>
                  <a:cubicBezTo>
                    <a:pt x="4410" y="246"/>
                    <a:pt x="3648" y="0"/>
                    <a:pt x="288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Google Shape;388;p18">
              <a:extLst>
                <a:ext uri="{FF2B5EF4-FFF2-40B4-BE49-F238E27FC236}">
                  <a16:creationId xmlns:a16="http://schemas.microsoft.com/office/drawing/2014/main" id="{413BCD78-3B4E-E000-C3F2-397B4AAE8371}"/>
                </a:ext>
              </a:extLst>
            </p:cNvPr>
            <p:cNvSpPr/>
            <p:nvPr/>
          </p:nvSpPr>
          <p:spPr>
            <a:xfrm>
              <a:off x="4522918" y="2614141"/>
              <a:ext cx="116828" cy="79096"/>
            </a:xfrm>
            <a:custGeom>
              <a:avLst/>
              <a:gdLst/>
              <a:ahLst/>
              <a:cxnLst/>
              <a:rect l="l" t="t" r="r" b="b"/>
              <a:pathLst>
                <a:path w="5372" h="3637" extrusionOk="0">
                  <a:moveTo>
                    <a:pt x="2936" y="0"/>
                  </a:moveTo>
                  <a:lnTo>
                    <a:pt x="1" y="1035"/>
                  </a:lnTo>
                  <a:lnTo>
                    <a:pt x="3003" y="3636"/>
                  </a:lnTo>
                  <a:lnTo>
                    <a:pt x="5371" y="3403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2" name="Google Shape;123;p16">
            <a:extLst>
              <a:ext uri="{FF2B5EF4-FFF2-40B4-BE49-F238E27FC236}">
                <a16:creationId xmlns:a16="http://schemas.microsoft.com/office/drawing/2014/main" id="{396DCC5F-33CE-1E4E-89D3-EEB16F39D78C}"/>
              </a:ext>
            </a:extLst>
          </p:cNvPr>
          <p:cNvGrpSpPr/>
          <p:nvPr/>
        </p:nvGrpSpPr>
        <p:grpSpPr>
          <a:xfrm>
            <a:off x="10936" y="1983341"/>
            <a:ext cx="3098551" cy="3072840"/>
            <a:chOff x="1293625" y="1173325"/>
            <a:chExt cx="3502525" cy="3445750"/>
          </a:xfrm>
        </p:grpSpPr>
        <p:sp>
          <p:nvSpPr>
            <p:cNvPr id="243" name="Google Shape;124;p16">
              <a:extLst>
                <a:ext uri="{FF2B5EF4-FFF2-40B4-BE49-F238E27FC236}">
                  <a16:creationId xmlns:a16="http://schemas.microsoft.com/office/drawing/2014/main" id="{7DDA0A64-9BCA-008B-B2DD-97A24E3A9FB6}"/>
                </a:ext>
              </a:extLst>
            </p:cNvPr>
            <p:cNvSpPr/>
            <p:nvPr/>
          </p:nvSpPr>
          <p:spPr>
            <a:xfrm>
              <a:off x="2287650" y="1173325"/>
              <a:ext cx="882325" cy="958750"/>
            </a:xfrm>
            <a:custGeom>
              <a:avLst/>
              <a:gdLst/>
              <a:ahLst/>
              <a:cxnLst/>
              <a:rect l="l" t="t" r="r" b="b"/>
              <a:pathLst>
                <a:path w="35293" h="38350" extrusionOk="0">
                  <a:moveTo>
                    <a:pt x="27998" y="0"/>
                  </a:moveTo>
                  <a:cubicBezTo>
                    <a:pt x="24956" y="0"/>
                    <a:pt x="21628" y="2062"/>
                    <a:pt x="18781" y="5133"/>
                  </a:cubicBezTo>
                  <a:cubicBezTo>
                    <a:pt x="16880" y="7134"/>
                    <a:pt x="12310" y="5133"/>
                    <a:pt x="11609" y="10670"/>
                  </a:cubicBezTo>
                  <a:cubicBezTo>
                    <a:pt x="10842" y="16674"/>
                    <a:pt x="13711" y="19543"/>
                    <a:pt x="10008" y="21111"/>
                  </a:cubicBezTo>
                  <a:cubicBezTo>
                    <a:pt x="4171" y="23546"/>
                    <a:pt x="1" y="33286"/>
                    <a:pt x="8107" y="36955"/>
                  </a:cubicBezTo>
                  <a:cubicBezTo>
                    <a:pt x="10228" y="37907"/>
                    <a:pt x="12976" y="38349"/>
                    <a:pt x="15843" y="38349"/>
                  </a:cubicBezTo>
                  <a:cubicBezTo>
                    <a:pt x="23927" y="38349"/>
                    <a:pt x="32952" y="34833"/>
                    <a:pt x="31523" y="29317"/>
                  </a:cubicBezTo>
                  <a:cubicBezTo>
                    <a:pt x="29589" y="21878"/>
                    <a:pt x="29956" y="17875"/>
                    <a:pt x="32257" y="14373"/>
                  </a:cubicBezTo>
                  <a:cubicBezTo>
                    <a:pt x="35293" y="9736"/>
                    <a:pt x="34626" y="3765"/>
                    <a:pt x="32157" y="1597"/>
                  </a:cubicBezTo>
                  <a:cubicBezTo>
                    <a:pt x="30899" y="492"/>
                    <a:pt x="29482" y="0"/>
                    <a:pt x="279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Google Shape;125;p16">
              <a:extLst>
                <a:ext uri="{FF2B5EF4-FFF2-40B4-BE49-F238E27FC236}">
                  <a16:creationId xmlns:a16="http://schemas.microsoft.com/office/drawing/2014/main" id="{BA5C590A-A88E-F24E-C8FC-A675D36AE956}"/>
                </a:ext>
              </a:extLst>
            </p:cNvPr>
            <p:cNvSpPr/>
            <p:nvPr/>
          </p:nvSpPr>
          <p:spPr>
            <a:xfrm>
              <a:off x="2808875" y="1531800"/>
              <a:ext cx="193500" cy="276050"/>
            </a:xfrm>
            <a:custGeom>
              <a:avLst/>
              <a:gdLst/>
              <a:ahLst/>
              <a:cxnLst/>
              <a:rect l="l" t="t" r="r" b="b"/>
              <a:pathLst>
                <a:path w="7740" h="11042" extrusionOk="0">
                  <a:moveTo>
                    <a:pt x="1134" y="0"/>
                  </a:moveTo>
                  <a:cubicBezTo>
                    <a:pt x="1435" y="2302"/>
                    <a:pt x="1635" y="6438"/>
                    <a:pt x="0" y="7739"/>
                  </a:cubicBezTo>
                  <a:cubicBezTo>
                    <a:pt x="0" y="7739"/>
                    <a:pt x="1" y="7739"/>
                    <a:pt x="3" y="7739"/>
                  </a:cubicBezTo>
                  <a:cubicBezTo>
                    <a:pt x="85" y="7739"/>
                    <a:pt x="2215" y="7771"/>
                    <a:pt x="6205" y="11041"/>
                  </a:cubicBezTo>
                  <a:cubicBezTo>
                    <a:pt x="7739" y="9374"/>
                    <a:pt x="6872" y="8640"/>
                    <a:pt x="6872" y="8640"/>
                  </a:cubicBezTo>
                  <a:cubicBezTo>
                    <a:pt x="4437" y="7739"/>
                    <a:pt x="4603" y="5871"/>
                    <a:pt x="5137" y="420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Google Shape;126;p16">
              <a:extLst>
                <a:ext uri="{FF2B5EF4-FFF2-40B4-BE49-F238E27FC236}">
                  <a16:creationId xmlns:a16="http://schemas.microsoft.com/office/drawing/2014/main" id="{250D62E0-F937-F007-81FD-810FE465D1BB}"/>
                </a:ext>
              </a:extLst>
            </p:cNvPr>
            <p:cNvSpPr/>
            <p:nvPr/>
          </p:nvSpPr>
          <p:spPr>
            <a:xfrm>
              <a:off x="2873925" y="1575150"/>
              <a:ext cx="63400" cy="92600"/>
            </a:xfrm>
            <a:custGeom>
              <a:avLst/>
              <a:gdLst/>
              <a:ahLst/>
              <a:cxnLst/>
              <a:rect l="l" t="t" r="r" b="b"/>
              <a:pathLst>
                <a:path w="2536" h="3704" extrusionOk="0">
                  <a:moveTo>
                    <a:pt x="167" y="1"/>
                  </a:moveTo>
                  <a:cubicBezTo>
                    <a:pt x="33" y="368"/>
                    <a:pt x="0" y="801"/>
                    <a:pt x="33" y="1202"/>
                  </a:cubicBezTo>
                  <a:cubicBezTo>
                    <a:pt x="67" y="2202"/>
                    <a:pt x="1301" y="3437"/>
                    <a:pt x="2235" y="3703"/>
                  </a:cubicBezTo>
                  <a:cubicBezTo>
                    <a:pt x="2302" y="3270"/>
                    <a:pt x="2402" y="2869"/>
                    <a:pt x="2535" y="250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Google Shape;127;p16">
              <a:extLst>
                <a:ext uri="{FF2B5EF4-FFF2-40B4-BE49-F238E27FC236}">
                  <a16:creationId xmlns:a16="http://schemas.microsoft.com/office/drawing/2014/main" id="{D455205E-94EF-A37B-53EA-102FDAF8C66E}"/>
                </a:ext>
              </a:extLst>
            </p:cNvPr>
            <p:cNvSpPr/>
            <p:nvPr/>
          </p:nvSpPr>
          <p:spPr>
            <a:xfrm>
              <a:off x="2751950" y="1300875"/>
              <a:ext cx="297950" cy="345075"/>
            </a:xfrm>
            <a:custGeom>
              <a:avLst/>
              <a:gdLst/>
              <a:ahLst/>
              <a:cxnLst/>
              <a:rect l="l" t="t" r="r" b="b"/>
              <a:pathLst>
                <a:path w="11918" h="13803" extrusionOk="0">
                  <a:moveTo>
                    <a:pt x="5358" y="0"/>
                  </a:moveTo>
                  <a:cubicBezTo>
                    <a:pt x="2393" y="0"/>
                    <a:pt x="1" y="2829"/>
                    <a:pt x="843" y="5935"/>
                  </a:cubicBezTo>
                  <a:cubicBezTo>
                    <a:pt x="1677" y="9471"/>
                    <a:pt x="1977" y="11005"/>
                    <a:pt x="4112" y="12640"/>
                  </a:cubicBezTo>
                  <a:cubicBezTo>
                    <a:pt x="5162" y="13438"/>
                    <a:pt x="6316" y="13802"/>
                    <a:pt x="7401" y="13802"/>
                  </a:cubicBezTo>
                  <a:cubicBezTo>
                    <a:pt x="9625" y="13802"/>
                    <a:pt x="11560" y="12271"/>
                    <a:pt x="11717" y="9804"/>
                  </a:cubicBezTo>
                  <a:cubicBezTo>
                    <a:pt x="11917" y="6469"/>
                    <a:pt x="10483" y="1198"/>
                    <a:pt x="6714" y="197"/>
                  </a:cubicBezTo>
                  <a:cubicBezTo>
                    <a:pt x="6255" y="63"/>
                    <a:pt x="5800" y="0"/>
                    <a:pt x="535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Google Shape;128;p16">
              <a:extLst>
                <a:ext uri="{FF2B5EF4-FFF2-40B4-BE49-F238E27FC236}">
                  <a16:creationId xmlns:a16="http://schemas.microsoft.com/office/drawing/2014/main" id="{379F729A-FFB3-9551-2674-0ABFDEFE32F7}"/>
                </a:ext>
              </a:extLst>
            </p:cNvPr>
            <p:cNvSpPr/>
            <p:nvPr/>
          </p:nvSpPr>
          <p:spPr>
            <a:xfrm>
              <a:off x="2990675" y="1461750"/>
              <a:ext cx="32525" cy="53900"/>
            </a:xfrm>
            <a:custGeom>
              <a:avLst/>
              <a:gdLst/>
              <a:ahLst/>
              <a:cxnLst/>
              <a:rect l="l" t="t" r="r" b="b"/>
              <a:pathLst>
                <a:path w="1301" h="2156" extrusionOk="0">
                  <a:moveTo>
                    <a:pt x="0" y="0"/>
                  </a:moveTo>
                  <a:lnTo>
                    <a:pt x="267" y="2135"/>
                  </a:lnTo>
                  <a:cubicBezTo>
                    <a:pt x="342" y="2149"/>
                    <a:pt x="418" y="2155"/>
                    <a:pt x="494" y="2155"/>
                  </a:cubicBezTo>
                  <a:cubicBezTo>
                    <a:pt x="792" y="2155"/>
                    <a:pt x="1089" y="2054"/>
                    <a:pt x="1301" y="1868"/>
                  </a:cubicBezTo>
                  <a:cubicBezTo>
                    <a:pt x="801" y="1301"/>
                    <a:pt x="334" y="6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Google Shape;129;p16">
              <a:extLst>
                <a:ext uri="{FF2B5EF4-FFF2-40B4-BE49-F238E27FC236}">
                  <a16:creationId xmlns:a16="http://schemas.microsoft.com/office/drawing/2014/main" id="{6DB35094-4387-93F9-093A-5A961B66D14B}"/>
                </a:ext>
              </a:extLst>
            </p:cNvPr>
            <p:cNvSpPr/>
            <p:nvPr/>
          </p:nvSpPr>
          <p:spPr>
            <a:xfrm>
              <a:off x="1442050" y="4323800"/>
              <a:ext cx="165150" cy="295225"/>
            </a:xfrm>
            <a:custGeom>
              <a:avLst/>
              <a:gdLst/>
              <a:ahLst/>
              <a:cxnLst/>
              <a:rect l="l" t="t" r="r" b="b"/>
              <a:pathLst>
                <a:path w="6606" h="11809" extrusionOk="0">
                  <a:moveTo>
                    <a:pt x="1802" y="0"/>
                  </a:moveTo>
                  <a:cubicBezTo>
                    <a:pt x="1" y="0"/>
                    <a:pt x="1" y="11809"/>
                    <a:pt x="1802" y="11809"/>
                  </a:cubicBezTo>
                  <a:lnTo>
                    <a:pt x="6606" y="11809"/>
                  </a:lnTo>
                  <a:cubicBezTo>
                    <a:pt x="4804" y="11809"/>
                    <a:pt x="4804" y="0"/>
                    <a:pt x="6606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Google Shape;130;p16">
              <a:extLst>
                <a:ext uri="{FF2B5EF4-FFF2-40B4-BE49-F238E27FC236}">
                  <a16:creationId xmlns:a16="http://schemas.microsoft.com/office/drawing/2014/main" id="{F2C19424-2348-0DEB-6A02-F2469DF85C03}"/>
                </a:ext>
              </a:extLst>
            </p:cNvPr>
            <p:cNvSpPr/>
            <p:nvPr/>
          </p:nvSpPr>
          <p:spPr>
            <a:xfrm>
              <a:off x="2861400" y="1454200"/>
              <a:ext cx="35050" cy="5400"/>
            </a:xfrm>
            <a:custGeom>
              <a:avLst/>
              <a:gdLst/>
              <a:ahLst/>
              <a:cxnLst/>
              <a:rect l="l" t="t" r="r" b="b"/>
              <a:pathLst>
                <a:path w="1402" h="216" extrusionOk="0">
                  <a:moveTo>
                    <a:pt x="641" y="1"/>
                  </a:moveTo>
                  <a:cubicBezTo>
                    <a:pt x="419" y="1"/>
                    <a:pt x="200" y="44"/>
                    <a:pt x="1" y="135"/>
                  </a:cubicBezTo>
                  <a:cubicBezTo>
                    <a:pt x="258" y="190"/>
                    <a:pt x="515" y="215"/>
                    <a:pt x="772" y="215"/>
                  </a:cubicBezTo>
                  <a:cubicBezTo>
                    <a:pt x="982" y="215"/>
                    <a:pt x="1192" y="199"/>
                    <a:pt x="1402" y="169"/>
                  </a:cubicBezTo>
                  <a:cubicBezTo>
                    <a:pt x="1167" y="60"/>
                    <a:pt x="903" y="1"/>
                    <a:pt x="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Google Shape;131;p16">
              <a:extLst>
                <a:ext uri="{FF2B5EF4-FFF2-40B4-BE49-F238E27FC236}">
                  <a16:creationId xmlns:a16="http://schemas.microsoft.com/office/drawing/2014/main" id="{4661D8AD-AD7B-E6EE-7633-9CC74AECF6EB}"/>
                </a:ext>
              </a:extLst>
            </p:cNvPr>
            <p:cNvSpPr/>
            <p:nvPr/>
          </p:nvSpPr>
          <p:spPr>
            <a:xfrm>
              <a:off x="2863900" y="1464975"/>
              <a:ext cx="31725" cy="8475"/>
            </a:xfrm>
            <a:custGeom>
              <a:avLst/>
              <a:gdLst/>
              <a:ahLst/>
              <a:cxnLst/>
              <a:rect l="l" t="t" r="r" b="b"/>
              <a:pathLst>
                <a:path w="1269" h="339" extrusionOk="0">
                  <a:moveTo>
                    <a:pt x="939" y="0"/>
                  </a:moveTo>
                  <a:cubicBezTo>
                    <a:pt x="607" y="0"/>
                    <a:pt x="276" y="113"/>
                    <a:pt x="1" y="338"/>
                  </a:cubicBezTo>
                  <a:cubicBezTo>
                    <a:pt x="434" y="305"/>
                    <a:pt x="868" y="205"/>
                    <a:pt x="1268" y="38"/>
                  </a:cubicBezTo>
                  <a:cubicBezTo>
                    <a:pt x="1160" y="13"/>
                    <a:pt x="1049" y="0"/>
                    <a:pt x="9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Google Shape;132;p16">
              <a:extLst>
                <a:ext uri="{FF2B5EF4-FFF2-40B4-BE49-F238E27FC236}">
                  <a16:creationId xmlns:a16="http://schemas.microsoft.com/office/drawing/2014/main" id="{F62832E3-B270-E9EF-D463-47900F6CE0FA}"/>
                </a:ext>
              </a:extLst>
            </p:cNvPr>
            <p:cNvSpPr/>
            <p:nvPr/>
          </p:nvSpPr>
          <p:spPr>
            <a:xfrm>
              <a:off x="2914775" y="1441725"/>
              <a:ext cx="20050" cy="27625"/>
            </a:xfrm>
            <a:custGeom>
              <a:avLst/>
              <a:gdLst/>
              <a:ahLst/>
              <a:cxnLst/>
              <a:rect l="l" t="t" r="r" b="b"/>
              <a:pathLst>
                <a:path w="802" h="1105" extrusionOk="0">
                  <a:moveTo>
                    <a:pt x="301" y="1"/>
                  </a:moveTo>
                  <a:cubicBezTo>
                    <a:pt x="101" y="34"/>
                    <a:pt x="1" y="301"/>
                    <a:pt x="34" y="601"/>
                  </a:cubicBezTo>
                  <a:cubicBezTo>
                    <a:pt x="96" y="882"/>
                    <a:pt x="276" y="1105"/>
                    <a:pt x="462" y="1105"/>
                  </a:cubicBezTo>
                  <a:cubicBezTo>
                    <a:pt x="475" y="1105"/>
                    <a:pt x="488" y="1104"/>
                    <a:pt x="501" y="1101"/>
                  </a:cubicBezTo>
                  <a:cubicBezTo>
                    <a:pt x="701" y="1068"/>
                    <a:pt x="801" y="835"/>
                    <a:pt x="734" y="501"/>
                  </a:cubicBezTo>
                  <a:cubicBezTo>
                    <a:pt x="701" y="201"/>
                    <a:pt x="468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Google Shape;133;p16">
              <a:extLst>
                <a:ext uri="{FF2B5EF4-FFF2-40B4-BE49-F238E27FC236}">
                  <a16:creationId xmlns:a16="http://schemas.microsoft.com/office/drawing/2014/main" id="{87577F9C-50AD-D02F-C114-EB7EE95D9054}"/>
                </a:ext>
              </a:extLst>
            </p:cNvPr>
            <p:cNvSpPr/>
            <p:nvPr/>
          </p:nvSpPr>
          <p:spPr>
            <a:xfrm>
              <a:off x="3005675" y="1431725"/>
              <a:ext cx="20875" cy="27625"/>
            </a:xfrm>
            <a:custGeom>
              <a:avLst/>
              <a:gdLst/>
              <a:ahLst/>
              <a:cxnLst/>
              <a:rect l="l" t="t" r="r" b="b"/>
              <a:pathLst>
                <a:path w="835" h="1105" extrusionOk="0">
                  <a:moveTo>
                    <a:pt x="301" y="0"/>
                  </a:moveTo>
                  <a:cubicBezTo>
                    <a:pt x="134" y="34"/>
                    <a:pt x="0" y="301"/>
                    <a:pt x="67" y="601"/>
                  </a:cubicBezTo>
                  <a:cubicBezTo>
                    <a:pt x="130" y="882"/>
                    <a:pt x="309" y="1104"/>
                    <a:pt x="496" y="1104"/>
                  </a:cubicBezTo>
                  <a:cubicBezTo>
                    <a:pt x="509" y="1104"/>
                    <a:pt x="521" y="1103"/>
                    <a:pt x="534" y="1101"/>
                  </a:cubicBezTo>
                  <a:cubicBezTo>
                    <a:pt x="734" y="1101"/>
                    <a:pt x="834" y="834"/>
                    <a:pt x="768" y="534"/>
                  </a:cubicBezTo>
                  <a:cubicBezTo>
                    <a:pt x="701" y="234"/>
                    <a:pt x="501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Google Shape;134;p16">
              <a:extLst>
                <a:ext uri="{FF2B5EF4-FFF2-40B4-BE49-F238E27FC236}">
                  <a16:creationId xmlns:a16="http://schemas.microsoft.com/office/drawing/2014/main" id="{5FC03B85-8D3F-BB6C-53A7-00B43619177D}"/>
                </a:ext>
              </a:extLst>
            </p:cNvPr>
            <p:cNvSpPr/>
            <p:nvPr/>
          </p:nvSpPr>
          <p:spPr>
            <a:xfrm>
              <a:off x="3011500" y="1425050"/>
              <a:ext cx="16725" cy="9950"/>
            </a:xfrm>
            <a:custGeom>
              <a:avLst/>
              <a:gdLst/>
              <a:ahLst/>
              <a:cxnLst/>
              <a:rect l="l" t="t" r="r" b="b"/>
              <a:pathLst>
                <a:path w="669" h="398" extrusionOk="0">
                  <a:moveTo>
                    <a:pt x="668" y="0"/>
                  </a:moveTo>
                  <a:lnTo>
                    <a:pt x="1" y="301"/>
                  </a:lnTo>
                  <a:cubicBezTo>
                    <a:pt x="84" y="370"/>
                    <a:pt x="162" y="398"/>
                    <a:pt x="233" y="398"/>
                  </a:cubicBezTo>
                  <a:cubicBezTo>
                    <a:pt x="501" y="398"/>
                    <a:pt x="668" y="1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Google Shape;135;p16">
              <a:extLst>
                <a:ext uri="{FF2B5EF4-FFF2-40B4-BE49-F238E27FC236}">
                  <a16:creationId xmlns:a16="http://schemas.microsoft.com/office/drawing/2014/main" id="{3A4A4EE0-CE9E-8484-B91F-B1B907FD3641}"/>
                </a:ext>
              </a:extLst>
            </p:cNvPr>
            <p:cNvSpPr/>
            <p:nvPr/>
          </p:nvSpPr>
          <p:spPr>
            <a:xfrm>
              <a:off x="2880575" y="1376400"/>
              <a:ext cx="42575" cy="22825"/>
            </a:xfrm>
            <a:custGeom>
              <a:avLst/>
              <a:gdLst/>
              <a:ahLst/>
              <a:cxnLst/>
              <a:rect l="l" t="t" r="r" b="b"/>
              <a:pathLst>
                <a:path w="1703" h="913" extrusionOk="0">
                  <a:moveTo>
                    <a:pt x="1344" y="0"/>
                  </a:moveTo>
                  <a:cubicBezTo>
                    <a:pt x="850" y="0"/>
                    <a:pt x="393" y="228"/>
                    <a:pt x="68" y="612"/>
                  </a:cubicBezTo>
                  <a:cubicBezTo>
                    <a:pt x="1" y="746"/>
                    <a:pt x="68" y="912"/>
                    <a:pt x="234" y="912"/>
                  </a:cubicBezTo>
                  <a:cubicBezTo>
                    <a:pt x="301" y="912"/>
                    <a:pt x="334" y="879"/>
                    <a:pt x="368" y="846"/>
                  </a:cubicBezTo>
                  <a:cubicBezTo>
                    <a:pt x="615" y="536"/>
                    <a:pt x="1006" y="342"/>
                    <a:pt x="1408" y="342"/>
                  </a:cubicBezTo>
                  <a:cubicBezTo>
                    <a:pt x="1439" y="342"/>
                    <a:pt x="1471" y="343"/>
                    <a:pt x="1502" y="345"/>
                  </a:cubicBezTo>
                  <a:cubicBezTo>
                    <a:pt x="1520" y="351"/>
                    <a:pt x="1536" y="354"/>
                    <a:pt x="1552" y="354"/>
                  </a:cubicBezTo>
                  <a:cubicBezTo>
                    <a:pt x="1625" y="354"/>
                    <a:pt x="1675" y="294"/>
                    <a:pt x="1702" y="212"/>
                  </a:cubicBezTo>
                  <a:cubicBezTo>
                    <a:pt x="1702" y="112"/>
                    <a:pt x="1635" y="12"/>
                    <a:pt x="1535" y="12"/>
                  </a:cubicBezTo>
                  <a:cubicBezTo>
                    <a:pt x="1471" y="4"/>
                    <a:pt x="1407" y="0"/>
                    <a:pt x="1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Google Shape;136;p16">
              <a:extLst>
                <a:ext uri="{FF2B5EF4-FFF2-40B4-BE49-F238E27FC236}">
                  <a16:creationId xmlns:a16="http://schemas.microsoft.com/office/drawing/2014/main" id="{6CC2B7E9-5A53-53C1-3AA5-4C68215095F7}"/>
                </a:ext>
              </a:extLst>
            </p:cNvPr>
            <p:cNvSpPr/>
            <p:nvPr/>
          </p:nvSpPr>
          <p:spPr>
            <a:xfrm>
              <a:off x="2985650" y="1370775"/>
              <a:ext cx="43400" cy="25100"/>
            </a:xfrm>
            <a:custGeom>
              <a:avLst/>
              <a:gdLst/>
              <a:ahLst/>
              <a:cxnLst/>
              <a:rect l="l" t="t" r="r" b="b"/>
              <a:pathLst>
                <a:path w="1736" h="1004" extrusionOk="0">
                  <a:moveTo>
                    <a:pt x="263" y="0"/>
                  </a:moveTo>
                  <a:cubicBezTo>
                    <a:pt x="231" y="0"/>
                    <a:pt x="199" y="1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30" y="261"/>
                    <a:pt x="83" y="343"/>
                    <a:pt x="162" y="343"/>
                  </a:cubicBezTo>
                  <a:cubicBezTo>
                    <a:pt x="174" y="343"/>
                    <a:pt x="187" y="341"/>
                    <a:pt x="201" y="337"/>
                  </a:cubicBezTo>
                  <a:cubicBezTo>
                    <a:pt x="668" y="337"/>
                    <a:pt x="1135" y="570"/>
                    <a:pt x="1402" y="937"/>
                  </a:cubicBezTo>
                  <a:cubicBezTo>
                    <a:pt x="1435" y="971"/>
                    <a:pt x="1502" y="971"/>
                    <a:pt x="1535" y="1004"/>
                  </a:cubicBezTo>
                  <a:cubicBezTo>
                    <a:pt x="1602" y="1004"/>
                    <a:pt x="1635" y="971"/>
                    <a:pt x="1669" y="937"/>
                  </a:cubicBezTo>
                  <a:cubicBezTo>
                    <a:pt x="1735" y="871"/>
                    <a:pt x="1735" y="770"/>
                    <a:pt x="1669" y="704"/>
                  </a:cubicBezTo>
                  <a:cubicBezTo>
                    <a:pt x="1322" y="263"/>
                    <a:pt x="798" y="0"/>
                    <a:pt x="2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Google Shape;137;p16">
              <a:extLst>
                <a:ext uri="{FF2B5EF4-FFF2-40B4-BE49-F238E27FC236}">
                  <a16:creationId xmlns:a16="http://schemas.microsoft.com/office/drawing/2014/main" id="{B821CFAC-BB23-0547-E6C7-02782FDA7A77}"/>
                </a:ext>
              </a:extLst>
            </p:cNvPr>
            <p:cNvSpPr/>
            <p:nvPr/>
          </p:nvSpPr>
          <p:spPr>
            <a:xfrm>
              <a:off x="3812075" y="4379675"/>
              <a:ext cx="90100" cy="2525"/>
            </a:xfrm>
            <a:custGeom>
              <a:avLst/>
              <a:gdLst/>
              <a:ahLst/>
              <a:cxnLst/>
              <a:rect l="l" t="t" r="r" b="b"/>
              <a:pathLst>
                <a:path w="3604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Google Shape;138;p16">
              <a:extLst>
                <a:ext uri="{FF2B5EF4-FFF2-40B4-BE49-F238E27FC236}">
                  <a16:creationId xmlns:a16="http://schemas.microsoft.com/office/drawing/2014/main" id="{CED25CDE-EF5D-E22E-2D9F-C6794477CDD9}"/>
                </a:ext>
              </a:extLst>
            </p:cNvPr>
            <p:cNvSpPr/>
            <p:nvPr/>
          </p:nvSpPr>
          <p:spPr>
            <a:xfrm>
              <a:off x="4339950" y="433712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8007" y="101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Google Shape;139;p16">
              <a:extLst>
                <a:ext uri="{FF2B5EF4-FFF2-40B4-BE49-F238E27FC236}">
                  <a16:creationId xmlns:a16="http://schemas.microsoft.com/office/drawing/2014/main" id="{F3196260-62C5-D5E4-F8C3-1C30D159C1F0}"/>
                </a:ext>
              </a:extLst>
            </p:cNvPr>
            <p:cNvSpPr/>
            <p:nvPr/>
          </p:nvSpPr>
          <p:spPr>
            <a:xfrm>
              <a:off x="2889750" y="2127225"/>
              <a:ext cx="146800" cy="299400"/>
            </a:xfrm>
            <a:custGeom>
              <a:avLst/>
              <a:gdLst/>
              <a:ahLst/>
              <a:cxnLst/>
              <a:rect l="l" t="t" r="r" b="b"/>
              <a:pathLst>
                <a:path w="5872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5872" y="1197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Google Shape;140;p16">
              <a:extLst>
                <a:ext uri="{FF2B5EF4-FFF2-40B4-BE49-F238E27FC236}">
                  <a16:creationId xmlns:a16="http://schemas.microsoft.com/office/drawing/2014/main" id="{D9C649FF-68AE-B6EA-DF6A-7457FA8A6BC7}"/>
                </a:ext>
              </a:extLst>
            </p:cNvPr>
            <p:cNvSpPr/>
            <p:nvPr/>
          </p:nvSpPr>
          <p:spPr>
            <a:xfrm>
              <a:off x="30156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8" y="11975"/>
                    <a:pt x="401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Google Shape;141;p16">
              <a:extLst>
                <a:ext uri="{FF2B5EF4-FFF2-40B4-BE49-F238E27FC236}">
                  <a16:creationId xmlns:a16="http://schemas.microsoft.com/office/drawing/2014/main" id="{77FFE758-9E75-6EE2-AA06-096CBF266B44}"/>
                </a:ext>
              </a:extLst>
            </p:cNvPr>
            <p:cNvSpPr/>
            <p:nvPr/>
          </p:nvSpPr>
          <p:spPr>
            <a:xfrm>
              <a:off x="2839725" y="2127225"/>
              <a:ext cx="147625" cy="299400"/>
            </a:xfrm>
            <a:custGeom>
              <a:avLst/>
              <a:gdLst/>
              <a:ahLst/>
              <a:cxnLst/>
              <a:rect l="l" t="t" r="r" b="b"/>
              <a:pathLst>
                <a:path w="590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5905" y="1197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Google Shape;142;p16">
              <a:extLst>
                <a:ext uri="{FF2B5EF4-FFF2-40B4-BE49-F238E27FC236}">
                  <a16:creationId xmlns:a16="http://schemas.microsoft.com/office/drawing/2014/main" id="{BB56F0D8-7167-A6F8-DA3B-733CE31D2757}"/>
                </a:ext>
              </a:extLst>
            </p:cNvPr>
            <p:cNvSpPr/>
            <p:nvPr/>
          </p:nvSpPr>
          <p:spPr>
            <a:xfrm>
              <a:off x="29664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368" y="0"/>
                  </a:moveTo>
                  <a:cubicBezTo>
                    <a:pt x="167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7" y="11975"/>
                    <a:pt x="368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Google Shape;143;p16">
              <a:extLst>
                <a:ext uri="{FF2B5EF4-FFF2-40B4-BE49-F238E27FC236}">
                  <a16:creationId xmlns:a16="http://schemas.microsoft.com/office/drawing/2014/main" id="{EC502914-0B21-BFE4-766F-B2A1807BFDAE}"/>
                </a:ext>
              </a:extLst>
            </p:cNvPr>
            <p:cNvSpPr/>
            <p:nvPr/>
          </p:nvSpPr>
          <p:spPr>
            <a:xfrm>
              <a:off x="2802200" y="2127225"/>
              <a:ext cx="126775" cy="299400"/>
            </a:xfrm>
            <a:custGeom>
              <a:avLst/>
              <a:gdLst/>
              <a:ahLst/>
              <a:cxnLst/>
              <a:rect l="l" t="t" r="r" b="b"/>
              <a:pathLst>
                <a:path w="5071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4670" y="11975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Google Shape;144;p16">
              <a:extLst>
                <a:ext uri="{FF2B5EF4-FFF2-40B4-BE49-F238E27FC236}">
                  <a16:creationId xmlns:a16="http://schemas.microsoft.com/office/drawing/2014/main" id="{72E8B6EB-A99F-ABF8-E5AB-9E8997232F65}"/>
                </a:ext>
              </a:extLst>
            </p:cNvPr>
            <p:cNvSpPr/>
            <p:nvPr/>
          </p:nvSpPr>
          <p:spPr>
            <a:xfrm>
              <a:off x="2898925" y="212722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668" y="0"/>
                  </a:moveTo>
                  <a:cubicBezTo>
                    <a:pt x="501" y="0"/>
                    <a:pt x="368" y="234"/>
                    <a:pt x="368" y="501"/>
                  </a:cubicBezTo>
                  <a:lnTo>
                    <a:pt x="1" y="11508"/>
                  </a:lnTo>
                  <a:cubicBezTo>
                    <a:pt x="1" y="11742"/>
                    <a:pt x="101" y="11975"/>
                    <a:pt x="268" y="11975"/>
                  </a:cubicBezTo>
                  <a:lnTo>
                    <a:pt x="1468" y="11975"/>
                  </a:lnTo>
                  <a:cubicBezTo>
                    <a:pt x="1635" y="11975"/>
                    <a:pt x="1769" y="11742"/>
                    <a:pt x="1769" y="11508"/>
                  </a:cubicBezTo>
                  <a:lnTo>
                    <a:pt x="2136" y="501"/>
                  </a:lnTo>
                  <a:cubicBezTo>
                    <a:pt x="2136" y="234"/>
                    <a:pt x="2036" y="0"/>
                    <a:pt x="18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Google Shape;145;p16">
              <a:extLst>
                <a:ext uri="{FF2B5EF4-FFF2-40B4-BE49-F238E27FC236}">
                  <a16:creationId xmlns:a16="http://schemas.microsoft.com/office/drawing/2014/main" id="{76788FAF-2B10-F3AA-DCA4-FD2383A931A5}"/>
                </a:ext>
              </a:extLst>
            </p:cNvPr>
            <p:cNvSpPr/>
            <p:nvPr/>
          </p:nvSpPr>
          <p:spPr>
            <a:xfrm>
              <a:off x="2269325" y="3838450"/>
              <a:ext cx="128450" cy="427825"/>
            </a:xfrm>
            <a:custGeom>
              <a:avLst/>
              <a:gdLst/>
              <a:ahLst/>
              <a:cxnLst/>
              <a:rect l="l" t="t" r="r" b="b"/>
              <a:pathLst>
                <a:path w="5138" h="17113" extrusionOk="0">
                  <a:moveTo>
                    <a:pt x="0" y="0"/>
                  </a:moveTo>
                  <a:lnTo>
                    <a:pt x="0" y="17112"/>
                  </a:lnTo>
                  <a:lnTo>
                    <a:pt x="4737" y="17112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Google Shape;146;p16">
              <a:extLst>
                <a:ext uri="{FF2B5EF4-FFF2-40B4-BE49-F238E27FC236}">
                  <a16:creationId xmlns:a16="http://schemas.microsoft.com/office/drawing/2014/main" id="{D615FC27-9043-E8FA-09D6-817BE274F431}"/>
                </a:ext>
              </a:extLst>
            </p:cNvPr>
            <p:cNvSpPr/>
            <p:nvPr/>
          </p:nvSpPr>
          <p:spPr>
            <a:xfrm>
              <a:off x="1337825" y="4323750"/>
              <a:ext cx="1522650" cy="295300"/>
            </a:xfrm>
            <a:custGeom>
              <a:avLst/>
              <a:gdLst/>
              <a:ahLst/>
              <a:cxnLst/>
              <a:rect l="l" t="t" r="r" b="b"/>
              <a:pathLst>
                <a:path w="60906" h="11812" extrusionOk="0">
                  <a:moveTo>
                    <a:pt x="59960" y="1"/>
                  </a:moveTo>
                  <a:cubicBezTo>
                    <a:pt x="59943" y="1"/>
                    <a:pt x="59927" y="1"/>
                    <a:pt x="59910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59910" y="11811"/>
                  </a:lnTo>
                  <a:cubicBezTo>
                    <a:pt x="59926" y="11812"/>
                    <a:pt x="59941" y="11812"/>
                    <a:pt x="59957" y="11812"/>
                  </a:cubicBezTo>
                  <a:cubicBezTo>
                    <a:pt x="60501" y="11812"/>
                    <a:pt x="60906" y="11261"/>
                    <a:pt x="60744" y="10710"/>
                  </a:cubicBezTo>
                  <a:cubicBezTo>
                    <a:pt x="60010" y="8475"/>
                    <a:pt x="60010" y="3338"/>
                    <a:pt x="60744" y="1103"/>
                  </a:cubicBezTo>
                  <a:cubicBezTo>
                    <a:pt x="60906" y="552"/>
                    <a:pt x="60532" y="1"/>
                    <a:pt x="59960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Google Shape;147;p16">
              <a:extLst>
                <a:ext uri="{FF2B5EF4-FFF2-40B4-BE49-F238E27FC236}">
                  <a16:creationId xmlns:a16="http://schemas.microsoft.com/office/drawing/2014/main" id="{973FAB42-2EF9-6551-A820-0CE159F9433F}"/>
                </a:ext>
              </a:extLst>
            </p:cNvPr>
            <p:cNvSpPr/>
            <p:nvPr/>
          </p:nvSpPr>
          <p:spPr>
            <a:xfrm>
              <a:off x="1938250" y="4357975"/>
              <a:ext cx="915675" cy="226850"/>
            </a:xfrm>
            <a:custGeom>
              <a:avLst/>
              <a:gdLst/>
              <a:ahLst/>
              <a:cxnLst/>
              <a:rect l="l" t="t" r="r" b="b"/>
              <a:pathLst>
                <a:path w="36627" h="9074" extrusionOk="0">
                  <a:moveTo>
                    <a:pt x="1401" y="1"/>
                  </a:moveTo>
                  <a:cubicBezTo>
                    <a:pt x="0" y="1"/>
                    <a:pt x="0" y="9074"/>
                    <a:pt x="1401" y="9074"/>
                  </a:cubicBezTo>
                  <a:lnTo>
                    <a:pt x="36626" y="9074"/>
                  </a:lnTo>
                  <a:cubicBezTo>
                    <a:pt x="36026" y="6806"/>
                    <a:pt x="36026" y="2269"/>
                    <a:pt x="3662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Google Shape;148;p16">
              <a:extLst>
                <a:ext uri="{FF2B5EF4-FFF2-40B4-BE49-F238E27FC236}">
                  <a16:creationId xmlns:a16="http://schemas.microsoft.com/office/drawing/2014/main" id="{2227F208-4C32-B4A0-1391-C26161A4930B}"/>
                </a:ext>
              </a:extLst>
            </p:cNvPr>
            <p:cNvSpPr/>
            <p:nvPr/>
          </p:nvSpPr>
          <p:spPr>
            <a:xfrm>
              <a:off x="1337825" y="4323750"/>
              <a:ext cx="596125" cy="295300"/>
            </a:xfrm>
            <a:custGeom>
              <a:avLst/>
              <a:gdLst/>
              <a:ahLst/>
              <a:cxnLst/>
              <a:rect l="l" t="t" r="r" b="b"/>
              <a:pathLst>
                <a:path w="23845" h="11812" extrusionOk="0">
                  <a:moveTo>
                    <a:pt x="22867" y="1"/>
                  </a:moveTo>
                  <a:cubicBezTo>
                    <a:pt x="22850" y="1"/>
                    <a:pt x="22833" y="1"/>
                    <a:pt x="22816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22816" y="11811"/>
                  </a:lnTo>
                  <a:cubicBezTo>
                    <a:pt x="22832" y="11812"/>
                    <a:pt x="22848" y="11812"/>
                    <a:pt x="22864" y="11812"/>
                  </a:cubicBezTo>
                  <a:cubicBezTo>
                    <a:pt x="23407" y="11812"/>
                    <a:pt x="23812" y="11261"/>
                    <a:pt x="23650" y="10710"/>
                  </a:cubicBezTo>
                  <a:cubicBezTo>
                    <a:pt x="22950" y="8475"/>
                    <a:pt x="22950" y="3338"/>
                    <a:pt x="23650" y="1103"/>
                  </a:cubicBezTo>
                  <a:cubicBezTo>
                    <a:pt x="23845" y="552"/>
                    <a:pt x="23441" y="1"/>
                    <a:pt x="22867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Google Shape;149;p16">
              <a:extLst>
                <a:ext uri="{FF2B5EF4-FFF2-40B4-BE49-F238E27FC236}">
                  <a16:creationId xmlns:a16="http://schemas.microsoft.com/office/drawing/2014/main" id="{2068550F-9BA6-6AE5-9122-8D5F153B5B9C}"/>
                </a:ext>
              </a:extLst>
            </p:cNvPr>
            <p:cNvSpPr/>
            <p:nvPr/>
          </p:nvSpPr>
          <p:spPr>
            <a:xfrm>
              <a:off x="1608850" y="4323800"/>
              <a:ext cx="92575" cy="295225"/>
            </a:xfrm>
            <a:custGeom>
              <a:avLst/>
              <a:gdLst/>
              <a:ahLst/>
              <a:cxnLst/>
              <a:rect l="l" t="t" r="r" b="b"/>
              <a:pathLst>
                <a:path w="3703" h="11809" extrusionOk="0">
                  <a:moveTo>
                    <a:pt x="1835" y="0"/>
                  </a:moveTo>
                  <a:cubicBezTo>
                    <a:pt x="0" y="0"/>
                    <a:pt x="0" y="11809"/>
                    <a:pt x="1835" y="11809"/>
                  </a:cubicBezTo>
                  <a:lnTo>
                    <a:pt x="3703" y="11809"/>
                  </a:lnTo>
                  <a:cubicBezTo>
                    <a:pt x="1902" y="11809"/>
                    <a:pt x="1902" y="0"/>
                    <a:pt x="3703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Google Shape;150;p16">
              <a:extLst>
                <a:ext uri="{FF2B5EF4-FFF2-40B4-BE49-F238E27FC236}">
                  <a16:creationId xmlns:a16="http://schemas.microsoft.com/office/drawing/2014/main" id="{026D3FA1-3EA6-DC67-D32C-3835EBD16D48}"/>
                </a:ext>
              </a:extLst>
            </p:cNvPr>
            <p:cNvSpPr/>
            <p:nvPr/>
          </p:nvSpPr>
          <p:spPr>
            <a:xfrm>
              <a:off x="1293625" y="4058600"/>
              <a:ext cx="1388500" cy="265225"/>
            </a:xfrm>
            <a:custGeom>
              <a:avLst/>
              <a:gdLst/>
              <a:ahLst/>
              <a:cxnLst/>
              <a:rect l="l" t="t" r="r" b="b"/>
              <a:pathLst>
                <a:path w="55540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53405" y="10608"/>
                  </a:lnTo>
                  <a:cubicBezTo>
                    <a:pt x="55540" y="10608"/>
                    <a:pt x="55540" y="1"/>
                    <a:pt x="53405" y="1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Google Shape;151;p16">
              <a:extLst>
                <a:ext uri="{FF2B5EF4-FFF2-40B4-BE49-F238E27FC236}">
                  <a16:creationId xmlns:a16="http://schemas.microsoft.com/office/drawing/2014/main" id="{532A1EE7-779C-7B90-5663-8F49DD13EAD5}"/>
                </a:ext>
              </a:extLst>
            </p:cNvPr>
            <p:cNvSpPr/>
            <p:nvPr/>
          </p:nvSpPr>
          <p:spPr>
            <a:xfrm>
              <a:off x="1293625" y="4058600"/>
              <a:ext cx="722200" cy="265225"/>
            </a:xfrm>
            <a:custGeom>
              <a:avLst/>
              <a:gdLst/>
              <a:ahLst/>
              <a:cxnLst/>
              <a:rect l="l" t="t" r="r" b="b"/>
              <a:pathLst>
                <a:path w="28888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26786" y="10608"/>
                  </a:lnTo>
                  <a:cubicBezTo>
                    <a:pt x="28888" y="10608"/>
                    <a:pt x="28888" y="1"/>
                    <a:pt x="26786" y="1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Google Shape;152;p16">
              <a:extLst>
                <a:ext uri="{FF2B5EF4-FFF2-40B4-BE49-F238E27FC236}">
                  <a16:creationId xmlns:a16="http://schemas.microsoft.com/office/drawing/2014/main" id="{54ED3832-2226-0513-5E9E-E6F7B162B2C8}"/>
                </a:ext>
              </a:extLst>
            </p:cNvPr>
            <p:cNvSpPr/>
            <p:nvPr/>
          </p:nvSpPr>
          <p:spPr>
            <a:xfrm>
              <a:off x="1301125" y="4089450"/>
              <a:ext cx="676350" cy="203500"/>
            </a:xfrm>
            <a:custGeom>
              <a:avLst/>
              <a:gdLst/>
              <a:ahLst/>
              <a:cxnLst/>
              <a:rect l="l" t="t" r="r" b="b"/>
              <a:pathLst>
                <a:path w="27054" h="8140" extrusionOk="0">
                  <a:moveTo>
                    <a:pt x="0" y="1"/>
                  </a:moveTo>
                  <a:cubicBezTo>
                    <a:pt x="701" y="2036"/>
                    <a:pt x="701" y="6072"/>
                    <a:pt x="0" y="8140"/>
                  </a:cubicBezTo>
                  <a:lnTo>
                    <a:pt x="25419" y="8140"/>
                  </a:lnTo>
                  <a:cubicBezTo>
                    <a:pt x="27053" y="8140"/>
                    <a:pt x="27053" y="1"/>
                    <a:pt x="2541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Google Shape;153;p16">
              <a:extLst>
                <a:ext uri="{FF2B5EF4-FFF2-40B4-BE49-F238E27FC236}">
                  <a16:creationId xmlns:a16="http://schemas.microsoft.com/office/drawing/2014/main" id="{60C54260-B94A-3339-3D95-76C2E5AB7385}"/>
                </a:ext>
              </a:extLst>
            </p:cNvPr>
            <p:cNvSpPr/>
            <p:nvPr/>
          </p:nvSpPr>
          <p:spPr>
            <a:xfrm>
              <a:off x="2144225" y="4094450"/>
              <a:ext cx="431175" cy="193500"/>
            </a:xfrm>
            <a:custGeom>
              <a:avLst/>
              <a:gdLst/>
              <a:ahLst/>
              <a:cxnLst/>
              <a:rect l="l" t="t" r="r" b="b"/>
              <a:pathLst>
                <a:path w="17247" h="7740" extrusionOk="0">
                  <a:moveTo>
                    <a:pt x="1068" y="1"/>
                  </a:moveTo>
                  <a:cubicBezTo>
                    <a:pt x="434" y="1"/>
                    <a:pt x="1" y="435"/>
                    <a:pt x="134" y="935"/>
                  </a:cubicBezTo>
                  <a:cubicBezTo>
                    <a:pt x="634" y="2836"/>
                    <a:pt x="634" y="4871"/>
                    <a:pt x="134" y="6806"/>
                  </a:cubicBezTo>
                  <a:cubicBezTo>
                    <a:pt x="1" y="7273"/>
                    <a:pt x="434" y="7740"/>
                    <a:pt x="1068" y="7740"/>
                  </a:cubicBezTo>
                  <a:lnTo>
                    <a:pt x="15712" y="7740"/>
                  </a:lnTo>
                  <a:cubicBezTo>
                    <a:pt x="17246" y="7740"/>
                    <a:pt x="17246" y="1"/>
                    <a:pt x="1571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Google Shape;154;p16">
              <a:extLst>
                <a:ext uri="{FF2B5EF4-FFF2-40B4-BE49-F238E27FC236}">
                  <a16:creationId xmlns:a16="http://schemas.microsoft.com/office/drawing/2014/main" id="{55AFC139-B9B2-F1B0-0EDA-B826A03B9D7E}"/>
                </a:ext>
              </a:extLst>
            </p:cNvPr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Google Shape;155;p16">
              <a:extLst>
                <a:ext uri="{FF2B5EF4-FFF2-40B4-BE49-F238E27FC236}">
                  <a16:creationId xmlns:a16="http://schemas.microsoft.com/office/drawing/2014/main" id="{94DB2126-D881-D384-1ACA-CEB68A3C218C}"/>
                </a:ext>
              </a:extLst>
            </p:cNvPr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Google Shape;156;p16">
              <a:extLst>
                <a:ext uri="{FF2B5EF4-FFF2-40B4-BE49-F238E27FC236}">
                  <a16:creationId xmlns:a16="http://schemas.microsoft.com/office/drawing/2014/main" id="{28330898-7C43-24E1-413A-0424BC5C5716}"/>
                </a:ext>
              </a:extLst>
            </p:cNvPr>
            <p:cNvSpPr/>
            <p:nvPr/>
          </p:nvSpPr>
          <p:spPr>
            <a:xfrm>
              <a:off x="3821250" y="3909325"/>
              <a:ext cx="967400" cy="262725"/>
            </a:xfrm>
            <a:custGeom>
              <a:avLst/>
              <a:gdLst/>
              <a:ahLst/>
              <a:cxnLst/>
              <a:rect l="l" t="t" r="r" b="b"/>
              <a:pathLst>
                <a:path w="38696" h="10509" extrusionOk="0">
                  <a:moveTo>
                    <a:pt x="1468" y="1"/>
                  </a:moveTo>
                  <a:cubicBezTo>
                    <a:pt x="1" y="1"/>
                    <a:pt x="1" y="10508"/>
                    <a:pt x="1468" y="10508"/>
                  </a:cubicBezTo>
                  <a:lnTo>
                    <a:pt x="38695" y="10508"/>
                  </a:lnTo>
                  <a:cubicBezTo>
                    <a:pt x="38061" y="7873"/>
                    <a:pt x="38061" y="2636"/>
                    <a:pt x="3869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Google Shape;157;p16">
              <a:extLst>
                <a:ext uri="{FF2B5EF4-FFF2-40B4-BE49-F238E27FC236}">
                  <a16:creationId xmlns:a16="http://schemas.microsoft.com/office/drawing/2014/main" id="{177054F2-B41C-D7AA-34D8-3EE00E93372F}"/>
                </a:ext>
              </a:extLst>
            </p:cNvPr>
            <p:cNvSpPr/>
            <p:nvPr/>
          </p:nvSpPr>
          <p:spPr>
            <a:xfrm>
              <a:off x="3186625" y="3868475"/>
              <a:ext cx="629650" cy="344425"/>
            </a:xfrm>
            <a:custGeom>
              <a:avLst/>
              <a:gdLst/>
              <a:ahLst/>
              <a:cxnLst/>
              <a:rect l="l" t="t" r="r" b="b"/>
              <a:pathLst>
                <a:path w="25186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24118" y="13777"/>
                  </a:lnTo>
                  <a:cubicBezTo>
                    <a:pt x="24752" y="13710"/>
                    <a:pt x="25186" y="13076"/>
                    <a:pt x="24985" y="12476"/>
                  </a:cubicBezTo>
                  <a:cubicBezTo>
                    <a:pt x="24252" y="9874"/>
                    <a:pt x="24252" y="3903"/>
                    <a:pt x="24985" y="1268"/>
                  </a:cubicBezTo>
                  <a:cubicBezTo>
                    <a:pt x="25186" y="667"/>
                    <a:pt x="24752" y="33"/>
                    <a:pt x="24118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Google Shape;158;p16">
              <a:extLst>
                <a:ext uri="{FF2B5EF4-FFF2-40B4-BE49-F238E27FC236}">
                  <a16:creationId xmlns:a16="http://schemas.microsoft.com/office/drawing/2014/main" id="{CCBB6B91-99D2-44AE-CE8B-D743AC69B724}"/>
                </a:ext>
              </a:extLst>
            </p:cNvPr>
            <p:cNvSpPr/>
            <p:nvPr/>
          </p:nvSpPr>
          <p:spPr>
            <a:xfrm>
              <a:off x="3310900" y="3868475"/>
              <a:ext cx="280225" cy="344425"/>
            </a:xfrm>
            <a:custGeom>
              <a:avLst/>
              <a:gdLst/>
              <a:ahLst/>
              <a:cxnLst/>
              <a:rect l="l" t="t" r="r" b="b"/>
              <a:pathLst>
                <a:path w="11209" h="13777" extrusionOk="0">
                  <a:moveTo>
                    <a:pt x="1935" y="0"/>
                  </a:moveTo>
                  <a:cubicBezTo>
                    <a:pt x="0" y="0"/>
                    <a:pt x="0" y="13777"/>
                    <a:pt x="1935" y="13777"/>
                  </a:cubicBezTo>
                  <a:lnTo>
                    <a:pt x="10374" y="13777"/>
                  </a:lnTo>
                  <a:cubicBezTo>
                    <a:pt x="10875" y="13743"/>
                    <a:pt x="11208" y="13210"/>
                    <a:pt x="11008" y="12743"/>
                  </a:cubicBezTo>
                  <a:cubicBezTo>
                    <a:pt x="10174" y="10207"/>
                    <a:pt x="10174" y="3569"/>
                    <a:pt x="11008" y="1034"/>
                  </a:cubicBezTo>
                  <a:cubicBezTo>
                    <a:pt x="11208" y="567"/>
                    <a:pt x="10875" y="67"/>
                    <a:pt x="1037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Google Shape;159;p16">
              <a:extLst>
                <a:ext uri="{FF2B5EF4-FFF2-40B4-BE49-F238E27FC236}">
                  <a16:creationId xmlns:a16="http://schemas.microsoft.com/office/drawing/2014/main" id="{BBA08A71-3056-AE61-3148-EEC2B358CE76}"/>
                </a:ext>
              </a:extLst>
            </p:cNvPr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Google Shape;160;p16">
              <a:extLst>
                <a:ext uri="{FF2B5EF4-FFF2-40B4-BE49-F238E27FC236}">
                  <a16:creationId xmlns:a16="http://schemas.microsoft.com/office/drawing/2014/main" id="{52C7CDB7-C034-FABE-9998-C4F487977ABF}"/>
                </a:ext>
              </a:extLst>
            </p:cNvPr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Google Shape;161;p16">
              <a:extLst>
                <a:ext uri="{FF2B5EF4-FFF2-40B4-BE49-F238E27FC236}">
                  <a16:creationId xmlns:a16="http://schemas.microsoft.com/office/drawing/2014/main" id="{24AF36B4-0E29-3517-2879-C6143C82E197}"/>
                </a:ext>
              </a:extLst>
            </p:cNvPr>
            <p:cNvSpPr/>
            <p:nvPr/>
          </p:nvSpPr>
          <p:spPr>
            <a:xfrm>
              <a:off x="3661150" y="4259575"/>
              <a:ext cx="1016575" cy="311925"/>
            </a:xfrm>
            <a:custGeom>
              <a:avLst/>
              <a:gdLst/>
              <a:ahLst/>
              <a:cxnLst/>
              <a:rect l="l" t="t" r="r" b="b"/>
              <a:pathLst>
                <a:path w="40663" h="12477" extrusionOk="0">
                  <a:moveTo>
                    <a:pt x="2102" y="1"/>
                  </a:moveTo>
                  <a:cubicBezTo>
                    <a:pt x="0" y="1"/>
                    <a:pt x="0" y="12476"/>
                    <a:pt x="2102" y="12476"/>
                  </a:cubicBezTo>
                  <a:lnTo>
                    <a:pt x="40663" y="12476"/>
                  </a:lnTo>
                  <a:cubicBezTo>
                    <a:pt x="39762" y="9341"/>
                    <a:pt x="39762" y="3136"/>
                    <a:pt x="4066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Google Shape;162;p16">
              <a:extLst>
                <a:ext uri="{FF2B5EF4-FFF2-40B4-BE49-F238E27FC236}">
                  <a16:creationId xmlns:a16="http://schemas.microsoft.com/office/drawing/2014/main" id="{A86A3979-17C2-5248-FA59-F0137A4D282B}"/>
                </a:ext>
              </a:extLst>
            </p:cNvPr>
            <p:cNvSpPr/>
            <p:nvPr/>
          </p:nvSpPr>
          <p:spPr>
            <a:xfrm>
              <a:off x="2987325" y="4212025"/>
              <a:ext cx="666225" cy="407025"/>
            </a:xfrm>
            <a:custGeom>
              <a:avLst/>
              <a:gdLst/>
              <a:ahLst/>
              <a:cxnLst/>
              <a:rect l="l" t="t" r="r" b="b"/>
              <a:pathLst>
                <a:path w="26649" h="16281" extrusionOk="0">
                  <a:moveTo>
                    <a:pt x="25238" y="0"/>
                  </a:moveTo>
                  <a:cubicBezTo>
                    <a:pt x="25220" y="0"/>
                    <a:pt x="25203" y="1"/>
                    <a:pt x="25185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25185" y="16280"/>
                  </a:lnTo>
                  <a:cubicBezTo>
                    <a:pt x="25203" y="16280"/>
                    <a:pt x="25220" y="16281"/>
                    <a:pt x="25238" y="16281"/>
                  </a:cubicBezTo>
                  <a:cubicBezTo>
                    <a:pt x="26044" y="16281"/>
                    <a:pt x="26615" y="15530"/>
                    <a:pt x="26419" y="14779"/>
                  </a:cubicBezTo>
                  <a:cubicBezTo>
                    <a:pt x="25352" y="11676"/>
                    <a:pt x="25352" y="4605"/>
                    <a:pt x="26419" y="1502"/>
                  </a:cubicBezTo>
                  <a:cubicBezTo>
                    <a:pt x="26648" y="751"/>
                    <a:pt x="26045" y="0"/>
                    <a:pt x="25238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Google Shape;163;p16">
              <a:extLst>
                <a:ext uri="{FF2B5EF4-FFF2-40B4-BE49-F238E27FC236}">
                  <a16:creationId xmlns:a16="http://schemas.microsoft.com/office/drawing/2014/main" id="{A33F945D-3C99-B5AB-BD2C-9976EAC23E54}"/>
                </a:ext>
              </a:extLst>
            </p:cNvPr>
            <p:cNvSpPr/>
            <p:nvPr/>
          </p:nvSpPr>
          <p:spPr>
            <a:xfrm>
              <a:off x="3139100" y="4212050"/>
              <a:ext cx="176625" cy="407025"/>
            </a:xfrm>
            <a:custGeom>
              <a:avLst/>
              <a:gdLst/>
              <a:ahLst/>
              <a:cxnLst/>
              <a:rect l="l" t="t" r="r" b="b"/>
              <a:pathLst>
                <a:path w="7065" h="16281" extrusionOk="0">
                  <a:moveTo>
                    <a:pt x="2736" y="0"/>
                  </a:moveTo>
                  <a:cubicBezTo>
                    <a:pt x="1" y="0"/>
                    <a:pt x="1" y="16279"/>
                    <a:pt x="2736" y="16279"/>
                  </a:cubicBezTo>
                  <a:lnTo>
                    <a:pt x="6572" y="16279"/>
                  </a:lnTo>
                  <a:cubicBezTo>
                    <a:pt x="6586" y="16280"/>
                    <a:pt x="6600" y="16281"/>
                    <a:pt x="6613" y="16281"/>
                  </a:cubicBezTo>
                  <a:cubicBezTo>
                    <a:pt x="6890" y="16281"/>
                    <a:pt x="7065" y="15966"/>
                    <a:pt x="6906" y="15712"/>
                  </a:cubicBezTo>
                  <a:cubicBezTo>
                    <a:pt x="5271" y="13210"/>
                    <a:pt x="5271" y="3102"/>
                    <a:pt x="6906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Google Shape;164;p16">
              <a:extLst>
                <a:ext uri="{FF2B5EF4-FFF2-40B4-BE49-F238E27FC236}">
                  <a16:creationId xmlns:a16="http://schemas.microsoft.com/office/drawing/2014/main" id="{B93D907C-6488-CAF0-EA3C-BB45852A99B8}"/>
                </a:ext>
              </a:extLst>
            </p:cNvPr>
            <p:cNvSpPr/>
            <p:nvPr/>
          </p:nvSpPr>
          <p:spPr>
            <a:xfrm>
              <a:off x="3288375" y="4212050"/>
              <a:ext cx="175975" cy="407025"/>
            </a:xfrm>
            <a:custGeom>
              <a:avLst/>
              <a:gdLst/>
              <a:ahLst/>
              <a:cxnLst/>
              <a:rect l="l" t="t" r="r" b="b"/>
              <a:pathLst>
                <a:path w="7039" h="16281" extrusionOk="0">
                  <a:moveTo>
                    <a:pt x="2702" y="0"/>
                  </a:moveTo>
                  <a:cubicBezTo>
                    <a:pt x="1" y="0"/>
                    <a:pt x="1" y="16279"/>
                    <a:pt x="2702" y="16279"/>
                  </a:cubicBezTo>
                  <a:lnTo>
                    <a:pt x="6539" y="16279"/>
                  </a:lnTo>
                  <a:cubicBezTo>
                    <a:pt x="6553" y="16280"/>
                    <a:pt x="6566" y="16281"/>
                    <a:pt x="6580" y="16281"/>
                  </a:cubicBezTo>
                  <a:cubicBezTo>
                    <a:pt x="6857" y="16281"/>
                    <a:pt x="7031" y="15966"/>
                    <a:pt x="6872" y="15712"/>
                  </a:cubicBezTo>
                  <a:cubicBezTo>
                    <a:pt x="5238" y="13210"/>
                    <a:pt x="5238" y="3102"/>
                    <a:pt x="6872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Google Shape;165;p16">
              <a:extLst>
                <a:ext uri="{FF2B5EF4-FFF2-40B4-BE49-F238E27FC236}">
                  <a16:creationId xmlns:a16="http://schemas.microsoft.com/office/drawing/2014/main" id="{4DE012FE-59CE-F286-A967-32ED1D30FB38}"/>
                </a:ext>
              </a:extLst>
            </p:cNvPr>
            <p:cNvSpPr/>
            <p:nvPr/>
          </p:nvSpPr>
          <p:spPr>
            <a:xfrm>
              <a:off x="4645175" y="3564075"/>
              <a:ext cx="30050" cy="88425"/>
            </a:xfrm>
            <a:custGeom>
              <a:avLst/>
              <a:gdLst/>
              <a:ahLst/>
              <a:cxnLst/>
              <a:rect l="l" t="t" r="r" b="b"/>
              <a:pathLst>
                <a:path w="1202" h="3537" extrusionOk="0">
                  <a:moveTo>
                    <a:pt x="368" y="1"/>
                  </a:moveTo>
                  <a:lnTo>
                    <a:pt x="1" y="167"/>
                  </a:lnTo>
                  <a:cubicBezTo>
                    <a:pt x="434" y="1235"/>
                    <a:pt x="734" y="2369"/>
                    <a:pt x="801" y="3537"/>
                  </a:cubicBezTo>
                  <a:lnTo>
                    <a:pt x="1201" y="3503"/>
                  </a:lnTo>
                  <a:cubicBezTo>
                    <a:pt x="1135" y="2302"/>
                    <a:pt x="835" y="1101"/>
                    <a:pt x="368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Google Shape;166;p16">
              <a:extLst>
                <a:ext uri="{FF2B5EF4-FFF2-40B4-BE49-F238E27FC236}">
                  <a16:creationId xmlns:a16="http://schemas.microsoft.com/office/drawing/2014/main" id="{651B0451-2282-A7F8-F31C-8859DDD8D3BA}"/>
                </a:ext>
              </a:extLst>
            </p:cNvPr>
            <p:cNvSpPr/>
            <p:nvPr/>
          </p:nvSpPr>
          <p:spPr>
            <a:xfrm>
              <a:off x="4340800" y="3523225"/>
              <a:ext cx="258525" cy="10850"/>
            </a:xfrm>
            <a:custGeom>
              <a:avLst/>
              <a:gdLst/>
              <a:ahLst/>
              <a:cxnLst/>
              <a:rect l="l" t="t" r="r" b="b"/>
              <a:pathLst>
                <a:path w="1034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0341" y="43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Google Shape;167;p16">
              <a:extLst>
                <a:ext uri="{FF2B5EF4-FFF2-40B4-BE49-F238E27FC236}">
                  <a16:creationId xmlns:a16="http://schemas.microsoft.com/office/drawing/2014/main" id="{A9E8F4A1-524F-44EE-338D-467666D346F1}"/>
                </a:ext>
              </a:extLst>
            </p:cNvPr>
            <p:cNvSpPr/>
            <p:nvPr/>
          </p:nvSpPr>
          <p:spPr>
            <a:xfrm>
              <a:off x="2907275" y="3559900"/>
              <a:ext cx="1748775" cy="308600"/>
            </a:xfrm>
            <a:custGeom>
              <a:avLst/>
              <a:gdLst/>
              <a:ahLst/>
              <a:cxnLst/>
              <a:rect l="l" t="t" r="r" b="b"/>
              <a:pathLst>
                <a:path w="6995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67715" y="12343"/>
                  </a:lnTo>
                  <a:cubicBezTo>
                    <a:pt x="69950" y="12343"/>
                    <a:pt x="69950" y="1"/>
                    <a:pt x="67715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Google Shape;168;p16">
              <a:extLst>
                <a:ext uri="{FF2B5EF4-FFF2-40B4-BE49-F238E27FC236}">
                  <a16:creationId xmlns:a16="http://schemas.microsoft.com/office/drawing/2014/main" id="{FDA75471-5AAA-1A40-FEC5-14C5CA01D9C3}"/>
                </a:ext>
              </a:extLst>
            </p:cNvPr>
            <p:cNvSpPr/>
            <p:nvPr/>
          </p:nvSpPr>
          <p:spPr>
            <a:xfrm>
              <a:off x="2907275" y="3559900"/>
              <a:ext cx="1045775" cy="308600"/>
            </a:xfrm>
            <a:custGeom>
              <a:avLst/>
              <a:gdLst/>
              <a:ahLst/>
              <a:cxnLst/>
              <a:rect l="l" t="t" r="r" b="b"/>
              <a:pathLst>
                <a:path w="4183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39562" y="12343"/>
                  </a:lnTo>
                  <a:cubicBezTo>
                    <a:pt x="41830" y="12343"/>
                    <a:pt x="41830" y="1"/>
                    <a:pt x="39562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Google Shape;169;p16">
              <a:extLst>
                <a:ext uri="{FF2B5EF4-FFF2-40B4-BE49-F238E27FC236}">
                  <a16:creationId xmlns:a16="http://schemas.microsoft.com/office/drawing/2014/main" id="{940D1A79-BF58-125E-2C3E-9B954915861E}"/>
                </a:ext>
              </a:extLst>
            </p:cNvPr>
            <p:cNvSpPr/>
            <p:nvPr/>
          </p:nvSpPr>
          <p:spPr>
            <a:xfrm>
              <a:off x="2914775" y="3595775"/>
              <a:ext cx="997400" cy="236850"/>
            </a:xfrm>
            <a:custGeom>
              <a:avLst/>
              <a:gdLst/>
              <a:ahLst/>
              <a:cxnLst/>
              <a:rect l="l" t="t" r="r" b="b"/>
              <a:pathLst>
                <a:path w="39896" h="9474" extrusionOk="0">
                  <a:moveTo>
                    <a:pt x="1" y="0"/>
                  </a:moveTo>
                  <a:cubicBezTo>
                    <a:pt x="734" y="2402"/>
                    <a:pt x="734" y="7105"/>
                    <a:pt x="1" y="9474"/>
                  </a:cubicBezTo>
                  <a:lnTo>
                    <a:pt x="38161" y="9474"/>
                  </a:lnTo>
                  <a:cubicBezTo>
                    <a:pt x="39896" y="9474"/>
                    <a:pt x="39896" y="0"/>
                    <a:pt x="3816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Google Shape;170;p16">
              <a:extLst>
                <a:ext uri="{FF2B5EF4-FFF2-40B4-BE49-F238E27FC236}">
                  <a16:creationId xmlns:a16="http://schemas.microsoft.com/office/drawing/2014/main" id="{EB47EE20-BEA9-25AA-2D05-1F809713442A}"/>
                </a:ext>
              </a:extLst>
            </p:cNvPr>
            <p:cNvSpPr/>
            <p:nvPr/>
          </p:nvSpPr>
          <p:spPr>
            <a:xfrm>
              <a:off x="4088125" y="3601600"/>
              <a:ext cx="456175" cy="225200"/>
            </a:xfrm>
            <a:custGeom>
              <a:avLst/>
              <a:gdLst/>
              <a:ahLst/>
              <a:cxnLst/>
              <a:rect l="l" t="t" r="r" b="b"/>
              <a:pathLst>
                <a:path w="18247" h="9008" extrusionOk="0">
                  <a:moveTo>
                    <a:pt x="1134" y="1"/>
                  </a:moveTo>
                  <a:cubicBezTo>
                    <a:pt x="467" y="1"/>
                    <a:pt x="0" y="534"/>
                    <a:pt x="167" y="1102"/>
                  </a:cubicBezTo>
                  <a:cubicBezTo>
                    <a:pt x="701" y="2803"/>
                    <a:pt x="701" y="6205"/>
                    <a:pt x="167" y="7940"/>
                  </a:cubicBezTo>
                  <a:cubicBezTo>
                    <a:pt x="0" y="8474"/>
                    <a:pt x="467" y="9007"/>
                    <a:pt x="1134" y="9007"/>
                  </a:cubicBezTo>
                  <a:lnTo>
                    <a:pt x="16579" y="9007"/>
                  </a:lnTo>
                  <a:cubicBezTo>
                    <a:pt x="18246" y="9007"/>
                    <a:pt x="18246" y="1"/>
                    <a:pt x="16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Google Shape;171;p16">
              <a:extLst>
                <a:ext uri="{FF2B5EF4-FFF2-40B4-BE49-F238E27FC236}">
                  <a16:creationId xmlns:a16="http://schemas.microsoft.com/office/drawing/2014/main" id="{85379B19-7DDC-EE6C-431F-12238D5625C4}"/>
                </a:ext>
              </a:extLst>
            </p:cNvPr>
            <p:cNvSpPr/>
            <p:nvPr/>
          </p:nvSpPr>
          <p:spPr>
            <a:xfrm>
              <a:off x="3004000" y="1213525"/>
              <a:ext cx="176825" cy="687725"/>
            </a:xfrm>
            <a:custGeom>
              <a:avLst/>
              <a:gdLst/>
              <a:ahLst/>
              <a:cxnLst/>
              <a:rect l="l" t="t" r="r" b="b"/>
              <a:pathLst>
                <a:path w="7073" h="27509" extrusionOk="0">
                  <a:moveTo>
                    <a:pt x="3420" y="0"/>
                  </a:moveTo>
                  <a:cubicBezTo>
                    <a:pt x="3381" y="0"/>
                    <a:pt x="3342" y="16"/>
                    <a:pt x="3303" y="55"/>
                  </a:cubicBezTo>
                  <a:cubicBezTo>
                    <a:pt x="3270" y="89"/>
                    <a:pt x="3270" y="189"/>
                    <a:pt x="3336" y="222"/>
                  </a:cubicBezTo>
                  <a:cubicBezTo>
                    <a:pt x="5805" y="2057"/>
                    <a:pt x="6772" y="7594"/>
                    <a:pt x="4137" y="12664"/>
                  </a:cubicBezTo>
                  <a:cubicBezTo>
                    <a:pt x="1969" y="16834"/>
                    <a:pt x="2636" y="20136"/>
                    <a:pt x="3136" y="22572"/>
                  </a:cubicBezTo>
                  <a:cubicBezTo>
                    <a:pt x="3470" y="24039"/>
                    <a:pt x="3703" y="25207"/>
                    <a:pt x="3136" y="26007"/>
                  </a:cubicBezTo>
                  <a:cubicBezTo>
                    <a:pt x="2703" y="26641"/>
                    <a:pt x="1735" y="27041"/>
                    <a:pt x="134" y="27242"/>
                  </a:cubicBezTo>
                  <a:cubicBezTo>
                    <a:pt x="34" y="27275"/>
                    <a:pt x="1" y="27342"/>
                    <a:pt x="1" y="27408"/>
                  </a:cubicBezTo>
                  <a:cubicBezTo>
                    <a:pt x="34" y="27475"/>
                    <a:pt x="67" y="27508"/>
                    <a:pt x="134" y="27508"/>
                  </a:cubicBezTo>
                  <a:cubicBezTo>
                    <a:pt x="1835" y="27275"/>
                    <a:pt x="2836" y="26841"/>
                    <a:pt x="3336" y="26141"/>
                  </a:cubicBezTo>
                  <a:cubicBezTo>
                    <a:pt x="3970" y="25273"/>
                    <a:pt x="3703" y="24039"/>
                    <a:pt x="3403" y="22505"/>
                  </a:cubicBezTo>
                  <a:cubicBezTo>
                    <a:pt x="2903" y="20136"/>
                    <a:pt x="2236" y="16867"/>
                    <a:pt x="4371" y="12798"/>
                  </a:cubicBezTo>
                  <a:cubicBezTo>
                    <a:pt x="7072" y="7594"/>
                    <a:pt x="6072" y="1890"/>
                    <a:pt x="3503" y="22"/>
                  </a:cubicBezTo>
                  <a:cubicBezTo>
                    <a:pt x="3476" y="8"/>
                    <a:pt x="3448" y="0"/>
                    <a:pt x="3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Google Shape;172;p16">
              <a:extLst>
                <a:ext uri="{FF2B5EF4-FFF2-40B4-BE49-F238E27FC236}">
                  <a16:creationId xmlns:a16="http://schemas.microsoft.com/office/drawing/2014/main" id="{DE8B4BD2-25BE-A429-672D-577B07D9A557}"/>
                </a:ext>
              </a:extLst>
            </p:cNvPr>
            <p:cNvSpPr/>
            <p:nvPr/>
          </p:nvSpPr>
          <p:spPr>
            <a:xfrm>
              <a:off x="2459450" y="1376300"/>
              <a:ext cx="147600" cy="344900"/>
            </a:xfrm>
            <a:custGeom>
              <a:avLst/>
              <a:gdLst/>
              <a:ahLst/>
              <a:cxnLst/>
              <a:rect l="l" t="t" r="r" b="b"/>
              <a:pathLst>
                <a:path w="5904" h="13796" extrusionOk="0">
                  <a:moveTo>
                    <a:pt x="5715" y="0"/>
                  </a:moveTo>
                  <a:cubicBezTo>
                    <a:pt x="5678" y="0"/>
                    <a:pt x="5639" y="14"/>
                    <a:pt x="5605" y="49"/>
                  </a:cubicBezTo>
                  <a:cubicBezTo>
                    <a:pt x="3937" y="2084"/>
                    <a:pt x="3870" y="5053"/>
                    <a:pt x="3870" y="7655"/>
                  </a:cubicBezTo>
                  <a:cubicBezTo>
                    <a:pt x="3870" y="9990"/>
                    <a:pt x="3870" y="11991"/>
                    <a:pt x="2769" y="12925"/>
                  </a:cubicBezTo>
                  <a:cubicBezTo>
                    <a:pt x="2342" y="13327"/>
                    <a:pt x="1745" y="13521"/>
                    <a:pt x="963" y="13521"/>
                  </a:cubicBezTo>
                  <a:cubicBezTo>
                    <a:pt x="707" y="13521"/>
                    <a:pt x="431" y="13500"/>
                    <a:pt x="134" y="13459"/>
                  </a:cubicBezTo>
                  <a:cubicBezTo>
                    <a:pt x="67" y="13459"/>
                    <a:pt x="1" y="13525"/>
                    <a:pt x="1" y="13592"/>
                  </a:cubicBezTo>
                  <a:cubicBezTo>
                    <a:pt x="1" y="13659"/>
                    <a:pt x="34" y="13726"/>
                    <a:pt x="101" y="13726"/>
                  </a:cubicBezTo>
                  <a:cubicBezTo>
                    <a:pt x="367" y="13759"/>
                    <a:pt x="634" y="13792"/>
                    <a:pt x="901" y="13792"/>
                  </a:cubicBezTo>
                  <a:cubicBezTo>
                    <a:pt x="947" y="13794"/>
                    <a:pt x="993" y="13795"/>
                    <a:pt x="1039" y="13795"/>
                  </a:cubicBezTo>
                  <a:cubicBezTo>
                    <a:pt x="1726" y="13795"/>
                    <a:pt x="2404" y="13563"/>
                    <a:pt x="2936" y="13125"/>
                  </a:cubicBezTo>
                  <a:cubicBezTo>
                    <a:pt x="4103" y="12091"/>
                    <a:pt x="4137" y="10056"/>
                    <a:pt x="4137" y="7688"/>
                  </a:cubicBezTo>
                  <a:cubicBezTo>
                    <a:pt x="4137" y="5086"/>
                    <a:pt x="4170" y="2184"/>
                    <a:pt x="5805" y="216"/>
                  </a:cubicBezTo>
                  <a:cubicBezTo>
                    <a:pt x="5903" y="117"/>
                    <a:pt x="5819" y="0"/>
                    <a:pt x="5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Google Shape;173;p16">
              <a:extLst>
                <a:ext uri="{FF2B5EF4-FFF2-40B4-BE49-F238E27FC236}">
                  <a16:creationId xmlns:a16="http://schemas.microsoft.com/office/drawing/2014/main" id="{2D93F176-D31E-66C2-C099-8820AC461615}"/>
                </a:ext>
              </a:extLst>
            </p:cNvPr>
            <p:cNvSpPr/>
            <p:nvPr/>
          </p:nvSpPr>
          <p:spPr>
            <a:xfrm>
              <a:off x="3280875" y="3466500"/>
              <a:ext cx="262700" cy="93525"/>
            </a:xfrm>
            <a:custGeom>
              <a:avLst/>
              <a:gdLst/>
              <a:ahLst/>
              <a:cxnLst/>
              <a:rect l="l" t="t" r="r" b="b"/>
              <a:pathLst>
                <a:path w="10508" h="3741" extrusionOk="0">
                  <a:moveTo>
                    <a:pt x="1268" y="1"/>
                  </a:moveTo>
                  <a:cubicBezTo>
                    <a:pt x="934" y="735"/>
                    <a:pt x="601" y="1302"/>
                    <a:pt x="334" y="1869"/>
                  </a:cubicBezTo>
                  <a:cubicBezTo>
                    <a:pt x="0" y="2603"/>
                    <a:pt x="0" y="3704"/>
                    <a:pt x="901" y="3737"/>
                  </a:cubicBezTo>
                  <a:cubicBezTo>
                    <a:pt x="1003" y="3739"/>
                    <a:pt x="1099" y="3741"/>
                    <a:pt x="1190" y="3741"/>
                  </a:cubicBezTo>
                  <a:cubicBezTo>
                    <a:pt x="2287" y="3741"/>
                    <a:pt x="2632" y="3568"/>
                    <a:pt x="3803" y="3537"/>
                  </a:cubicBezTo>
                  <a:cubicBezTo>
                    <a:pt x="3902" y="3534"/>
                    <a:pt x="4001" y="3533"/>
                    <a:pt x="4098" y="3533"/>
                  </a:cubicBezTo>
                  <a:cubicBezTo>
                    <a:pt x="5277" y="3533"/>
                    <a:pt x="6386" y="3706"/>
                    <a:pt x="8973" y="3737"/>
                  </a:cubicBezTo>
                  <a:cubicBezTo>
                    <a:pt x="10074" y="3737"/>
                    <a:pt x="10508" y="2870"/>
                    <a:pt x="9674" y="2669"/>
                  </a:cubicBezTo>
                  <a:cubicBezTo>
                    <a:pt x="7606" y="2202"/>
                    <a:pt x="5237" y="1602"/>
                    <a:pt x="4770" y="268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Google Shape;174;p16">
              <a:extLst>
                <a:ext uri="{FF2B5EF4-FFF2-40B4-BE49-F238E27FC236}">
                  <a16:creationId xmlns:a16="http://schemas.microsoft.com/office/drawing/2014/main" id="{924E3FA6-0564-8AA8-3905-E3C57CB0A1A7}"/>
                </a:ext>
              </a:extLst>
            </p:cNvPr>
            <p:cNvSpPr/>
            <p:nvPr/>
          </p:nvSpPr>
          <p:spPr>
            <a:xfrm>
              <a:off x="2745500" y="2263150"/>
              <a:ext cx="868125" cy="1211950"/>
            </a:xfrm>
            <a:custGeom>
              <a:avLst/>
              <a:gdLst/>
              <a:ahLst/>
              <a:cxnLst/>
              <a:rect l="l" t="t" r="r" b="b"/>
              <a:pathLst>
                <a:path w="34725" h="48478" extrusionOk="0">
                  <a:moveTo>
                    <a:pt x="1501" y="0"/>
                  </a:moveTo>
                  <a:lnTo>
                    <a:pt x="0" y="6372"/>
                  </a:lnTo>
                  <a:cubicBezTo>
                    <a:pt x="0" y="6372"/>
                    <a:pt x="3269" y="16646"/>
                    <a:pt x="24184" y="21916"/>
                  </a:cubicBezTo>
                  <a:cubicBezTo>
                    <a:pt x="22149" y="26219"/>
                    <a:pt x="22616" y="47568"/>
                    <a:pt x="22616" y="47568"/>
                  </a:cubicBezTo>
                  <a:cubicBezTo>
                    <a:pt x="22967" y="47919"/>
                    <a:pt x="24828" y="48478"/>
                    <a:pt x="25800" y="48478"/>
                  </a:cubicBezTo>
                  <a:cubicBezTo>
                    <a:pt x="26120" y="48478"/>
                    <a:pt x="26344" y="48417"/>
                    <a:pt x="26386" y="48268"/>
                  </a:cubicBezTo>
                  <a:cubicBezTo>
                    <a:pt x="26386" y="48268"/>
                    <a:pt x="34725" y="20782"/>
                    <a:pt x="30755" y="17179"/>
                  </a:cubicBezTo>
                  <a:cubicBezTo>
                    <a:pt x="21315" y="8673"/>
                    <a:pt x="12009" y="634"/>
                    <a:pt x="12009" y="6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Google Shape;175;p16">
              <a:extLst>
                <a:ext uri="{FF2B5EF4-FFF2-40B4-BE49-F238E27FC236}">
                  <a16:creationId xmlns:a16="http://schemas.microsoft.com/office/drawing/2014/main" id="{747C7B6A-FF40-49FC-8595-90E9B41D6FAC}"/>
                </a:ext>
              </a:extLst>
            </p:cNvPr>
            <p:cNvSpPr/>
            <p:nvPr/>
          </p:nvSpPr>
          <p:spPr>
            <a:xfrm>
              <a:off x="2779675" y="2435775"/>
              <a:ext cx="155150" cy="159300"/>
            </a:xfrm>
            <a:custGeom>
              <a:avLst/>
              <a:gdLst/>
              <a:ahLst/>
              <a:cxnLst/>
              <a:rect l="l" t="t" r="r" b="b"/>
              <a:pathLst>
                <a:path w="6206" h="6372" extrusionOk="0">
                  <a:moveTo>
                    <a:pt x="5638" y="0"/>
                  </a:moveTo>
                  <a:lnTo>
                    <a:pt x="1" y="2002"/>
                  </a:lnTo>
                  <a:cubicBezTo>
                    <a:pt x="1168" y="3636"/>
                    <a:pt x="2569" y="5104"/>
                    <a:pt x="4137" y="6372"/>
                  </a:cubicBezTo>
                  <a:cubicBezTo>
                    <a:pt x="6205" y="3937"/>
                    <a:pt x="5638" y="1"/>
                    <a:pt x="5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Google Shape;176;p16">
              <a:extLst>
                <a:ext uri="{FF2B5EF4-FFF2-40B4-BE49-F238E27FC236}">
                  <a16:creationId xmlns:a16="http://schemas.microsoft.com/office/drawing/2014/main" id="{A7796D96-BECF-46B4-BBEB-22D61E566FF1}"/>
                </a:ext>
              </a:extLst>
            </p:cNvPr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Google Shape;177;p16">
              <a:extLst>
                <a:ext uri="{FF2B5EF4-FFF2-40B4-BE49-F238E27FC236}">
                  <a16:creationId xmlns:a16="http://schemas.microsoft.com/office/drawing/2014/main" id="{C552982E-4D7B-5D8B-78A9-0F8690805562}"/>
                </a:ext>
              </a:extLst>
            </p:cNvPr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Google Shape;178;p16">
              <a:extLst>
                <a:ext uri="{FF2B5EF4-FFF2-40B4-BE49-F238E27FC236}">
                  <a16:creationId xmlns:a16="http://schemas.microsoft.com/office/drawing/2014/main" id="{4791D2F1-766E-DC40-12F5-97697FF8ACC9}"/>
                </a:ext>
              </a:extLst>
            </p:cNvPr>
            <p:cNvSpPr/>
            <p:nvPr/>
          </p:nvSpPr>
          <p:spPr>
            <a:xfrm>
              <a:off x="2257650" y="3924350"/>
              <a:ext cx="256875" cy="134275"/>
            </a:xfrm>
            <a:custGeom>
              <a:avLst/>
              <a:gdLst/>
              <a:ahLst/>
              <a:cxnLst/>
              <a:rect l="l" t="t" r="r" b="b"/>
              <a:pathLst>
                <a:path w="10275" h="5371" extrusionOk="0">
                  <a:moveTo>
                    <a:pt x="1468" y="0"/>
                  </a:moveTo>
                  <a:cubicBezTo>
                    <a:pt x="1234" y="701"/>
                    <a:pt x="901" y="1368"/>
                    <a:pt x="567" y="2001"/>
                  </a:cubicBezTo>
                  <a:cubicBezTo>
                    <a:pt x="0" y="2902"/>
                    <a:pt x="67" y="3536"/>
                    <a:pt x="967" y="3669"/>
                  </a:cubicBezTo>
                  <a:cubicBezTo>
                    <a:pt x="2035" y="3869"/>
                    <a:pt x="2402" y="3736"/>
                    <a:pt x="3736" y="4003"/>
                  </a:cubicBezTo>
                  <a:cubicBezTo>
                    <a:pt x="5304" y="4303"/>
                    <a:pt x="6238" y="5371"/>
                    <a:pt x="9073" y="5371"/>
                  </a:cubicBezTo>
                  <a:cubicBezTo>
                    <a:pt x="10207" y="5371"/>
                    <a:pt x="10274" y="4336"/>
                    <a:pt x="8806" y="4036"/>
                  </a:cubicBezTo>
                  <a:cubicBezTo>
                    <a:pt x="7239" y="3769"/>
                    <a:pt x="6205" y="1434"/>
                    <a:pt x="5771" y="300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Google Shape;179;p16">
              <a:extLst>
                <a:ext uri="{FF2B5EF4-FFF2-40B4-BE49-F238E27FC236}">
                  <a16:creationId xmlns:a16="http://schemas.microsoft.com/office/drawing/2014/main" id="{6209D709-173C-0518-6146-E6F26345012E}"/>
                </a:ext>
              </a:extLst>
            </p:cNvPr>
            <p:cNvSpPr/>
            <p:nvPr/>
          </p:nvSpPr>
          <p:spPr>
            <a:xfrm>
              <a:off x="2265150" y="2256475"/>
              <a:ext cx="763900" cy="1679975"/>
            </a:xfrm>
            <a:custGeom>
              <a:avLst/>
              <a:gdLst/>
              <a:ahLst/>
              <a:cxnLst/>
              <a:rect l="l" t="t" r="r" b="b"/>
              <a:pathLst>
                <a:path w="30556" h="67199" extrusionOk="0">
                  <a:moveTo>
                    <a:pt x="16479" y="1"/>
                  </a:moveTo>
                  <a:cubicBezTo>
                    <a:pt x="13110" y="2803"/>
                    <a:pt x="9941" y="6472"/>
                    <a:pt x="8039" y="29355"/>
                  </a:cubicBezTo>
                  <a:cubicBezTo>
                    <a:pt x="0" y="40029"/>
                    <a:pt x="1168" y="66715"/>
                    <a:pt x="1168" y="66715"/>
                  </a:cubicBezTo>
                  <a:cubicBezTo>
                    <a:pt x="1943" y="67029"/>
                    <a:pt x="3152" y="67199"/>
                    <a:pt x="4118" y="67199"/>
                  </a:cubicBezTo>
                  <a:cubicBezTo>
                    <a:pt x="4690" y="67199"/>
                    <a:pt x="5177" y="67139"/>
                    <a:pt x="5438" y="67015"/>
                  </a:cubicBezTo>
                  <a:cubicBezTo>
                    <a:pt x="5938" y="59276"/>
                    <a:pt x="12576" y="40663"/>
                    <a:pt x="16746" y="29255"/>
                  </a:cubicBezTo>
                  <a:cubicBezTo>
                    <a:pt x="20715" y="18414"/>
                    <a:pt x="30555" y="868"/>
                    <a:pt x="30555" y="868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Google Shape;180;p16">
              <a:extLst>
                <a:ext uri="{FF2B5EF4-FFF2-40B4-BE49-F238E27FC236}">
                  <a16:creationId xmlns:a16="http://schemas.microsoft.com/office/drawing/2014/main" id="{937DC1D3-8486-018C-B61C-D5343B6D4304}"/>
                </a:ext>
              </a:extLst>
            </p:cNvPr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Google Shape;181;p16">
              <a:extLst>
                <a:ext uri="{FF2B5EF4-FFF2-40B4-BE49-F238E27FC236}">
                  <a16:creationId xmlns:a16="http://schemas.microsoft.com/office/drawing/2014/main" id="{89F46BD7-F2BE-F4FF-2BD8-B91AAA66E0F9}"/>
                </a:ext>
              </a:extLst>
            </p:cNvPr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Google Shape;182;p16">
              <a:extLst>
                <a:ext uri="{FF2B5EF4-FFF2-40B4-BE49-F238E27FC236}">
                  <a16:creationId xmlns:a16="http://schemas.microsoft.com/office/drawing/2014/main" id="{7463B831-4283-526B-3DD0-3644BDFA898B}"/>
                </a:ext>
              </a:extLst>
            </p:cNvPr>
            <p:cNvSpPr/>
            <p:nvPr/>
          </p:nvSpPr>
          <p:spPr>
            <a:xfrm>
              <a:off x="2969950" y="1818275"/>
              <a:ext cx="473550" cy="376825"/>
            </a:xfrm>
            <a:custGeom>
              <a:avLst/>
              <a:gdLst/>
              <a:ahLst/>
              <a:cxnLst/>
              <a:rect l="l" t="t" r="r" b="b"/>
              <a:pathLst>
                <a:path w="18942" h="15073" extrusionOk="0">
                  <a:moveTo>
                    <a:pt x="2981" y="1"/>
                  </a:moveTo>
                  <a:cubicBezTo>
                    <a:pt x="1482" y="1"/>
                    <a:pt x="0" y="1470"/>
                    <a:pt x="762" y="3285"/>
                  </a:cubicBezTo>
                  <a:cubicBezTo>
                    <a:pt x="1229" y="4252"/>
                    <a:pt x="1696" y="5120"/>
                    <a:pt x="2163" y="5987"/>
                  </a:cubicBezTo>
                  <a:cubicBezTo>
                    <a:pt x="2664" y="6888"/>
                    <a:pt x="3197" y="7755"/>
                    <a:pt x="3731" y="8589"/>
                  </a:cubicBezTo>
                  <a:cubicBezTo>
                    <a:pt x="4265" y="9423"/>
                    <a:pt x="4832" y="10257"/>
                    <a:pt x="5432" y="11091"/>
                  </a:cubicBezTo>
                  <a:cubicBezTo>
                    <a:pt x="6033" y="11925"/>
                    <a:pt x="6667" y="12725"/>
                    <a:pt x="7334" y="13526"/>
                  </a:cubicBezTo>
                  <a:lnTo>
                    <a:pt x="7467" y="13659"/>
                  </a:lnTo>
                  <a:cubicBezTo>
                    <a:pt x="7567" y="13826"/>
                    <a:pt x="7734" y="13926"/>
                    <a:pt x="7901" y="14026"/>
                  </a:cubicBezTo>
                  <a:cubicBezTo>
                    <a:pt x="8735" y="14493"/>
                    <a:pt x="9635" y="14793"/>
                    <a:pt x="10569" y="14927"/>
                  </a:cubicBezTo>
                  <a:cubicBezTo>
                    <a:pt x="11206" y="15029"/>
                    <a:pt x="11843" y="15072"/>
                    <a:pt x="12481" y="15072"/>
                  </a:cubicBezTo>
                  <a:cubicBezTo>
                    <a:pt x="12677" y="15072"/>
                    <a:pt x="12874" y="15068"/>
                    <a:pt x="13071" y="15060"/>
                  </a:cubicBezTo>
                  <a:cubicBezTo>
                    <a:pt x="13872" y="15027"/>
                    <a:pt x="14639" y="14960"/>
                    <a:pt x="15439" y="14827"/>
                  </a:cubicBezTo>
                  <a:cubicBezTo>
                    <a:pt x="16207" y="14693"/>
                    <a:pt x="16974" y="14493"/>
                    <a:pt x="17708" y="14226"/>
                  </a:cubicBezTo>
                  <a:cubicBezTo>
                    <a:pt x="18942" y="13826"/>
                    <a:pt x="18675" y="12025"/>
                    <a:pt x="17408" y="11958"/>
                  </a:cubicBezTo>
                  <a:lnTo>
                    <a:pt x="17307" y="11958"/>
                  </a:lnTo>
                  <a:cubicBezTo>
                    <a:pt x="16674" y="11925"/>
                    <a:pt x="15940" y="11891"/>
                    <a:pt x="15273" y="11825"/>
                  </a:cubicBezTo>
                  <a:cubicBezTo>
                    <a:pt x="14606" y="11758"/>
                    <a:pt x="13938" y="11691"/>
                    <a:pt x="13271" y="11558"/>
                  </a:cubicBezTo>
                  <a:cubicBezTo>
                    <a:pt x="12671" y="11458"/>
                    <a:pt x="12070" y="11324"/>
                    <a:pt x="11470" y="11124"/>
                  </a:cubicBezTo>
                  <a:cubicBezTo>
                    <a:pt x="11132" y="11003"/>
                    <a:pt x="10793" y="10847"/>
                    <a:pt x="10468" y="10657"/>
                  </a:cubicBezTo>
                  <a:lnTo>
                    <a:pt x="10468" y="10657"/>
                  </a:lnTo>
                  <a:cubicBezTo>
                    <a:pt x="9505" y="9214"/>
                    <a:pt x="8574" y="7715"/>
                    <a:pt x="7701" y="6187"/>
                  </a:cubicBezTo>
                  <a:cubicBezTo>
                    <a:pt x="7234" y="5387"/>
                    <a:pt x="6767" y="4553"/>
                    <a:pt x="6300" y="3719"/>
                  </a:cubicBezTo>
                  <a:cubicBezTo>
                    <a:pt x="5866" y="2885"/>
                    <a:pt x="5399" y="1984"/>
                    <a:pt x="4999" y="1217"/>
                  </a:cubicBezTo>
                  <a:lnTo>
                    <a:pt x="4932" y="1184"/>
                  </a:lnTo>
                  <a:cubicBezTo>
                    <a:pt x="4450" y="352"/>
                    <a:pt x="3713" y="1"/>
                    <a:pt x="298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Google Shape;183;p16">
              <a:extLst>
                <a:ext uri="{FF2B5EF4-FFF2-40B4-BE49-F238E27FC236}">
                  <a16:creationId xmlns:a16="http://schemas.microsoft.com/office/drawing/2014/main" id="{0D6CCA7C-8A7D-5DF3-6704-AD73861BE9F5}"/>
                </a:ext>
              </a:extLst>
            </p:cNvPr>
            <p:cNvSpPr/>
            <p:nvPr/>
          </p:nvSpPr>
          <p:spPr>
            <a:xfrm>
              <a:off x="2909775" y="1764450"/>
              <a:ext cx="243525" cy="267725"/>
            </a:xfrm>
            <a:custGeom>
              <a:avLst/>
              <a:gdLst/>
              <a:ahLst/>
              <a:cxnLst/>
              <a:rect l="l" t="t" r="r" b="b"/>
              <a:pathLst>
                <a:path w="9741" h="10709" extrusionOk="0">
                  <a:moveTo>
                    <a:pt x="5104" y="1"/>
                  </a:moveTo>
                  <a:cubicBezTo>
                    <a:pt x="0" y="3003"/>
                    <a:pt x="4737" y="10709"/>
                    <a:pt x="4737" y="10709"/>
                  </a:cubicBezTo>
                  <a:cubicBezTo>
                    <a:pt x="4737" y="10709"/>
                    <a:pt x="8740" y="9341"/>
                    <a:pt x="9741" y="6639"/>
                  </a:cubicBezTo>
                  <a:cubicBezTo>
                    <a:pt x="8240" y="2102"/>
                    <a:pt x="7806" y="901"/>
                    <a:pt x="5104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Google Shape;184;p16">
              <a:extLst>
                <a:ext uri="{FF2B5EF4-FFF2-40B4-BE49-F238E27FC236}">
                  <a16:creationId xmlns:a16="http://schemas.microsoft.com/office/drawing/2014/main" id="{F1941D35-EAC5-E8C8-70CE-67BEE4223F4E}"/>
                </a:ext>
              </a:extLst>
            </p:cNvPr>
            <p:cNvSpPr/>
            <p:nvPr/>
          </p:nvSpPr>
          <p:spPr>
            <a:xfrm>
              <a:off x="2651475" y="1721850"/>
              <a:ext cx="484325" cy="596925"/>
            </a:xfrm>
            <a:custGeom>
              <a:avLst/>
              <a:gdLst/>
              <a:ahLst/>
              <a:cxnLst/>
              <a:rect l="l" t="t" r="r" b="b"/>
              <a:pathLst>
                <a:path w="19373" h="23877" extrusionOk="0">
                  <a:moveTo>
                    <a:pt x="3834" y="0"/>
                  </a:moveTo>
                  <a:cubicBezTo>
                    <a:pt x="1645" y="0"/>
                    <a:pt x="0" y="1991"/>
                    <a:pt x="359" y="4173"/>
                  </a:cubicBezTo>
                  <a:cubicBezTo>
                    <a:pt x="1826" y="14114"/>
                    <a:pt x="1293" y="17049"/>
                    <a:pt x="1026" y="21386"/>
                  </a:cubicBezTo>
                  <a:cubicBezTo>
                    <a:pt x="6687" y="23138"/>
                    <a:pt x="10714" y="23876"/>
                    <a:pt x="13332" y="23876"/>
                  </a:cubicBezTo>
                  <a:cubicBezTo>
                    <a:pt x="14601" y="23876"/>
                    <a:pt x="15538" y="23703"/>
                    <a:pt x="16170" y="23387"/>
                  </a:cubicBezTo>
                  <a:cubicBezTo>
                    <a:pt x="17171" y="23087"/>
                    <a:pt x="17171" y="17316"/>
                    <a:pt x="17804" y="14347"/>
                  </a:cubicBezTo>
                  <a:cubicBezTo>
                    <a:pt x="18605" y="10845"/>
                    <a:pt x="19005" y="9077"/>
                    <a:pt x="19139" y="7576"/>
                  </a:cubicBezTo>
                  <a:cubicBezTo>
                    <a:pt x="19372" y="4840"/>
                    <a:pt x="17638" y="2339"/>
                    <a:pt x="15002" y="1571"/>
                  </a:cubicBezTo>
                  <a:cubicBezTo>
                    <a:pt x="14269" y="1371"/>
                    <a:pt x="13501" y="1171"/>
                    <a:pt x="12767" y="1004"/>
                  </a:cubicBezTo>
                  <a:cubicBezTo>
                    <a:pt x="10499" y="537"/>
                    <a:pt x="8198" y="237"/>
                    <a:pt x="5896" y="104"/>
                  </a:cubicBezTo>
                  <a:cubicBezTo>
                    <a:pt x="5262" y="37"/>
                    <a:pt x="4595" y="4"/>
                    <a:pt x="3995" y="4"/>
                  </a:cubicBezTo>
                  <a:cubicBezTo>
                    <a:pt x="3941" y="1"/>
                    <a:pt x="3887" y="0"/>
                    <a:pt x="3834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Google Shape;185;p16">
              <a:extLst>
                <a:ext uri="{FF2B5EF4-FFF2-40B4-BE49-F238E27FC236}">
                  <a16:creationId xmlns:a16="http://schemas.microsoft.com/office/drawing/2014/main" id="{0F5A3967-5DCA-4245-687C-55A5FBD9A7B1}"/>
                </a:ext>
              </a:extLst>
            </p:cNvPr>
            <p:cNvSpPr/>
            <p:nvPr/>
          </p:nvSpPr>
          <p:spPr>
            <a:xfrm>
              <a:off x="2309350" y="2192275"/>
              <a:ext cx="118425" cy="158525"/>
            </a:xfrm>
            <a:custGeom>
              <a:avLst/>
              <a:gdLst/>
              <a:ahLst/>
              <a:cxnLst/>
              <a:rect l="l" t="t" r="r" b="b"/>
              <a:pathLst>
                <a:path w="4737" h="6341" extrusionOk="0">
                  <a:moveTo>
                    <a:pt x="2802" y="0"/>
                  </a:moveTo>
                  <a:cubicBezTo>
                    <a:pt x="1301" y="1168"/>
                    <a:pt x="567" y="3503"/>
                    <a:pt x="567" y="3503"/>
                  </a:cubicBezTo>
                  <a:lnTo>
                    <a:pt x="267" y="4170"/>
                  </a:lnTo>
                  <a:cubicBezTo>
                    <a:pt x="0" y="4737"/>
                    <a:pt x="234" y="5404"/>
                    <a:pt x="801" y="5637"/>
                  </a:cubicBezTo>
                  <a:lnTo>
                    <a:pt x="2068" y="6238"/>
                  </a:lnTo>
                  <a:cubicBezTo>
                    <a:pt x="2230" y="6307"/>
                    <a:pt x="2400" y="6341"/>
                    <a:pt x="2568" y="6341"/>
                  </a:cubicBezTo>
                  <a:cubicBezTo>
                    <a:pt x="2885" y="6341"/>
                    <a:pt x="3196" y="6222"/>
                    <a:pt x="3436" y="6004"/>
                  </a:cubicBezTo>
                  <a:lnTo>
                    <a:pt x="4270" y="5237"/>
                  </a:lnTo>
                  <a:cubicBezTo>
                    <a:pt x="4570" y="4937"/>
                    <a:pt x="4737" y="4537"/>
                    <a:pt x="4704" y="4103"/>
                  </a:cubicBezTo>
                  <a:lnTo>
                    <a:pt x="4470" y="2102"/>
                  </a:lnTo>
                  <a:cubicBezTo>
                    <a:pt x="4370" y="1301"/>
                    <a:pt x="3903" y="601"/>
                    <a:pt x="3203" y="234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Google Shape;186;p16">
              <a:extLst>
                <a:ext uri="{FF2B5EF4-FFF2-40B4-BE49-F238E27FC236}">
                  <a16:creationId xmlns:a16="http://schemas.microsoft.com/office/drawing/2014/main" id="{4C8ECC0E-0567-309F-6763-076D4C4E9F5D}"/>
                </a:ext>
              </a:extLst>
            </p:cNvPr>
            <p:cNvSpPr/>
            <p:nvPr/>
          </p:nvSpPr>
          <p:spPr>
            <a:xfrm>
              <a:off x="3363425" y="2079025"/>
              <a:ext cx="149300" cy="107850"/>
            </a:xfrm>
            <a:custGeom>
              <a:avLst/>
              <a:gdLst/>
              <a:ahLst/>
              <a:cxnLst/>
              <a:rect l="l" t="t" r="r" b="b"/>
              <a:pathLst>
                <a:path w="5972" h="4314" extrusionOk="0">
                  <a:moveTo>
                    <a:pt x="3508" y="1"/>
                  </a:moveTo>
                  <a:cubicBezTo>
                    <a:pt x="3252" y="1"/>
                    <a:pt x="2998" y="82"/>
                    <a:pt x="2769" y="227"/>
                  </a:cubicBezTo>
                  <a:lnTo>
                    <a:pt x="1101" y="1361"/>
                  </a:lnTo>
                  <a:cubicBezTo>
                    <a:pt x="434" y="1795"/>
                    <a:pt x="34" y="2529"/>
                    <a:pt x="1" y="3329"/>
                  </a:cubicBezTo>
                  <a:lnTo>
                    <a:pt x="1" y="3830"/>
                  </a:lnTo>
                  <a:cubicBezTo>
                    <a:pt x="833" y="4214"/>
                    <a:pt x="1827" y="4314"/>
                    <a:pt x="2636" y="4314"/>
                  </a:cubicBezTo>
                  <a:cubicBezTo>
                    <a:pt x="3512" y="4314"/>
                    <a:pt x="4170" y="4197"/>
                    <a:pt x="4170" y="4197"/>
                  </a:cubicBezTo>
                  <a:lnTo>
                    <a:pt x="4904" y="4163"/>
                  </a:lnTo>
                  <a:cubicBezTo>
                    <a:pt x="5505" y="4130"/>
                    <a:pt x="5972" y="3629"/>
                    <a:pt x="5972" y="2996"/>
                  </a:cubicBezTo>
                  <a:lnTo>
                    <a:pt x="5905" y="1595"/>
                  </a:lnTo>
                  <a:cubicBezTo>
                    <a:pt x="5838" y="1094"/>
                    <a:pt x="5505" y="661"/>
                    <a:pt x="5038" y="527"/>
                  </a:cubicBezTo>
                  <a:lnTo>
                    <a:pt x="3970" y="94"/>
                  </a:lnTo>
                  <a:cubicBezTo>
                    <a:pt x="3819" y="31"/>
                    <a:pt x="3663" y="1"/>
                    <a:pt x="350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Google Shape;187;p16">
              <a:extLst>
                <a:ext uri="{FF2B5EF4-FFF2-40B4-BE49-F238E27FC236}">
                  <a16:creationId xmlns:a16="http://schemas.microsoft.com/office/drawing/2014/main" id="{4BB053C8-1E90-C380-AEBC-DDF510110ECB}"/>
                </a:ext>
              </a:extLst>
            </p:cNvPr>
            <p:cNvSpPr/>
            <p:nvPr/>
          </p:nvSpPr>
          <p:spPr>
            <a:xfrm>
              <a:off x="2360925" y="1746200"/>
              <a:ext cx="407100" cy="514950"/>
            </a:xfrm>
            <a:custGeom>
              <a:avLst/>
              <a:gdLst/>
              <a:ahLst/>
              <a:cxnLst/>
              <a:rect l="l" t="t" r="r" b="b"/>
              <a:pathLst>
                <a:path w="16284" h="20598" extrusionOk="0">
                  <a:moveTo>
                    <a:pt x="13633" y="0"/>
                  </a:moveTo>
                  <a:cubicBezTo>
                    <a:pt x="13347" y="0"/>
                    <a:pt x="13059" y="53"/>
                    <a:pt x="12781" y="164"/>
                  </a:cubicBezTo>
                  <a:cubicBezTo>
                    <a:pt x="12481" y="264"/>
                    <a:pt x="12281" y="364"/>
                    <a:pt x="12047" y="464"/>
                  </a:cubicBezTo>
                  <a:cubicBezTo>
                    <a:pt x="11780" y="564"/>
                    <a:pt x="11580" y="664"/>
                    <a:pt x="11347" y="764"/>
                  </a:cubicBezTo>
                  <a:cubicBezTo>
                    <a:pt x="10880" y="998"/>
                    <a:pt x="10446" y="1231"/>
                    <a:pt x="10013" y="1465"/>
                  </a:cubicBezTo>
                  <a:cubicBezTo>
                    <a:pt x="9112" y="1932"/>
                    <a:pt x="8245" y="2432"/>
                    <a:pt x="7444" y="2999"/>
                  </a:cubicBezTo>
                  <a:cubicBezTo>
                    <a:pt x="6610" y="3566"/>
                    <a:pt x="5776" y="4167"/>
                    <a:pt x="5009" y="4800"/>
                  </a:cubicBezTo>
                  <a:cubicBezTo>
                    <a:pt x="4242" y="5468"/>
                    <a:pt x="3508" y="6201"/>
                    <a:pt x="2807" y="6935"/>
                  </a:cubicBezTo>
                  <a:lnTo>
                    <a:pt x="2707" y="7035"/>
                  </a:lnTo>
                  <a:cubicBezTo>
                    <a:pt x="2641" y="7135"/>
                    <a:pt x="2607" y="7202"/>
                    <a:pt x="2541" y="7302"/>
                  </a:cubicBezTo>
                  <a:cubicBezTo>
                    <a:pt x="2240" y="7836"/>
                    <a:pt x="2007" y="8403"/>
                    <a:pt x="1807" y="8970"/>
                  </a:cubicBezTo>
                  <a:cubicBezTo>
                    <a:pt x="1607" y="9504"/>
                    <a:pt x="1473" y="10004"/>
                    <a:pt x="1340" y="10505"/>
                  </a:cubicBezTo>
                  <a:cubicBezTo>
                    <a:pt x="1073" y="11505"/>
                    <a:pt x="839" y="12473"/>
                    <a:pt x="706" y="13473"/>
                  </a:cubicBezTo>
                  <a:cubicBezTo>
                    <a:pt x="539" y="14441"/>
                    <a:pt x="372" y="15441"/>
                    <a:pt x="272" y="16409"/>
                  </a:cubicBezTo>
                  <a:cubicBezTo>
                    <a:pt x="172" y="17409"/>
                    <a:pt x="72" y="18377"/>
                    <a:pt x="39" y="19378"/>
                  </a:cubicBezTo>
                  <a:cubicBezTo>
                    <a:pt x="1" y="20154"/>
                    <a:pt x="597" y="20597"/>
                    <a:pt x="1199" y="20597"/>
                  </a:cubicBezTo>
                  <a:cubicBezTo>
                    <a:pt x="1658" y="20597"/>
                    <a:pt x="2120" y="20340"/>
                    <a:pt x="2307" y="19778"/>
                  </a:cubicBezTo>
                  <a:lnTo>
                    <a:pt x="3208" y="17043"/>
                  </a:lnTo>
                  <a:cubicBezTo>
                    <a:pt x="3508" y="16142"/>
                    <a:pt x="3808" y="15241"/>
                    <a:pt x="4108" y="14341"/>
                  </a:cubicBezTo>
                  <a:cubicBezTo>
                    <a:pt x="4409" y="13440"/>
                    <a:pt x="4742" y="12539"/>
                    <a:pt x="5076" y="11705"/>
                  </a:cubicBezTo>
                  <a:cubicBezTo>
                    <a:pt x="5242" y="11305"/>
                    <a:pt x="5409" y="10871"/>
                    <a:pt x="5576" y="10505"/>
                  </a:cubicBezTo>
                  <a:cubicBezTo>
                    <a:pt x="5699" y="10258"/>
                    <a:pt x="5823" y="10029"/>
                    <a:pt x="5960" y="9805"/>
                  </a:cubicBezTo>
                  <a:lnTo>
                    <a:pt x="5960" y="9805"/>
                  </a:lnTo>
                  <a:cubicBezTo>
                    <a:pt x="6555" y="9301"/>
                    <a:pt x="7154" y="8775"/>
                    <a:pt x="7811" y="8336"/>
                  </a:cubicBezTo>
                  <a:cubicBezTo>
                    <a:pt x="8478" y="7836"/>
                    <a:pt x="9212" y="7336"/>
                    <a:pt x="9946" y="6902"/>
                  </a:cubicBezTo>
                  <a:cubicBezTo>
                    <a:pt x="10680" y="6468"/>
                    <a:pt x="11447" y="6035"/>
                    <a:pt x="12214" y="5634"/>
                  </a:cubicBezTo>
                  <a:cubicBezTo>
                    <a:pt x="12581" y="5434"/>
                    <a:pt x="12981" y="5234"/>
                    <a:pt x="13348" y="5034"/>
                  </a:cubicBezTo>
                  <a:lnTo>
                    <a:pt x="13949" y="4767"/>
                  </a:lnTo>
                  <a:lnTo>
                    <a:pt x="14482" y="4534"/>
                  </a:lnTo>
                  <a:lnTo>
                    <a:pt x="14582" y="4467"/>
                  </a:lnTo>
                  <a:cubicBezTo>
                    <a:pt x="15750" y="3966"/>
                    <a:pt x="16284" y="2599"/>
                    <a:pt x="15783" y="1431"/>
                  </a:cubicBezTo>
                  <a:cubicBezTo>
                    <a:pt x="15427" y="541"/>
                    <a:pt x="14548" y="0"/>
                    <a:pt x="13633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Google Shape;188;p16">
              <a:extLst>
                <a:ext uri="{FF2B5EF4-FFF2-40B4-BE49-F238E27FC236}">
                  <a16:creationId xmlns:a16="http://schemas.microsoft.com/office/drawing/2014/main" id="{71E48F13-E49C-5C5E-9AFA-39F06C0704B2}"/>
                </a:ext>
              </a:extLst>
            </p:cNvPr>
            <p:cNvSpPr/>
            <p:nvPr/>
          </p:nvSpPr>
          <p:spPr>
            <a:xfrm>
              <a:off x="2602875" y="1721400"/>
              <a:ext cx="221025" cy="232375"/>
            </a:xfrm>
            <a:custGeom>
              <a:avLst/>
              <a:gdLst/>
              <a:ahLst/>
              <a:cxnLst/>
              <a:rect l="l" t="t" r="r" b="b"/>
              <a:pathLst>
                <a:path w="8841" h="9295" extrusionOk="0">
                  <a:moveTo>
                    <a:pt x="5992" y="1"/>
                  </a:moveTo>
                  <a:cubicBezTo>
                    <a:pt x="4782" y="1"/>
                    <a:pt x="3208" y="496"/>
                    <a:pt x="601" y="1623"/>
                  </a:cubicBezTo>
                  <a:cubicBezTo>
                    <a:pt x="1" y="4725"/>
                    <a:pt x="1936" y="9295"/>
                    <a:pt x="1936" y="9295"/>
                  </a:cubicBezTo>
                  <a:cubicBezTo>
                    <a:pt x="1936" y="9295"/>
                    <a:pt x="8507" y="5859"/>
                    <a:pt x="8841" y="1089"/>
                  </a:cubicBezTo>
                  <a:cubicBezTo>
                    <a:pt x="7864" y="396"/>
                    <a:pt x="7074" y="1"/>
                    <a:pt x="5992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Google Shape;189;p16">
              <a:extLst>
                <a:ext uri="{FF2B5EF4-FFF2-40B4-BE49-F238E27FC236}">
                  <a16:creationId xmlns:a16="http://schemas.microsoft.com/office/drawing/2014/main" id="{673B8EEB-AD71-207A-C4C7-125AF0E0560A}"/>
                </a:ext>
              </a:extLst>
            </p:cNvPr>
            <p:cNvSpPr/>
            <p:nvPr/>
          </p:nvSpPr>
          <p:spPr>
            <a:xfrm>
              <a:off x="2784675" y="1706925"/>
              <a:ext cx="157650" cy="138450"/>
            </a:xfrm>
            <a:custGeom>
              <a:avLst/>
              <a:gdLst/>
              <a:ahLst/>
              <a:cxnLst/>
              <a:rect l="l" t="t" r="r" b="b"/>
              <a:pathLst>
                <a:path w="6306" h="5538" extrusionOk="0">
                  <a:moveTo>
                    <a:pt x="1402" y="0"/>
                  </a:moveTo>
                  <a:cubicBezTo>
                    <a:pt x="935" y="267"/>
                    <a:pt x="468" y="467"/>
                    <a:pt x="1" y="667"/>
                  </a:cubicBezTo>
                  <a:cubicBezTo>
                    <a:pt x="501" y="2669"/>
                    <a:pt x="4070" y="5537"/>
                    <a:pt x="4070" y="5537"/>
                  </a:cubicBezTo>
                  <a:cubicBezTo>
                    <a:pt x="4070" y="5537"/>
                    <a:pt x="4804" y="3369"/>
                    <a:pt x="6305" y="3369"/>
                  </a:cubicBezTo>
                  <a:cubicBezTo>
                    <a:pt x="5571" y="2402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Google Shape;190;p16">
              <a:extLst>
                <a:ext uri="{FF2B5EF4-FFF2-40B4-BE49-F238E27FC236}">
                  <a16:creationId xmlns:a16="http://schemas.microsoft.com/office/drawing/2014/main" id="{084EE0C2-AC10-0D07-D977-8802C57D368F}"/>
                </a:ext>
              </a:extLst>
            </p:cNvPr>
            <p:cNvSpPr/>
            <p:nvPr/>
          </p:nvSpPr>
          <p:spPr>
            <a:xfrm>
              <a:off x="2964800" y="1740150"/>
              <a:ext cx="70075" cy="101900"/>
            </a:xfrm>
            <a:custGeom>
              <a:avLst/>
              <a:gdLst/>
              <a:ahLst/>
              <a:cxnLst/>
              <a:rect l="l" t="t" r="r" b="b"/>
              <a:pathLst>
                <a:path w="2803" h="4076" extrusionOk="0">
                  <a:moveTo>
                    <a:pt x="142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635" y="439"/>
                    <a:pt x="835" y="1273"/>
                    <a:pt x="535" y="1974"/>
                  </a:cubicBezTo>
                  <a:cubicBezTo>
                    <a:pt x="535" y="1974"/>
                    <a:pt x="1669" y="2407"/>
                    <a:pt x="2036" y="4075"/>
                  </a:cubicBezTo>
                  <a:cubicBezTo>
                    <a:pt x="2803" y="873"/>
                    <a:pt x="1302" y="372"/>
                    <a:pt x="1302" y="372"/>
                  </a:cubicBezTo>
                  <a:cubicBezTo>
                    <a:pt x="972" y="133"/>
                    <a:pt x="561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Google Shape;191;p16">
              <a:extLst>
                <a:ext uri="{FF2B5EF4-FFF2-40B4-BE49-F238E27FC236}">
                  <a16:creationId xmlns:a16="http://schemas.microsoft.com/office/drawing/2014/main" id="{CB1DF873-3B0D-B783-B8E7-7D3D1DA6F99B}"/>
                </a:ext>
              </a:extLst>
            </p:cNvPr>
            <p:cNvSpPr/>
            <p:nvPr/>
          </p:nvSpPr>
          <p:spPr>
            <a:xfrm>
              <a:off x="2688775" y="1266300"/>
              <a:ext cx="357525" cy="246325"/>
            </a:xfrm>
            <a:custGeom>
              <a:avLst/>
              <a:gdLst/>
              <a:ahLst/>
              <a:cxnLst/>
              <a:rect l="l" t="t" r="r" b="b"/>
              <a:pathLst>
                <a:path w="14301" h="9853" extrusionOk="0">
                  <a:moveTo>
                    <a:pt x="8999" y="0"/>
                  </a:moveTo>
                  <a:cubicBezTo>
                    <a:pt x="7428" y="0"/>
                    <a:pt x="5693" y="556"/>
                    <a:pt x="4037" y="1747"/>
                  </a:cubicBezTo>
                  <a:cubicBezTo>
                    <a:pt x="1" y="4683"/>
                    <a:pt x="268" y="8218"/>
                    <a:pt x="4037" y="9853"/>
                  </a:cubicBezTo>
                  <a:cubicBezTo>
                    <a:pt x="5371" y="9219"/>
                    <a:pt x="6739" y="6050"/>
                    <a:pt x="4871" y="4583"/>
                  </a:cubicBezTo>
                  <a:lnTo>
                    <a:pt x="4871" y="4583"/>
                  </a:lnTo>
                  <a:cubicBezTo>
                    <a:pt x="5176" y="4634"/>
                    <a:pt x="5487" y="4661"/>
                    <a:pt x="5802" y="4661"/>
                  </a:cubicBezTo>
                  <a:cubicBezTo>
                    <a:pt x="7109" y="4661"/>
                    <a:pt x="8491" y="4203"/>
                    <a:pt x="9808" y="3182"/>
                  </a:cubicBezTo>
                  <a:cubicBezTo>
                    <a:pt x="10186" y="2886"/>
                    <a:pt x="10595" y="2773"/>
                    <a:pt x="11008" y="2773"/>
                  </a:cubicBezTo>
                  <a:cubicBezTo>
                    <a:pt x="12366" y="2773"/>
                    <a:pt x="13754" y="4004"/>
                    <a:pt x="14141" y="4004"/>
                  </a:cubicBezTo>
                  <a:cubicBezTo>
                    <a:pt x="14300" y="4004"/>
                    <a:pt x="14291" y="3797"/>
                    <a:pt x="14044" y="3215"/>
                  </a:cubicBezTo>
                  <a:cubicBezTo>
                    <a:pt x="13179" y="1149"/>
                    <a:pt x="11257" y="0"/>
                    <a:pt x="8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Google Shape;192;p16">
              <a:extLst>
                <a:ext uri="{FF2B5EF4-FFF2-40B4-BE49-F238E27FC236}">
                  <a16:creationId xmlns:a16="http://schemas.microsoft.com/office/drawing/2014/main" id="{D281057C-CFBD-ACBB-906F-F40E08549375}"/>
                </a:ext>
              </a:extLst>
            </p:cNvPr>
            <p:cNvSpPr/>
            <p:nvPr/>
          </p:nvSpPr>
          <p:spPr>
            <a:xfrm>
              <a:off x="2760500" y="1455900"/>
              <a:ext cx="144300" cy="39225"/>
            </a:xfrm>
            <a:custGeom>
              <a:avLst/>
              <a:gdLst/>
              <a:ahLst/>
              <a:cxnLst/>
              <a:rect l="l" t="t" r="r" b="b"/>
              <a:pathLst>
                <a:path w="5772" h="1569" extrusionOk="0">
                  <a:moveTo>
                    <a:pt x="5705" y="1"/>
                  </a:moveTo>
                  <a:cubicBezTo>
                    <a:pt x="5504" y="34"/>
                    <a:pt x="1101" y="1001"/>
                    <a:pt x="34" y="1435"/>
                  </a:cubicBezTo>
                  <a:cubicBezTo>
                    <a:pt x="0" y="1468"/>
                    <a:pt x="0" y="1568"/>
                    <a:pt x="67" y="1568"/>
                  </a:cubicBezTo>
                  <a:lnTo>
                    <a:pt x="101" y="1568"/>
                  </a:lnTo>
                  <a:cubicBezTo>
                    <a:pt x="1135" y="1101"/>
                    <a:pt x="5671" y="134"/>
                    <a:pt x="5738" y="134"/>
                  </a:cubicBezTo>
                  <a:cubicBezTo>
                    <a:pt x="5771" y="134"/>
                    <a:pt x="5771" y="101"/>
                    <a:pt x="5771" y="67"/>
                  </a:cubicBezTo>
                  <a:cubicBezTo>
                    <a:pt x="5771" y="34"/>
                    <a:pt x="5738" y="1"/>
                    <a:pt x="5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Google Shape;193;p16">
              <a:extLst>
                <a:ext uri="{FF2B5EF4-FFF2-40B4-BE49-F238E27FC236}">
                  <a16:creationId xmlns:a16="http://schemas.microsoft.com/office/drawing/2014/main" id="{7CD30AB8-C34C-7FA8-8DE0-5D0CE7F7B90D}"/>
                </a:ext>
              </a:extLst>
            </p:cNvPr>
            <p:cNvSpPr/>
            <p:nvPr/>
          </p:nvSpPr>
          <p:spPr>
            <a:xfrm>
              <a:off x="2913100" y="1526175"/>
              <a:ext cx="59250" cy="22950"/>
            </a:xfrm>
            <a:custGeom>
              <a:avLst/>
              <a:gdLst/>
              <a:ahLst/>
              <a:cxnLst/>
              <a:rect l="l" t="t" r="r" b="b"/>
              <a:pathLst>
                <a:path w="2370" h="918" extrusionOk="0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8"/>
                    <a:pt x="1" y="125"/>
                    <a:pt x="34" y="158"/>
                  </a:cubicBezTo>
                  <a:cubicBezTo>
                    <a:pt x="501" y="592"/>
                    <a:pt x="1135" y="859"/>
                    <a:pt x="1769" y="892"/>
                  </a:cubicBezTo>
                  <a:cubicBezTo>
                    <a:pt x="1852" y="909"/>
                    <a:pt x="1936" y="917"/>
                    <a:pt x="2019" y="917"/>
                  </a:cubicBezTo>
                  <a:cubicBezTo>
                    <a:pt x="2102" y="917"/>
                    <a:pt x="2186" y="909"/>
                    <a:pt x="2269" y="892"/>
                  </a:cubicBezTo>
                  <a:cubicBezTo>
                    <a:pt x="2336" y="892"/>
                    <a:pt x="2369" y="859"/>
                    <a:pt x="2336" y="792"/>
                  </a:cubicBezTo>
                  <a:cubicBezTo>
                    <a:pt x="2336" y="759"/>
                    <a:pt x="2302" y="726"/>
                    <a:pt x="2236" y="726"/>
                  </a:cubicBezTo>
                  <a:cubicBezTo>
                    <a:pt x="2129" y="739"/>
                    <a:pt x="2022" y="746"/>
                    <a:pt x="1916" y="746"/>
                  </a:cubicBezTo>
                  <a:cubicBezTo>
                    <a:pt x="1260" y="746"/>
                    <a:pt x="627" y="48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Google Shape;194;p16">
              <a:extLst>
                <a:ext uri="{FF2B5EF4-FFF2-40B4-BE49-F238E27FC236}">
                  <a16:creationId xmlns:a16="http://schemas.microsoft.com/office/drawing/2014/main" id="{24424B26-51BE-A804-4DFE-82526B00A17A}"/>
                </a:ext>
              </a:extLst>
            </p:cNvPr>
            <p:cNvSpPr/>
            <p:nvPr/>
          </p:nvSpPr>
          <p:spPr>
            <a:xfrm>
              <a:off x="2737150" y="1470675"/>
              <a:ext cx="83900" cy="84575"/>
            </a:xfrm>
            <a:custGeom>
              <a:avLst/>
              <a:gdLst/>
              <a:ahLst/>
              <a:cxnLst/>
              <a:rect l="l" t="t" r="r" b="b"/>
              <a:pathLst>
                <a:path w="3356" h="3383" extrusionOk="0">
                  <a:moveTo>
                    <a:pt x="1171" y="1"/>
                  </a:moveTo>
                  <a:cubicBezTo>
                    <a:pt x="1057" y="1"/>
                    <a:pt x="944" y="24"/>
                    <a:pt x="834" y="77"/>
                  </a:cubicBezTo>
                  <a:cubicBezTo>
                    <a:pt x="67" y="410"/>
                    <a:pt x="0" y="1578"/>
                    <a:pt x="568" y="2312"/>
                  </a:cubicBezTo>
                  <a:cubicBezTo>
                    <a:pt x="968" y="2912"/>
                    <a:pt x="1602" y="3279"/>
                    <a:pt x="2302" y="3379"/>
                  </a:cubicBezTo>
                  <a:cubicBezTo>
                    <a:pt x="2330" y="3381"/>
                    <a:pt x="2357" y="3382"/>
                    <a:pt x="2383" y="3382"/>
                  </a:cubicBezTo>
                  <a:cubicBezTo>
                    <a:pt x="3181" y="3382"/>
                    <a:pt x="3356" y="2417"/>
                    <a:pt x="2936" y="1545"/>
                  </a:cubicBezTo>
                  <a:cubicBezTo>
                    <a:pt x="2593" y="858"/>
                    <a:pt x="1858" y="1"/>
                    <a:pt x="117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Google Shape;195;p16">
              <a:extLst>
                <a:ext uri="{FF2B5EF4-FFF2-40B4-BE49-F238E27FC236}">
                  <a16:creationId xmlns:a16="http://schemas.microsoft.com/office/drawing/2014/main" id="{2D61A866-090A-AC5F-FBD8-5ACE8489D1B2}"/>
                </a:ext>
              </a:extLst>
            </p:cNvPr>
            <p:cNvSpPr/>
            <p:nvPr/>
          </p:nvSpPr>
          <p:spPr>
            <a:xfrm>
              <a:off x="2899775" y="1391600"/>
              <a:ext cx="86750" cy="112700"/>
            </a:xfrm>
            <a:custGeom>
              <a:avLst/>
              <a:gdLst/>
              <a:ahLst/>
              <a:cxnLst/>
              <a:rect l="l" t="t" r="r" b="b"/>
              <a:pathLst>
                <a:path w="3470" h="4508" extrusionOk="0">
                  <a:moveTo>
                    <a:pt x="1635" y="171"/>
                  </a:moveTo>
                  <a:cubicBezTo>
                    <a:pt x="2435" y="171"/>
                    <a:pt x="3136" y="1005"/>
                    <a:pt x="3236" y="2172"/>
                  </a:cubicBezTo>
                  <a:cubicBezTo>
                    <a:pt x="3302" y="3340"/>
                    <a:pt x="2669" y="4341"/>
                    <a:pt x="1835" y="4374"/>
                  </a:cubicBezTo>
                  <a:cubicBezTo>
                    <a:pt x="1806" y="4376"/>
                    <a:pt x="1777" y="4377"/>
                    <a:pt x="1748" y="4377"/>
                  </a:cubicBezTo>
                  <a:cubicBezTo>
                    <a:pt x="950" y="4377"/>
                    <a:pt x="263" y="3499"/>
                    <a:pt x="167" y="2373"/>
                  </a:cubicBezTo>
                  <a:cubicBezTo>
                    <a:pt x="134" y="1839"/>
                    <a:pt x="234" y="1305"/>
                    <a:pt x="534" y="838"/>
                  </a:cubicBezTo>
                  <a:cubicBezTo>
                    <a:pt x="734" y="471"/>
                    <a:pt x="1134" y="204"/>
                    <a:pt x="1568" y="171"/>
                  </a:cubicBezTo>
                  <a:close/>
                  <a:moveTo>
                    <a:pt x="1626" y="1"/>
                  </a:moveTo>
                  <a:cubicBezTo>
                    <a:pt x="1595" y="1"/>
                    <a:pt x="1565" y="2"/>
                    <a:pt x="1535" y="4"/>
                  </a:cubicBezTo>
                  <a:cubicBezTo>
                    <a:pt x="1068" y="71"/>
                    <a:pt x="667" y="338"/>
                    <a:pt x="434" y="738"/>
                  </a:cubicBezTo>
                  <a:cubicBezTo>
                    <a:pt x="134" y="1238"/>
                    <a:pt x="0" y="1805"/>
                    <a:pt x="33" y="2373"/>
                  </a:cubicBezTo>
                  <a:cubicBezTo>
                    <a:pt x="134" y="3573"/>
                    <a:pt x="901" y="4507"/>
                    <a:pt x="1768" y="4507"/>
                  </a:cubicBezTo>
                  <a:lnTo>
                    <a:pt x="1868" y="4507"/>
                  </a:lnTo>
                  <a:cubicBezTo>
                    <a:pt x="2769" y="4441"/>
                    <a:pt x="3469" y="3373"/>
                    <a:pt x="3369" y="2139"/>
                  </a:cubicBezTo>
                  <a:cubicBezTo>
                    <a:pt x="3272" y="945"/>
                    <a:pt x="2520" y="1"/>
                    <a:pt x="16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Google Shape;196;p16">
              <a:extLst>
                <a:ext uri="{FF2B5EF4-FFF2-40B4-BE49-F238E27FC236}">
                  <a16:creationId xmlns:a16="http://schemas.microsoft.com/office/drawing/2014/main" id="{88575AC8-08D4-8263-1818-9493CCBFE176}"/>
                </a:ext>
              </a:extLst>
            </p:cNvPr>
            <p:cNvSpPr/>
            <p:nvPr/>
          </p:nvSpPr>
          <p:spPr>
            <a:xfrm>
              <a:off x="2997325" y="1385825"/>
              <a:ext cx="85100" cy="112625"/>
            </a:xfrm>
            <a:custGeom>
              <a:avLst/>
              <a:gdLst/>
              <a:ahLst/>
              <a:cxnLst/>
              <a:rect l="l" t="t" r="r" b="b"/>
              <a:pathLst>
                <a:path w="3404" h="4505" extrusionOk="0">
                  <a:moveTo>
                    <a:pt x="1635" y="135"/>
                  </a:moveTo>
                  <a:cubicBezTo>
                    <a:pt x="2436" y="135"/>
                    <a:pt x="3136" y="1036"/>
                    <a:pt x="3237" y="2170"/>
                  </a:cubicBezTo>
                  <a:cubicBezTo>
                    <a:pt x="3270" y="2704"/>
                    <a:pt x="3136" y="3237"/>
                    <a:pt x="2870" y="3671"/>
                  </a:cubicBezTo>
                  <a:cubicBezTo>
                    <a:pt x="2669" y="4071"/>
                    <a:pt x="2269" y="4338"/>
                    <a:pt x="1836" y="4371"/>
                  </a:cubicBezTo>
                  <a:lnTo>
                    <a:pt x="1769" y="4371"/>
                  </a:lnTo>
                  <a:cubicBezTo>
                    <a:pt x="968" y="4371"/>
                    <a:pt x="234" y="3504"/>
                    <a:pt x="168" y="2370"/>
                  </a:cubicBezTo>
                  <a:cubicBezTo>
                    <a:pt x="134" y="1836"/>
                    <a:pt x="234" y="1303"/>
                    <a:pt x="535" y="836"/>
                  </a:cubicBezTo>
                  <a:cubicBezTo>
                    <a:pt x="735" y="435"/>
                    <a:pt x="1102" y="202"/>
                    <a:pt x="1535" y="135"/>
                  </a:cubicBezTo>
                  <a:close/>
                  <a:moveTo>
                    <a:pt x="1584" y="1"/>
                  </a:moveTo>
                  <a:cubicBezTo>
                    <a:pt x="1568" y="1"/>
                    <a:pt x="1552" y="1"/>
                    <a:pt x="1535" y="2"/>
                  </a:cubicBezTo>
                  <a:cubicBezTo>
                    <a:pt x="1068" y="68"/>
                    <a:pt x="635" y="335"/>
                    <a:pt x="401" y="769"/>
                  </a:cubicBezTo>
                  <a:cubicBezTo>
                    <a:pt x="134" y="1236"/>
                    <a:pt x="1" y="1803"/>
                    <a:pt x="34" y="2370"/>
                  </a:cubicBezTo>
                  <a:cubicBezTo>
                    <a:pt x="134" y="3571"/>
                    <a:pt x="902" y="4505"/>
                    <a:pt x="1769" y="4505"/>
                  </a:cubicBezTo>
                  <a:lnTo>
                    <a:pt x="1836" y="4505"/>
                  </a:lnTo>
                  <a:cubicBezTo>
                    <a:pt x="2336" y="4438"/>
                    <a:pt x="2736" y="4171"/>
                    <a:pt x="2970" y="3771"/>
                  </a:cubicBezTo>
                  <a:cubicBezTo>
                    <a:pt x="3270" y="3271"/>
                    <a:pt x="3403" y="2704"/>
                    <a:pt x="3370" y="2137"/>
                  </a:cubicBezTo>
                  <a:cubicBezTo>
                    <a:pt x="3272" y="924"/>
                    <a:pt x="2497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Google Shape;197;p16">
              <a:extLst>
                <a:ext uri="{FF2B5EF4-FFF2-40B4-BE49-F238E27FC236}">
                  <a16:creationId xmlns:a16="http://schemas.microsoft.com/office/drawing/2014/main" id="{36D925FD-8A60-3EE9-4B6D-69B47A0F6126}"/>
                </a:ext>
              </a:extLst>
            </p:cNvPr>
            <p:cNvSpPr/>
            <p:nvPr/>
          </p:nvSpPr>
          <p:spPr>
            <a:xfrm>
              <a:off x="2980650" y="1442650"/>
              <a:ext cx="21725" cy="6600"/>
            </a:xfrm>
            <a:custGeom>
              <a:avLst/>
              <a:gdLst/>
              <a:ahLst/>
              <a:cxnLst/>
              <a:rect l="l" t="t" r="r" b="b"/>
              <a:pathLst>
                <a:path w="869" h="264" extrusionOk="0">
                  <a:moveTo>
                    <a:pt x="531" y="1"/>
                  </a:moveTo>
                  <a:cubicBezTo>
                    <a:pt x="301" y="1"/>
                    <a:pt x="56" y="164"/>
                    <a:pt x="34" y="164"/>
                  </a:cubicBezTo>
                  <a:cubicBezTo>
                    <a:pt x="1" y="164"/>
                    <a:pt x="1" y="197"/>
                    <a:pt x="34" y="230"/>
                  </a:cubicBezTo>
                  <a:cubicBezTo>
                    <a:pt x="67" y="264"/>
                    <a:pt x="101" y="264"/>
                    <a:pt x="134" y="264"/>
                  </a:cubicBezTo>
                  <a:cubicBezTo>
                    <a:pt x="134" y="264"/>
                    <a:pt x="360" y="135"/>
                    <a:pt x="543" y="135"/>
                  </a:cubicBezTo>
                  <a:cubicBezTo>
                    <a:pt x="622" y="135"/>
                    <a:pt x="694" y="159"/>
                    <a:pt x="735" y="230"/>
                  </a:cubicBezTo>
                  <a:cubicBezTo>
                    <a:pt x="768" y="264"/>
                    <a:pt x="768" y="264"/>
                    <a:pt x="801" y="264"/>
                  </a:cubicBezTo>
                  <a:cubicBezTo>
                    <a:pt x="801" y="264"/>
                    <a:pt x="801" y="264"/>
                    <a:pt x="801" y="230"/>
                  </a:cubicBezTo>
                  <a:cubicBezTo>
                    <a:pt x="835" y="230"/>
                    <a:pt x="868" y="197"/>
                    <a:pt x="835" y="164"/>
                  </a:cubicBezTo>
                  <a:cubicBezTo>
                    <a:pt x="757" y="41"/>
                    <a:pt x="646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Google Shape;198;p16">
              <a:extLst>
                <a:ext uri="{FF2B5EF4-FFF2-40B4-BE49-F238E27FC236}">
                  <a16:creationId xmlns:a16="http://schemas.microsoft.com/office/drawing/2014/main" id="{0757DD59-C2FC-712B-E071-D3B330945FA0}"/>
                </a:ext>
              </a:extLst>
            </p:cNvPr>
            <p:cNvSpPr/>
            <p:nvPr/>
          </p:nvSpPr>
          <p:spPr>
            <a:xfrm>
              <a:off x="2919775" y="1435050"/>
              <a:ext cx="16700" cy="9950"/>
            </a:xfrm>
            <a:custGeom>
              <a:avLst/>
              <a:gdLst/>
              <a:ahLst/>
              <a:cxnLst/>
              <a:rect l="l" t="t" r="r" b="b"/>
              <a:pathLst>
                <a:path w="668" h="398" extrusionOk="0">
                  <a:moveTo>
                    <a:pt x="668" y="1"/>
                  </a:moveTo>
                  <a:lnTo>
                    <a:pt x="1" y="301"/>
                  </a:lnTo>
                  <a:cubicBezTo>
                    <a:pt x="91" y="370"/>
                    <a:pt x="173" y="398"/>
                    <a:pt x="245" y="398"/>
                  </a:cubicBezTo>
                  <a:cubicBezTo>
                    <a:pt x="521" y="398"/>
                    <a:pt x="668" y="1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5" name="Google Shape;492;p20">
            <a:extLst>
              <a:ext uri="{FF2B5EF4-FFF2-40B4-BE49-F238E27FC236}">
                <a16:creationId xmlns:a16="http://schemas.microsoft.com/office/drawing/2014/main" id="{0C90DE26-5D49-1734-A959-4ACCD6D723E1}"/>
              </a:ext>
            </a:extLst>
          </p:cNvPr>
          <p:cNvGrpSpPr/>
          <p:nvPr/>
        </p:nvGrpSpPr>
        <p:grpSpPr>
          <a:xfrm>
            <a:off x="3499812" y="2841158"/>
            <a:ext cx="2063286" cy="2115928"/>
            <a:chOff x="457200" y="2853025"/>
            <a:chExt cx="1797179" cy="1883576"/>
          </a:xfrm>
        </p:grpSpPr>
        <p:sp>
          <p:nvSpPr>
            <p:cNvPr id="376" name="Google Shape;493;p20">
              <a:extLst>
                <a:ext uri="{FF2B5EF4-FFF2-40B4-BE49-F238E27FC236}">
                  <a16:creationId xmlns:a16="http://schemas.microsoft.com/office/drawing/2014/main" id="{564CC8AC-200D-2C67-ED77-8EB61D763E29}"/>
                </a:ext>
              </a:extLst>
            </p:cNvPr>
            <p:cNvSpPr/>
            <p:nvPr/>
          </p:nvSpPr>
          <p:spPr>
            <a:xfrm>
              <a:off x="533291" y="3965591"/>
              <a:ext cx="1465935" cy="761034"/>
            </a:xfrm>
            <a:custGeom>
              <a:avLst/>
              <a:gdLst/>
              <a:ahLst/>
              <a:cxnLst/>
              <a:rect l="l" t="t" r="r" b="b"/>
              <a:pathLst>
                <a:path w="48836" h="25353" extrusionOk="0">
                  <a:moveTo>
                    <a:pt x="29355" y="1"/>
                  </a:moveTo>
                  <a:cubicBezTo>
                    <a:pt x="14110" y="1"/>
                    <a:pt x="0" y="8907"/>
                    <a:pt x="0" y="16246"/>
                  </a:cubicBezTo>
                  <a:cubicBezTo>
                    <a:pt x="0" y="23551"/>
                    <a:pt x="12342" y="25352"/>
                    <a:pt x="27520" y="25352"/>
                  </a:cubicBezTo>
                  <a:cubicBezTo>
                    <a:pt x="42731" y="25352"/>
                    <a:pt x="48835" y="23551"/>
                    <a:pt x="48835" y="16246"/>
                  </a:cubicBezTo>
                  <a:cubicBezTo>
                    <a:pt x="48835" y="8907"/>
                    <a:pt x="44565" y="1"/>
                    <a:pt x="29355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Google Shape;494;p20">
              <a:extLst>
                <a:ext uri="{FF2B5EF4-FFF2-40B4-BE49-F238E27FC236}">
                  <a16:creationId xmlns:a16="http://schemas.microsoft.com/office/drawing/2014/main" id="{FDAE69D2-1F0B-0C56-B404-AF183A240451}"/>
                </a:ext>
              </a:extLst>
            </p:cNvPr>
            <p:cNvSpPr/>
            <p:nvPr/>
          </p:nvSpPr>
          <p:spPr>
            <a:xfrm>
              <a:off x="457200" y="3547790"/>
              <a:ext cx="665878" cy="1073006"/>
            </a:xfrm>
            <a:custGeom>
              <a:avLst/>
              <a:gdLst/>
              <a:ahLst/>
              <a:cxnLst/>
              <a:rect l="l" t="t" r="r" b="b"/>
              <a:pathLst>
                <a:path w="22183" h="35746" extrusionOk="0">
                  <a:moveTo>
                    <a:pt x="9110" y="0"/>
                  </a:moveTo>
                  <a:cubicBezTo>
                    <a:pt x="3032" y="0"/>
                    <a:pt x="1092" y="9994"/>
                    <a:pt x="567" y="19891"/>
                  </a:cubicBezTo>
                  <a:cubicBezTo>
                    <a:pt x="0" y="29965"/>
                    <a:pt x="2769" y="35402"/>
                    <a:pt x="9140" y="35735"/>
                  </a:cubicBezTo>
                  <a:cubicBezTo>
                    <a:pt x="9270" y="35742"/>
                    <a:pt x="9399" y="35746"/>
                    <a:pt x="9528" y="35746"/>
                  </a:cubicBezTo>
                  <a:cubicBezTo>
                    <a:pt x="15705" y="35746"/>
                    <a:pt x="21093" y="27990"/>
                    <a:pt x="21649" y="18123"/>
                  </a:cubicBezTo>
                  <a:cubicBezTo>
                    <a:pt x="22183" y="8082"/>
                    <a:pt x="15811" y="343"/>
                    <a:pt x="9440" y="10"/>
                  </a:cubicBezTo>
                  <a:cubicBezTo>
                    <a:pt x="9329" y="3"/>
                    <a:pt x="9219" y="0"/>
                    <a:pt x="9110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Google Shape;495;p20">
              <a:extLst>
                <a:ext uri="{FF2B5EF4-FFF2-40B4-BE49-F238E27FC236}">
                  <a16:creationId xmlns:a16="http://schemas.microsoft.com/office/drawing/2014/main" id="{B39D8465-801B-9898-6E8A-2DC7ED667C24}"/>
                </a:ext>
              </a:extLst>
            </p:cNvPr>
            <p:cNvSpPr/>
            <p:nvPr/>
          </p:nvSpPr>
          <p:spPr>
            <a:xfrm>
              <a:off x="771591" y="3691660"/>
              <a:ext cx="842111" cy="567541"/>
            </a:xfrm>
            <a:custGeom>
              <a:avLst/>
              <a:gdLst/>
              <a:ahLst/>
              <a:cxnLst/>
              <a:rect l="l" t="t" r="r" b="b"/>
              <a:pathLst>
                <a:path w="28054" h="18907" extrusionOk="0">
                  <a:moveTo>
                    <a:pt x="3662" y="1"/>
                  </a:moveTo>
                  <a:cubicBezTo>
                    <a:pt x="1832" y="1"/>
                    <a:pt x="1342" y="4719"/>
                    <a:pt x="634" y="9127"/>
                  </a:cubicBezTo>
                  <a:cubicBezTo>
                    <a:pt x="0" y="13075"/>
                    <a:pt x="611" y="17297"/>
                    <a:pt x="5005" y="17297"/>
                  </a:cubicBezTo>
                  <a:cubicBezTo>
                    <a:pt x="5697" y="17297"/>
                    <a:pt x="6483" y="17193"/>
                    <a:pt x="7372" y="16966"/>
                  </a:cubicBezTo>
                  <a:cubicBezTo>
                    <a:pt x="8425" y="16697"/>
                    <a:pt x="9441" y="16587"/>
                    <a:pt x="10411" y="16587"/>
                  </a:cubicBezTo>
                  <a:cubicBezTo>
                    <a:pt x="14858" y="16587"/>
                    <a:pt x="18331" y="18907"/>
                    <a:pt x="19957" y="18907"/>
                  </a:cubicBezTo>
                  <a:cubicBezTo>
                    <a:pt x="20178" y="18907"/>
                    <a:pt x="20365" y="18864"/>
                    <a:pt x="20515" y="18767"/>
                  </a:cubicBezTo>
                  <a:cubicBezTo>
                    <a:pt x="22416" y="17499"/>
                    <a:pt x="13643" y="16432"/>
                    <a:pt x="15711" y="14364"/>
                  </a:cubicBezTo>
                  <a:cubicBezTo>
                    <a:pt x="17780" y="12262"/>
                    <a:pt x="28054" y="13430"/>
                    <a:pt x="27520" y="11328"/>
                  </a:cubicBezTo>
                  <a:cubicBezTo>
                    <a:pt x="27208" y="10119"/>
                    <a:pt x="25058" y="9868"/>
                    <a:pt x="23328" y="9868"/>
                  </a:cubicBezTo>
                  <a:cubicBezTo>
                    <a:pt x="22099" y="9868"/>
                    <a:pt x="21082" y="9994"/>
                    <a:pt x="21082" y="9994"/>
                  </a:cubicBezTo>
                  <a:cubicBezTo>
                    <a:pt x="12276" y="9394"/>
                    <a:pt x="5838" y="387"/>
                    <a:pt x="3870" y="20"/>
                  </a:cubicBezTo>
                  <a:cubicBezTo>
                    <a:pt x="3799" y="7"/>
                    <a:pt x="3730" y="1"/>
                    <a:pt x="3662" y="1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Google Shape;496;p20">
              <a:extLst>
                <a:ext uri="{FF2B5EF4-FFF2-40B4-BE49-F238E27FC236}">
                  <a16:creationId xmlns:a16="http://schemas.microsoft.com/office/drawing/2014/main" id="{8AC91895-CB38-A665-C337-A5C198D86B94}"/>
                </a:ext>
              </a:extLst>
            </p:cNvPr>
            <p:cNvSpPr/>
            <p:nvPr/>
          </p:nvSpPr>
          <p:spPr>
            <a:xfrm>
              <a:off x="654137" y="4209236"/>
              <a:ext cx="198596" cy="77535"/>
            </a:xfrm>
            <a:custGeom>
              <a:avLst/>
              <a:gdLst/>
              <a:ahLst/>
              <a:cxnLst/>
              <a:rect l="l" t="t" r="r" b="b"/>
              <a:pathLst>
                <a:path w="6616" h="2583" extrusionOk="0">
                  <a:moveTo>
                    <a:pt x="3923" y="0"/>
                  </a:moveTo>
                  <a:cubicBezTo>
                    <a:pt x="2240" y="0"/>
                    <a:pt x="358" y="315"/>
                    <a:pt x="177" y="1691"/>
                  </a:cubicBezTo>
                  <a:cubicBezTo>
                    <a:pt x="93" y="2338"/>
                    <a:pt x="1" y="2583"/>
                    <a:pt x="25" y="2583"/>
                  </a:cubicBezTo>
                  <a:cubicBezTo>
                    <a:pt x="97" y="2583"/>
                    <a:pt x="1200" y="423"/>
                    <a:pt x="6615" y="223"/>
                  </a:cubicBezTo>
                  <a:cubicBezTo>
                    <a:pt x="6615" y="223"/>
                    <a:pt x="5340" y="0"/>
                    <a:pt x="3923" y="0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Google Shape;497;p20">
              <a:extLst>
                <a:ext uri="{FF2B5EF4-FFF2-40B4-BE49-F238E27FC236}">
                  <a16:creationId xmlns:a16="http://schemas.microsoft.com/office/drawing/2014/main" id="{E6B6F70E-3030-8E44-D0AA-9B35792AF225}"/>
                </a:ext>
              </a:extLst>
            </p:cNvPr>
            <p:cNvSpPr/>
            <p:nvPr/>
          </p:nvSpPr>
          <p:spPr>
            <a:xfrm>
              <a:off x="472208" y="4260985"/>
              <a:ext cx="1478932" cy="464641"/>
            </a:xfrm>
            <a:custGeom>
              <a:avLst/>
              <a:gdLst/>
              <a:ahLst/>
              <a:cxnLst/>
              <a:rect l="l" t="t" r="r" b="b"/>
              <a:pathLst>
                <a:path w="49269" h="15479" extrusionOk="0">
                  <a:moveTo>
                    <a:pt x="0" y="0"/>
                  </a:moveTo>
                  <a:cubicBezTo>
                    <a:pt x="167" y="4170"/>
                    <a:pt x="1101" y="7305"/>
                    <a:pt x="2836" y="9307"/>
                  </a:cubicBezTo>
                  <a:cubicBezTo>
                    <a:pt x="5735" y="14150"/>
                    <a:pt x="16345" y="15479"/>
                    <a:pt x="29076" y="15479"/>
                  </a:cubicBezTo>
                  <a:cubicBezTo>
                    <a:pt x="29235" y="15479"/>
                    <a:pt x="29395" y="15478"/>
                    <a:pt x="29555" y="15478"/>
                  </a:cubicBezTo>
                  <a:cubicBezTo>
                    <a:pt x="39996" y="15478"/>
                    <a:pt x="46167" y="14644"/>
                    <a:pt x="48969" y="11742"/>
                  </a:cubicBezTo>
                  <a:cubicBezTo>
                    <a:pt x="49269" y="10941"/>
                    <a:pt x="49269" y="10174"/>
                    <a:pt x="48435" y="9907"/>
                  </a:cubicBezTo>
                  <a:cubicBezTo>
                    <a:pt x="48321" y="9869"/>
                    <a:pt x="48200" y="9851"/>
                    <a:pt x="48070" y="9851"/>
                  </a:cubicBezTo>
                  <a:cubicBezTo>
                    <a:pt x="46079" y="9851"/>
                    <a:pt x="41956" y="14029"/>
                    <a:pt x="27567" y="14029"/>
                  </a:cubicBezTo>
                  <a:cubicBezTo>
                    <a:pt x="26408" y="14029"/>
                    <a:pt x="25181" y="14002"/>
                    <a:pt x="23884" y="13943"/>
                  </a:cubicBezTo>
                  <a:cubicBezTo>
                    <a:pt x="5438" y="13110"/>
                    <a:pt x="801" y="7939"/>
                    <a:pt x="0" y="0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Google Shape;498;p20">
              <a:extLst>
                <a:ext uri="{FF2B5EF4-FFF2-40B4-BE49-F238E27FC236}">
                  <a16:creationId xmlns:a16="http://schemas.microsoft.com/office/drawing/2014/main" id="{7A5EC924-9E32-089A-1640-B23153E3277D}"/>
                </a:ext>
              </a:extLst>
            </p:cNvPr>
            <p:cNvSpPr/>
            <p:nvPr/>
          </p:nvSpPr>
          <p:spPr>
            <a:xfrm>
              <a:off x="1404367" y="3517023"/>
              <a:ext cx="106172" cy="85160"/>
            </a:xfrm>
            <a:custGeom>
              <a:avLst/>
              <a:gdLst/>
              <a:ahLst/>
              <a:cxnLst/>
              <a:rect l="l" t="t" r="r" b="b"/>
              <a:pathLst>
                <a:path w="3537" h="2837" extrusionOk="0">
                  <a:moveTo>
                    <a:pt x="3537" y="1"/>
                  </a:moveTo>
                  <a:cubicBezTo>
                    <a:pt x="3036" y="101"/>
                    <a:pt x="2569" y="334"/>
                    <a:pt x="2169" y="668"/>
                  </a:cubicBezTo>
                  <a:cubicBezTo>
                    <a:pt x="1728" y="1109"/>
                    <a:pt x="507" y="1135"/>
                    <a:pt x="226" y="1135"/>
                  </a:cubicBezTo>
                  <a:cubicBezTo>
                    <a:pt x="189" y="1135"/>
                    <a:pt x="168" y="1135"/>
                    <a:pt x="168" y="1135"/>
                  </a:cubicBezTo>
                  <a:lnTo>
                    <a:pt x="1" y="2836"/>
                  </a:lnTo>
                  <a:lnTo>
                    <a:pt x="3437" y="2636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B2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Google Shape;499;p20">
              <a:extLst>
                <a:ext uri="{FF2B5EF4-FFF2-40B4-BE49-F238E27FC236}">
                  <a16:creationId xmlns:a16="http://schemas.microsoft.com/office/drawing/2014/main" id="{36705026-5C5E-B959-C17C-A70B02B08CF6}"/>
                </a:ext>
              </a:extLst>
            </p:cNvPr>
            <p:cNvSpPr/>
            <p:nvPr/>
          </p:nvSpPr>
          <p:spPr>
            <a:xfrm>
              <a:off x="1046932" y="3212654"/>
              <a:ext cx="409559" cy="399353"/>
            </a:xfrm>
            <a:custGeom>
              <a:avLst/>
              <a:gdLst/>
              <a:ahLst/>
              <a:cxnLst/>
              <a:rect l="l" t="t" r="r" b="b"/>
              <a:pathLst>
                <a:path w="13644" h="13304" extrusionOk="0">
                  <a:moveTo>
                    <a:pt x="1668" y="0"/>
                  </a:moveTo>
                  <a:cubicBezTo>
                    <a:pt x="0" y="100"/>
                    <a:pt x="2335" y="10574"/>
                    <a:pt x="4404" y="12209"/>
                  </a:cubicBezTo>
                  <a:cubicBezTo>
                    <a:pt x="5504" y="13096"/>
                    <a:pt x="7972" y="13304"/>
                    <a:pt x="10042" y="13304"/>
                  </a:cubicBezTo>
                  <a:cubicBezTo>
                    <a:pt x="11864" y="13304"/>
                    <a:pt x="13377" y="13143"/>
                    <a:pt x="13377" y="13143"/>
                  </a:cubicBezTo>
                  <a:lnTo>
                    <a:pt x="13644" y="10908"/>
                  </a:lnTo>
                  <a:lnTo>
                    <a:pt x="13644" y="10908"/>
                  </a:lnTo>
                  <a:cubicBezTo>
                    <a:pt x="12672" y="10969"/>
                    <a:pt x="11822" y="11000"/>
                    <a:pt x="11077" y="11000"/>
                  </a:cubicBezTo>
                  <a:cubicBezTo>
                    <a:pt x="5676" y="11000"/>
                    <a:pt x="5746" y="9361"/>
                    <a:pt x="4837" y="5404"/>
                  </a:cubicBezTo>
                  <a:cubicBezTo>
                    <a:pt x="3803" y="867"/>
                    <a:pt x="2102" y="0"/>
                    <a:pt x="1668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Google Shape;500;p20">
              <a:extLst>
                <a:ext uri="{FF2B5EF4-FFF2-40B4-BE49-F238E27FC236}">
                  <a16:creationId xmlns:a16="http://schemas.microsoft.com/office/drawing/2014/main" id="{5168FF1C-98AB-50C7-E579-683CEF7FE674}"/>
                </a:ext>
              </a:extLst>
            </p:cNvPr>
            <p:cNvSpPr/>
            <p:nvPr/>
          </p:nvSpPr>
          <p:spPr>
            <a:xfrm>
              <a:off x="1130047" y="3379847"/>
              <a:ext cx="59104" cy="206310"/>
            </a:xfrm>
            <a:custGeom>
              <a:avLst/>
              <a:gdLst/>
              <a:ahLst/>
              <a:cxnLst/>
              <a:rect l="l" t="t" r="r" b="b"/>
              <a:pathLst>
                <a:path w="1969" h="6873" extrusionOk="0">
                  <a:moveTo>
                    <a:pt x="1201" y="1"/>
                  </a:moveTo>
                  <a:lnTo>
                    <a:pt x="0" y="3770"/>
                  </a:lnTo>
                  <a:cubicBezTo>
                    <a:pt x="500" y="5104"/>
                    <a:pt x="1068" y="6205"/>
                    <a:pt x="1635" y="6639"/>
                  </a:cubicBezTo>
                  <a:cubicBezTo>
                    <a:pt x="1735" y="6739"/>
                    <a:pt x="1835" y="6806"/>
                    <a:pt x="1968" y="6872"/>
                  </a:cubicBezTo>
                  <a:cubicBezTo>
                    <a:pt x="1168" y="4938"/>
                    <a:pt x="1601" y="668"/>
                    <a:pt x="1601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Google Shape;501;p20">
              <a:extLst>
                <a:ext uri="{FF2B5EF4-FFF2-40B4-BE49-F238E27FC236}">
                  <a16:creationId xmlns:a16="http://schemas.microsoft.com/office/drawing/2014/main" id="{6F61F167-9118-D695-1143-CAA7E7D399BA}"/>
                </a:ext>
              </a:extLst>
            </p:cNvPr>
            <p:cNvSpPr/>
            <p:nvPr/>
          </p:nvSpPr>
          <p:spPr>
            <a:xfrm>
              <a:off x="778585" y="2930288"/>
              <a:ext cx="314433" cy="255539"/>
            </a:xfrm>
            <a:custGeom>
              <a:avLst/>
              <a:gdLst/>
              <a:ahLst/>
              <a:cxnLst/>
              <a:rect l="l" t="t" r="r" b="b"/>
              <a:pathLst>
                <a:path w="10475" h="8513" extrusionOk="0">
                  <a:moveTo>
                    <a:pt x="4737" y="0"/>
                  </a:moveTo>
                  <a:lnTo>
                    <a:pt x="1468" y="1135"/>
                  </a:lnTo>
                  <a:cubicBezTo>
                    <a:pt x="1468" y="1135"/>
                    <a:pt x="1435" y="2436"/>
                    <a:pt x="801" y="2702"/>
                  </a:cubicBezTo>
                  <a:cubicBezTo>
                    <a:pt x="201" y="2969"/>
                    <a:pt x="1268" y="4504"/>
                    <a:pt x="968" y="5404"/>
                  </a:cubicBezTo>
                  <a:cubicBezTo>
                    <a:pt x="668" y="6338"/>
                    <a:pt x="1" y="7172"/>
                    <a:pt x="735" y="8406"/>
                  </a:cubicBezTo>
                  <a:cubicBezTo>
                    <a:pt x="735" y="8406"/>
                    <a:pt x="568" y="7372"/>
                    <a:pt x="1102" y="6772"/>
                  </a:cubicBezTo>
                  <a:lnTo>
                    <a:pt x="1102" y="6772"/>
                  </a:lnTo>
                  <a:cubicBezTo>
                    <a:pt x="1102" y="6772"/>
                    <a:pt x="868" y="8473"/>
                    <a:pt x="1435" y="8507"/>
                  </a:cubicBezTo>
                  <a:cubicBezTo>
                    <a:pt x="1467" y="8511"/>
                    <a:pt x="1497" y="8512"/>
                    <a:pt x="1527" y="8512"/>
                  </a:cubicBezTo>
                  <a:cubicBezTo>
                    <a:pt x="1898" y="8512"/>
                    <a:pt x="2080" y="8214"/>
                    <a:pt x="2581" y="8214"/>
                  </a:cubicBezTo>
                  <a:cubicBezTo>
                    <a:pt x="2701" y="8214"/>
                    <a:pt x="2839" y="8231"/>
                    <a:pt x="3003" y="8273"/>
                  </a:cubicBezTo>
                  <a:cubicBezTo>
                    <a:pt x="3058" y="8285"/>
                    <a:pt x="3107" y="8290"/>
                    <a:pt x="3150" y="8290"/>
                  </a:cubicBezTo>
                  <a:cubicBezTo>
                    <a:pt x="3845" y="8290"/>
                    <a:pt x="3136" y="6872"/>
                    <a:pt x="3136" y="6872"/>
                  </a:cubicBezTo>
                  <a:lnTo>
                    <a:pt x="3136" y="6872"/>
                  </a:lnTo>
                  <a:cubicBezTo>
                    <a:pt x="3437" y="7139"/>
                    <a:pt x="3670" y="7539"/>
                    <a:pt x="3737" y="7973"/>
                  </a:cubicBezTo>
                  <a:cubicBezTo>
                    <a:pt x="3811" y="8250"/>
                    <a:pt x="4111" y="8336"/>
                    <a:pt x="4517" y="8336"/>
                  </a:cubicBezTo>
                  <a:cubicBezTo>
                    <a:pt x="5187" y="8336"/>
                    <a:pt x="6144" y="8102"/>
                    <a:pt x="6858" y="8102"/>
                  </a:cubicBezTo>
                  <a:cubicBezTo>
                    <a:pt x="7066" y="8102"/>
                    <a:pt x="7253" y="8122"/>
                    <a:pt x="7406" y="8173"/>
                  </a:cubicBezTo>
                  <a:cubicBezTo>
                    <a:pt x="7494" y="8206"/>
                    <a:pt x="7576" y="8221"/>
                    <a:pt x="7653" y="8221"/>
                  </a:cubicBezTo>
                  <a:cubicBezTo>
                    <a:pt x="8420" y="8221"/>
                    <a:pt x="8640" y="6705"/>
                    <a:pt x="8640" y="6705"/>
                  </a:cubicBezTo>
                  <a:cubicBezTo>
                    <a:pt x="8640" y="6705"/>
                    <a:pt x="9107" y="7806"/>
                    <a:pt x="8740" y="8173"/>
                  </a:cubicBezTo>
                  <a:cubicBezTo>
                    <a:pt x="9241" y="7973"/>
                    <a:pt x="9608" y="7472"/>
                    <a:pt x="9608" y="6905"/>
                  </a:cubicBezTo>
                  <a:cubicBezTo>
                    <a:pt x="9774" y="7206"/>
                    <a:pt x="9808" y="7573"/>
                    <a:pt x="9708" y="7906"/>
                  </a:cubicBezTo>
                  <a:cubicBezTo>
                    <a:pt x="9708" y="7906"/>
                    <a:pt x="10475" y="7839"/>
                    <a:pt x="10275" y="6405"/>
                  </a:cubicBezTo>
                  <a:cubicBezTo>
                    <a:pt x="10075" y="4937"/>
                    <a:pt x="8940" y="4537"/>
                    <a:pt x="8674" y="3370"/>
                  </a:cubicBezTo>
                  <a:cubicBezTo>
                    <a:pt x="8373" y="2235"/>
                    <a:pt x="4737" y="0"/>
                    <a:pt x="4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Google Shape;502;p20">
              <a:extLst>
                <a:ext uri="{FF2B5EF4-FFF2-40B4-BE49-F238E27FC236}">
                  <a16:creationId xmlns:a16="http://schemas.microsoft.com/office/drawing/2014/main" id="{80A1EC75-8770-3AFB-8F77-46850083AE56}"/>
                </a:ext>
              </a:extLst>
            </p:cNvPr>
            <p:cNvSpPr/>
            <p:nvPr/>
          </p:nvSpPr>
          <p:spPr>
            <a:xfrm>
              <a:off x="882712" y="3097510"/>
              <a:ext cx="140212" cy="159483"/>
            </a:xfrm>
            <a:custGeom>
              <a:avLst/>
              <a:gdLst/>
              <a:ahLst/>
              <a:cxnLst/>
              <a:rect l="l" t="t" r="r" b="b"/>
              <a:pathLst>
                <a:path w="4671" h="5313" extrusionOk="0">
                  <a:moveTo>
                    <a:pt x="1" y="0"/>
                  </a:moveTo>
                  <a:lnTo>
                    <a:pt x="1" y="0"/>
                  </a:lnTo>
                  <a:cubicBezTo>
                    <a:pt x="435" y="1468"/>
                    <a:pt x="1168" y="4170"/>
                    <a:pt x="234" y="5304"/>
                  </a:cubicBezTo>
                  <a:cubicBezTo>
                    <a:pt x="373" y="5309"/>
                    <a:pt x="513" y="5312"/>
                    <a:pt x="654" y="5312"/>
                  </a:cubicBezTo>
                  <a:cubicBezTo>
                    <a:pt x="1357" y="5312"/>
                    <a:pt x="2075" y="5243"/>
                    <a:pt x="2770" y="5104"/>
                  </a:cubicBezTo>
                  <a:cubicBezTo>
                    <a:pt x="4671" y="4804"/>
                    <a:pt x="4638" y="4070"/>
                    <a:pt x="4638" y="4070"/>
                  </a:cubicBezTo>
                  <a:lnTo>
                    <a:pt x="4638" y="4070"/>
                  </a:lnTo>
                  <a:cubicBezTo>
                    <a:pt x="4638" y="4070"/>
                    <a:pt x="4626" y="4070"/>
                    <a:pt x="4606" y="4070"/>
                  </a:cubicBezTo>
                  <a:cubicBezTo>
                    <a:pt x="4384" y="4070"/>
                    <a:pt x="3070" y="3987"/>
                    <a:pt x="3070" y="20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Google Shape;503;p20">
              <a:extLst>
                <a:ext uri="{FF2B5EF4-FFF2-40B4-BE49-F238E27FC236}">
                  <a16:creationId xmlns:a16="http://schemas.microsoft.com/office/drawing/2014/main" id="{7E662EC8-62EA-5409-945B-0EFEFD6299E2}"/>
                </a:ext>
              </a:extLst>
            </p:cNvPr>
            <p:cNvSpPr/>
            <p:nvPr/>
          </p:nvSpPr>
          <p:spPr>
            <a:xfrm>
              <a:off x="886734" y="3103514"/>
              <a:ext cx="94135" cy="89272"/>
            </a:xfrm>
            <a:custGeom>
              <a:avLst/>
              <a:gdLst/>
              <a:ahLst/>
              <a:cxnLst/>
              <a:rect l="l" t="t" r="r" b="b"/>
              <a:pathLst>
                <a:path w="3136" h="2974" extrusionOk="0">
                  <a:moveTo>
                    <a:pt x="167" y="0"/>
                  </a:moveTo>
                  <a:lnTo>
                    <a:pt x="0" y="300"/>
                  </a:lnTo>
                  <a:cubicBezTo>
                    <a:pt x="0" y="300"/>
                    <a:pt x="987" y="2974"/>
                    <a:pt x="2991" y="2974"/>
                  </a:cubicBezTo>
                  <a:cubicBezTo>
                    <a:pt x="3039" y="2974"/>
                    <a:pt x="3087" y="2972"/>
                    <a:pt x="3136" y="2969"/>
                  </a:cubicBezTo>
                  <a:cubicBezTo>
                    <a:pt x="2969" y="2602"/>
                    <a:pt x="2902" y="2202"/>
                    <a:pt x="2936" y="1802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Google Shape;504;p20">
              <a:extLst>
                <a:ext uri="{FF2B5EF4-FFF2-40B4-BE49-F238E27FC236}">
                  <a16:creationId xmlns:a16="http://schemas.microsoft.com/office/drawing/2014/main" id="{3FBFC9F9-B0B5-58B3-4043-AB91EE0FA1A5}"/>
                </a:ext>
              </a:extLst>
            </p:cNvPr>
            <p:cNvSpPr/>
            <p:nvPr/>
          </p:nvSpPr>
          <p:spPr>
            <a:xfrm>
              <a:off x="846242" y="2879530"/>
              <a:ext cx="239780" cy="291830"/>
            </a:xfrm>
            <a:custGeom>
              <a:avLst/>
              <a:gdLst/>
              <a:ahLst/>
              <a:cxnLst/>
              <a:rect l="l" t="t" r="r" b="b"/>
              <a:pathLst>
                <a:path w="7988" h="9722" extrusionOk="0">
                  <a:moveTo>
                    <a:pt x="3727" y="1"/>
                  </a:moveTo>
                  <a:cubicBezTo>
                    <a:pt x="1718" y="1"/>
                    <a:pt x="0" y="1790"/>
                    <a:pt x="282" y="3960"/>
                  </a:cubicBezTo>
                  <a:cubicBezTo>
                    <a:pt x="615" y="6462"/>
                    <a:pt x="682" y="7529"/>
                    <a:pt x="2050" y="8763"/>
                  </a:cubicBezTo>
                  <a:cubicBezTo>
                    <a:pt x="2777" y="9419"/>
                    <a:pt x="3633" y="9721"/>
                    <a:pt x="4451" y="9721"/>
                  </a:cubicBezTo>
                  <a:cubicBezTo>
                    <a:pt x="5922" y="9721"/>
                    <a:pt x="7275" y="8746"/>
                    <a:pt x="7554" y="7095"/>
                  </a:cubicBezTo>
                  <a:cubicBezTo>
                    <a:pt x="7987" y="4794"/>
                    <a:pt x="7387" y="1058"/>
                    <a:pt x="4852" y="190"/>
                  </a:cubicBezTo>
                  <a:cubicBezTo>
                    <a:pt x="4474" y="61"/>
                    <a:pt x="4095" y="1"/>
                    <a:pt x="372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Google Shape;505;p20">
              <a:extLst>
                <a:ext uri="{FF2B5EF4-FFF2-40B4-BE49-F238E27FC236}">
                  <a16:creationId xmlns:a16="http://schemas.microsoft.com/office/drawing/2014/main" id="{2765EB90-8E3E-6D1E-9B4A-7CD5B9925A30}"/>
                </a:ext>
              </a:extLst>
            </p:cNvPr>
            <p:cNvSpPr/>
            <p:nvPr/>
          </p:nvSpPr>
          <p:spPr>
            <a:xfrm>
              <a:off x="1021898" y="3042430"/>
              <a:ext cx="25065" cy="43856"/>
            </a:xfrm>
            <a:custGeom>
              <a:avLst/>
              <a:gdLst/>
              <a:ahLst/>
              <a:cxnLst/>
              <a:rect l="l" t="t" r="r" b="b"/>
              <a:pathLst>
                <a:path w="835" h="1461" extrusionOk="0">
                  <a:moveTo>
                    <a:pt x="1" y="0"/>
                  </a:moveTo>
                  <a:lnTo>
                    <a:pt x="134" y="1435"/>
                  </a:lnTo>
                  <a:cubicBezTo>
                    <a:pt x="194" y="1452"/>
                    <a:pt x="257" y="1460"/>
                    <a:pt x="320" y="1460"/>
                  </a:cubicBezTo>
                  <a:cubicBezTo>
                    <a:pt x="501" y="1460"/>
                    <a:pt x="686" y="1392"/>
                    <a:pt x="834" y="1268"/>
                  </a:cubicBezTo>
                  <a:cubicBezTo>
                    <a:pt x="501" y="868"/>
                    <a:pt x="234" y="467"/>
                    <a:pt x="1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Google Shape;506;p20">
              <a:extLst>
                <a:ext uri="{FF2B5EF4-FFF2-40B4-BE49-F238E27FC236}">
                  <a16:creationId xmlns:a16="http://schemas.microsoft.com/office/drawing/2014/main" id="{44842494-D83D-D8F9-9759-1EB03F205045}"/>
                </a:ext>
              </a:extLst>
            </p:cNvPr>
            <p:cNvSpPr/>
            <p:nvPr/>
          </p:nvSpPr>
          <p:spPr>
            <a:xfrm>
              <a:off x="952800" y="2985218"/>
              <a:ext cx="34100" cy="18191"/>
            </a:xfrm>
            <a:custGeom>
              <a:avLst/>
              <a:gdLst/>
              <a:ahLst/>
              <a:cxnLst/>
              <a:rect l="l" t="t" r="r" b="b"/>
              <a:pathLst>
                <a:path w="1136" h="606" extrusionOk="0">
                  <a:moveTo>
                    <a:pt x="934" y="1"/>
                  </a:moveTo>
                  <a:cubicBezTo>
                    <a:pt x="574" y="1"/>
                    <a:pt x="248" y="164"/>
                    <a:pt x="34" y="439"/>
                  </a:cubicBezTo>
                  <a:cubicBezTo>
                    <a:pt x="1" y="505"/>
                    <a:pt x="1" y="539"/>
                    <a:pt x="34" y="606"/>
                  </a:cubicBezTo>
                  <a:lnTo>
                    <a:pt x="101" y="606"/>
                  </a:lnTo>
                  <a:cubicBezTo>
                    <a:pt x="134" y="606"/>
                    <a:pt x="168" y="606"/>
                    <a:pt x="201" y="572"/>
                  </a:cubicBezTo>
                  <a:cubicBezTo>
                    <a:pt x="384" y="359"/>
                    <a:pt x="651" y="201"/>
                    <a:pt x="924" y="201"/>
                  </a:cubicBezTo>
                  <a:cubicBezTo>
                    <a:pt x="950" y="201"/>
                    <a:pt x="976" y="202"/>
                    <a:pt x="1002" y="205"/>
                  </a:cubicBezTo>
                  <a:cubicBezTo>
                    <a:pt x="1068" y="205"/>
                    <a:pt x="1102" y="139"/>
                    <a:pt x="1135" y="105"/>
                  </a:cubicBezTo>
                  <a:cubicBezTo>
                    <a:pt x="1135" y="38"/>
                    <a:pt x="1068" y="5"/>
                    <a:pt x="1035" y="5"/>
                  </a:cubicBezTo>
                  <a:cubicBezTo>
                    <a:pt x="1001" y="2"/>
                    <a:pt x="968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Google Shape;507;p20">
              <a:extLst>
                <a:ext uri="{FF2B5EF4-FFF2-40B4-BE49-F238E27FC236}">
                  <a16:creationId xmlns:a16="http://schemas.microsoft.com/office/drawing/2014/main" id="{6671FBE7-6028-B504-88C2-11EE253122F1}"/>
                </a:ext>
              </a:extLst>
            </p:cNvPr>
            <p:cNvSpPr/>
            <p:nvPr/>
          </p:nvSpPr>
          <p:spPr>
            <a:xfrm>
              <a:off x="1035916" y="2977984"/>
              <a:ext cx="37072" cy="13418"/>
            </a:xfrm>
            <a:custGeom>
              <a:avLst/>
              <a:gdLst/>
              <a:ahLst/>
              <a:cxnLst/>
              <a:rect l="l" t="t" r="r" b="b"/>
              <a:pathLst>
                <a:path w="1235" h="447" extrusionOk="0">
                  <a:moveTo>
                    <a:pt x="403" y="1"/>
                  </a:moveTo>
                  <a:cubicBezTo>
                    <a:pt x="290" y="1"/>
                    <a:pt x="177" y="16"/>
                    <a:pt x="67" y="46"/>
                  </a:cubicBezTo>
                  <a:cubicBezTo>
                    <a:pt x="34" y="79"/>
                    <a:pt x="1" y="113"/>
                    <a:pt x="1" y="179"/>
                  </a:cubicBezTo>
                  <a:cubicBezTo>
                    <a:pt x="34" y="246"/>
                    <a:pt x="101" y="246"/>
                    <a:pt x="134" y="246"/>
                  </a:cubicBezTo>
                  <a:cubicBezTo>
                    <a:pt x="227" y="215"/>
                    <a:pt x="323" y="200"/>
                    <a:pt x="419" y="200"/>
                  </a:cubicBezTo>
                  <a:cubicBezTo>
                    <a:pt x="634" y="200"/>
                    <a:pt x="850" y="275"/>
                    <a:pt x="1035" y="413"/>
                  </a:cubicBezTo>
                  <a:cubicBezTo>
                    <a:pt x="1035" y="413"/>
                    <a:pt x="1035" y="446"/>
                    <a:pt x="1068" y="446"/>
                  </a:cubicBezTo>
                  <a:cubicBezTo>
                    <a:pt x="1168" y="446"/>
                    <a:pt x="1235" y="313"/>
                    <a:pt x="1135" y="246"/>
                  </a:cubicBezTo>
                  <a:cubicBezTo>
                    <a:pt x="925" y="83"/>
                    <a:pt x="665" y="1"/>
                    <a:pt x="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Google Shape;508;p20">
              <a:extLst>
                <a:ext uri="{FF2B5EF4-FFF2-40B4-BE49-F238E27FC236}">
                  <a16:creationId xmlns:a16="http://schemas.microsoft.com/office/drawing/2014/main" id="{D57F7FA2-05F5-A031-F74E-EBCB0351AFD7}"/>
                </a:ext>
              </a:extLst>
            </p:cNvPr>
            <p:cNvSpPr/>
            <p:nvPr/>
          </p:nvSpPr>
          <p:spPr>
            <a:xfrm>
              <a:off x="977834" y="3023399"/>
              <a:ext cx="15069" cy="22183"/>
            </a:xfrm>
            <a:custGeom>
              <a:avLst/>
              <a:gdLst/>
              <a:ahLst/>
              <a:cxnLst/>
              <a:rect l="l" t="t" r="r" b="b"/>
              <a:pathLst>
                <a:path w="502" h="739" extrusionOk="0">
                  <a:moveTo>
                    <a:pt x="234" y="1"/>
                  </a:moveTo>
                  <a:cubicBezTo>
                    <a:pt x="101" y="1"/>
                    <a:pt x="1" y="167"/>
                    <a:pt x="1" y="401"/>
                  </a:cubicBezTo>
                  <a:cubicBezTo>
                    <a:pt x="1" y="584"/>
                    <a:pt x="112" y="739"/>
                    <a:pt x="233" y="739"/>
                  </a:cubicBezTo>
                  <a:cubicBezTo>
                    <a:pt x="245" y="739"/>
                    <a:pt x="256" y="737"/>
                    <a:pt x="268" y="735"/>
                  </a:cubicBezTo>
                  <a:cubicBezTo>
                    <a:pt x="401" y="735"/>
                    <a:pt x="501" y="568"/>
                    <a:pt x="501" y="368"/>
                  </a:cubicBezTo>
                  <a:cubicBezTo>
                    <a:pt x="468" y="134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Google Shape;509;p20">
              <a:extLst>
                <a:ext uri="{FF2B5EF4-FFF2-40B4-BE49-F238E27FC236}">
                  <a16:creationId xmlns:a16="http://schemas.microsoft.com/office/drawing/2014/main" id="{01FA34D5-4929-E25E-0816-995BBC389C92}"/>
                </a:ext>
              </a:extLst>
            </p:cNvPr>
            <p:cNvSpPr/>
            <p:nvPr/>
          </p:nvSpPr>
          <p:spPr>
            <a:xfrm>
              <a:off x="1047922" y="3019257"/>
              <a:ext cx="15069" cy="22213"/>
            </a:xfrm>
            <a:custGeom>
              <a:avLst/>
              <a:gdLst/>
              <a:ahLst/>
              <a:cxnLst/>
              <a:rect l="l" t="t" r="r" b="b"/>
              <a:pathLst>
                <a:path w="502" h="740" extrusionOk="0">
                  <a:moveTo>
                    <a:pt x="268" y="1"/>
                  </a:moveTo>
                  <a:cubicBezTo>
                    <a:pt x="257" y="1"/>
                    <a:pt x="246" y="2"/>
                    <a:pt x="234" y="5"/>
                  </a:cubicBezTo>
                  <a:cubicBezTo>
                    <a:pt x="101" y="5"/>
                    <a:pt x="1" y="172"/>
                    <a:pt x="1" y="372"/>
                  </a:cubicBezTo>
                  <a:cubicBezTo>
                    <a:pt x="1" y="572"/>
                    <a:pt x="134" y="739"/>
                    <a:pt x="268" y="739"/>
                  </a:cubicBezTo>
                  <a:cubicBezTo>
                    <a:pt x="401" y="739"/>
                    <a:pt x="501" y="572"/>
                    <a:pt x="501" y="339"/>
                  </a:cubicBezTo>
                  <a:cubicBezTo>
                    <a:pt x="471" y="156"/>
                    <a:pt x="385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Google Shape;510;p20">
              <a:extLst>
                <a:ext uri="{FF2B5EF4-FFF2-40B4-BE49-F238E27FC236}">
                  <a16:creationId xmlns:a16="http://schemas.microsoft.com/office/drawing/2014/main" id="{156AA72E-CFF0-1D81-F283-4C12A7C1A53D}"/>
                </a:ext>
              </a:extLst>
            </p:cNvPr>
            <p:cNvSpPr/>
            <p:nvPr/>
          </p:nvSpPr>
          <p:spPr>
            <a:xfrm>
              <a:off x="1052935" y="3014394"/>
              <a:ext cx="14048" cy="7234"/>
            </a:xfrm>
            <a:custGeom>
              <a:avLst/>
              <a:gdLst/>
              <a:ahLst/>
              <a:cxnLst/>
              <a:rect l="l" t="t" r="r" b="b"/>
              <a:pathLst>
                <a:path w="468" h="241" extrusionOk="0">
                  <a:moveTo>
                    <a:pt x="468" y="0"/>
                  </a:moveTo>
                  <a:lnTo>
                    <a:pt x="1" y="167"/>
                  </a:lnTo>
                  <a:cubicBezTo>
                    <a:pt x="61" y="220"/>
                    <a:pt x="118" y="240"/>
                    <a:pt x="170" y="240"/>
                  </a:cubicBezTo>
                  <a:cubicBezTo>
                    <a:pt x="348" y="240"/>
                    <a:pt x="468" y="1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Google Shape;511;p20">
              <a:extLst>
                <a:ext uri="{FF2B5EF4-FFF2-40B4-BE49-F238E27FC236}">
                  <a16:creationId xmlns:a16="http://schemas.microsoft.com/office/drawing/2014/main" id="{B917CF38-F2B3-2936-D410-D712DA7163B2}"/>
                </a:ext>
              </a:extLst>
            </p:cNvPr>
            <p:cNvSpPr/>
            <p:nvPr/>
          </p:nvSpPr>
          <p:spPr>
            <a:xfrm>
              <a:off x="982847" y="3018387"/>
              <a:ext cx="14048" cy="7234"/>
            </a:xfrm>
            <a:custGeom>
              <a:avLst/>
              <a:gdLst/>
              <a:ahLst/>
              <a:cxnLst/>
              <a:rect l="l" t="t" r="r" b="b"/>
              <a:pathLst>
                <a:path w="468" h="241" extrusionOk="0">
                  <a:moveTo>
                    <a:pt x="468" y="1"/>
                  </a:moveTo>
                  <a:lnTo>
                    <a:pt x="1" y="168"/>
                  </a:lnTo>
                  <a:cubicBezTo>
                    <a:pt x="61" y="220"/>
                    <a:pt x="118" y="241"/>
                    <a:pt x="170" y="241"/>
                  </a:cubicBezTo>
                  <a:cubicBezTo>
                    <a:pt x="348" y="241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Google Shape;512;p20">
              <a:extLst>
                <a:ext uri="{FF2B5EF4-FFF2-40B4-BE49-F238E27FC236}">
                  <a16:creationId xmlns:a16="http://schemas.microsoft.com/office/drawing/2014/main" id="{923A6BD5-DD88-E0EC-4646-8F185232EB3C}"/>
                </a:ext>
              </a:extLst>
            </p:cNvPr>
            <p:cNvSpPr/>
            <p:nvPr/>
          </p:nvSpPr>
          <p:spPr>
            <a:xfrm>
              <a:off x="980836" y="3088475"/>
              <a:ext cx="35090" cy="23083"/>
            </a:xfrm>
            <a:custGeom>
              <a:avLst/>
              <a:gdLst/>
              <a:ahLst/>
              <a:cxnLst/>
              <a:rect l="l" t="t" r="r" b="b"/>
              <a:pathLst>
                <a:path w="1169" h="769" extrusionOk="0">
                  <a:moveTo>
                    <a:pt x="1" y="1"/>
                  </a:moveTo>
                  <a:cubicBezTo>
                    <a:pt x="1" y="34"/>
                    <a:pt x="1" y="68"/>
                    <a:pt x="1" y="101"/>
                  </a:cubicBezTo>
                  <a:cubicBezTo>
                    <a:pt x="68" y="168"/>
                    <a:pt x="101" y="234"/>
                    <a:pt x="168" y="301"/>
                  </a:cubicBezTo>
                  <a:cubicBezTo>
                    <a:pt x="401" y="568"/>
                    <a:pt x="735" y="735"/>
                    <a:pt x="1102" y="768"/>
                  </a:cubicBezTo>
                  <a:cubicBezTo>
                    <a:pt x="1135" y="768"/>
                    <a:pt x="1135" y="735"/>
                    <a:pt x="1168" y="701"/>
                  </a:cubicBezTo>
                  <a:cubicBezTo>
                    <a:pt x="1135" y="668"/>
                    <a:pt x="1135" y="668"/>
                    <a:pt x="1102" y="668"/>
                  </a:cubicBezTo>
                  <a:cubicBezTo>
                    <a:pt x="668" y="601"/>
                    <a:pt x="301" y="368"/>
                    <a:pt x="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Google Shape;513;p20">
              <a:extLst>
                <a:ext uri="{FF2B5EF4-FFF2-40B4-BE49-F238E27FC236}">
                  <a16:creationId xmlns:a16="http://schemas.microsoft.com/office/drawing/2014/main" id="{C6CEE8FA-77CC-E591-280F-2C429FC13808}"/>
                </a:ext>
              </a:extLst>
            </p:cNvPr>
            <p:cNvSpPr/>
            <p:nvPr/>
          </p:nvSpPr>
          <p:spPr>
            <a:xfrm>
              <a:off x="797616" y="2866232"/>
              <a:ext cx="236328" cy="207271"/>
            </a:xfrm>
            <a:custGeom>
              <a:avLst/>
              <a:gdLst/>
              <a:ahLst/>
              <a:cxnLst/>
              <a:rect l="l" t="t" r="r" b="b"/>
              <a:pathLst>
                <a:path w="7873" h="6905" extrusionOk="0">
                  <a:moveTo>
                    <a:pt x="4333" y="0"/>
                  </a:moveTo>
                  <a:cubicBezTo>
                    <a:pt x="3191" y="0"/>
                    <a:pt x="1903" y="464"/>
                    <a:pt x="1235" y="1834"/>
                  </a:cubicBezTo>
                  <a:cubicBezTo>
                    <a:pt x="1" y="4436"/>
                    <a:pt x="1935" y="6905"/>
                    <a:pt x="1935" y="6905"/>
                  </a:cubicBezTo>
                  <a:cubicBezTo>
                    <a:pt x="2669" y="6871"/>
                    <a:pt x="3270" y="6337"/>
                    <a:pt x="3370" y="5637"/>
                  </a:cubicBezTo>
                  <a:cubicBezTo>
                    <a:pt x="3570" y="4403"/>
                    <a:pt x="4904" y="3469"/>
                    <a:pt x="6405" y="2902"/>
                  </a:cubicBezTo>
                  <a:cubicBezTo>
                    <a:pt x="7873" y="2301"/>
                    <a:pt x="6505" y="800"/>
                    <a:pt x="6505" y="800"/>
                  </a:cubicBezTo>
                  <a:cubicBezTo>
                    <a:pt x="6268" y="374"/>
                    <a:pt x="5359" y="0"/>
                    <a:pt x="4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Google Shape;514;p20">
              <a:extLst>
                <a:ext uri="{FF2B5EF4-FFF2-40B4-BE49-F238E27FC236}">
                  <a16:creationId xmlns:a16="http://schemas.microsoft.com/office/drawing/2014/main" id="{246FC396-9A12-7B6F-3325-A0B014B848A2}"/>
                </a:ext>
              </a:extLst>
            </p:cNvPr>
            <p:cNvSpPr/>
            <p:nvPr/>
          </p:nvSpPr>
          <p:spPr>
            <a:xfrm>
              <a:off x="875718" y="2853025"/>
              <a:ext cx="215766" cy="103740"/>
            </a:xfrm>
            <a:custGeom>
              <a:avLst/>
              <a:gdLst/>
              <a:ahLst/>
              <a:cxnLst/>
              <a:rect l="l" t="t" r="r" b="b"/>
              <a:pathLst>
                <a:path w="7188" h="3456" extrusionOk="0">
                  <a:moveTo>
                    <a:pt x="2877" y="1"/>
                  </a:moveTo>
                  <a:cubicBezTo>
                    <a:pt x="1058" y="1"/>
                    <a:pt x="0" y="1640"/>
                    <a:pt x="0" y="1640"/>
                  </a:cubicBezTo>
                  <a:cubicBezTo>
                    <a:pt x="0" y="1640"/>
                    <a:pt x="1431" y="993"/>
                    <a:pt x="2612" y="993"/>
                  </a:cubicBezTo>
                  <a:cubicBezTo>
                    <a:pt x="3190" y="993"/>
                    <a:pt x="3707" y="1147"/>
                    <a:pt x="3970" y="1607"/>
                  </a:cubicBezTo>
                  <a:cubicBezTo>
                    <a:pt x="4737" y="3008"/>
                    <a:pt x="5838" y="3242"/>
                    <a:pt x="6505" y="3442"/>
                  </a:cubicBezTo>
                  <a:cubicBezTo>
                    <a:pt x="6537" y="3451"/>
                    <a:pt x="6567" y="3455"/>
                    <a:pt x="6595" y="3455"/>
                  </a:cubicBezTo>
                  <a:cubicBezTo>
                    <a:pt x="7188" y="3455"/>
                    <a:pt x="6948" y="1518"/>
                    <a:pt x="4337" y="340"/>
                  </a:cubicBezTo>
                  <a:cubicBezTo>
                    <a:pt x="3808" y="98"/>
                    <a:pt x="3320" y="1"/>
                    <a:pt x="2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Google Shape;515;p20">
              <a:extLst>
                <a:ext uri="{FF2B5EF4-FFF2-40B4-BE49-F238E27FC236}">
                  <a16:creationId xmlns:a16="http://schemas.microsoft.com/office/drawing/2014/main" id="{D41DDC2D-8DC2-0ED2-6622-763756E8DB9D}"/>
                </a:ext>
              </a:extLst>
            </p:cNvPr>
            <p:cNvSpPr/>
            <p:nvPr/>
          </p:nvSpPr>
          <p:spPr>
            <a:xfrm>
              <a:off x="887725" y="3045402"/>
              <a:ext cx="38152" cy="50129"/>
            </a:xfrm>
            <a:custGeom>
              <a:avLst/>
              <a:gdLst/>
              <a:ahLst/>
              <a:cxnLst/>
              <a:rect l="l" t="t" r="r" b="b"/>
              <a:pathLst>
                <a:path w="1271" h="1670" extrusionOk="0">
                  <a:moveTo>
                    <a:pt x="39" y="0"/>
                  </a:moveTo>
                  <a:cubicBezTo>
                    <a:pt x="14" y="0"/>
                    <a:pt x="1" y="2"/>
                    <a:pt x="1" y="2"/>
                  </a:cubicBezTo>
                  <a:cubicBezTo>
                    <a:pt x="401" y="469"/>
                    <a:pt x="634" y="1069"/>
                    <a:pt x="701" y="1669"/>
                  </a:cubicBezTo>
                  <a:cubicBezTo>
                    <a:pt x="1271" y="81"/>
                    <a:pt x="252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Google Shape;516;p20">
              <a:extLst>
                <a:ext uri="{FF2B5EF4-FFF2-40B4-BE49-F238E27FC236}">
                  <a16:creationId xmlns:a16="http://schemas.microsoft.com/office/drawing/2014/main" id="{7174CA06-AB99-4E08-F2BE-FE21156EE9EA}"/>
                </a:ext>
              </a:extLst>
            </p:cNvPr>
            <p:cNvSpPr/>
            <p:nvPr/>
          </p:nvSpPr>
          <p:spPr>
            <a:xfrm>
              <a:off x="838678" y="3024420"/>
              <a:ext cx="60545" cy="68320"/>
            </a:xfrm>
            <a:custGeom>
              <a:avLst/>
              <a:gdLst/>
              <a:ahLst/>
              <a:cxnLst/>
              <a:rect l="l" t="t" r="r" b="b"/>
              <a:pathLst>
                <a:path w="2017" h="2276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cubicBezTo>
                    <a:pt x="0" y="934"/>
                    <a:pt x="34" y="1067"/>
                    <a:pt x="67" y="1168"/>
                  </a:cubicBezTo>
                  <a:cubicBezTo>
                    <a:pt x="234" y="1635"/>
                    <a:pt x="601" y="2001"/>
                    <a:pt x="1034" y="2202"/>
                  </a:cubicBezTo>
                  <a:cubicBezTo>
                    <a:pt x="1148" y="2252"/>
                    <a:pt x="1255" y="2275"/>
                    <a:pt x="1352" y="2275"/>
                  </a:cubicBezTo>
                  <a:cubicBezTo>
                    <a:pt x="1768" y="2275"/>
                    <a:pt x="2016" y="1854"/>
                    <a:pt x="1935" y="1368"/>
                  </a:cubicBezTo>
                  <a:cubicBezTo>
                    <a:pt x="1868" y="834"/>
                    <a:pt x="1468" y="0"/>
                    <a:pt x="83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Google Shape;517;p20">
              <a:extLst>
                <a:ext uri="{FF2B5EF4-FFF2-40B4-BE49-F238E27FC236}">
                  <a16:creationId xmlns:a16="http://schemas.microsoft.com/office/drawing/2014/main" id="{1882E436-5099-7AA0-4AFD-79902A9D296B}"/>
                </a:ext>
              </a:extLst>
            </p:cNvPr>
            <p:cNvSpPr/>
            <p:nvPr/>
          </p:nvSpPr>
          <p:spPr>
            <a:xfrm>
              <a:off x="1197134" y="3380717"/>
              <a:ext cx="378521" cy="311582"/>
            </a:xfrm>
            <a:custGeom>
              <a:avLst/>
              <a:gdLst/>
              <a:ahLst/>
              <a:cxnLst/>
              <a:rect l="l" t="t" r="r" b="b"/>
              <a:pathLst>
                <a:path w="12610" h="10380" extrusionOk="0">
                  <a:moveTo>
                    <a:pt x="5089" y="0"/>
                  </a:moveTo>
                  <a:cubicBezTo>
                    <a:pt x="4851" y="0"/>
                    <a:pt x="4626" y="129"/>
                    <a:pt x="4537" y="339"/>
                  </a:cubicBezTo>
                  <a:lnTo>
                    <a:pt x="67" y="9045"/>
                  </a:lnTo>
                  <a:cubicBezTo>
                    <a:pt x="0" y="9178"/>
                    <a:pt x="100" y="9345"/>
                    <a:pt x="234" y="9379"/>
                  </a:cubicBezTo>
                  <a:lnTo>
                    <a:pt x="7439" y="10379"/>
                  </a:lnTo>
                  <a:cubicBezTo>
                    <a:pt x="7706" y="10379"/>
                    <a:pt x="7939" y="10246"/>
                    <a:pt x="8072" y="10012"/>
                  </a:cubicBezTo>
                  <a:lnTo>
                    <a:pt x="12542" y="1306"/>
                  </a:lnTo>
                  <a:cubicBezTo>
                    <a:pt x="12609" y="1173"/>
                    <a:pt x="12509" y="1006"/>
                    <a:pt x="12376" y="1006"/>
                  </a:cubicBezTo>
                  <a:lnTo>
                    <a:pt x="5170" y="5"/>
                  </a:lnTo>
                  <a:cubicBezTo>
                    <a:pt x="5143" y="2"/>
                    <a:pt x="5116" y="0"/>
                    <a:pt x="5089" y="0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Google Shape;518;p20">
              <a:extLst>
                <a:ext uri="{FF2B5EF4-FFF2-40B4-BE49-F238E27FC236}">
                  <a16:creationId xmlns:a16="http://schemas.microsoft.com/office/drawing/2014/main" id="{5492AA89-D8F7-6971-0441-7EECD233D4C9}"/>
                </a:ext>
              </a:extLst>
            </p:cNvPr>
            <p:cNvSpPr/>
            <p:nvPr/>
          </p:nvSpPr>
          <p:spPr>
            <a:xfrm>
              <a:off x="1205118" y="3381708"/>
              <a:ext cx="379541" cy="311732"/>
            </a:xfrm>
            <a:custGeom>
              <a:avLst/>
              <a:gdLst/>
              <a:ahLst/>
              <a:cxnLst/>
              <a:rect l="l" t="t" r="r" b="b"/>
              <a:pathLst>
                <a:path w="12644" h="10385" extrusionOk="0">
                  <a:moveTo>
                    <a:pt x="5123" y="0"/>
                  </a:moveTo>
                  <a:cubicBezTo>
                    <a:pt x="4885" y="0"/>
                    <a:pt x="4657" y="129"/>
                    <a:pt x="4537" y="339"/>
                  </a:cubicBezTo>
                  <a:lnTo>
                    <a:pt x="68" y="9045"/>
                  </a:lnTo>
                  <a:cubicBezTo>
                    <a:pt x="1" y="9179"/>
                    <a:pt x="101" y="9346"/>
                    <a:pt x="234" y="9379"/>
                  </a:cubicBezTo>
                  <a:lnTo>
                    <a:pt x="7440" y="10380"/>
                  </a:lnTo>
                  <a:cubicBezTo>
                    <a:pt x="7467" y="10383"/>
                    <a:pt x="7494" y="10385"/>
                    <a:pt x="7521" y="10385"/>
                  </a:cubicBezTo>
                  <a:cubicBezTo>
                    <a:pt x="7760" y="10385"/>
                    <a:pt x="7987" y="10256"/>
                    <a:pt x="8107" y="10046"/>
                  </a:cubicBezTo>
                  <a:lnTo>
                    <a:pt x="12577" y="1340"/>
                  </a:lnTo>
                  <a:cubicBezTo>
                    <a:pt x="12643" y="1206"/>
                    <a:pt x="12543" y="1040"/>
                    <a:pt x="12410" y="1006"/>
                  </a:cubicBezTo>
                  <a:lnTo>
                    <a:pt x="5205" y="6"/>
                  </a:lnTo>
                  <a:cubicBezTo>
                    <a:pt x="5177" y="2"/>
                    <a:pt x="5150" y="0"/>
                    <a:pt x="5123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Google Shape;519;p20">
              <a:extLst>
                <a:ext uri="{FF2B5EF4-FFF2-40B4-BE49-F238E27FC236}">
                  <a16:creationId xmlns:a16="http://schemas.microsoft.com/office/drawing/2014/main" id="{29AEA4A8-D549-F144-E076-C8E7D568FF3C}"/>
                </a:ext>
              </a:extLst>
            </p:cNvPr>
            <p:cNvSpPr/>
            <p:nvPr/>
          </p:nvSpPr>
          <p:spPr>
            <a:xfrm>
              <a:off x="1522541" y="3420910"/>
              <a:ext cx="43075" cy="36081"/>
            </a:xfrm>
            <a:custGeom>
              <a:avLst/>
              <a:gdLst/>
              <a:ahLst/>
              <a:cxnLst/>
              <a:rect l="l" t="t" r="r" b="b"/>
              <a:pathLst>
                <a:path w="1435" h="1202" extrusionOk="0">
                  <a:moveTo>
                    <a:pt x="601" y="0"/>
                  </a:moveTo>
                  <a:cubicBezTo>
                    <a:pt x="567" y="0"/>
                    <a:pt x="534" y="0"/>
                    <a:pt x="534" y="34"/>
                  </a:cubicBezTo>
                  <a:lnTo>
                    <a:pt x="0" y="1035"/>
                  </a:lnTo>
                  <a:cubicBezTo>
                    <a:pt x="0" y="1068"/>
                    <a:pt x="0" y="1068"/>
                    <a:pt x="0" y="1101"/>
                  </a:cubicBezTo>
                  <a:lnTo>
                    <a:pt x="834" y="1201"/>
                  </a:lnTo>
                  <a:cubicBezTo>
                    <a:pt x="867" y="1201"/>
                    <a:pt x="901" y="1168"/>
                    <a:pt x="934" y="1168"/>
                  </a:cubicBezTo>
                  <a:lnTo>
                    <a:pt x="1434" y="167"/>
                  </a:lnTo>
                  <a:cubicBezTo>
                    <a:pt x="1434" y="134"/>
                    <a:pt x="1434" y="134"/>
                    <a:pt x="1434" y="134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Google Shape;520;p20">
              <a:extLst>
                <a:ext uri="{FF2B5EF4-FFF2-40B4-BE49-F238E27FC236}">
                  <a16:creationId xmlns:a16="http://schemas.microsoft.com/office/drawing/2014/main" id="{02B2EE9E-9119-BDE1-B23F-0A0DFFEBD127}"/>
                </a:ext>
              </a:extLst>
            </p:cNvPr>
            <p:cNvSpPr/>
            <p:nvPr/>
          </p:nvSpPr>
          <p:spPr>
            <a:xfrm>
              <a:off x="1522541" y="3420910"/>
              <a:ext cx="43075" cy="36081"/>
            </a:xfrm>
            <a:custGeom>
              <a:avLst/>
              <a:gdLst/>
              <a:ahLst/>
              <a:cxnLst/>
              <a:rect l="l" t="t" r="r" b="b"/>
              <a:pathLst>
                <a:path w="1435" h="1202" extrusionOk="0">
                  <a:moveTo>
                    <a:pt x="601" y="0"/>
                  </a:moveTo>
                  <a:cubicBezTo>
                    <a:pt x="567" y="0"/>
                    <a:pt x="534" y="0"/>
                    <a:pt x="534" y="34"/>
                  </a:cubicBezTo>
                  <a:lnTo>
                    <a:pt x="0" y="1035"/>
                  </a:lnTo>
                  <a:cubicBezTo>
                    <a:pt x="0" y="1068"/>
                    <a:pt x="0" y="1068"/>
                    <a:pt x="0" y="1101"/>
                  </a:cubicBezTo>
                  <a:lnTo>
                    <a:pt x="834" y="1201"/>
                  </a:lnTo>
                  <a:cubicBezTo>
                    <a:pt x="867" y="1201"/>
                    <a:pt x="901" y="1168"/>
                    <a:pt x="934" y="1168"/>
                  </a:cubicBezTo>
                  <a:lnTo>
                    <a:pt x="1434" y="167"/>
                  </a:lnTo>
                  <a:cubicBezTo>
                    <a:pt x="1434" y="134"/>
                    <a:pt x="1434" y="134"/>
                    <a:pt x="1434" y="134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Google Shape;521;p20">
              <a:extLst>
                <a:ext uri="{FF2B5EF4-FFF2-40B4-BE49-F238E27FC236}">
                  <a16:creationId xmlns:a16="http://schemas.microsoft.com/office/drawing/2014/main" id="{9717F659-EFA2-9C27-36D0-657B62A3A685}"/>
                </a:ext>
              </a:extLst>
            </p:cNvPr>
            <p:cNvSpPr/>
            <p:nvPr/>
          </p:nvSpPr>
          <p:spPr>
            <a:xfrm>
              <a:off x="1631681" y="4488271"/>
              <a:ext cx="100138" cy="192262"/>
            </a:xfrm>
            <a:custGeom>
              <a:avLst/>
              <a:gdLst/>
              <a:ahLst/>
              <a:cxnLst/>
              <a:rect l="l" t="t" r="r" b="b"/>
              <a:pathLst>
                <a:path w="3336" h="6405" extrusionOk="0">
                  <a:moveTo>
                    <a:pt x="2769" y="0"/>
                  </a:moveTo>
                  <a:lnTo>
                    <a:pt x="0" y="801"/>
                  </a:lnTo>
                  <a:lnTo>
                    <a:pt x="1368" y="6405"/>
                  </a:lnTo>
                  <a:lnTo>
                    <a:pt x="3336" y="570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Google Shape;522;p20">
              <a:extLst>
                <a:ext uri="{FF2B5EF4-FFF2-40B4-BE49-F238E27FC236}">
                  <a16:creationId xmlns:a16="http://schemas.microsoft.com/office/drawing/2014/main" id="{A058464D-088B-CF54-3292-8167D65E822A}"/>
                </a:ext>
              </a:extLst>
            </p:cNvPr>
            <p:cNvSpPr/>
            <p:nvPr/>
          </p:nvSpPr>
          <p:spPr>
            <a:xfrm>
              <a:off x="1644678" y="4649460"/>
              <a:ext cx="224321" cy="87141"/>
            </a:xfrm>
            <a:custGeom>
              <a:avLst/>
              <a:gdLst/>
              <a:ahLst/>
              <a:cxnLst/>
              <a:rect l="l" t="t" r="r" b="b"/>
              <a:pathLst>
                <a:path w="7473" h="2903" extrusionOk="0">
                  <a:moveTo>
                    <a:pt x="3070" y="1"/>
                  </a:moveTo>
                  <a:lnTo>
                    <a:pt x="701" y="67"/>
                  </a:lnTo>
                  <a:cubicBezTo>
                    <a:pt x="601" y="67"/>
                    <a:pt x="501" y="134"/>
                    <a:pt x="468" y="234"/>
                  </a:cubicBezTo>
                  <a:lnTo>
                    <a:pt x="34" y="2469"/>
                  </a:lnTo>
                  <a:cubicBezTo>
                    <a:pt x="1" y="2669"/>
                    <a:pt x="134" y="2836"/>
                    <a:pt x="334" y="2869"/>
                  </a:cubicBezTo>
                  <a:lnTo>
                    <a:pt x="401" y="2869"/>
                  </a:lnTo>
                  <a:cubicBezTo>
                    <a:pt x="1368" y="2836"/>
                    <a:pt x="2269" y="2769"/>
                    <a:pt x="3470" y="2769"/>
                  </a:cubicBezTo>
                  <a:cubicBezTo>
                    <a:pt x="3603" y="2766"/>
                    <a:pt x="3722" y="2765"/>
                    <a:pt x="3828" y="2765"/>
                  </a:cubicBezTo>
                  <a:cubicBezTo>
                    <a:pt x="4888" y="2765"/>
                    <a:pt x="4725" y="2903"/>
                    <a:pt x="6272" y="2903"/>
                  </a:cubicBezTo>
                  <a:cubicBezTo>
                    <a:pt x="7306" y="2903"/>
                    <a:pt x="7473" y="1735"/>
                    <a:pt x="7039" y="1669"/>
                  </a:cubicBezTo>
                  <a:cubicBezTo>
                    <a:pt x="5038" y="1468"/>
                    <a:pt x="4471" y="868"/>
                    <a:pt x="3703" y="168"/>
                  </a:cubicBezTo>
                  <a:cubicBezTo>
                    <a:pt x="3503" y="34"/>
                    <a:pt x="3303" y="1"/>
                    <a:pt x="30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Google Shape;523;p20">
              <a:extLst>
                <a:ext uri="{FF2B5EF4-FFF2-40B4-BE49-F238E27FC236}">
                  <a16:creationId xmlns:a16="http://schemas.microsoft.com/office/drawing/2014/main" id="{DBB4D387-F93A-6732-4151-76F1FDA75B44}"/>
                </a:ext>
              </a:extLst>
            </p:cNvPr>
            <p:cNvSpPr/>
            <p:nvPr/>
          </p:nvSpPr>
          <p:spPr>
            <a:xfrm>
              <a:off x="1631681" y="4488271"/>
              <a:ext cx="93144" cy="121181"/>
            </a:xfrm>
            <a:custGeom>
              <a:avLst/>
              <a:gdLst/>
              <a:ahLst/>
              <a:cxnLst/>
              <a:rect l="l" t="t" r="r" b="b"/>
              <a:pathLst>
                <a:path w="3103" h="4037" extrusionOk="0">
                  <a:moveTo>
                    <a:pt x="2769" y="0"/>
                  </a:moveTo>
                  <a:lnTo>
                    <a:pt x="0" y="801"/>
                  </a:lnTo>
                  <a:lnTo>
                    <a:pt x="801" y="4036"/>
                  </a:lnTo>
                  <a:lnTo>
                    <a:pt x="3102" y="3303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Google Shape;524;p20">
              <a:extLst>
                <a:ext uri="{FF2B5EF4-FFF2-40B4-BE49-F238E27FC236}">
                  <a16:creationId xmlns:a16="http://schemas.microsoft.com/office/drawing/2014/main" id="{AB131F27-E08C-9C05-03D1-CD9F0630EC88}"/>
                </a:ext>
              </a:extLst>
            </p:cNvPr>
            <p:cNvSpPr/>
            <p:nvPr/>
          </p:nvSpPr>
          <p:spPr>
            <a:xfrm>
              <a:off x="1059959" y="3660202"/>
              <a:ext cx="206280" cy="184277"/>
            </a:xfrm>
            <a:custGeom>
              <a:avLst/>
              <a:gdLst/>
              <a:ahLst/>
              <a:cxnLst/>
              <a:rect l="l" t="t" r="r" b="b"/>
              <a:pathLst>
                <a:path w="6872" h="6139" extrusionOk="0">
                  <a:moveTo>
                    <a:pt x="3169" y="1"/>
                  </a:moveTo>
                  <a:lnTo>
                    <a:pt x="0" y="1202"/>
                  </a:lnTo>
                  <a:lnTo>
                    <a:pt x="367" y="3237"/>
                  </a:lnTo>
                  <a:lnTo>
                    <a:pt x="1935" y="6139"/>
                  </a:lnTo>
                  <a:cubicBezTo>
                    <a:pt x="1935" y="6139"/>
                    <a:pt x="6872" y="6139"/>
                    <a:pt x="5838" y="3970"/>
                  </a:cubicBezTo>
                  <a:cubicBezTo>
                    <a:pt x="5104" y="2536"/>
                    <a:pt x="4203" y="1202"/>
                    <a:pt x="316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Google Shape;525;p20">
              <a:extLst>
                <a:ext uri="{FF2B5EF4-FFF2-40B4-BE49-F238E27FC236}">
                  <a16:creationId xmlns:a16="http://schemas.microsoft.com/office/drawing/2014/main" id="{C9B7E127-1176-1E57-AD79-09A4EE42DD1D}"/>
                </a:ext>
              </a:extLst>
            </p:cNvPr>
            <p:cNvSpPr/>
            <p:nvPr/>
          </p:nvSpPr>
          <p:spPr>
            <a:xfrm>
              <a:off x="1059959" y="3660202"/>
              <a:ext cx="206280" cy="184277"/>
            </a:xfrm>
            <a:custGeom>
              <a:avLst/>
              <a:gdLst/>
              <a:ahLst/>
              <a:cxnLst/>
              <a:rect l="l" t="t" r="r" b="b"/>
              <a:pathLst>
                <a:path w="6872" h="6139" extrusionOk="0">
                  <a:moveTo>
                    <a:pt x="3169" y="1"/>
                  </a:moveTo>
                  <a:lnTo>
                    <a:pt x="0" y="1202"/>
                  </a:lnTo>
                  <a:lnTo>
                    <a:pt x="367" y="3237"/>
                  </a:lnTo>
                  <a:lnTo>
                    <a:pt x="1935" y="6139"/>
                  </a:lnTo>
                  <a:cubicBezTo>
                    <a:pt x="1935" y="6139"/>
                    <a:pt x="6872" y="6139"/>
                    <a:pt x="5838" y="3970"/>
                  </a:cubicBezTo>
                  <a:cubicBezTo>
                    <a:pt x="5104" y="2536"/>
                    <a:pt x="4203" y="1202"/>
                    <a:pt x="3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Google Shape;526;p20">
              <a:extLst>
                <a:ext uri="{FF2B5EF4-FFF2-40B4-BE49-F238E27FC236}">
                  <a16:creationId xmlns:a16="http://schemas.microsoft.com/office/drawing/2014/main" id="{C8C44415-3188-1D1D-1105-2488E1202715}"/>
                </a:ext>
              </a:extLst>
            </p:cNvPr>
            <p:cNvSpPr/>
            <p:nvPr/>
          </p:nvSpPr>
          <p:spPr>
            <a:xfrm>
              <a:off x="1059959" y="3675241"/>
              <a:ext cx="130186" cy="159213"/>
            </a:xfrm>
            <a:custGeom>
              <a:avLst/>
              <a:gdLst/>
              <a:ahLst/>
              <a:cxnLst/>
              <a:rect l="l" t="t" r="r" b="b"/>
              <a:pathLst>
                <a:path w="4337" h="5304" extrusionOk="0">
                  <a:moveTo>
                    <a:pt x="1835" y="0"/>
                  </a:moveTo>
                  <a:lnTo>
                    <a:pt x="0" y="701"/>
                  </a:lnTo>
                  <a:lnTo>
                    <a:pt x="367" y="2736"/>
                  </a:lnTo>
                  <a:lnTo>
                    <a:pt x="1735" y="5304"/>
                  </a:lnTo>
                  <a:lnTo>
                    <a:pt x="3636" y="5071"/>
                  </a:lnTo>
                  <a:lnTo>
                    <a:pt x="4337" y="4036"/>
                  </a:lnTo>
                  <a:lnTo>
                    <a:pt x="4337" y="4036"/>
                  </a:lnTo>
                  <a:cubicBezTo>
                    <a:pt x="4336" y="4036"/>
                    <a:pt x="4227" y="4096"/>
                    <a:pt x="4050" y="4096"/>
                  </a:cubicBezTo>
                  <a:cubicBezTo>
                    <a:pt x="3548" y="4096"/>
                    <a:pt x="2500" y="3622"/>
                    <a:pt x="1835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Google Shape;527;p20">
              <a:extLst>
                <a:ext uri="{FF2B5EF4-FFF2-40B4-BE49-F238E27FC236}">
                  <a16:creationId xmlns:a16="http://schemas.microsoft.com/office/drawing/2014/main" id="{2EF1306D-7758-DCF1-7B7D-911403D615BA}"/>
                </a:ext>
              </a:extLst>
            </p:cNvPr>
            <p:cNvSpPr/>
            <p:nvPr/>
          </p:nvSpPr>
          <p:spPr>
            <a:xfrm>
              <a:off x="1946072" y="4152835"/>
              <a:ext cx="178244" cy="210303"/>
            </a:xfrm>
            <a:custGeom>
              <a:avLst/>
              <a:gdLst/>
              <a:ahLst/>
              <a:cxnLst/>
              <a:rect l="l" t="t" r="r" b="b"/>
              <a:pathLst>
                <a:path w="5938" h="7006" extrusionOk="0">
                  <a:moveTo>
                    <a:pt x="2102" y="1"/>
                  </a:moveTo>
                  <a:lnTo>
                    <a:pt x="0" y="1769"/>
                  </a:lnTo>
                  <a:lnTo>
                    <a:pt x="4403" y="7006"/>
                  </a:lnTo>
                  <a:lnTo>
                    <a:pt x="5938" y="5838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Google Shape;528;p20">
              <a:extLst>
                <a:ext uri="{FF2B5EF4-FFF2-40B4-BE49-F238E27FC236}">
                  <a16:creationId xmlns:a16="http://schemas.microsoft.com/office/drawing/2014/main" id="{275DB195-FAA7-356E-F8E8-753F1913434A}"/>
                </a:ext>
              </a:extLst>
            </p:cNvPr>
            <p:cNvSpPr/>
            <p:nvPr/>
          </p:nvSpPr>
          <p:spPr>
            <a:xfrm>
              <a:off x="2041194" y="4260235"/>
              <a:ext cx="213184" cy="145585"/>
            </a:xfrm>
            <a:custGeom>
              <a:avLst/>
              <a:gdLst/>
              <a:ahLst/>
              <a:cxnLst/>
              <a:rect l="l" t="t" r="r" b="b"/>
              <a:pathLst>
                <a:path w="7102" h="4850" extrusionOk="0">
                  <a:moveTo>
                    <a:pt x="6341" y="1"/>
                  </a:moveTo>
                  <a:cubicBezTo>
                    <a:pt x="6306" y="1"/>
                    <a:pt x="6271" y="8"/>
                    <a:pt x="6238" y="25"/>
                  </a:cubicBezTo>
                  <a:cubicBezTo>
                    <a:pt x="5188" y="600"/>
                    <a:pt x="4468" y="751"/>
                    <a:pt x="3839" y="751"/>
                  </a:cubicBezTo>
                  <a:cubicBezTo>
                    <a:pt x="3409" y="751"/>
                    <a:pt x="3022" y="680"/>
                    <a:pt x="2602" y="626"/>
                  </a:cubicBezTo>
                  <a:cubicBezTo>
                    <a:pt x="2562" y="620"/>
                    <a:pt x="2523" y="617"/>
                    <a:pt x="2485" y="617"/>
                  </a:cubicBezTo>
                  <a:cubicBezTo>
                    <a:pt x="2301" y="617"/>
                    <a:pt x="2140" y="682"/>
                    <a:pt x="2002" y="792"/>
                  </a:cubicBezTo>
                  <a:lnTo>
                    <a:pt x="100" y="2260"/>
                  </a:lnTo>
                  <a:cubicBezTo>
                    <a:pt x="33" y="2327"/>
                    <a:pt x="0" y="2460"/>
                    <a:pt x="33" y="2527"/>
                  </a:cubicBezTo>
                  <a:lnTo>
                    <a:pt x="934" y="4628"/>
                  </a:lnTo>
                  <a:cubicBezTo>
                    <a:pt x="987" y="4760"/>
                    <a:pt x="1142" y="4850"/>
                    <a:pt x="1287" y="4850"/>
                  </a:cubicBezTo>
                  <a:cubicBezTo>
                    <a:pt x="1327" y="4850"/>
                    <a:pt x="1365" y="4843"/>
                    <a:pt x="1401" y="4829"/>
                  </a:cubicBezTo>
                  <a:lnTo>
                    <a:pt x="1468" y="4795"/>
                  </a:lnTo>
                  <a:cubicBezTo>
                    <a:pt x="2268" y="4195"/>
                    <a:pt x="2936" y="3628"/>
                    <a:pt x="3936" y="2927"/>
                  </a:cubicBezTo>
                  <a:cubicBezTo>
                    <a:pt x="5137" y="2093"/>
                    <a:pt x="4937" y="2427"/>
                    <a:pt x="6338" y="1460"/>
                  </a:cubicBezTo>
                  <a:cubicBezTo>
                    <a:pt x="7102" y="940"/>
                    <a:pt x="6718" y="1"/>
                    <a:pt x="6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Google Shape;529;p20">
              <a:extLst>
                <a:ext uri="{FF2B5EF4-FFF2-40B4-BE49-F238E27FC236}">
                  <a16:creationId xmlns:a16="http://schemas.microsoft.com/office/drawing/2014/main" id="{7A382AD4-99EB-B603-E02F-E9CD6D4B2A1E}"/>
                </a:ext>
              </a:extLst>
            </p:cNvPr>
            <p:cNvSpPr/>
            <p:nvPr/>
          </p:nvSpPr>
          <p:spPr>
            <a:xfrm>
              <a:off x="1946072" y="4152835"/>
              <a:ext cx="128175" cy="139221"/>
            </a:xfrm>
            <a:custGeom>
              <a:avLst/>
              <a:gdLst/>
              <a:ahLst/>
              <a:cxnLst/>
              <a:rect l="l" t="t" r="r" b="b"/>
              <a:pathLst>
                <a:path w="4270" h="4638" extrusionOk="0">
                  <a:moveTo>
                    <a:pt x="2102" y="1"/>
                  </a:moveTo>
                  <a:lnTo>
                    <a:pt x="0" y="1769"/>
                  </a:lnTo>
                  <a:lnTo>
                    <a:pt x="2402" y="4637"/>
                  </a:lnTo>
                  <a:lnTo>
                    <a:pt x="4270" y="3303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Google Shape;530;p20">
              <a:extLst>
                <a:ext uri="{FF2B5EF4-FFF2-40B4-BE49-F238E27FC236}">
                  <a16:creationId xmlns:a16="http://schemas.microsoft.com/office/drawing/2014/main" id="{CBAAE8E6-6666-BD88-1222-0163C326BCAE}"/>
                </a:ext>
              </a:extLst>
            </p:cNvPr>
            <p:cNvSpPr/>
            <p:nvPr/>
          </p:nvSpPr>
          <p:spPr>
            <a:xfrm>
              <a:off x="834656" y="3603141"/>
              <a:ext cx="1215619" cy="655882"/>
            </a:xfrm>
            <a:custGeom>
              <a:avLst/>
              <a:gdLst/>
              <a:ahLst/>
              <a:cxnLst/>
              <a:rect l="l" t="t" r="r" b="b"/>
              <a:pathLst>
                <a:path w="40497" h="21850" extrusionOk="0">
                  <a:moveTo>
                    <a:pt x="23912" y="0"/>
                  </a:moveTo>
                  <a:cubicBezTo>
                    <a:pt x="19010" y="0"/>
                    <a:pt x="11810" y="6897"/>
                    <a:pt x="10339" y="6897"/>
                  </a:cubicBezTo>
                  <a:cubicBezTo>
                    <a:pt x="10289" y="6897"/>
                    <a:pt x="10245" y="6889"/>
                    <a:pt x="10208" y="6872"/>
                  </a:cubicBezTo>
                  <a:cubicBezTo>
                    <a:pt x="9041" y="6372"/>
                    <a:pt x="8507" y="2769"/>
                    <a:pt x="8507" y="2769"/>
                  </a:cubicBezTo>
                  <a:lnTo>
                    <a:pt x="1135" y="5238"/>
                  </a:lnTo>
                  <a:cubicBezTo>
                    <a:pt x="1135" y="5238"/>
                    <a:pt x="1" y="11809"/>
                    <a:pt x="2269" y="16079"/>
                  </a:cubicBezTo>
                  <a:cubicBezTo>
                    <a:pt x="3133" y="17691"/>
                    <a:pt x="4402" y="18801"/>
                    <a:pt x="6357" y="18801"/>
                  </a:cubicBezTo>
                  <a:cubicBezTo>
                    <a:pt x="9538" y="18801"/>
                    <a:pt x="14534" y="15863"/>
                    <a:pt x="22550" y="7372"/>
                  </a:cubicBezTo>
                  <a:cubicBezTo>
                    <a:pt x="22550" y="7372"/>
                    <a:pt x="27087" y="9474"/>
                    <a:pt x="38061" y="21849"/>
                  </a:cubicBezTo>
                  <a:lnTo>
                    <a:pt x="40496" y="19981"/>
                  </a:lnTo>
                  <a:cubicBezTo>
                    <a:pt x="40496" y="19981"/>
                    <a:pt x="30956" y="4470"/>
                    <a:pt x="26353" y="801"/>
                  </a:cubicBezTo>
                  <a:cubicBezTo>
                    <a:pt x="25653" y="238"/>
                    <a:pt x="24822" y="0"/>
                    <a:pt x="2391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Google Shape;531;p20">
              <a:extLst>
                <a:ext uri="{FF2B5EF4-FFF2-40B4-BE49-F238E27FC236}">
                  <a16:creationId xmlns:a16="http://schemas.microsoft.com/office/drawing/2014/main" id="{656C1936-C09C-5FF0-17AF-D3E01C408EEA}"/>
                </a:ext>
              </a:extLst>
            </p:cNvPr>
            <p:cNvSpPr/>
            <p:nvPr/>
          </p:nvSpPr>
          <p:spPr>
            <a:xfrm>
              <a:off x="834656" y="3603141"/>
              <a:ext cx="1215619" cy="655882"/>
            </a:xfrm>
            <a:custGeom>
              <a:avLst/>
              <a:gdLst/>
              <a:ahLst/>
              <a:cxnLst/>
              <a:rect l="l" t="t" r="r" b="b"/>
              <a:pathLst>
                <a:path w="40497" h="21850" extrusionOk="0">
                  <a:moveTo>
                    <a:pt x="23912" y="0"/>
                  </a:moveTo>
                  <a:cubicBezTo>
                    <a:pt x="19010" y="0"/>
                    <a:pt x="11810" y="6897"/>
                    <a:pt x="10339" y="6897"/>
                  </a:cubicBezTo>
                  <a:cubicBezTo>
                    <a:pt x="10289" y="6897"/>
                    <a:pt x="10245" y="6889"/>
                    <a:pt x="10208" y="6872"/>
                  </a:cubicBezTo>
                  <a:cubicBezTo>
                    <a:pt x="9041" y="6372"/>
                    <a:pt x="8507" y="2769"/>
                    <a:pt x="8507" y="2769"/>
                  </a:cubicBezTo>
                  <a:lnTo>
                    <a:pt x="1135" y="5238"/>
                  </a:lnTo>
                  <a:cubicBezTo>
                    <a:pt x="1135" y="5238"/>
                    <a:pt x="1" y="11809"/>
                    <a:pt x="2269" y="16079"/>
                  </a:cubicBezTo>
                  <a:cubicBezTo>
                    <a:pt x="3133" y="17691"/>
                    <a:pt x="4402" y="18801"/>
                    <a:pt x="6357" y="18801"/>
                  </a:cubicBezTo>
                  <a:cubicBezTo>
                    <a:pt x="9538" y="18801"/>
                    <a:pt x="14534" y="15863"/>
                    <a:pt x="22550" y="7372"/>
                  </a:cubicBezTo>
                  <a:cubicBezTo>
                    <a:pt x="22550" y="7372"/>
                    <a:pt x="27087" y="9474"/>
                    <a:pt x="38061" y="21849"/>
                  </a:cubicBezTo>
                  <a:lnTo>
                    <a:pt x="40496" y="19981"/>
                  </a:lnTo>
                  <a:cubicBezTo>
                    <a:pt x="40496" y="19981"/>
                    <a:pt x="30956" y="4470"/>
                    <a:pt x="26353" y="801"/>
                  </a:cubicBezTo>
                  <a:cubicBezTo>
                    <a:pt x="25653" y="238"/>
                    <a:pt x="24822" y="0"/>
                    <a:pt x="23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Google Shape;532;p20">
              <a:extLst>
                <a:ext uri="{FF2B5EF4-FFF2-40B4-BE49-F238E27FC236}">
                  <a16:creationId xmlns:a16="http://schemas.microsoft.com/office/drawing/2014/main" id="{F209FC57-9BF2-D294-B5E2-E8390B8BD1BF}"/>
                </a:ext>
              </a:extLst>
            </p:cNvPr>
            <p:cNvSpPr/>
            <p:nvPr/>
          </p:nvSpPr>
          <p:spPr>
            <a:xfrm>
              <a:off x="1954087" y="4174867"/>
              <a:ext cx="116168" cy="110164"/>
            </a:xfrm>
            <a:custGeom>
              <a:avLst/>
              <a:gdLst/>
              <a:ahLst/>
              <a:cxnLst/>
              <a:rect l="l" t="t" r="r" b="b"/>
              <a:pathLst>
                <a:path w="3870" h="3670" extrusionOk="0">
                  <a:moveTo>
                    <a:pt x="3402" y="0"/>
                  </a:moveTo>
                  <a:lnTo>
                    <a:pt x="0" y="2802"/>
                  </a:lnTo>
                  <a:lnTo>
                    <a:pt x="1001" y="3670"/>
                  </a:lnTo>
                  <a:lnTo>
                    <a:pt x="3869" y="1301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Google Shape;533;p20">
              <a:extLst>
                <a:ext uri="{FF2B5EF4-FFF2-40B4-BE49-F238E27FC236}">
                  <a16:creationId xmlns:a16="http://schemas.microsoft.com/office/drawing/2014/main" id="{18A1C9CF-61B3-C21B-C979-295CC433F711}"/>
                </a:ext>
              </a:extLst>
            </p:cNvPr>
            <p:cNvSpPr/>
            <p:nvPr/>
          </p:nvSpPr>
          <p:spPr>
            <a:xfrm>
              <a:off x="1218145" y="3813377"/>
              <a:ext cx="509697" cy="738010"/>
            </a:xfrm>
            <a:custGeom>
              <a:avLst/>
              <a:gdLst/>
              <a:ahLst/>
              <a:cxnLst/>
              <a:rect l="l" t="t" r="r" b="b"/>
              <a:pathLst>
                <a:path w="16980" h="24586" extrusionOk="0">
                  <a:moveTo>
                    <a:pt x="11890" y="1"/>
                  </a:moveTo>
                  <a:cubicBezTo>
                    <a:pt x="10754" y="1"/>
                    <a:pt x="9774" y="368"/>
                    <a:pt x="9774" y="368"/>
                  </a:cubicBezTo>
                  <a:cubicBezTo>
                    <a:pt x="5838" y="4538"/>
                    <a:pt x="2636" y="7373"/>
                    <a:pt x="1" y="9175"/>
                  </a:cubicBezTo>
                  <a:lnTo>
                    <a:pt x="8306" y="5972"/>
                  </a:lnTo>
                  <a:lnTo>
                    <a:pt x="8306" y="5972"/>
                  </a:lnTo>
                  <a:cubicBezTo>
                    <a:pt x="8273" y="7107"/>
                    <a:pt x="13877" y="24586"/>
                    <a:pt x="13877" y="24586"/>
                  </a:cubicBezTo>
                  <a:lnTo>
                    <a:pt x="16979" y="23685"/>
                  </a:lnTo>
                  <a:cubicBezTo>
                    <a:pt x="16979" y="23685"/>
                    <a:pt x="16145" y="4338"/>
                    <a:pt x="14844" y="1636"/>
                  </a:cubicBezTo>
                  <a:cubicBezTo>
                    <a:pt x="14194" y="334"/>
                    <a:pt x="12971" y="1"/>
                    <a:pt x="1189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Google Shape;534;p20">
              <a:extLst>
                <a:ext uri="{FF2B5EF4-FFF2-40B4-BE49-F238E27FC236}">
                  <a16:creationId xmlns:a16="http://schemas.microsoft.com/office/drawing/2014/main" id="{07C9A83D-EF57-873C-D2BA-5F7BB82F6866}"/>
                </a:ext>
              </a:extLst>
            </p:cNvPr>
            <p:cNvSpPr/>
            <p:nvPr/>
          </p:nvSpPr>
          <p:spPr>
            <a:xfrm>
              <a:off x="1218145" y="3813377"/>
              <a:ext cx="509697" cy="738010"/>
            </a:xfrm>
            <a:custGeom>
              <a:avLst/>
              <a:gdLst/>
              <a:ahLst/>
              <a:cxnLst/>
              <a:rect l="l" t="t" r="r" b="b"/>
              <a:pathLst>
                <a:path w="16980" h="24586" extrusionOk="0">
                  <a:moveTo>
                    <a:pt x="11890" y="1"/>
                  </a:moveTo>
                  <a:cubicBezTo>
                    <a:pt x="10754" y="1"/>
                    <a:pt x="9774" y="368"/>
                    <a:pt x="9774" y="368"/>
                  </a:cubicBezTo>
                  <a:cubicBezTo>
                    <a:pt x="5838" y="4538"/>
                    <a:pt x="2636" y="7373"/>
                    <a:pt x="1" y="9175"/>
                  </a:cubicBezTo>
                  <a:lnTo>
                    <a:pt x="8306" y="5972"/>
                  </a:lnTo>
                  <a:lnTo>
                    <a:pt x="8306" y="5972"/>
                  </a:lnTo>
                  <a:cubicBezTo>
                    <a:pt x="8273" y="7107"/>
                    <a:pt x="13877" y="24586"/>
                    <a:pt x="13877" y="24586"/>
                  </a:cubicBezTo>
                  <a:lnTo>
                    <a:pt x="16979" y="23685"/>
                  </a:lnTo>
                  <a:cubicBezTo>
                    <a:pt x="16979" y="23685"/>
                    <a:pt x="16145" y="4338"/>
                    <a:pt x="14844" y="1636"/>
                  </a:cubicBezTo>
                  <a:cubicBezTo>
                    <a:pt x="14194" y="334"/>
                    <a:pt x="12971" y="1"/>
                    <a:pt x="11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Google Shape;535;p20">
              <a:extLst>
                <a:ext uri="{FF2B5EF4-FFF2-40B4-BE49-F238E27FC236}">
                  <a16:creationId xmlns:a16="http://schemas.microsoft.com/office/drawing/2014/main" id="{D3E58D4E-0228-E55D-B11E-4EA4F09BBA22}"/>
                </a:ext>
              </a:extLst>
            </p:cNvPr>
            <p:cNvSpPr/>
            <p:nvPr/>
          </p:nvSpPr>
          <p:spPr>
            <a:xfrm>
              <a:off x="1635673" y="3830427"/>
              <a:ext cx="85130" cy="161254"/>
            </a:xfrm>
            <a:custGeom>
              <a:avLst/>
              <a:gdLst/>
              <a:ahLst/>
              <a:cxnLst/>
              <a:rect l="l" t="t" r="r" b="b"/>
              <a:pathLst>
                <a:path w="2836" h="5372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267"/>
                    <a:pt x="701" y="634"/>
                    <a:pt x="934" y="1068"/>
                  </a:cubicBezTo>
                  <a:cubicBezTo>
                    <a:pt x="1268" y="2102"/>
                    <a:pt x="1502" y="3136"/>
                    <a:pt x="1602" y="4204"/>
                  </a:cubicBezTo>
                  <a:cubicBezTo>
                    <a:pt x="2002" y="4571"/>
                    <a:pt x="2402" y="4971"/>
                    <a:pt x="2836" y="5371"/>
                  </a:cubicBezTo>
                  <a:cubicBezTo>
                    <a:pt x="2669" y="2002"/>
                    <a:pt x="1101" y="568"/>
                    <a:pt x="0" y="1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Google Shape;536;p20">
              <a:extLst>
                <a:ext uri="{FF2B5EF4-FFF2-40B4-BE49-F238E27FC236}">
                  <a16:creationId xmlns:a16="http://schemas.microsoft.com/office/drawing/2014/main" id="{3F2F1FBF-06CC-A4DD-7D54-9A0A6C851924}"/>
                </a:ext>
              </a:extLst>
            </p:cNvPr>
            <p:cNvSpPr/>
            <p:nvPr/>
          </p:nvSpPr>
          <p:spPr>
            <a:xfrm>
              <a:off x="1218145" y="3815418"/>
              <a:ext cx="333464" cy="272379"/>
            </a:xfrm>
            <a:custGeom>
              <a:avLst/>
              <a:gdLst/>
              <a:ahLst/>
              <a:cxnLst/>
              <a:rect l="l" t="t" r="r" b="b"/>
              <a:pathLst>
                <a:path w="11109" h="9074" extrusionOk="0">
                  <a:moveTo>
                    <a:pt x="11108" y="0"/>
                  </a:moveTo>
                  <a:cubicBezTo>
                    <a:pt x="10675" y="34"/>
                    <a:pt x="10208" y="134"/>
                    <a:pt x="9774" y="300"/>
                  </a:cubicBezTo>
                  <a:cubicBezTo>
                    <a:pt x="5838" y="4470"/>
                    <a:pt x="2636" y="7305"/>
                    <a:pt x="1" y="9073"/>
                  </a:cubicBezTo>
                  <a:lnTo>
                    <a:pt x="6005" y="6772"/>
                  </a:lnTo>
                  <a:cubicBezTo>
                    <a:pt x="8040" y="4770"/>
                    <a:pt x="9741" y="2502"/>
                    <a:pt x="11108" y="0"/>
                  </a:cubicBezTo>
                  <a:close/>
                </a:path>
              </a:pathLst>
            </a:custGeom>
            <a:solidFill>
              <a:srgbClr val="55B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Google Shape;537;p20">
              <a:extLst>
                <a:ext uri="{FF2B5EF4-FFF2-40B4-BE49-F238E27FC236}">
                  <a16:creationId xmlns:a16="http://schemas.microsoft.com/office/drawing/2014/main" id="{A2A2A3EF-8977-C565-7273-3D2FB1B95700}"/>
                </a:ext>
              </a:extLst>
            </p:cNvPr>
            <p:cNvSpPr/>
            <p:nvPr/>
          </p:nvSpPr>
          <p:spPr>
            <a:xfrm>
              <a:off x="1617663" y="4505291"/>
              <a:ext cx="122171" cy="73123"/>
            </a:xfrm>
            <a:custGeom>
              <a:avLst/>
              <a:gdLst/>
              <a:ahLst/>
              <a:cxnLst/>
              <a:rect l="l" t="t" r="r" b="b"/>
              <a:pathLst>
                <a:path w="4070" h="2436" extrusionOk="0">
                  <a:moveTo>
                    <a:pt x="4070" y="0"/>
                  </a:moveTo>
                  <a:lnTo>
                    <a:pt x="0" y="1168"/>
                  </a:lnTo>
                  <a:lnTo>
                    <a:pt x="400" y="2435"/>
                  </a:lnTo>
                  <a:lnTo>
                    <a:pt x="4036" y="1368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Google Shape;538;p20">
              <a:extLst>
                <a:ext uri="{FF2B5EF4-FFF2-40B4-BE49-F238E27FC236}">
                  <a16:creationId xmlns:a16="http://schemas.microsoft.com/office/drawing/2014/main" id="{4A67E3A7-3CE1-7B18-8E29-74F3BA29011D}"/>
                </a:ext>
              </a:extLst>
            </p:cNvPr>
            <p:cNvSpPr/>
            <p:nvPr/>
          </p:nvSpPr>
          <p:spPr>
            <a:xfrm>
              <a:off x="694479" y="3210403"/>
              <a:ext cx="488685" cy="566010"/>
            </a:xfrm>
            <a:custGeom>
              <a:avLst/>
              <a:gdLst/>
              <a:ahLst/>
              <a:cxnLst/>
              <a:rect l="l" t="t" r="r" b="b"/>
              <a:pathLst>
                <a:path w="16280" h="18856" extrusionOk="0">
                  <a:moveTo>
                    <a:pt x="12443" y="0"/>
                  </a:moveTo>
                  <a:cubicBezTo>
                    <a:pt x="10076" y="0"/>
                    <a:pt x="6292" y="1223"/>
                    <a:pt x="3770" y="1943"/>
                  </a:cubicBezTo>
                  <a:cubicBezTo>
                    <a:pt x="1" y="2977"/>
                    <a:pt x="3837" y="7080"/>
                    <a:pt x="4871" y="11450"/>
                  </a:cubicBezTo>
                  <a:cubicBezTo>
                    <a:pt x="5938" y="15820"/>
                    <a:pt x="5471" y="18855"/>
                    <a:pt x="5471" y="18855"/>
                  </a:cubicBezTo>
                  <a:cubicBezTo>
                    <a:pt x="15345" y="17354"/>
                    <a:pt x="16279" y="15853"/>
                    <a:pt x="16279" y="15853"/>
                  </a:cubicBezTo>
                  <a:cubicBezTo>
                    <a:pt x="14678" y="9582"/>
                    <a:pt x="16079" y="8214"/>
                    <a:pt x="16112" y="6313"/>
                  </a:cubicBezTo>
                  <a:cubicBezTo>
                    <a:pt x="16146" y="4445"/>
                    <a:pt x="15145" y="3411"/>
                    <a:pt x="14578" y="1043"/>
                  </a:cubicBezTo>
                  <a:cubicBezTo>
                    <a:pt x="14394" y="284"/>
                    <a:pt x="13582" y="0"/>
                    <a:pt x="12443" y="0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Google Shape;539;p20">
              <a:extLst>
                <a:ext uri="{FF2B5EF4-FFF2-40B4-BE49-F238E27FC236}">
                  <a16:creationId xmlns:a16="http://schemas.microsoft.com/office/drawing/2014/main" id="{88406767-C285-962A-B7F7-741FD3A1812E}"/>
                </a:ext>
              </a:extLst>
            </p:cNvPr>
            <p:cNvSpPr/>
            <p:nvPr/>
          </p:nvSpPr>
          <p:spPr>
            <a:xfrm>
              <a:off x="1475476" y="3503966"/>
              <a:ext cx="73123" cy="92154"/>
            </a:xfrm>
            <a:custGeom>
              <a:avLst/>
              <a:gdLst/>
              <a:ahLst/>
              <a:cxnLst/>
              <a:rect l="l" t="t" r="r" b="b"/>
              <a:pathLst>
                <a:path w="2436" h="3070" extrusionOk="0">
                  <a:moveTo>
                    <a:pt x="1581" y="0"/>
                  </a:moveTo>
                  <a:cubicBezTo>
                    <a:pt x="1566" y="0"/>
                    <a:pt x="1550" y="1"/>
                    <a:pt x="1535" y="2"/>
                  </a:cubicBezTo>
                  <a:cubicBezTo>
                    <a:pt x="934" y="69"/>
                    <a:pt x="768" y="502"/>
                    <a:pt x="634" y="1036"/>
                  </a:cubicBezTo>
                  <a:cubicBezTo>
                    <a:pt x="467" y="1603"/>
                    <a:pt x="0" y="2604"/>
                    <a:pt x="534" y="2938"/>
                  </a:cubicBezTo>
                  <a:cubicBezTo>
                    <a:pt x="674" y="3020"/>
                    <a:pt x="827" y="3070"/>
                    <a:pt x="985" y="3070"/>
                  </a:cubicBezTo>
                  <a:cubicBezTo>
                    <a:pt x="1467" y="3070"/>
                    <a:pt x="2000" y="2609"/>
                    <a:pt x="2402" y="1203"/>
                  </a:cubicBezTo>
                  <a:cubicBezTo>
                    <a:pt x="2435" y="1003"/>
                    <a:pt x="2402" y="803"/>
                    <a:pt x="2335" y="636"/>
                  </a:cubicBezTo>
                  <a:cubicBezTo>
                    <a:pt x="2176" y="349"/>
                    <a:pt x="1924" y="0"/>
                    <a:pt x="158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Google Shape;540;p20">
              <a:extLst>
                <a:ext uri="{FF2B5EF4-FFF2-40B4-BE49-F238E27FC236}">
                  <a16:creationId xmlns:a16="http://schemas.microsoft.com/office/drawing/2014/main" id="{C2F50B43-D096-EC05-113F-B0340A5ACBEA}"/>
                </a:ext>
              </a:extLst>
            </p:cNvPr>
            <p:cNvSpPr/>
            <p:nvPr/>
          </p:nvSpPr>
          <p:spPr>
            <a:xfrm>
              <a:off x="872717" y="3175884"/>
              <a:ext cx="154650" cy="74563"/>
            </a:xfrm>
            <a:custGeom>
              <a:avLst/>
              <a:gdLst/>
              <a:ahLst/>
              <a:cxnLst/>
              <a:rect l="l" t="t" r="r" b="b"/>
              <a:pathLst>
                <a:path w="5152" h="2484" extrusionOk="0">
                  <a:moveTo>
                    <a:pt x="3449" y="1"/>
                  </a:moveTo>
                  <a:cubicBezTo>
                    <a:pt x="2763" y="1"/>
                    <a:pt x="1690" y="145"/>
                    <a:pt x="946" y="145"/>
                  </a:cubicBezTo>
                  <a:cubicBezTo>
                    <a:pt x="792" y="145"/>
                    <a:pt x="653" y="139"/>
                    <a:pt x="534" y="124"/>
                  </a:cubicBezTo>
                  <a:cubicBezTo>
                    <a:pt x="512" y="121"/>
                    <a:pt x="493" y="119"/>
                    <a:pt x="475" y="119"/>
                  </a:cubicBezTo>
                  <a:cubicBezTo>
                    <a:pt x="158" y="119"/>
                    <a:pt x="367" y="657"/>
                    <a:pt x="367" y="1225"/>
                  </a:cubicBezTo>
                  <a:cubicBezTo>
                    <a:pt x="301" y="1659"/>
                    <a:pt x="200" y="2092"/>
                    <a:pt x="0" y="2459"/>
                  </a:cubicBezTo>
                  <a:cubicBezTo>
                    <a:pt x="0" y="2459"/>
                    <a:pt x="428" y="2484"/>
                    <a:pt x="1032" y="2484"/>
                  </a:cubicBezTo>
                  <a:cubicBezTo>
                    <a:pt x="2541" y="2484"/>
                    <a:pt x="5152" y="2331"/>
                    <a:pt x="4937" y="1259"/>
                  </a:cubicBezTo>
                  <a:cubicBezTo>
                    <a:pt x="4937" y="1259"/>
                    <a:pt x="3903" y="792"/>
                    <a:pt x="4103" y="258"/>
                  </a:cubicBezTo>
                  <a:cubicBezTo>
                    <a:pt x="4173" y="61"/>
                    <a:pt x="3891" y="1"/>
                    <a:pt x="3449" y="1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Google Shape;541;p20">
              <a:extLst>
                <a:ext uri="{FF2B5EF4-FFF2-40B4-BE49-F238E27FC236}">
                  <a16:creationId xmlns:a16="http://schemas.microsoft.com/office/drawing/2014/main" id="{289709D1-16FE-F0FB-E354-B527D3F9CC71}"/>
                </a:ext>
              </a:extLst>
            </p:cNvPr>
            <p:cNvSpPr/>
            <p:nvPr/>
          </p:nvSpPr>
          <p:spPr>
            <a:xfrm>
              <a:off x="847683" y="3537044"/>
              <a:ext cx="204299" cy="163115"/>
            </a:xfrm>
            <a:custGeom>
              <a:avLst/>
              <a:gdLst/>
              <a:ahLst/>
              <a:cxnLst/>
              <a:rect l="l" t="t" r="r" b="b"/>
              <a:pathLst>
                <a:path w="6806" h="5434" extrusionOk="0">
                  <a:moveTo>
                    <a:pt x="6605" y="1"/>
                  </a:moveTo>
                  <a:lnTo>
                    <a:pt x="5137" y="668"/>
                  </a:lnTo>
                  <a:lnTo>
                    <a:pt x="3836" y="1535"/>
                  </a:lnTo>
                  <a:lnTo>
                    <a:pt x="0" y="1602"/>
                  </a:lnTo>
                  <a:cubicBezTo>
                    <a:pt x="234" y="2836"/>
                    <a:pt x="401" y="4104"/>
                    <a:pt x="467" y="5405"/>
                  </a:cubicBezTo>
                  <a:cubicBezTo>
                    <a:pt x="542" y="5424"/>
                    <a:pt x="621" y="5434"/>
                    <a:pt x="704" y="5434"/>
                  </a:cubicBezTo>
                  <a:cubicBezTo>
                    <a:pt x="2610" y="5434"/>
                    <a:pt x="6805" y="535"/>
                    <a:pt x="6805" y="535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Google Shape;542;p20">
              <a:extLst>
                <a:ext uri="{FF2B5EF4-FFF2-40B4-BE49-F238E27FC236}">
                  <a16:creationId xmlns:a16="http://schemas.microsoft.com/office/drawing/2014/main" id="{036476D0-D80E-D8DD-DF25-46502413C7DA}"/>
                </a:ext>
              </a:extLst>
            </p:cNvPr>
            <p:cNvSpPr/>
            <p:nvPr/>
          </p:nvSpPr>
          <p:spPr>
            <a:xfrm>
              <a:off x="795094" y="3301564"/>
              <a:ext cx="150748" cy="299605"/>
            </a:xfrm>
            <a:custGeom>
              <a:avLst/>
              <a:gdLst/>
              <a:ahLst/>
              <a:cxnLst/>
              <a:rect l="l" t="t" r="r" b="b"/>
              <a:pathLst>
                <a:path w="5022" h="9981" extrusionOk="0">
                  <a:moveTo>
                    <a:pt x="511" y="0"/>
                  </a:moveTo>
                  <a:cubicBezTo>
                    <a:pt x="0" y="0"/>
                    <a:pt x="1919" y="7045"/>
                    <a:pt x="1919" y="7045"/>
                  </a:cubicBezTo>
                  <a:lnTo>
                    <a:pt x="2420" y="8847"/>
                  </a:lnTo>
                  <a:lnTo>
                    <a:pt x="3253" y="9981"/>
                  </a:lnTo>
                  <a:lnTo>
                    <a:pt x="5021" y="8713"/>
                  </a:lnTo>
                  <a:lnTo>
                    <a:pt x="4988" y="8346"/>
                  </a:lnTo>
                  <a:cubicBezTo>
                    <a:pt x="4988" y="8346"/>
                    <a:pt x="4693" y="8433"/>
                    <a:pt x="4344" y="8433"/>
                  </a:cubicBezTo>
                  <a:cubicBezTo>
                    <a:pt x="3913" y="8433"/>
                    <a:pt x="3401" y="8301"/>
                    <a:pt x="3253" y="7712"/>
                  </a:cubicBezTo>
                  <a:cubicBezTo>
                    <a:pt x="2920" y="6178"/>
                    <a:pt x="1819" y="1875"/>
                    <a:pt x="752" y="240"/>
                  </a:cubicBezTo>
                  <a:cubicBezTo>
                    <a:pt x="643" y="75"/>
                    <a:pt x="564" y="0"/>
                    <a:pt x="511" y="0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Google Shape;543;p20">
              <a:extLst>
                <a:ext uri="{FF2B5EF4-FFF2-40B4-BE49-F238E27FC236}">
                  <a16:creationId xmlns:a16="http://schemas.microsoft.com/office/drawing/2014/main" id="{B2344AFB-201D-3AD6-45C0-B3633E532642}"/>
                </a:ext>
              </a:extLst>
            </p:cNvPr>
            <p:cNvSpPr/>
            <p:nvPr/>
          </p:nvSpPr>
          <p:spPr>
            <a:xfrm>
              <a:off x="912758" y="3234686"/>
              <a:ext cx="125113" cy="36111"/>
            </a:xfrm>
            <a:custGeom>
              <a:avLst/>
              <a:gdLst/>
              <a:ahLst/>
              <a:cxnLst/>
              <a:rect l="l" t="t" r="r" b="b"/>
              <a:pathLst>
                <a:path w="4168" h="1203" extrusionOk="0">
                  <a:moveTo>
                    <a:pt x="3770" y="0"/>
                  </a:moveTo>
                  <a:cubicBezTo>
                    <a:pt x="3770" y="0"/>
                    <a:pt x="3921" y="908"/>
                    <a:pt x="535" y="908"/>
                  </a:cubicBezTo>
                  <a:cubicBezTo>
                    <a:pt x="366" y="908"/>
                    <a:pt x="188" y="905"/>
                    <a:pt x="1" y="901"/>
                  </a:cubicBezTo>
                  <a:lnTo>
                    <a:pt x="1" y="901"/>
                  </a:lnTo>
                  <a:cubicBezTo>
                    <a:pt x="1" y="901"/>
                    <a:pt x="1264" y="1203"/>
                    <a:pt x="2347" y="1203"/>
                  </a:cubicBezTo>
                  <a:cubicBezTo>
                    <a:pt x="3331" y="1203"/>
                    <a:pt x="4167" y="953"/>
                    <a:pt x="3770" y="0"/>
                  </a:cubicBezTo>
                  <a:close/>
                </a:path>
              </a:pathLst>
            </a:custGeom>
            <a:solidFill>
              <a:srgbClr val="306D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Google Shape;544;p20">
              <a:extLst>
                <a:ext uri="{FF2B5EF4-FFF2-40B4-BE49-F238E27FC236}">
                  <a16:creationId xmlns:a16="http://schemas.microsoft.com/office/drawing/2014/main" id="{9FA1785E-AA85-274E-E482-FE6A546F8BAF}"/>
                </a:ext>
              </a:extLst>
            </p:cNvPr>
            <p:cNvSpPr/>
            <p:nvPr/>
          </p:nvSpPr>
          <p:spPr>
            <a:xfrm>
              <a:off x="1126025" y="3472989"/>
              <a:ext cx="10056" cy="13028"/>
            </a:xfrm>
            <a:custGeom>
              <a:avLst/>
              <a:gdLst/>
              <a:ahLst/>
              <a:cxnLst/>
              <a:rect l="l" t="t" r="r" b="b"/>
              <a:pathLst>
                <a:path w="335" h="434" extrusionOk="0">
                  <a:moveTo>
                    <a:pt x="301" y="0"/>
                  </a:moveTo>
                  <a:lnTo>
                    <a:pt x="1" y="200"/>
                  </a:lnTo>
                  <a:lnTo>
                    <a:pt x="334" y="4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Google Shape;545;p20">
              <a:extLst>
                <a:ext uri="{FF2B5EF4-FFF2-40B4-BE49-F238E27FC236}">
                  <a16:creationId xmlns:a16="http://schemas.microsoft.com/office/drawing/2014/main" id="{A3EB67B0-80A2-EA5B-FC62-B17938C50335}"/>
                </a:ext>
              </a:extLst>
            </p:cNvPr>
            <p:cNvSpPr/>
            <p:nvPr/>
          </p:nvSpPr>
          <p:spPr>
            <a:xfrm>
              <a:off x="1028922" y="3313780"/>
              <a:ext cx="106142" cy="166237"/>
            </a:xfrm>
            <a:custGeom>
              <a:avLst/>
              <a:gdLst/>
              <a:ahLst/>
              <a:cxnLst/>
              <a:rect l="l" t="t" r="r" b="b"/>
              <a:pathLst>
                <a:path w="3536" h="5538" extrusionOk="0">
                  <a:moveTo>
                    <a:pt x="367" y="0"/>
                  </a:moveTo>
                  <a:lnTo>
                    <a:pt x="33" y="200"/>
                  </a:lnTo>
                  <a:lnTo>
                    <a:pt x="0" y="467"/>
                  </a:lnTo>
                  <a:lnTo>
                    <a:pt x="2835" y="5237"/>
                  </a:lnTo>
                  <a:lnTo>
                    <a:pt x="3236" y="5538"/>
                  </a:lnTo>
                  <a:lnTo>
                    <a:pt x="3536" y="5337"/>
                  </a:lnTo>
                  <a:lnTo>
                    <a:pt x="3469" y="4870"/>
                  </a:lnTo>
                  <a:lnTo>
                    <a:pt x="600" y="10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Google Shape;546;p20">
              <a:extLst>
                <a:ext uri="{FF2B5EF4-FFF2-40B4-BE49-F238E27FC236}">
                  <a16:creationId xmlns:a16="http://schemas.microsoft.com/office/drawing/2014/main" id="{311B099F-9F9A-F358-A8E6-8425897DA628}"/>
                </a:ext>
              </a:extLst>
            </p:cNvPr>
            <p:cNvSpPr/>
            <p:nvPr/>
          </p:nvSpPr>
          <p:spPr>
            <a:xfrm>
              <a:off x="1028922" y="3313780"/>
              <a:ext cx="106142" cy="166237"/>
            </a:xfrm>
            <a:custGeom>
              <a:avLst/>
              <a:gdLst/>
              <a:ahLst/>
              <a:cxnLst/>
              <a:rect l="l" t="t" r="r" b="b"/>
              <a:pathLst>
                <a:path w="3536" h="5538" extrusionOk="0">
                  <a:moveTo>
                    <a:pt x="367" y="0"/>
                  </a:moveTo>
                  <a:lnTo>
                    <a:pt x="33" y="200"/>
                  </a:lnTo>
                  <a:lnTo>
                    <a:pt x="0" y="467"/>
                  </a:lnTo>
                  <a:lnTo>
                    <a:pt x="2835" y="5237"/>
                  </a:lnTo>
                  <a:lnTo>
                    <a:pt x="3236" y="5538"/>
                  </a:lnTo>
                  <a:lnTo>
                    <a:pt x="3536" y="5337"/>
                  </a:lnTo>
                  <a:lnTo>
                    <a:pt x="3469" y="4870"/>
                  </a:lnTo>
                  <a:lnTo>
                    <a:pt x="600" y="10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Google Shape;547;p20">
              <a:extLst>
                <a:ext uri="{FF2B5EF4-FFF2-40B4-BE49-F238E27FC236}">
                  <a16:creationId xmlns:a16="http://schemas.microsoft.com/office/drawing/2014/main" id="{127E98EC-7CEE-B52D-077C-F13384A20238}"/>
                </a:ext>
              </a:extLst>
            </p:cNvPr>
            <p:cNvSpPr/>
            <p:nvPr/>
          </p:nvSpPr>
          <p:spPr>
            <a:xfrm>
              <a:off x="736532" y="3274999"/>
              <a:ext cx="324459" cy="394010"/>
            </a:xfrm>
            <a:custGeom>
              <a:avLst/>
              <a:gdLst/>
              <a:ahLst/>
              <a:cxnLst/>
              <a:rect l="l" t="t" r="r" b="b"/>
              <a:pathLst>
                <a:path w="10809" h="13126" extrusionOk="0">
                  <a:moveTo>
                    <a:pt x="1609" y="1"/>
                  </a:moveTo>
                  <a:cubicBezTo>
                    <a:pt x="1552" y="1"/>
                    <a:pt x="1494" y="8"/>
                    <a:pt x="1435" y="25"/>
                  </a:cubicBezTo>
                  <a:cubicBezTo>
                    <a:pt x="101" y="425"/>
                    <a:pt x="1" y="2226"/>
                    <a:pt x="1235" y="6696"/>
                  </a:cubicBezTo>
                  <a:cubicBezTo>
                    <a:pt x="2293" y="10499"/>
                    <a:pt x="3081" y="13126"/>
                    <a:pt x="4777" y="13126"/>
                  </a:cubicBezTo>
                  <a:cubicBezTo>
                    <a:pt x="5059" y="13126"/>
                    <a:pt x="5367" y="13053"/>
                    <a:pt x="5705" y="12901"/>
                  </a:cubicBezTo>
                  <a:cubicBezTo>
                    <a:pt x="8073" y="11833"/>
                    <a:pt x="10808" y="8964"/>
                    <a:pt x="10808" y="8964"/>
                  </a:cubicBezTo>
                  <a:lnTo>
                    <a:pt x="9608" y="7030"/>
                  </a:lnTo>
                  <a:cubicBezTo>
                    <a:pt x="9608" y="7030"/>
                    <a:pt x="6408" y="9812"/>
                    <a:pt x="5243" y="9812"/>
                  </a:cubicBezTo>
                  <a:cubicBezTo>
                    <a:pt x="5133" y="9812"/>
                    <a:pt x="5040" y="9787"/>
                    <a:pt x="4971" y="9732"/>
                  </a:cubicBezTo>
                  <a:cubicBezTo>
                    <a:pt x="4193" y="9116"/>
                    <a:pt x="3541" y="1"/>
                    <a:pt x="1609" y="1"/>
                  </a:cubicBezTo>
                  <a:close/>
                </a:path>
              </a:pathLst>
            </a:custGeom>
            <a:solidFill>
              <a:srgbClr val="DF3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Google Shape;548;p20">
              <a:extLst>
                <a:ext uri="{FF2B5EF4-FFF2-40B4-BE49-F238E27FC236}">
                  <a16:creationId xmlns:a16="http://schemas.microsoft.com/office/drawing/2014/main" id="{4923B4EE-E873-8172-E52B-DA9E996186A2}"/>
                </a:ext>
              </a:extLst>
            </p:cNvPr>
            <p:cNvSpPr/>
            <p:nvPr/>
          </p:nvSpPr>
          <p:spPr>
            <a:xfrm>
              <a:off x="1009892" y="3384830"/>
              <a:ext cx="115177" cy="171280"/>
            </a:xfrm>
            <a:custGeom>
              <a:avLst/>
              <a:gdLst/>
              <a:ahLst/>
              <a:cxnLst/>
              <a:rect l="l" t="t" r="r" b="b"/>
              <a:pathLst>
                <a:path w="3837" h="5706" extrusionOk="0">
                  <a:moveTo>
                    <a:pt x="2309" y="1"/>
                  </a:moveTo>
                  <a:cubicBezTo>
                    <a:pt x="2296" y="1"/>
                    <a:pt x="2282" y="1"/>
                    <a:pt x="2269" y="2"/>
                  </a:cubicBezTo>
                  <a:cubicBezTo>
                    <a:pt x="1401" y="35"/>
                    <a:pt x="1635" y="2770"/>
                    <a:pt x="1635" y="2770"/>
                  </a:cubicBezTo>
                  <a:lnTo>
                    <a:pt x="0" y="4138"/>
                  </a:lnTo>
                  <a:lnTo>
                    <a:pt x="934" y="5706"/>
                  </a:lnTo>
                  <a:lnTo>
                    <a:pt x="2502" y="3971"/>
                  </a:lnTo>
                  <a:cubicBezTo>
                    <a:pt x="2502" y="3971"/>
                    <a:pt x="3836" y="3237"/>
                    <a:pt x="3703" y="2036"/>
                  </a:cubicBezTo>
                  <a:cubicBezTo>
                    <a:pt x="3572" y="858"/>
                    <a:pt x="3023" y="1"/>
                    <a:pt x="230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009B7D2-4F5C-31AE-06F3-AE72F6AB06D7}"/>
              </a:ext>
            </a:extLst>
          </p:cNvPr>
          <p:cNvGrpSpPr/>
          <p:nvPr/>
        </p:nvGrpSpPr>
        <p:grpSpPr>
          <a:xfrm>
            <a:off x="3389708" y="1683842"/>
            <a:ext cx="2203742" cy="966900"/>
            <a:chOff x="3389708" y="1683842"/>
            <a:chExt cx="2203742" cy="966900"/>
          </a:xfrm>
        </p:grpSpPr>
        <p:sp>
          <p:nvSpPr>
            <p:cNvPr id="432" name="Google Shape;1606;p50">
              <a:extLst>
                <a:ext uri="{FF2B5EF4-FFF2-40B4-BE49-F238E27FC236}">
                  <a16:creationId xmlns:a16="http://schemas.microsoft.com/office/drawing/2014/main" id="{79F14A2E-7B33-225E-F820-A46CBDDD0BE2}"/>
                </a:ext>
              </a:extLst>
            </p:cNvPr>
            <p:cNvSpPr/>
            <p:nvPr/>
          </p:nvSpPr>
          <p:spPr>
            <a:xfrm>
              <a:off x="3414249" y="1683842"/>
              <a:ext cx="2151300" cy="966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608;p50">
              <a:extLst>
                <a:ext uri="{FF2B5EF4-FFF2-40B4-BE49-F238E27FC236}">
                  <a16:creationId xmlns:a16="http://schemas.microsoft.com/office/drawing/2014/main" id="{DDB5B794-F54E-028E-28DE-51470E18C9CB}"/>
                </a:ext>
              </a:extLst>
            </p:cNvPr>
            <p:cNvSpPr/>
            <p:nvPr/>
          </p:nvSpPr>
          <p:spPr>
            <a:xfrm>
              <a:off x="3389708" y="1814141"/>
              <a:ext cx="2203742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“Temos a necessidade de uma agenda integrada e completa de capacitação que englobe múltiplos cenários”</a:t>
              </a:r>
              <a:endParaRPr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835435" y="1883595"/>
            <a:ext cx="724" cy="21"/>
          </a:xfrm>
          <a:custGeom>
            <a:avLst/>
            <a:gdLst/>
            <a:ahLst/>
            <a:cxnLst/>
            <a:rect l="l" t="t" r="r" b="b"/>
            <a:pathLst>
              <a:path w="34" h="1" extrusionOk="0">
                <a:moveTo>
                  <a:pt x="33" y="0"/>
                </a:moveTo>
                <a:cubicBezTo>
                  <a:pt x="33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nascimento da ideia</a:t>
            </a:r>
            <a:endParaRPr dirty="0"/>
          </a:p>
        </p:txBody>
      </p:sp>
      <p:sp>
        <p:nvSpPr>
          <p:cNvPr id="186" name="Google Shape;186;p32"/>
          <p:cNvSpPr/>
          <p:nvPr/>
        </p:nvSpPr>
        <p:spPr>
          <a:xfrm>
            <a:off x="3777095" y="1644746"/>
            <a:ext cx="1613041" cy="693214"/>
          </a:xfrm>
          <a:custGeom>
            <a:avLst/>
            <a:gdLst/>
            <a:ahLst/>
            <a:cxnLst/>
            <a:rect l="l" t="t" r="r" b="b"/>
            <a:pathLst>
              <a:path w="106877" h="45931" extrusionOk="0">
                <a:moveTo>
                  <a:pt x="49058" y="0"/>
                </a:moveTo>
                <a:cubicBezTo>
                  <a:pt x="46368" y="0"/>
                  <a:pt x="43691" y="224"/>
                  <a:pt x="41030" y="796"/>
                </a:cubicBezTo>
                <a:cubicBezTo>
                  <a:pt x="38161" y="1397"/>
                  <a:pt x="35292" y="1897"/>
                  <a:pt x="32557" y="3064"/>
                </a:cubicBezTo>
                <a:cubicBezTo>
                  <a:pt x="31023" y="3698"/>
                  <a:pt x="29455" y="4365"/>
                  <a:pt x="27954" y="5099"/>
                </a:cubicBezTo>
                <a:cubicBezTo>
                  <a:pt x="24918" y="6534"/>
                  <a:pt x="21849" y="8001"/>
                  <a:pt x="18947" y="9736"/>
                </a:cubicBezTo>
                <a:cubicBezTo>
                  <a:pt x="17013" y="10870"/>
                  <a:pt x="15211" y="12138"/>
                  <a:pt x="13644" y="13805"/>
                </a:cubicBezTo>
                <a:cubicBezTo>
                  <a:pt x="12343" y="15173"/>
                  <a:pt x="10942" y="16474"/>
                  <a:pt x="9574" y="17842"/>
                </a:cubicBezTo>
                <a:cubicBezTo>
                  <a:pt x="8974" y="18475"/>
                  <a:pt x="8407" y="19143"/>
                  <a:pt x="7906" y="19876"/>
                </a:cubicBezTo>
                <a:cubicBezTo>
                  <a:pt x="6639" y="21678"/>
                  <a:pt x="5738" y="23646"/>
                  <a:pt x="4771" y="25581"/>
                </a:cubicBezTo>
                <a:cubicBezTo>
                  <a:pt x="3970" y="27148"/>
                  <a:pt x="3370" y="28783"/>
                  <a:pt x="2502" y="30284"/>
                </a:cubicBezTo>
                <a:cubicBezTo>
                  <a:pt x="1335" y="32252"/>
                  <a:pt x="601" y="34287"/>
                  <a:pt x="468" y="36555"/>
                </a:cubicBezTo>
                <a:cubicBezTo>
                  <a:pt x="434" y="36822"/>
                  <a:pt x="367" y="37089"/>
                  <a:pt x="301" y="37356"/>
                </a:cubicBezTo>
                <a:cubicBezTo>
                  <a:pt x="201" y="37589"/>
                  <a:pt x="134" y="37856"/>
                  <a:pt x="134" y="38123"/>
                </a:cubicBezTo>
                <a:cubicBezTo>
                  <a:pt x="101" y="39224"/>
                  <a:pt x="34" y="40324"/>
                  <a:pt x="1" y="41425"/>
                </a:cubicBezTo>
                <a:cubicBezTo>
                  <a:pt x="1" y="41725"/>
                  <a:pt x="101" y="42459"/>
                  <a:pt x="267" y="42726"/>
                </a:cubicBezTo>
                <a:cubicBezTo>
                  <a:pt x="668" y="43527"/>
                  <a:pt x="1268" y="44161"/>
                  <a:pt x="2102" y="44527"/>
                </a:cubicBezTo>
                <a:cubicBezTo>
                  <a:pt x="2803" y="44861"/>
                  <a:pt x="3503" y="45161"/>
                  <a:pt x="4304" y="45161"/>
                </a:cubicBezTo>
                <a:cubicBezTo>
                  <a:pt x="4771" y="45195"/>
                  <a:pt x="5204" y="45328"/>
                  <a:pt x="5671" y="45395"/>
                </a:cubicBezTo>
                <a:cubicBezTo>
                  <a:pt x="7380" y="45648"/>
                  <a:pt x="9088" y="45931"/>
                  <a:pt x="10797" y="45931"/>
                </a:cubicBezTo>
                <a:cubicBezTo>
                  <a:pt x="10890" y="45931"/>
                  <a:pt x="10982" y="45930"/>
                  <a:pt x="11075" y="45928"/>
                </a:cubicBezTo>
                <a:cubicBezTo>
                  <a:pt x="13143" y="45862"/>
                  <a:pt x="15211" y="45662"/>
                  <a:pt x="17280" y="45662"/>
                </a:cubicBezTo>
                <a:cubicBezTo>
                  <a:pt x="18467" y="45672"/>
                  <a:pt x="19655" y="45676"/>
                  <a:pt x="20843" y="45676"/>
                </a:cubicBezTo>
                <a:cubicBezTo>
                  <a:pt x="23526" y="45676"/>
                  <a:pt x="26209" y="45657"/>
                  <a:pt x="28892" y="45657"/>
                </a:cubicBezTo>
                <a:cubicBezTo>
                  <a:pt x="32293" y="45657"/>
                  <a:pt x="35694" y="45688"/>
                  <a:pt x="39095" y="45828"/>
                </a:cubicBezTo>
                <a:cubicBezTo>
                  <a:pt x="39789" y="45864"/>
                  <a:pt x="40484" y="45883"/>
                  <a:pt x="41177" y="45883"/>
                </a:cubicBezTo>
                <a:cubicBezTo>
                  <a:pt x="42414" y="45883"/>
                  <a:pt x="43647" y="45823"/>
                  <a:pt x="44866" y="45695"/>
                </a:cubicBezTo>
                <a:cubicBezTo>
                  <a:pt x="46801" y="45461"/>
                  <a:pt x="48735" y="45195"/>
                  <a:pt x="50703" y="45195"/>
                </a:cubicBezTo>
                <a:cubicBezTo>
                  <a:pt x="53372" y="45261"/>
                  <a:pt x="56041" y="45228"/>
                  <a:pt x="58709" y="45295"/>
                </a:cubicBezTo>
                <a:cubicBezTo>
                  <a:pt x="58884" y="45297"/>
                  <a:pt x="59060" y="45298"/>
                  <a:pt x="59235" y="45298"/>
                </a:cubicBezTo>
                <a:cubicBezTo>
                  <a:pt x="61853" y="45298"/>
                  <a:pt x="64473" y="45092"/>
                  <a:pt x="67117" y="45092"/>
                </a:cubicBezTo>
                <a:cubicBezTo>
                  <a:pt x="67294" y="45092"/>
                  <a:pt x="67472" y="45093"/>
                  <a:pt x="67649" y="45095"/>
                </a:cubicBezTo>
                <a:cubicBezTo>
                  <a:pt x="71251" y="45161"/>
                  <a:pt x="74854" y="45295"/>
                  <a:pt x="78423" y="45395"/>
                </a:cubicBezTo>
                <a:lnTo>
                  <a:pt x="78423" y="45428"/>
                </a:lnTo>
                <a:cubicBezTo>
                  <a:pt x="78823" y="45428"/>
                  <a:pt x="79224" y="45443"/>
                  <a:pt x="79614" y="45443"/>
                </a:cubicBezTo>
                <a:cubicBezTo>
                  <a:pt x="79809" y="45443"/>
                  <a:pt x="80002" y="45439"/>
                  <a:pt x="80191" y="45428"/>
                </a:cubicBezTo>
                <a:cubicBezTo>
                  <a:pt x="82760" y="45195"/>
                  <a:pt x="85361" y="45228"/>
                  <a:pt x="87930" y="45128"/>
                </a:cubicBezTo>
                <a:cubicBezTo>
                  <a:pt x="91266" y="44961"/>
                  <a:pt x="94601" y="44994"/>
                  <a:pt x="97937" y="44728"/>
                </a:cubicBezTo>
                <a:cubicBezTo>
                  <a:pt x="99038" y="44661"/>
                  <a:pt x="100105" y="44561"/>
                  <a:pt x="101139" y="44060"/>
                </a:cubicBezTo>
                <a:cubicBezTo>
                  <a:pt x="102674" y="43260"/>
                  <a:pt x="103908" y="42092"/>
                  <a:pt x="105109" y="40891"/>
                </a:cubicBezTo>
                <a:cubicBezTo>
                  <a:pt x="105342" y="40658"/>
                  <a:pt x="105509" y="40424"/>
                  <a:pt x="105609" y="40158"/>
                </a:cubicBezTo>
                <a:cubicBezTo>
                  <a:pt x="106043" y="39057"/>
                  <a:pt x="106376" y="37923"/>
                  <a:pt x="106677" y="36789"/>
                </a:cubicBezTo>
                <a:cubicBezTo>
                  <a:pt x="106877" y="35988"/>
                  <a:pt x="106777" y="35287"/>
                  <a:pt x="106543" y="34554"/>
                </a:cubicBezTo>
                <a:cubicBezTo>
                  <a:pt x="106210" y="33553"/>
                  <a:pt x="105809" y="32619"/>
                  <a:pt x="105543" y="31618"/>
                </a:cubicBezTo>
                <a:cubicBezTo>
                  <a:pt x="105442" y="31151"/>
                  <a:pt x="105276" y="30651"/>
                  <a:pt x="104842" y="30351"/>
                </a:cubicBezTo>
                <a:cubicBezTo>
                  <a:pt x="104742" y="30284"/>
                  <a:pt x="104642" y="30150"/>
                  <a:pt x="104675" y="30050"/>
                </a:cubicBezTo>
                <a:cubicBezTo>
                  <a:pt x="104742" y="29150"/>
                  <a:pt x="103975" y="28716"/>
                  <a:pt x="103574" y="28116"/>
                </a:cubicBezTo>
                <a:cubicBezTo>
                  <a:pt x="103508" y="27982"/>
                  <a:pt x="103308" y="27982"/>
                  <a:pt x="103308" y="27782"/>
                </a:cubicBezTo>
                <a:cubicBezTo>
                  <a:pt x="103308" y="26881"/>
                  <a:pt x="102674" y="26348"/>
                  <a:pt x="102207" y="25714"/>
                </a:cubicBezTo>
                <a:cubicBezTo>
                  <a:pt x="101773" y="25114"/>
                  <a:pt x="101106" y="24713"/>
                  <a:pt x="100739" y="24079"/>
                </a:cubicBezTo>
                <a:cubicBezTo>
                  <a:pt x="99238" y="21411"/>
                  <a:pt x="97103" y="19309"/>
                  <a:pt x="94868" y="17275"/>
                </a:cubicBezTo>
                <a:cubicBezTo>
                  <a:pt x="92533" y="15173"/>
                  <a:pt x="90031" y="13272"/>
                  <a:pt x="87496" y="11437"/>
                </a:cubicBezTo>
                <a:cubicBezTo>
                  <a:pt x="84761" y="9402"/>
                  <a:pt x="81826" y="7701"/>
                  <a:pt x="78623" y="6467"/>
                </a:cubicBezTo>
                <a:cubicBezTo>
                  <a:pt x="75588" y="5299"/>
                  <a:pt x="72552" y="4098"/>
                  <a:pt x="69483" y="2931"/>
                </a:cubicBezTo>
                <a:cubicBezTo>
                  <a:pt x="66948" y="1930"/>
                  <a:pt x="64313" y="1296"/>
                  <a:pt x="61611" y="896"/>
                </a:cubicBezTo>
                <a:cubicBezTo>
                  <a:pt x="58843" y="529"/>
                  <a:pt x="56041" y="362"/>
                  <a:pt x="53239" y="162"/>
                </a:cubicBezTo>
                <a:cubicBezTo>
                  <a:pt x="51841" y="60"/>
                  <a:pt x="50448" y="0"/>
                  <a:pt x="490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3789183" y="2410573"/>
            <a:ext cx="1589376" cy="472275"/>
          </a:xfrm>
          <a:custGeom>
            <a:avLst/>
            <a:gdLst/>
            <a:ahLst/>
            <a:cxnLst/>
            <a:rect l="l" t="t" r="r" b="b"/>
            <a:pathLst>
              <a:path w="105309" h="31292" extrusionOk="0">
                <a:moveTo>
                  <a:pt x="43117" y="0"/>
                </a:moveTo>
                <a:cubicBezTo>
                  <a:pt x="39177" y="0"/>
                  <a:pt x="35238" y="65"/>
                  <a:pt x="31289" y="255"/>
                </a:cubicBezTo>
                <a:cubicBezTo>
                  <a:pt x="30843" y="275"/>
                  <a:pt x="30397" y="280"/>
                  <a:pt x="29951" y="280"/>
                </a:cubicBezTo>
                <a:cubicBezTo>
                  <a:pt x="29479" y="280"/>
                  <a:pt x="29006" y="274"/>
                  <a:pt x="28533" y="274"/>
                </a:cubicBezTo>
                <a:cubicBezTo>
                  <a:pt x="27951" y="274"/>
                  <a:pt x="27368" y="283"/>
                  <a:pt x="26786" y="321"/>
                </a:cubicBezTo>
                <a:cubicBezTo>
                  <a:pt x="24418" y="455"/>
                  <a:pt x="22049" y="588"/>
                  <a:pt x="19714" y="722"/>
                </a:cubicBezTo>
                <a:cubicBezTo>
                  <a:pt x="19239" y="759"/>
                  <a:pt x="18768" y="778"/>
                  <a:pt x="18300" y="778"/>
                </a:cubicBezTo>
                <a:cubicBezTo>
                  <a:pt x="17521" y="778"/>
                  <a:pt x="16750" y="726"/>
                  <a:pt x="15978" y="622"/>
                </a:cubicBezTo>
                <a:cubicBezTo>
                  <a:pt x="15779" y="596"/>
                  <a:pt x="15580" y="585"/>
                  <a:pt x="15382" y="585"/>
                </a:cubicBezTo>
                <a:cubicBezTo>
                  <a:pt x="14556" y="585"/>
                  <a:pt x="13744" y="774"/>
                  <a:pt x="12909" y="855"/>
                </a:cubicBezTo>
                <a:cubicBezTo>
                  <a:pt x="11542" y="955"/>
                  <a:pt x="10141" y="955"/>
                  <a:pt x="8806" y="1356"/>
                </a:cubicBezTo>
                <a:cubicBezTo>
                  <a:pt x="8751" y="1367"/>
                  <a:pt x="8695" y="1370"/>
                  <a:pt x="8638" y="1370"/>
                </a:cubicBezTo>
                <a:cubicBezTo>
                  <a:pt x="8525" y="1370"/>
                  <a:pt x="8406" y="1356"/>
                  <a:pt x="8273" y="1356"/>
                </a:cubicBezTo>
                <a:cubicBezTo>
                  <a:pt x="7105" y="1389"/>
                  <a:pt x="5904" y="1489"/>
                  <a:pt x="4737" y="1656"/>
                </a:cubicBezTo>
                <a:cubicBezTo>
                  <a:pt x="4299" y="1687"/>
                  <a:pt x="4096" y="2129"/>
                  <a:pt x="3715" y="2129"/>
                </a:cubicBezTo>
                <a:cubicBezTo>
                  <a:pt x="3689" y="2129"/>
                  <a:pt x="3663" y="2127"/>
                  <a:pt x="3636" y="2123"/>
                </a:cubicBezTo>
                <a:cubicBezTo>
                  <a:pt x="3609" y="2120"/>
                  <a:pt x="3583" y="2119"/>
                  <a:pt x="3557" y="2119"/>
                </a:cubicBezTo>
                <a:cubicBezTo>
                  <a:pt x="3239" y="2119"/>
                  <a:pt x="3052" y="2307"/>
                  <a:pt x="2835" y="2523"/>
                </a:cubicBezTo>
                <a:cubicBezTo>
                  <a:pt x="2735" y="2623"/>
                  <a:pt x="2602" y="2723"/>
                  <a:pt x="2502" y="2790"/>
                </a:cubicBezTo>
                <a:cubicBezTo>
                  <a:pt x="1768" y="3057"/>
                  <a:pt x="1368" y="3691"/>
                  <a:pt x="801" y="4124"/>
                </a:cubicBezTo>
                <a:cubicBezTo>
                  <a:pt x="601" y="4291"/>
                  <a:pt x="500" y="4558"/>
                  <a:pt x="467" y="4758"/>
                </a:cubicBezTo>
                <a:cubicBezTo>
                  <a:pt x="300" y="5358"/>
                  <a:pt x="100" y="5959"/>
                  <a:pt x="100" y="6559"/>
                </a:cubicBezTo>
                <a:cubicBezTo>
                  <a:pt x="0" y="8727"/>
                  <a:pt x="33" y="10862"/>
                  <a:pt x="367" y="12997"/>
                </a:cubicBezTo>
                <a:cubicBezTo>
                  <a:pt x="701" y="15299"/>
                  <a:pt x="1301" y="17500"/>
                  <a:pt x="1735" y="19769"/>
                </a:cubicBezTo>
                <a:cubicBezTo>
                  <a:pt x="2102" y="21737"/>
                  <a:pt x="2902" y="23538"/>
                  <a:pt x="4136" y="25106"/>
                </a:cubicBezTo>
                <a:cubicBezTo>
                  <a:pt x="4603" y="25740"/>
                  <a:pt x="5104" y="26373"/>
                  <a:pt x="5271" y="27174"/>
                </a:cubicBezTo>
                <a:cubicBezTo>
                  <a:pt x="5404" y="27641"/>
                  <a:pt x="5804" y="27975"/>
                  <a:pt x="6138" y="28275"/>
                </a:cubicBezTo>
                <a:cubicBezTo>
                  <a:pt x="6230" y="28182"/>
                  <a:pt x="6304" y="28147"/>
                  <a:pt x="6367" y="28147"/>
                </a:cubicBezTo>
                <a:cubicBezTo>
                  <a:pt x="6509" y="28147"/>
                  <a:pt x="6600" y="28326"/>
                  <a:pt x="6738" y="28442"/>
                </a:cubicBezTo>
                <a:cubicBezTo>
                  <a:pt x="6949" y="28622"/>
                  <a:pt x="6969" y="29128"/>
                  <a:pt x="7216" y="29128"/>
                </a:cubicBezTo>
                <a:cubicBezTo>
                  <a:pt x="7243" y="29128"/>
                  <a:pt x="7272" y="29122"/>
                  <a:pt x="7305" y="29109"/>
                </a:cubicBezTo>
                <a:cubicBezTo>
                  <a:pt x="7373" y="29086"/>
                  <a:pt x="7432" y="29076"/>
                  <a:pt x="7484" y="29076"/>
                </a:cubicBezTo>
                <a:cubicBezTo>
                  <a:pt x="7820" y="29076"/>
                  <a:pt x="7884" y="29476"/>
                  <a:pt x="8173" y="29476"/>
                </a:cubicBezTo>
                <a:cubicBezTo>
                  <a:pt x="8740" y="29542"/>
                  <a:pt x="9340" y="29676"/>
                  <a:pt x="9907" y="29676"/>
                </a:cubicBezTo>
                <a:cubicBezTo>
                  <a:pt x="11208" y="29676"/>
                  <a:pt x="12476" y="29776"/>
                  <a:pt x="13777" y="30043"/>
                </a:cubicBezTo>
                <a:cubicBezTo>
                  <a:pt x="16645" y="30677"/>
                  <a:pt x="19581" y="30543"/>
                  <a:pt x="22516" y="30677"/>
                </a:cubicBezTo>
                <a:cubicBezTo>
                  <a:pt x="23091" y="30714"/>
                  <a:pt x="23669" y="30727"/>
                  <a:pt x="24248" y="30727"/>
                </a:cubicBezTo>
                <a:cubicBezTo>
                  <a:pt x="25753" y="30727"/>
                  <a:pt x="27270" y="30634"/>
                  <a:pt x="28787" y="30610"/>
                </a:cubicBezTo>
                <a:cubicBezTo>
                  <a:pt x="31461" y="30567"/>
                  <a:pt x="34134" y="30536"/>
                  <a:pt x="36805" y="30536"/>
                </a:cubicBezTo>
                <a:cubicBezTo>
                  <a:pt x="40366" y="30536"/>
                  <a:pt x="43922" y="30591"/>
                  <a:pt x="47467" y="30743"/>
                </a:cubicBezTo>
                <a:cubicBezTo>
                  <a:pt x="51070" y="30910"/>
                  <a:pt x="54672" y="31110"/>
                  <a:pt x="58275" y="31210"/>
                </a:cubicBezTo>
                <a:cubicBezTo>
                  <a:pt x="59165" y="31232"/>
                  <a:pt x="60058" y="31240"/>
                  <a:pt x="60952" y="31240"/>
                </a:cubicBezTo>
                <a:cubicBezTo>
                  <a:pt x="62741" y="31240"/>
                  <a:pt x="64535" y="31210"/>
                  <a:pt x="66314" y="31210"/>
                </a:cubicBezTo>
                <a:cubicBezTo>
                  <a:pt x="66314" y="31244"/>
                  <a:pt x="66314" y="31277"/>
                  <a:pt x="66314" y="31277"/>
                </a:cubicBezTo>
                <a:cubicBezTo>
                  <a:pt x="69427" y="31277"/>
                  <a:pt x="72541" y="31292"/>
                  <a:pt x="75644" y="31292"/>
                </a:cubicBezTo>
                <a:cubicBezTo>
                  <a:pt x="77196" y="31292"/>
                  <a:pt x="78745" y="31288"/>
                  <a:pt x="80291" y="31277"/>
                </a:cubicBezTo>
                <a:cubicBezTo>
                  <a:pt x="81959" y="31277"/>
                  <a:pt x="83626" y="31277"/>
                  <a:pt x="85228" y="30877"/>
                </a:cubicBezTo>
                <a:cubicBezTo>
                  <a:pt x="86228" y="30643"/>
                  <a:pt x="87262" y="30510"/>
                  <a:pt x="88263" y="30343"/>
                </a:cubicBezTo>
                <a:cubicBezTo>
                  <a:pt x="89964" y="30043"/>
                  <a:pt x="91732" y="30009"/>
                  <a:pt x="93367" y="29476"/>
                </a:cubicBezTo>
                <a:cubicBezTo>
                  <a:pt x="94001" y="29309"/>
                  <a:pt x="94601" y="29175"/>
                  <a:pt x="95168" y="28809"/>
                </a:cubicBezTo>
                <a:cubicBezTo>
                  <a:pt x="95502" y="28575"/>
                  <a:pt x="95902" y="28208"/>
                  <a:pt x="96302" y="28175"/>
                </a:cubicBezTo>
                <a:cubicBezTo>
                  <a:pt x="96903" y="28108"/>
                  <a:pt x="97203" y="27741"/>
                  <a:pt x="97536" y="27341"/>
                </a:cubicBezTo>
                <a:cubicBezTo>
                  <a:pt x="97703" y="27141"/>
                  <a:pt x="97903" y="26940"/>
                  <a:pt x="98103" y="26774"/>
                </a:cubicBezTo>
                <a:cubicBezTo>
                  <a:pt x="99538" y="25606"/>
                  <a:pt x="100605" y="24138"/>
                  <a:pt x="101439" y="22471"/>
                </a:cubicBezTo>
                <a:cubicBezTo>
                  <a:pt x="102306" y="20703"/>
                  <a:pt x="103140" y="18901"/>
                  <a:pt x="103974" y="17100"/>
                </a:cubicBezTo>
                <a:cubicBezTo>
                  <a:pt x="104241" y="16533"/>
                  <a:pt x="104508" y="15933"/>
                  <a:pt x="104608" y="15299"/>
                </a:cubicBezTo>
                <a:cubicBezTo>
                  <a:pt x="105042" y="12997"/>
                  <a:pt x="105309" y="10696"/>
                  <a:pt x="105142" y="8361"/>
                </a:cubicBezTo>
                <a:cubicBezTo>
                  <a:pt x="105108" y="7660"/>
                  <a:pt x="105042" y="6993"/>
                  <a:pt x="104842" y="6326"/>
                </a:cubicBezTo>
                <a:cubicBezTo>
                  <a:pt x="104675" y="5759"/>
                  <a:pt x="104508" y="5125"/>
                  <a:pt x="104074" y="4658"/>
                </a:cubicBezTo>
                <a:cubicBezTo>
                  <a:pt x="103674" y="4191"/>
                  <a:pt x="103641" y="3490"/>
                  <a:pt x="103040" y="3157"/>
                </a:cubicBezTo>
                <a:cubicBezTo>
                  <a:pt x="102940" y="3123"/>
                  <a:pt x="102874" y="2957"/>
                  <a:pt x="102874" y="2857"/>
                </a:cubicBezTo>
                <a:cubicBezTo>
                  <a:pt x="102607" y="1489"/>
                  <a:pt x="101372" y="1189"/>
                  <a:pt x="100372" y="955"/>
                </a:cubicBezTo>
                <a:cubicBezTo>
                  <a:pt x="99304" y="722"/>
                  <a:pt x="98137" y="622"/>
                  <a:pt x="96969" y="622"/>
                </a:cubicBezTo>
                <a:cubicBezTo>
                  <a:pt x="94468" y="605"/>
                  <a:pt x="91974" y="572"/>
                  <a:pt x="89481" y="572"/>
                </a:cubicBezTo>
                <a:cubicBezTo>
                  <a:pt x="86987" y="572"/>
                  <a:pt x="84494" y="605"/>
                  <a:pt x="81992" y="722"/>
                </a:cubicBezTo>
                <a:cubicBezTo>
                  <a:pt x="80259" y="792"/>
                  <a:pt x="78527" y="821"/>
                  <a:pt x="76794" y="821"/>
                </a:cubicBezTo>
                <a:cubicBezTo>
                  <a:pt x="73556" y="821"/>
                  <a:pt x="70319" y="719"/>
                  <a:pt x="67081" y="588"/>
                </a:cubicBezTo>
                <a:cubicBezTo>
                  <a:pt x="65981" y="555"/>
                  <a:pt x="64846" y="555"/>
                  <a:pt x="63712" y="522"/>
                </a:cubicBezTo>
                <a:cubicBezTo>
                  <a:pt x="60543" y="388"/>
                  <a:pt x="57341" y="188"/>
                  <a:pt x="54172" y="121"/>
                </a:cubicBezTo>
                <a:cubicBezTo>
                  <a:pt x="50482" y="57"/>
                  <a:pt x="46800" y="0"/>
                  <a:pt x="4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3961849" y="2949236"/>
            <a:ext cx="1215837" cy="381810"/>
          </a:xfrm>
          <a:custGeom>
            <a:avLst/>
            <a:gdLst/>
            <a:ahLst/>
            <a:cxnLst/>
            <a:rect l="l" t="t" r="r" b="b"/>
            <a:pathLst>
              <a:path w="80559" h="25298" extrusionOk="0">
                <a:moveTo>
                  <a:pt x="8890" y="1"/>
                </a:moveTo>
                <a:cubicBezTo>
                  <a:pt x="8404" y="1"/>
                  <a:pt x="7919" y="42"/>
                  <a:pt x="7439" y="155"/>
                </a:cubicBezTo>
                <a:cubicBezTo>
                  <a:pt x="6526" y="390"/>
                  <a:pt x="5640" y="600"/>
                  <a:pt x="4733" y="600"/>
                </a:cubicBezTo>
                <a:cubicBezTo>
                  <a:pt x="4612" y="600"/>
                  <a:pt x="4492" y="596"/>
                  <a:pt x="4370" y="589"/>
                </a:cubicBezTo>
                <a:cubicBezTo>
                  <a:pt x="4299" y="580"/>
                  <a:pt x="4227" y="575"/>
                  <a:pt x="4156" y="575"/>
                </a:cubicBezTo>
                <a:cubicBezTo>
                  <a:pt x="3961" y="575"/>
                  <a:pt x="3765" y="606"/>
                  <a:pt x="3570" y="655"/>
                </a:cubicBezTo>
                <a:cubicBezTo>
                  <a:pt x="2035" y="989"/>
                  <a:pt x="968" y="1856"/>
                  <a:pt x="534" y="3391"/>
                </a:cubicBezTo>
                <a:cubicBezTo>
                  <a:pt x="368" y="3924"/>
                  <a:pt x="267" y="4491"/>
                  <a:pt x="201" y="5025"/>
                </a:cubicBezTo>
                <a:cubicBezTo>
                  <a:pt x="101" y="6259"/>
                  <a:pt x="1" y="7460"/>
                  <a:pt x="434" y="8628"/>
                </a:cubicBezTo>
                <a:cubicBezTo>
                  <a:pt x="768" y="9595"/>
                  <a:pt x="1168" y="10496"/>
                  <a:pt x="1668" y="11363"/>
                </a:cubicBezTo>
                <a:cubicBezTo>
                  <a:pt x="2602" y="12997"/>
                  <a:pt x="3703" y="14498"/>
                  <a:pt x="4470" y="16200"/>
                </a:cubicBezTo>
                <a:cubicBezTo>
                  <a:pt x="5238" y="17834"/>
                  <a:pt x="6038" y="19435"/>
                  <a:pt x="7039" y="20936"/>
                </a:cubicBezTo>
                <a:cubicBezTo>
                  <a:pt x="7239" y="21237"/>
                  <a:pt x="7406" y="21570"/>
                  <a:pt x="7439" y="21937"/>
                </a:cubicBezTo>
                <a:cubicBezTo>
                  <a:pt x="7506" y="22571"/>
                  <a:pt x="7906" y="22904"/>
                  <a:pt x="8440" y="23171"/>
                </a:cubicBezTo>
                <a:cubicBezTo>
                  <a:pt x="9541" y="23738"/>
                  <a:pt x="10742" y="24139"/>
                  <a:pt x="11942" y="24339"/>
                </a:cubicBezTo>
                <a:cubicBezTo>
                  <a:pt x="13710" y="24639"/>
                  <a:pt x="15545" y="24639"/>
                  <a:pt x="17346" y="24672"/>
                </a:cubicBezTo>
                <a:cubicBezTo>
                  <a:pt x="17574" y="24678"/>
                  <a:pt x="17803" y="24680"/>
                  <a:pt x="18033" y="24680"/>
                </a:cubicBezTo>
                <a:cubicBezTo>
                  <a:pt x="18492" y="24680"/>
                  <a:pt x="18953" y="24672"/>
                  <a:pt x="19414" y="24672"/>
                </a:cubicBezTo>
                <a:cubicBezTo>
                  <a:pt x="20107" y="24672"/>
                  <a:pt x="20799" y="24689"/>
                  <a:pt x="21483" y="24772"/>
                </a:cubicBezTo>
                <a:cubicBezTo>
                  <a:pt x="22850" y="24906"/>
                  <a:pt x="24218" y="25006"/>
                  <a:pt x="25552" y="25039"/>
                </a:cubicBezTo>
                <a:cubicBezTo>
                  <a:pt x="27747" y="25067"/>
                  <a:pt x="29942" y="25262"/>
                  <a:pt x="32137" y="25262"/>
                </a:cubicBezTo>
                <a:cubicBezTo>
                  <a:pt x="32544" y="25262"/>
                  <a:pt x="32951" y="25255"/>
                  <a:pt x="33358" y="25239"/>
                </a:cubicBezTo>
                <a:cubicBezTo>
                  <a:pt x="34258" y="25206"/>
                  <a:pt x="35192" y="25139"/>
                  <a:pt x="36093" y="25106"/>
                </a:cubicBezTo>
                <a:cubicBezTo>
                  <a:pt x="37403" y="25068"/>
                  <a:pt x="38701" y="25029"/>
                  <a:pt x="39995" y="25029"/>
                </a:cubicBezTo>
                <a:cubicBezTo>
                  <a:pt x="40942" y="25029"/>
                  <a:pt x="41887" y="25050"/>
                  <a:pt x="42831" y="25106"/>
                </a:cubicBezTo>
                <a:cubicBezTo>
                  <a:pt x="43657" y="25134"/>
                  <a:pt x="44484" y="25298"/>
                  <a:pt x="45329" y="25298"/>
                </a:cubicBezTo>
                <a:cubicBezTo>
                  <a:pt x="45507" y="25298"/>
                  <a:pt x="45686" y="25290"/>
                  <a:pt x="45867" y="25273"/>
                </a:cubicBezTo>
                <a:cubicBezTo>
                  <a:pt x="48936" y="25006"/>
                  <a:pt x="52071" y="25106"/>
                  <a:pt x="55173" y="24939"/>
                </a:cubicBezTo>
                <a:cubicBezTo>
                  <a:pt x="58075" y="24772"/>
                  <a:pt x="60977" y="24806"/>
                  <a:pt x="63880" y="24639"/>
                </a:cubicBezTo>
                <a:cubicBezTo>
                  <a:pt x="65547" y="24572"/>
                  <a:pt x="67249" y="24639"/>
                  <a:pt x="68916" y="24372"/>
                </a:cubicBezTo>
                <a:cubicBezTo>
                  <a:pt x="71318" y="24005"/>
                  <a:pt x="73620" y="23438"/>
                  <a:pt x="75221" y="21370"/>
                </a:cubicBezTo>
                <a:cubicBezTo>
                  <a:pt x="75388" y="21137"/>
                  <a:pt x="75621" y="20970"/>
                  <a:pt x="75821" y="20736"/>
                </a:cubicBezTo>
                <a:cubicBezTo>
                  <a:pt x="76022" y="20469"/>
                  <a:pt x="76255" y="20236"/>
                  <a:pt x="76388" y="19936"/>
                </a:cubicBezTo>
                <a:cubicBezTo>
                  <a:pt x="76889" y="18568"/>
                  <a:pt x="77523" y="17200"/>
                  <a:pt x="77856" y="15799"/>
                </a:cubicBezTo>
                <a:cubicBezTo>
                  <a:pt x="78223" y="14332"/>
                  <a:pt x="78757" y="12964"/>
                  <a:pt x="79391" y="11630"/>
                </a:cubicBezTo>
                <a:cubicBezTo>
                  <a:pt x="79991" y="10362"/>
                  <a:pt x="80358" y="8995"/>
                  <a:pt x="80458" y="7560"/>
                </a:cubicBezTo>
                <a:cubicBezTo>
                  <a:pt x="80558" y="6459"/>
                  <a:pt x="80425" y="5392"/>
                  <a:pt x="80425" y="4325"/>
                </a:cubicBezTo>
                <a:cubicBezTo>
                  <a:pt x="80425" y="4058"/>
                  <a:pt x="80525" y="3591"/>
                  <a:pt x="79991" y="3491"/>
                </a:cubicBezTo>
                <a:cubicBezTo>
                  <a:pt x="79858" y="3457"/>
                  <a:pt x="79958" y="3290"/>
                  <a:pt x="80058" y="3224"/>
                </a:cubicBezTo>
                <a:cubicBezTo>
                  <a:pt x="80124" y="3157"/>
                  <a:pt x="80225" y="3090"/>
                  <a:pt x="80124" y="3024"/>
                </a:cubicBezTo>
                <a:cubicBezTo>
                  <a:pt x="79624" y="2623"/>
                  <a:pt x="79357" y="1856"/>
                  <a:pt x="78590" y="1856"/>
                </a:cubicBezTo>
                <a:cubicBezTo>
                  <a:pt x="78068" y="1856"/>
                  <a:pt x="77722" y="1352"/>
                  <a:pt x="77224" y="1352"/>
                </a:cubicBezTo>
                <a:cubicBezTo>
                  <a:pt x="77150" y="1352"/>
                  <a:pt x="77072" y="1363"/>
                  <a:pt x="76989" y="1389"/>
                </a:cubicBezTo>
                <a:cubicBezTo>
                  <a:pt x="76956" y="1389"/>
                  <a:pt x="76855" y="1189"/>
                  <a:pt x="76755" y="1156"/>
                </a:cubicBezTo>
                <a:cubicBezTo>
                  <a:pt x="76669" y="1098"/>
                  <a:pt x="76533" y="1016"/>
                  <a:pt x="76476" y="1016"/>
                </a:cubicBezTo>
                <a:cubicBezTo>
                  <a:pt x="76467" y="1016"/>
                  <a:pt x="76460" y="1018"/>
                  <a:pt x="76455" y="1022"/>
                </a:cubicBezTo>
                <a:cubicBezTo>
                  <a:pt x="76217" y="1204"/>
                  <a:pt x="75968" y="1257"/>
                  <a:pt x="75714" y="1257"/>
                </a:cubicBezTo>
                <a:cubicBezTo>
                  <a:pt x="75362" y="1257"/>
                  <a:pt x="75003" y="1156"/>
                  <a:pt x="74654" y="1156"/>
                </a:cubicBezTo>
                <a:cubicBezTo>
                  <a:pt x="74081" y="1150"/>
                  <a:pt x="73507" y="1148"/>
                  <a:pt x="72933" y="1148"/>
                </a:cubicBezTo>
                <a:cubicBezTo>
                  <a:pt x="69796" y="1148"/>
                  <a:pt x="66642" y="1230"/>
                  <a:pt x="63513" y="1456"/>
                </a:cubicBezTo>
                <a:cubicBezTo>
                  <a:pt x="63202" y="1492"/>
                  <a:pt x="62890" y="1519"/>
                  <a:pt x="62585" y="1519"/>
                </a:cubicBezTo>
                <a:cubicBezTo>
                  <a:pt x="62333" y="1519"/>
                  <a:pt x="62086" y="1501"/>
                  <a:pt x="61845" y="1456"/>
                </a:cubicBezTo>
                <a:cubicBezTo>
                  <a:pt x="60969" y="1306"/>
                  <a:pt x="60112" y="1287"/>
                  <a:pt x="59246" y="1287"/>
                </a:cubicBezTo>
                <a:cubicBezTo>
                  <a:pt x="58957" y="1287"/>
                  <a:pt x="58667" y="1289"/>
                  <a:pt x="58376" y="1289"/>
                </a:cubicBezTo>
                <a:cubicBezTo>
                  <a:pt x="56727" y="1276"/>
                  <a:pt x="55078" y="1272"/>
                  <a:pt x="53428" y="1272"/>
                </a:cubicBezTo>
                <a:cubicBezTo>
                  <a:pt x="50458" y="1272"/>
                  <a:pt x="47487" y="1285"/>
                  <a:pt x="44514" y="1285"/>
                </a:cubicBezTo>
                <a:cubicBezTo>
                  <a:pt x="40622" y="1285"/>
                  <a:pt x="36727" y="1262"/>
                  <a:pt x="32824" y="1156"/>
                </a:cubicBezTo>
                <a:cubicBezTo>
                  <a:pt x="30422" y="1089"/>
                  <a:pt x="27987" y="1122"/>
                  <a:pt x="25552" y="1022"/>
                </a:cubicBezTo>
                <a:cubicBezTo>
                  <a:pt x="25042" y="991"/>
                  <a:pt x="24525" y="968"/>
                  <a:pt x="24007" y="968"/>
                </a:cubicBezTo>
                <a:cubicBezTo>
                  <a:pt x="23408" y="968"/>
                  <a:pt x="22807" y="999"/>
                  <a:pt x="22216" y="1089"/>
                </a:cubicBezTo>
                <a:cubicBezTo>
                  <a:pt x="21719" y="1154"/>
                  <a:pt x="21222" y="1194"/>
                  <a:pt x="20731" y="1194"/>
                </a:cubicBezTo>
                <a:cubicBezTo>
                  <a:pt x="19970" y="1194"/>
                  <a:pt x="19223" y="1099"/>
                  <a:pt x="18514" y="855"/>
                </a:cubicBezTo>
                <a:cubicBezTo>
                  <a:pt x="17546" y="522"/>
                  <a:pt x="16546" y="455"/>
                  <a:pt x="15545" y="455"/>
                </a:cubicBezTo>
                <a:cubicBezTo>
                  <a:pt x="13977" y="422"/>
                  <a:pt x="12443" y="355"/>
                  <a:pt x="10875" y="155"/>
                </a:cubicBezTo>
                <a:cubicBezTo>
                  <a:pt x="10220" y="78"/>
                  <a:pt x="9554" y="1"/>
                  <a:pt x="88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4140068" y="3421615"/>
            <a:ext cx="883545" cy="450753"/>
          </a:xfrm>
          <a:custGeom>
            <a:avLst/>
            <a:gdLst/>
            <a:ahLst/>
            <a:cxnLst/>
            <a:rect l="l" t="t" r="r" b="b"/>
            <a:pathLst>
              <a:path w="58542" h="29866" extrusionOk="0">
                <a:moveTo>
                  <a:pt x="54947" y="0"/>
                </a:moveTo>
                <a:cubicBezTo>
                  <a:pt x="54889" y="0"/>
                  <a:pt x="54831" y="4"/>
                  <a:pt x="54772" y="11"/>
                </a:cubicBezTo>
                <a:cubicBezTo>
                  <a:pt x="54105" y="144"/>
                  <a:pt x="53438" y="244"/>
                  <a:pt x="52771" y="244"/>
                </a:cubicBezTo>
                <a:cubicBezTo>
                  <a:pt x="51937" y="277"/>
                  <a:pt x="51137" y="478"/>
                  <a:pt x="50303" y="511"/>
                </a:cubicBezTo>
                <a:cubicBezTo>
                  <a:pt x="47801" y="578"/>
                  <a:pt x="45332" y="1111"/>
                  <a:pt x="42864" y="1512"/>
                </a:cubicBezTo>
                <a:cubicBezTo>
                  <a:pt x="40828" y="1830"/>
                  <a:pt x="38823" y="2148"/>
                  <a:pt x="36762" y="2148"/>
                </a:cubicBezTo>
                <a:cubicBezTo>
                  <a:pt x="36661" y="2148"/>
                  <a:pt x="36560" y="2147"/>
                  <a:pt x="36459" y="2145"/>
                </a:cubicBezTo>
                <a:cubicBezTo>
                  <a:pt x="35570" y="2134"/>
                  <a:pt x="34680" y="2131"/>
                  <a:pt x="33791" y="2131"/>
                </a:cubicBezTo>
                <a:cubicBezTo>
                  <a:pt x="32012" y="2131"/>
                  <a:pt x="30233" y="2145"/>
                  <a:pt x="28454" y="2145"/>
                </a:cubicBezTo>
                <a:cubicBezTo>
                  <a:pt x="28220" y="2145"/>
                  <a:pt x="27987" y="2179"/>
                  <a:pt x="27753" y="2179"/>
                </a:cubicBezTo>
                <a:cubicBezTo>
                  <a:pt x="26151" y="2258"/>
                  <a:pt x="24570" y="2419"/>
                  <a:pt x="22960" y="2419"/>
                </a:cubicBezTo>
                <a:cubicBezTo>
                  <a:pt x="22525" y="2419"/>
                  <a:pt x="22089" y="2407"/>
                  <a:pt x="21649" y="2379"/>
                </a:cubicBezTo>
                <a:cubicBezTo>
                  <a:pt x="18313" y="2145"/>
                  <a:pt x="15011" y="2079"/>
                  <a:pt x="11675" y="1979"/>
                </a:cubicBezTo>
                <a:cubicBezTo>
                  <a:pt x="11031" y="1957"/>
                  <a:pt x="10390" y="1946"/>
                  <a:pt x="9751" y="1946"/>
                </a:cubicBezTo>
                <a:cubicBezTo>
                  <a:pt x="8373" y="1946"/>
                  <a:pt x="7005" y="1998"/>
                  <a:pt x="5637" y="2112"/>
                </a:cubicBezTo>
                <a:cubicBezTo>
                  <a:pt x="4670" y="2179"/>
                  <a:pt x="3769" y="2112"/>
                  <a:pt x="2769" y="2446"/>
                </a:cubicBezTo>
                <a:cubicBezTo>
                  <a:pt x="1668" y="2813"/>
                  <a:pt x="967" y="3513"/>
                  <a:pt x="300" y="4314"/>
                </a:cubicBezTo>
                <a:cubicBezTo>
                  <a:pt x="100" y="4580"/>
                  <a:pt x="0" y="4914"/>
                  <a:pt x="400" y="5148"/>
                </a:cubicBezTo>
                <a:cubicBezTo>
                  <a:pt x="701" y="5348"/>
                  <a:pt x="567" y="5615"/>
                  <a:pt x="500" y="5848"/>
                </a:cubicBezTo>
                <a:cubicBezTo>
                  <a:pt x="234" y="6882"/>
                  <a:pt x="167" y="7916"/>
                  <a:pt x="400" y="8984"/>
                </a:cubicBezTo>
                <a:cubicBezTo>
                  <a:pt x="1001" y="11452"/>
                  <a:pt x="1468" y="13954"/>
                  <a:pt x="2035" y="16422"/>
                </a:cubicBezTo>
                <a:cubicBezTo>
                  <a:pt x="2335" y="17757"/>
                  <a:pt x="2602" y="19091"/>
                  <a:pt x="3202" y="20325"/>
                </a:cubicBezTo>
                <a:cubicBezTo>
                  <a:pt x="4236" y="22493"/>
                  <a:pt x="5337" y="24595"/>
                  <a:pt x="6872" y="26463"/>
                </a:cubicBezTo>
                <a:cubicBezTo>
                  <a:pt x="7205" y="26863"/>
                  <a:pt x="7572" y="27163"/>
                  <a:pt x="8039" y="27363"/>
                </a:cubicBezTo>
                <a:cubicBezTo>
                  <a:pt x="9807" y="28064"/>
                  <a:pt x="11675" y="28431"/>
                  <a:pt x="13543" y="28564"/>
                </a:cubicBezTo>
                <a:cubicBezTo>
                  <a:pt x="14944" y="28664"/>
                  <a:pt x="16312" y="28898"/>
                  <a:pt x="17679" y="29031"/>
                </a:cubicBezTo>
                <a:cubicBezTo>
                  <a:pt x="19110" y="29190"/>
                  <a:pt x="20510" y="29501"/>
                  <a:pt x="21937" y="29501"/>
                </a:cubicBezTo>
                <a:cubicBezTo>
                  <a:pt x="22008" y="29501"/>
                  <a:pt x="22079" y="29500"/>
                  <a:pt x="22149" y="29498"/>
                </a:cubicBezTo>
                <a:cubicBezTo>
                  <a:pt x="22495" y="29484"/>
                  <a:pt x="22840" y="29476"/>
                  <a:pt x="23185" y="29476"/>
                </a:cubicBezTo>
                <a:cubicBezTo>
                  <a:pt x="23674" y="29476"/>
                  <a:pt x="24162" y="29493"/>
                  <a:pt x="24651" y="29532"/>
                </a:cubicBezTo>
                <a:cubicBezTo>
                  <a:pt x="26419" y="29665"/>
                  <a:pt x="28187" y="29865"/>
                  <a:pt x="29955" y="29865"/>
                </a:cubicBezTo>
                <a:cubicBezTo>
                  <a:pt x="31356" y="29832"/>
                  <a:pt x="32757" y="29532"/>
                  <a:pt x="34158" y="29532"/>
                </a:cubicBezTo>
                <a:cubicBezTo>
                  <a:pt x="36393" y="29498"/>
                  <a:pt x="38594" y="29165"/>
                  <a:pt x="40796" y="29065"/>
                </a:cubicBezTo>
                <a:cubicBezTo>
                  <a:pt x="41730" y="29031"/>
                  <a:pt x="42697" y="29098"/>
                  <a:pt x="43598" y="28764"/>
                </a:cubicBezTo>
                <a:cubicBezTo>
                  <a:pt x="44532" y="28431"/>
                  <a:pt x="45533" y="28231"/>
                  <a:pt x="46467" y="27930"/>
                </a:cubicBezTo>
                <a:cubicBezTo>
                  <a:pt x="46900" y="27764"/>
                  <a:pt x="47334" y="27897"/>
                  <a:pt x="47767" y="27764"/>
                </a:cubicBezTo>
                <a:cubicBezTo>
                  <a:pt x="48501" y="27497"/>
                  <a:pt x="49168" y="27097"/>
                  <a:pt x="49736" y="26630"/>
                </a:cubicBezTo>
                <a:cubicBezTo>
                  <a:pt x="51503" y="25162"/>
                  <a:pt x="53205" y="23661"/>
                  <a:pt x="54072" y="21459"/>
                </a:cubicBezTo>
                <a:cubicBezTo>
                  <a:pt x="54472" y="20458"/>
                  <a:pt x="54906" y="19458"/>
                  <a:pt x="54939" y="18357"/>
                </a:cubicBezTo>
                <a:cubicBezTo>
                  <a:pt x="54973" y="17556"/>
                  <a:pt x="55139" y="16756"/>
                  <a:pt x="55440" y="16022"/>
                </a:cubicBezTo>
                <a:cubicBezTo>
                  <a:pt x="55540" y="15788"/>
                  <a:pt x="55606" y="15522"/>
                  <a:pt x="55673" y="15255"/>
                </a:cubicBezTo>
                <a:cubicBezTo>
                  <a:pt x="56040" y="14054"/>
                  <a:pt x="56140" y="12753"/>
                  <a:pt x="56607" y="11585"/>
                </a:cubicBezTo>
                <a:cubicBezTo>
                  <a:pt x="57208" y="10051"/>
                  <a:pt x="57608" y="8450"/>
                  <a:pt x="58075" y="6849"/>
                </a:cubicBezTo>
                <a:cubicBezTo>
                  <a:pt x="58308" y="5981"/>
                  <a:pt x="58542" y="5148"/>
                  <a:pt x="58342" y="4214"/>
                </a:cubicBezTo>
                <a:cubicBezTo>
                  <a:pt x="58275" y="3913"/>
                  <a:pt x="58041" y="3913"/>
                  <a:pt x="57975" y="3780"/>
                </a:cubicBezTo>
                <a:cubicBezTo>
                  <a:pt x="57808" y="3546"/>
                  <a:pt x="58408" y="3546"/>
                  <a:pt x="58308" y="3213"/>
                </a:cubicBezTo>
                <a:cubicBezTo>
                  <a:pt x="58275" y="3013"/>
                  <a:pt x="58342" y="2813"/>
                  <a:pt x="58242" y="2646"/>
                </a:cubicBezTo>
                <a:cubicBezTo>
                  <a:pt x="58008" y="2746"/>
                  <a:pt x="58041" y="3013"/>
                  <a:pt x="57841" y="3046"/>
                </a:cubicBezTo>
                <a:cubicBezTo>
                  <a:pt x="57675" y="2446"/>
                  <a:pt x="57541" y="1879"/>
                  <a:pt x="57374" y="1278"/>
                </a:cubicBezTo>
                <a:cubicBezTo>
                  <a:pt x="57314" y="1067"/>
                  <a:pt x="57227" y="802"/>
                  <a:pt x="56964" y="802"/>
                </a:cubicBezTo>
                <a:cubicBezTo>
                  <a:pt x="56936" y="802"/>
                  <a:pt x="56906" y="805"/>
                  <a:pt x="56874" y="811"/>
                </a:cubicBezTo>
                <a:cubicBezTo>
                  <a:pt x="56802" y="824"/>
                  <a:pt x="56734" y="831"/>
                  <a:pt x="56668" y="831"/>
                </a:cubicBezTo>
                <a:cubicBezTo>
                  <a:pt x="56243" y="831"/>
                  <a:pt x="55929" y="571"/>
                  <a:pt x="55640" y="311"/>
                </a:cubicBezTo>
                <a:cubicBezTo>
                  <a:pt x="55425" y="69"/>
                  <a:pt x="55188" y="0"/>
                  <a:pt x="549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4321290" y="3924872"/>
            <a:ext cx="625795" cy="563750"/>
          </a:xfrm>
          <a:custGeom>
            <a:avLst/>
            <a:gdLst/>
            <a:ahLst/>
            <a:cxnLst/>
            <a:rect l="l" t="t" r="r" b="b"/>
            <a:pathLst>
              <a:path w="41464" h="37353" extrusionOk="0">
                <a:moveTo>
                  <a:pt x="35187" y="0"/>
                </a:moveTo>
                <a:cubicBezTo>
                  <a:pt x="34756" y="0"/>
                  <a:pt x="34324" y="19"/>
                  <a:pt x="33891" y="55"/>
                </a:cubicBezTo>
                <a:cubicBezTo>
                  <a:pt x="32057" y="255"/>
                  <a:pt x="30256" y="522"/>
                  <a:pt x="28454" y="722"/>
                </a:cubicBezTo>
                <a:cubicBezTo>
                  <a:pt x="28214" y="752"/>
                  <a:pt x="27974" y="769"/>
                  <a:pt x="27735" y="769"/>
                </a:cubicBezTo>
                <a:cubicBezTo>
                  <a:pt x="27441" y="769"/>
                  <a:pt x="27147" y="744"/>
                  <a:pt x="26853" y="689"/>
                </a:cubicBezTo>
                <a:cubicBezTo>
                  <a:pt x="25352" y="389"/>
                  <a:pt x="23884" y="222"/>
                  <a:pt x="22350" y="222"/>
                </a:cubicBezTo>
                <a:cubicBezTo>
                  <a:pt x="20749" y="189"/>
                  <a:pt x="19114" y="189"/>
                  <a:pt x="17480" y="189"/>
                </a:cubicBezTo>
                <a:cubicBezTo>
                  <a:pt x="15645" y="222"/>
                  <a:pt x="13844" y="422"/>
                  <a:pt x="12009" y="722"/>
                </a:cubicBezTo>
                <a:cubicBezTo>
                  <a:pt x="11321" y="823"/>
                  <a:pt x="10646" y="900"/>
                  <a:pt x="9960" y="900"/>
                </a:cubicBezTo>
                <a:cubicBezTo>
                  <a:pt x="9515" y="900"/>
                  <a:pt x="9066" y="868"/>
                  <a:pt x="8607" y="789"/>
                </a:cubicBezTo>
                <a:cubicBezTo>
                  <a:pt x="7373" y="589"/>
                  <a:pt x="6172" y="289"/>
                  <a:pt x="4937" y="155"/>
                </a:cubicBezTo>
                <a:cubicBezTo>
                  <a:pt x="4799" y="140"/>
                  <a:pt x="4663" y="132"/>
                  <a:pt x="4532" y="132"/>
                </a:cubicBezTo>
                <a:cubicBezTo>
                  <a:pt x="3522" y="132"/>
                  <a:pt x="2702" y="566"/>
                  <a:pt x="1935" y="1156"/>
                </a:cubicBezTo>
                <a:cubicBezTo>
                  <a:pt x="1735" y="1323"/>
                  <a:pt x="1535" y="1590"/>
                  <a:pt x="1602" y="1756"/>
                </a:cubicBezTo>
                <a:cubicBezTo>
                  <a:pt x="1935" y="2590"/>
                  <a:pt x="1535" y="3157"/>
                  <a:pt x="1068" y="3758"/>
                </a:cubicBezTo>
                <a:cubicBezTo>
                  <a:pt x="968" y="3858"/>
                  <a:pt x="968" y="4025"/>
                  <a:pt x="901" y="4158"/>
                </a:cubicBezTo>
                <a:cubicBezTo>
                  <a:pt x="534" y="5326"/>
                  <a:pt x="368" y="6526"/>
                  <a:pt x="501" y="7727"/>
                </a:cubicBezTo>
                <a:cubicBezTo>
                  <a:pt x="634" y="8728"/>
                  <a:pt x="835" y="9762"/>
                  <a:pt x="1969" y="10162"/>
                </a:cubicBezTo>
                <a:cubicBezTo>
                  <a:pt x="2369" y="10296"/>
                  <a:pt x="2336" y="10529"/>
                  <a:pt x="2102" y="10763"/>
                </a:cubicBezTo>
                <a:cubicBezTo>
                  <a:pt x="1302" y="11530"/>
                  <a:pt x="935" y="12531"/>
                  <a:pt x="601" y="13531"/>
                </a:cubicBezTo>
                <a:cubicBezTo>
                  <a:pt x="1" y="15333"/>
                  <a:pt x="668" y="16634"/>
                  <a:pt x="2202" y="17334"/>
                </a:cubicBezTo>
                <a:cubicBezTo>
                  <a:pt x="2536" y="17468"/>
                  <a:pt x="2903" y="17601"/>
                  <a:pt x="3303" y="17634"/>
                </a:cubicBezTo>
                <a:cubicBezTo>
                  <a:pt x="3837" y="17701"/>
                  <a:pt x="3870" y="17768"/>
                  <a:pt x="3703" y="18335"/>
                </a:cubicBezTo>
                <a:cubicBezTo>
                  <a:pt x="3536" y="18902"/>
                  <a:pt x="3270" y="19402"/>
                  <a:pt x="2836" y="19836"/>
                </a:cubicBezTo>
                <a:cubicBezTo>
                  <a:pt x="1535" y="21037"/>
                  <a:pt x="968" y="22538"/>
                  <a:pt x="1468" y="24306"/>
                </a:cubicBezTo>
                <a:cubicBezTo>
                  <a:pt x="1568" y="24706"/>
                  <a:pt x="1468" y="25073"/>
                  <a:pt x="1268" y="25273"/>
                </a:cubicBezTo>
                <a:cubicBezTo>
                  <a:pt x="534" y="26074"/>
                  <a:pt x="568" y="27008"/>
                  <a:pt x="534" y="27975"/>
                </a:cubicBezTo>
                <a:cubicBezTo>
                  <a:pt x="534" y="28175"/>
                  <a:pt x="601" y="28275"/>
                  <a:pt x="668" y="28475"/>
                </a:cubicBezTo>
                <a:cubicBezTo>
                  <a:pt x="1001" y="29276"/>
                  <a:pt x="1568" y="29876"/>
                  <a:pt x="2236" y="30443"/>
                </a:cubicBezTo>
                <a:cubicBezTo>
                  <a:pt x="2402" y="30577"/>
                  <a:pt x="2536" y="30710"/>
                  <a:pt x="2636" y="30977"/>
                </a:cubicBezTo>
                <a:cubicBezTo>
                  <a:pt x="3436" y="33946"/>
                  <a:pt x="5371" y="35847"/>
                  <a:pt x="8340" y="36681"/>
                </a:cubicBezTo>
                <a:cubicBezTo>
                  <a:pt x="10373" y="37232"/>
                  <a:pt x="12441" y="37353"/>
                  <a:pt x="14518" y="37353"/>
                </a:cubicBezTo>
                <a:cubicBezTo>
                  <a:pt x="15338" y="37353"/>
                  <a:pt x="16159" y="37334"/>
                  <a:pt x="16979" y="37315"/>
                </a:cubicBezTo>
                <a:cubicBezTo>
                  <a:pt x="17113" y="37315"/>
                  <a:pt x="17213" y="37248"/>
                  <a:pt x="17346" y="37248"/>
                </a:cubicBezTo>
                <a:cubicBezTo>
                  <a:pt x="18614" y="37015"/>
                  <a:pt x="19881" y="36781"/>
                  <a:pt x="21116" y="36381"/>
                </a:cubicBezTo>
                <a:cubicBezTo>
                  <a:pt x="21249" y="36337"/>
                  <a:pt x="21368" y="36314"/>
                  <a:pt x="21478" y="36314"/>
                </a:cubicBezTo>
                <a:cubicBezTo>
                  <a:pt x="21698" y="36314"/>
                  <a:pt x="21883" y="36403"/>
                  <a:pt x="22083" y="36581"/>
                </a:cubicBezTo>
                <a:cubicBezTo>
                  <a:pt x="22617" y="37048"/>
                  <a:pt x="23251" y="37182"/>
                  <a:pt x="23918" y="37182"/>
                </a:cubicBezTo>
                <a:cubicBezTo>
                  <a:pt x="24521" y="37182"/>
                  <a:pt x="25095" y="36879"/>
                  <a:pt x="25667" y="36879"/>
                </a:cubicBezTo>
                <a:cubicBezTo>
                  <a:pt x="25695" y="36879"/>
                  <a:pt x="25724" y="36880"/>
                  <a:pt x="25752" y="36881"/>
                </a:cubicBezTo>
                <a:cubicBezTo>
                  <a:pt x="25867" y="36890"/>
                  <a:pt x="25982" y="36894"/>
                  <a:pt x="26096" y="36894"/>
                </a:cubicBezTo>
                <a:cubicBezTo>
                  <a:pt x="26768" y="36894"/>
                  <a:pt x="27439" y="36769"/>
                  <a:pt x="28110" y="36769"/>
                </a:cubicBezTo>
                <a:cubicBezTo>
                  <a:pt x="28225" y="36769"/>
                  <a:pt x="28340" y="36773"/>
                  <a:pt x="28454" y="36781"/>
                </a:cubicBezTo>
                <a:cubicBezTo>
                  <a:pt x="28506" y="36787"/>
                  <a:pt x="28557" y="36790"/>
                  <a:pt x="28609" y="36790"/>
                </a:cubicBezTo>
                <a:cubicBezTo>
                  <a:pt x="28856" y="36790"/>
                  <a:pt x="29100" y="36725"/>
                  <a:pt x="29322" y="36615"/>
                </a:cubicBezTo>
                <a:cubicBezTo>
                  <a:pt x="32257" y="35314"/>
                  <a:pt x="34592" y="33446"/>
                  <a:pt x="35593" y="30277"/>
                </a:cubicBezTo>
                <a:cubicBezTo>
                  <a:pt x="35793" y="29643"/>
                  <a:pt x="36126" y="29276"/>
                  <a:pt x="36760" y="29176"/>
                </a:cubicBezTo>
                <a:cubicBezTo>
                  <a:pt x="37227" y="29109"/>
                  <a:pt x="37694" y="28942"/>
                  <a:pt x="38128" y="28776"/>
                </a:cubicBezTo>
                <a:cubicBezTo>
                  <a:pt x="38795" y="28542"/>
                  <a:pt x="39362" y="28175"/>
                  <a:pt x="39762" y="27608"/>
                </a:cubicBezTo>
                <a:cubicBezTo>
                  <a:pt x="40163" y="26974"/>
                  <a:pt x="40530" y="26307"/>
                  <a:pt x="40263" y="25540"/>
                </a:cubicBezTo>
                <a:cubicBezTo>
                  <a:pt x="39929" y="24606"/>
                  <a:pt x="39462" y="23739"/>
                  <a:pt x="38395" y="23438"/>
                </a:cubicBezTo>
                <a:cubicBezTo>
                  <a:pt x="38094" y="23372"/>
                  <a:pt x="37794" y="23238"/>
                  <a:pt x="37494" y="23105"/>
                </a:cubicBezTo>
                <a:cubicBezTo>
                  <a:pt x="37227" y="23005"/>
                  <a:pt x="36827" y="23038"/>
                  <a:pt x="36760" y="22705"/>
                </a:cubicBezTo>
                <a:cubicBezTo>
                  <a:pt x="36660" y="22304"/>
                  <a:pt x="36593" y="21837"/>
                  <a:pt x="36894" y="21437"/>
                </a:cubicBezTo>
                <a:cubicBezTo>
                  <a:pt x="36960" y="21337"/>
                  <a:pt x="37027" y="21270"/>
                  <a:pt x="37127" y="21170"/>
                </a:cubicBezTo>
                <a:cubicBezTo>
                  <a:pt x="38161" y="19736"/>
                  <a:pt x="38361" y="18001"/>
                  <a:pt x="37027" y="16167"/>
                </a:cubicBezTo>
                <a:cubicBezTo>
                  <a:pt x="36360" y="15199"/>
                  <a:pt x="35393" y="14499"/>
                  <a:pt x="34525" y="13631"/>
                </a:cubicBezTo>
                <a:cubicBezTo>
                  <a:pt x="35159" y="13131"/>
                  <a:pt x="35793" y="12564"/>
                  <a:pt x="35726" y="11797"/>
                </a:cubicBezTo>
                <a:cubicBezTo>
                  <a:pt x="35693" y="11196"/>
                  <a:pt x="35893" y="10763"/>
                  <a:pt x="36026" y="10262"/>
                </a:cubicBezTo>
                <a:cubicBezTo>
                  <a:pt x="36193" y="9829"/>
                  <a:pt x="36360" y="9362"/>
                  <a:pt x="36327" y="8895"/>
                </a:cubicBezTo>
                <a:cubicBezTo>
                  <a:pt x="36293" y="8394"/>
                  <a:pt x="36527" y="8194"/>
                  <a:pt x="36927" y="8061"/>
                </a:cubicBezTo>
                <a:cubicBezTo>
                  <a:pt x="37160" y="7994"/>
                  <a:pt x="37394" y="7927"/>
                  <a:pt x="37594" y="7827"/>
                </a:cubicBezTo>
                <a:cubicBezTo>
                  <a:pt x="38328" y="7494"/>
                  <a:pt x="39095" y="7294"/>
                  <a:pt x="39796" y="6860"/>
                </a:cubicBezTo>
                <a:cubicBezTo>
                  <a:pt x="40363" y="6493"/>
                  <a:pt x="40963" y="5959"/>
                  <a:pt x="41097" y="5392"/>
                </a:cubicBezTo>
                <a:cubicBezTo>
                  <a:pt x="41330" y="4225"/>
                  <a:pt x="41464" y="2991"/>
                  <a:pt x="40596" y="1956"/>
                </a:cubicBezTo>
                <a:cubicBezTo>
                  <a:pt x="40063" y="1289"/>
                  <a:pt x="39495" y="656"/>
                  <a:pt x="38628" y="455"/>
                </a:cubicBezTo>
                <a:cubicBezTo>
                  <a:pt x="37508" y="139"/>
                  <a:pt x="36353" y="0"/>
                  <a:pt x="35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095260" y="2357525"/>
            <a:ext cx="154562" cy="2536"/>
          </a:xfrm>
          <a:custGeom>
            <a:avLst/>
            <a:gdLst/>
            <a:ahLst/>
            <a:cxnLst/>
            <a:rect l="l" t="t" r="r" b="b"/>
            <a:pathLst>
              <a:path w="10241" h="168" extrusionOk="0">
                <a:moveTo>
                  <a:pt x="0" y="0"/>
                </a:moveTo>
                <a:cubicBezTo>
                  <a:pt x="0" y="67"/>
                  <a:pt x="0" y="100"/>
                  <a:pt x="0" y="167"/>
                </a:cubicBezTo>
                <a:lnTo>
                  <a:pt x="10241" y="167"/>
                </a:lnTo>
                <a:lnTo>
                  <a:pt x="10241" y="0"/>
                </a:lnTo>
                <a:close/>
              </a:path>
            </a:pathLst>
          </a:custGeom>
          <a:solidFill>
            <a:srgbClr val="F7EB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3557600" y="1833456"/>
            <a:ext cx="145507" cy="118476"/>
          </a:xfrm>
          <a:custGeom>
            <a:avLst/>
            <a:gdLst/>
            <a:ahLst/>
            <a:cxnLst/>
            <a:rect l="l" t="t" r="r" b="b"/>
            <a:pathLst>
              <a:path w="9641" h="7850" extrusionOk="0">
                <a:moveTo>
                  <a:pt x="1168" y="1"/>
                </a:moveTo>
                <a:cubicBezTo>
                  <a:pt x="534" y="67"/>
                  <a:pt x="134" y="367"/>
                  <a:pt x="67" y="834"/>
                </a:cubicBezTo>
                <a:cubicBezTo>
                  <a:pt x="1" y="1235"/>
                  <a:pt x="201" y="1468"/>
                  <a:pt x="801" y="1802"/>
                </a:cubicBezTo>
                <a:cubicBezTo>
                  <a:pt x="1368" y="2135"/>
                  <a:pt x="1869" y="2536"/>
                  <a:pt x="2369" y="2936"/>
                </a:cubicBezTo>
                <a:cubicBezTo>
                  <a:pt x="3103" y="3570"/>
                  <a:pt x="3737" y="4337"/>
                  <a:pt x="4504" y="4937"/>
                </a:cubicBezTo>
                <a:cubicBezTo>
                  <a:pt x="5672" y="5871"/>
                  <a:pt x="6939" y="6705"/>
                  <a:pt x="8173" y="7573"/>
                </a:cubicBezTo>
                <a:cubicBezTo>
                  <a:pt x="8307" y="7673"/>
                  <a:pt x="8474" y="7739"/>
                  <a:pt x="8640" y="7806"/>
                </a:cubicBezTo>
                <a:cubicBezTo>
                  <a:pt x="8749" y="7835"/>
                  <a:pt x="8848" y="7850"/>
                  <a:pt x="8938" y="7850"/>
                </a:cubicBezTo>
                <a:cubicBezTo>
                  <a:pt x="9262" y="7850"/>
                  <a:pt x="9463" y="7657"/>
                  <a:pt x="9541" y="7239"/>
                </a:cubicBezTo>
                <a:cubicBezTo>
                  <a:pt x="9641" y="6705"/>
                  <a:pt x="9307" y="6372"/>
                  <a:pt x="8941" y="6038"/>
                </a:cubicBezTo>
                <a:cubicBezTo>
                  <a:pt x="7740" y="5037"/>
                  <a:pt x="6572" y="4003"/>
                  <a:pt x="5338" y="3003"/>
                </a:cubicBezTo>
                <a:cubicBezTo>
                  <a:pt x="4337" y="2202"/>
                  <a:pt x="3270" y="1468"/>
                  <a:pt x="2236" y="668"/>
                </a:cubicBezTo>
                <a:cubicBezTo>
                  <a:pt x="2036" y="534"/>
                  <a:pt x="1902" y="301"/>
                  <a:pt x="16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3932148" y="1428146"/>
            <a:ext cx="109255" cy="163180"/>
          </a:xfrm>
          <a:custGeom>
            <a:avLst/>
            <a:gdLst/>
            <a:ahLst/>
            <a:cxnLst/>
            <a:rect l="l" t="t" r="r" b="b"/>
            <a:pathLst>
              <a:path w="7239" h="10812" extrusionOk="0">
                <a:moveTo>
                  <a:pt x="876" y="1"/>
                </a:moveTo>
                <a:cubicBezTo>
                  <a:pt x="776" y="1"/>
                  <a:pt x="672" y="13"/>
                  <a:pt x="568" y="37"/>
                </a:cubicBezTo>
                <a:cubicBezTo>
                  <a:pt x="167" y="104"/>
                  <a:pt x="67" y="404"/>
                  <a:pt x="34" y="738"/>
                </a:cubicBezTo>
                <a:cubicBezTo>
                  <a:pt x="1" y="1238"/>
                  <a:pt x="167" y="1638"/>
                  <a:pt x="434" y="2039"/>
                </a:cubicBezTo>
                <a:cubicBezTo>
                  <a:pt x="1335" y="3373"/>
                  <a:pt x="2235" y="4707"/>
                  <a:pt x="3103" y="6042"/>
                </a:cubicBezTo>
                <a:cubicBezTo>
                  <a:pt x="3903" y="7276"/>
                  <a:pt x="4637" y="8543"/>
                  <a:pt x="5438" y="9811"/>
                </a:cubicBezTo>
                <a:cubicBezTo>
                  <a:pt x="5671" y="10178"/>
                  <a:pt x="5971" y="10478"/>
                  <a:pt x="6205" y="10812"/>
                </a:cubicBezTo>
                <a:cubicBezTo>
                  <a:pt x="7072" y="10478"/>
                  <a:pt x="7239" y="10111"/>
                  <a:pt x="6939" y="9444"/>
                </a:cubicBezTo>
                <a:cubicBezTo>
                  <a:pt x="6772" y="9044"/>
                  <a:pt x="6572" y="8643"/>
                  <a:pt x="6338" y="8243"/>
                </a:cubicBezTo>
                <a:cubicBezTo>
                  <a:pt x="5071" y="6175"/>
                  <a:pt x="3803" y="4140"/>
                  <a:pt x="2536" y="2072"/>
                </a:cubicBezTo>
                <a:cubicBezTo>
                  <a:pt x="2202" y="1538"/>
                  <a:pt x="1702" y="1071"/>
                  <a:pt x="1535" y="404"/>
                </a:cubicBezTo>
                <a:cubicBezTo>
                  <a:pt x="1459" y="126"/>
                  <a:pt x="1190" y="1"/>
                  <a:pt x="8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555893" y="1285225"/>
            <a:ext cx="29204" cy="181291"/>
          </a:xfrm>
          <a:custGeom>
            <a:avLst/>
            <a:gdLst/>
            <a:ahLst/>
            <a:cxnLst/>
            <a:rect l="l" t="t" r="r" b="b"/>
            <a:pathLst>
              <a:path w="1935" h="12012" extrusionOk="0">
                <a:moveTo>
                  <a:pt x="1001" y="1"/>
                </a:moveTo>
                <a:cubicBezTo>
                  <a:pt x="334" y="367"/>
                  <a:pt x="100" y="634"/>
                  <a:pt x="33" y="1301"/>
                </a:cubicBezTo>
                <a:cubicBezTo>
                  <a:pt x="0" y="1835"/>
                  <a:pt x="0" y="2402"/>
                  <a:pt x="33" y="2969"/>
                </a:cubicBezTo>
                <a:cubicBezTo>
                  <a:pt x="67" y="3970"/>
                  <a:pt x="167" y="4971"/>
                  <a:pt x="167" y="5971"/>
                </a:cubicBezTo>
                <a:cubicBezTo>
                  <a:pt x="200" y="7372"/>
                  <a:pt x="200" y="8773"/>
                  <a:pt x="200" y="10141"/>
                </a:cubicBezTo>
                <a:cubicBezTo>
                  <a:pt x="234" y="10541"/>
                  <a:pt x="267" y="10908"/>
                  <a:pt x="334" y="11275"/>
                </a:cubicBezTo>
                <a:cubicBezTo>
                  <a:pt x="429" y="11659"/>
                  <a:pt x="586" y="12011"/>
                  <a:pt x="1039" y="12011"/>
                </a:cubicBezTo>
                <a:cubicBezTo>
                  <a:pt x="1059" y="12011"/>
                  <a:pt x="1080" y="12011"/>
                  <a:pt x="1101" y="12009"/>
                </a:cubicBezTo>
                <a:cubicBezTo>
                  <a:pt x="1501" y="12009"/>
                  <a:pt x="1768" y="11642"/>
                  <a:pt x="1801" y="11142"/>
                </a:cubicBezTo>
                <a:cubicBezTo>
                  <a:pt x="1835" y="10875"/>
                  <a:pt x="1835" y="10641"/>
                  <a:pt x="1835" y="10341"/>
                </a:cubicBezTo>
                <a:cubicBezTo>
                  <a:pt x="1935" y="7339"/>
                  <a:pt x="1735" y="4337"/>
                  <a:pt x="1534" y="1335"/>
                </a:cubicBezTo>
                <a:cubicBezTo>
                  <a:pt x="1501" y="868"/>
                  <a:pt x="1468" y="367"/>
                  <a:pt x="100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5255639" y="1574976"/>
            <a:ext cx="130414" cy="113616"/>
          </a:xfrm>
          <a:custGeom>
            <a:avLst/>
            <a:gdLst/>
            <a:ahLst/>
            <a:cxnLst/>
            <a:rect l="l" t="t" r="r" b="b"/>
            <a:pathLst>
              <a:path w="8641" h="7528" extrusionOk="0">
                <a:moveTo>
                  <a:pt x="8013" y="1"/>
                </a:moveTo>
                <a:cubicBezTo>
                  <a:pt x="7959" y="1"/>
                  <a:pt x="7901" y="5"/>
                  <a:pt x="7839" y="15"/>
                </a:cubicBezTo>
                <a:cubicBezTo>
                  <a:pt x="7372" y="82"/>
                  <a:pt x="6872" y="315"/>
                  <a:pt x="6505" y="616"/>
                </a:cubicBezTo>
                <a:cubicBezTo>
                  <a:pt x="5204" y="1750"/>
                  <a:pt x="3970" y="2917"/>
                  <a:pt x="2702" y="4085"/>
                </a:cubicBezTo>
                <a:cubicBezTo>
                  <a:pt x="2169" y="4585"/>
                  <a:pt x="1635" y="5119"/>
                  <a:pt x="1035" y="5519"/>
                </a:cubicBezTo>
                <a:cubicBezTo>
                  <a:pt x="534" y="5853"/>
                  <a:pt x="201" y="6220"/>
                  <a:pt x="0" y="6820"/>
                </a:cubicBezTo>
                <a:cubicBezTo>
                  <a:pt x="409" y="7303"/>
                  <a:pt x="653" y="7528"/>
                  <a:pt x="921" y="7528"/>
                </a:cubicBezTo>
                <a:cubicBezTo>
                  <a:pt x="1134" y="7528"/>
                  <a:pt x="1362" y="7386"/>
                  <a:pt x="1702" y="7120"/>
                </a:cubicBezTo>
                <a:cubicBezTo>
                  <a:pt x="1902" y="6987"/>
                  <a:pt x="2102" y="6853"/>
                  <a:pt x="2269" y="6687"/>
                </a:cubicBezTo>
                <a:cubicBezTo>
                  <a:pt x="3937" y="5152"/>
                  <a:pt x="5638" y="3651"/>
                  <a:pt x="7306" y="2117"/>
                </a:cubicBezTo>
                <a:cubicBezTo>
                  <a:pt x="7706" y="1750"/>
                  <a:pt x="8040" y="1316"/>
                  <a:pt x="8340" y="883"/>
                </a:cubicBezTo>
                <a:cubicBezTo>
                  <a:pt x="8641" y="401"/>
                  <a:pt x="8507" y="1"/>
                  <a:pt x="80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5506058" y="2838672"/>
            <a:ext cx="130188" cy="51496"/>
          </a:xfrm>
          <a:custGeom>
            <a:avLst/>
            <a:gdLst/>
            <a:ahLst/>
            <a:cxnLst/>
            <a:rect l="l" t="t" r="r" b="b"/>
            <a:pathLst>
              <a:path w="8626" h="3412" extrusionOk="0">
                <a:moveTo>
                  <a:pt x="630" y="0"/>
                </a:moveTo>
                <a:cubicBezTo>
                  <a:pt x="210" y="0"/>
                  <a:pt x="0" y="316"/>
                  <a:pt x="153" y="743"/>
                </a:cubicBezTo>
                <a:cubicBezTo>
                  <a:pt x="320" y="1176"/>
                  <a:pt x="586" y="1410"/>
                  <a:pt x="1020" y="1610"/>
                </a:cubicBezTo>
                <a:cubicBezTo>
                  <a:pt x="2288" y="2177"/>
                  <a:pt x="3655" y="2611"/>
                  <a:pt x="5056" y="2878"/>
                </a:cubicBezTo>
                <a:cubicBezTo>
                  <a:pt x="5890" y="3078"/>
                  <a:pt x="6757" y="3211"/>
                  <a:pt x="7591" y="3378"/>
                </a:cubicBezTo>
                <a:cubicBezTo>
                  <a:pt x="8025" y="3345"/>
                  <a:pt x="8425" y="3411"/>
                  <a:pt x="8559" y="2878"/>
                </a:cubicBezTo>
                <a:cubicBezTo>
                  <a:pt x="8625" y="2444"/>
                  <a:pt x="8492" y="2177"/>
                  <a:pt x="7992" y="1910"/>
                </a:cubicBezTo>
                <a:cubicBezTo>
                  <a:pt x="7792" y="1777"/>
                  <a:pt x="7558" y="1677"/>
                  <a:pt x="7358" y="1610"/>
                </a:cubicBezTo>
                <a:cubicBezTo>
                  <a:pt x="6491" y="1310"/>
                  <a:pt x="5623" y="976"/>
                  <a:pt x="4756" y="776"/>
                </a:cubicBezTo>
                <a:cubicBezTo>
                  <a:pt x="3422" y="476"/>
                  <a:pt x="2087" y="242"/>
                  <a:pt x="753" y="9"/>
                </a:cubicBezTo>
                <a:cubicBezTo>
                  <a:pt x="710" y="3"/>
                  <a:pt x="669" y="0"/>
                  <a:pt x="6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5240532" y="3531424"/>
            <a:ext cx="129901" cy="48975"/>
          </a:xfrm>
          <a:custGeom>
            <a:avLst/>
            <a:gdLst/>
            <a:ahLst/>
            <a:cxnLst/>
            <a:rect l="l" t="t" r="r" b="b"/>
            <a:pathLst>
              <a:path w="8607" h="3245" extrusionOk="0">
                <a:moveTo>
                  <a:pt x="1011" y="0"/>
                </a:moveTo>
                <a:cubicBezTo>
                  <a:pt x="714" y="0"/>
                  <a:pt x="421" y="56"/>
                  <a:pt x="134" y="207"/>
                </a:cubicBezTo>
                <a:cubicBezTo>
                  <a:pt x="1" y="607"/>
                  <a:pt x="201" y="874"/>
                  <a:pt x="468" y="1040"/>
                </a:cubicBezTo>
                <a:cubicBezTo>
                  <a:pt x="635" y="1141"/>
                  <a:pt x="868" y="1174"/>
                  <a:pt x="935" y="1274"/>
                </a:cubicBezTo>
                <a:cubicBezTo>
                  <a:pt x="1402" y="2008"/>
                  <a:pt x="2202" y="2108"/>
                  <a:pt x="2936" y="2275"/>
                </a:cubicBezTo>
                <a:cubicBezTo>
                  <a:pt x="3470" y="2408"/>
                  <a:pt x="4004" y="2608"/>
                  <a:pt x="4504" y="2808"/>
                </a:cubicBezTo>
                <a:cubicBezTo>
                  <a:pt x="5319" y="3114"/>
                  <a:pt x="6154" y="3245"/>
                  <a:pt x="7009" y="3245"/>
                </a:cubicBezTo>
                <a:cubicBezTo>
                  <a:pt x="7273" y="3245"/>
                  <a:pt x="7539" y="3232"/>
                  <a:pt x="7806" y="3209"/>
                </a:cubicBezTo>
                <a:cubicBezTo>
                  <a:pt x="8207" y="3175"/>
                  <a:pt x="8473" y="3009"/>
                  <a:pt x="8540" y="2575"/>
                </a:cubicBezTo>
                <a:cubicBezTo>
                  <a:pt x="8607" y="2108"/>
                  <a:pt x="8340" y="1841"/>
                  <a:pt x="8006" y="1641"/>
                </a:cubicBezTo>
                <a:cubicBezTo>
                  <a:pt x="7906" y="1541"/>
                  <a:pt x="7740" y="1574"/>
                  <a:pt x="7573" y="1541"/>
                </a:cubicBezTo>
                <a:cubicBezTo>
                  <a:pt x="5772" y="1074"/>
                  <a:pt x="3937" y="607"/>
                  <a:pt x="2102" y="173"/>
                </a:cubicBezTo>
                <a:cubicBezTo>
                  <a:pt x="1737" y="82"/>
                  <a:pt x="1371" y="0"/>
                  <a:pt x="10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5571782" y="2220082"/>
            <a:ext cx="129901" cy="28932"/>
          </a:xfrm>
          <a:custGeom>
            <a:avLst/>
            <a:gdLst/>
            <a:ahLst/>
            <a:cxnLst/>
            <a:rect l="l" t="t" r="r" b="b"/>
            <a:pathLst>
              <a:path w="8607" h="1917" extrusionOk="0">
                <a:moveTo>
                  <a:pt x="2169" y="1"/>
                </a:moveTo>
                <a:cubicBezTo>
                  <a:pt x="1869" y="1"/>
                  <a:pt x="1535" y="101"/>
                  <a:pt x="1235" y="234"/>
                </a:cubicBezTo>
                <a:cubicBezTo>
                  <a:pt x="901" y="368"/>
                  <a:pt x="568" y="601"/>
                  <a:pt x="301" y="835"/>
                </a:cubicBezTo>
                <a:cubicBezTo>
                  <a:pt x="1" y="1135"/>
                  <a:pt x="67" y="1535"/>
                  <a:pt x="434" y="1735"/>
                </a:cubicBezTo>
                <a:cubicBezTo>
                  <a:pt x="635" y="1869"/>
                  <a:pt x="935" y="1869"/>
                  <a:pt x="1168" y="1902"/>
                </a:cubicBezTo>
                <a:cubicBezTo>
                  <a:pt x="1257" y="1913"/>
                  <a:pt x="1346" y="1917"/>
                  <a:pt x="1435" y="1917"/>
                </a:cubicBezTo>
                <a:cubicBezTo>
                  <a:pt x="1613" y="1917"/>
                  <a:pt x="1791" y="1902"/>
                  <a:pt x="1969" y="1902"/>
                </a:cubicBezTo>
                <a:cubicBezTo>
                  <a:pt x="2736" y="1869"/>
                  <a:pt x="3503" y="1835"/>
                  <a:pt x="4270" y="1802"/>
                </a:cubicBezTo>
                <a:cubicBezTo>
                  <a:pt x="5305" y="1735"/>
                  <a:pt x="6339" y="1669"/>
                  <a:pt x="7339" y="1569"/>
                </a:cubicBezTo>
                <a:cubicBezTo>
                  <a:pt x="7740" y="1535"/>
                  <a:pt x="8140" y="1469"/>
                  <a:pt x="8574" y="1368"/>
                </a:cubicBezTo>
                <a:cubicBezTo>
                  <a:pt x="8607" y="368"/>
                  <a:pt x="8440" y="68"/>
                  <a:pt x="7573" y="34"/>
                </a:cubicBezTo>
                <a:cubicBezTo>
                  <a:pt x="5772" y="1"/>
                  <a:pt x="3970" y="1"/>
                  <a:pt x="21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3765006" y="3352675"/>
            <a:ext cx="91144" cy="73531"/>
          </a:xfrm>
          <a:custGeom>
            <a:avLst/>
            <a:gdLst/>
            <a:ahLst/>
            <a:cxnLst/>
            <a:rect l="l" t="t" r="r" b="b"/>
            <a:pathLst>
              <a:path w="6039" h="4872" extrusionOk="0">
                <a:moveTo>
                  <a:pt x="5241" y="0"/>
                </a:moveTo>
                <a:cubicBezTo>
                  <a:pt x="5194" y="0"/>
                  <a:pt x="5148" y="3"/>
                  <a:pt x="5105" y="9"/>
                </a:cubicBezTo>
                <a:cubicBezTo>
                  <a:pt x="4871" y="9"/>
                  <a:pt x="4604" y="175"/>
                  <a:pt x="4404" y="342"/>
                </a:cubicBezTo>
                <a:cubicBezTo>
                  <a:pt x="3137" y="1276"/>
                  <a:pt x="1902" y="2210"/>
                  <a:pt x="668" y="3211"/>
                </a:cubicBezTo>
                <a:cubicBezTo>
                  <a:pt x="401" y="3411"/>
                  <a:pt x="201" y="3711"/>
                  <a:pt x="1" y="3945"/>
                </a:cubicBezTo>
                <a:cubicBezTo>
                  <a:pt x="286" y="4582"/>
                  <a:pt x="557" y="4871"/>
                  <a:pt x="947" y="4871"/>
                </a:cubicBezTo>
                <a:cubicBezTo>
                  <a:pt x="1150" y="4871"/>
                  <a:pt x="1384" y="4793"/>
                  <a:pt x="1669" y="4645"/>
                </a:cubicBezTo>
                <a:cubicBezTo>
                  <a:pt x="1836" y="4545"/>
                  <a:pt x="2002" y="4445"/>
                  <a:pt x="2169" y="4312"/>
                </a:cubicBezTo>
                <a:cubicBezTo>
                  <a:pt x="3270" y="3444"/>
                  <a:pt x="4371" y="2610"/>
                  <a:pt x="5438" y="1710"/>
                </a:cubicBezTo>
                <a:cubicBezTo>
                  <a:pt x="5672" y="1543"/>
                  <a:pt x="5905" y="1310"/>
                  <a:pt x="5972" y="1043"/>
                </a:cubicBezTo>
                <a:cubicBezTo>
                  <a:pt x="6039" y="809"/>
                  <a:pt x="6039" y="409"/>
                  <a:pt x="5872" y="242"/>
                </a:cubicBezTo>
                <a:cubicBezTo>
                  <a:pt x="5760" y="74"/>
                  <a:pt x="5484" y="0"/>
                  <a:pt x="524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3570699" y="2784733"/>
            <a:ext cx="96169" cy="80715"/>
          </a:xfrm>
          <a:custGeom>
            <a:avLst/>
            <a:gdLst/>
            <a:ahLst/>
            <a:cxnLst/>
            <a:rect l="l" t="t" r="r" b="b"/>
            <a:pathLst>
              <a:path w="6372" h="5348" extrusionOk="0">
                <a:moveTo>
                  <a:pt x="5370" y="1"/>
                </a:moveTo>
                <a:cubicBezTo>
                  <a:pt x="5134" y="1"/>
                  <a:pt x="4894" y="134"/>
                  <a:pt x="4603" y="381"/>
                </a:cubicBezTo>
                <a:cubicBezTo>
                  <a:pt x="4236" y="681"/>
                  <a:pt x="3870" y="981"/>
                  <a:pt x="3503" y="1281"/>
                </a:cubicBezTo>
                <a:cubicBezTo>
                  <a:pt x="2569" y="2082"/>
                  <a:pt x="1668" y="2849"/>
                  <a:pt x="767" y="3650"/>
                </a:cubicBezTo>
                <a:cubicBezTo>
                  <a:pt x="500" y="3883"/>
                  <a:pt x="334" y="4150"/>
                  <a:pt x="200" y="4450"/>
                </a:cubicBezTo>
                <a:cubicBezTo>
                  <a:pt x="33" y="4717"/>
                  <a:pt x="0" y="5084"/>
                  <a:pt x="300" y="5251"/>
                </a:cubicBezTo>
                <a:cubicBezTo>
                  <a:pt x="392" y="5324"/>
                  <a:pt x="536" y="5347"/>
                  <a:pt x="685" y="5347"/>
                </a:cubicBezTo>
                <a:cubicBezTo>
                  <a:pt x="805" y="5347"/>
                  <a:pt x="930" y="5332"/>
                  <a:pt x="1034" y="5317"/>
                </a:cubicBezTo>
                <a:cubicBezTo>
                  <a:pt x="1234" y="5251"/>
                  <a:pt x="1434" y="5084"/>
                  <a:pt x="1601" y="4917"/>
                </a:cubicBezTo>
                <a:cubicBezTo>
                  <a:pt x="2902" y="3850"/>
                  <a:pt x="4203" y="2782"/>
                  <a:pt x="5471" y="1681"/>
                </a:cubicBezTo>
                <a:cubicBezTo>
                  <a:pt x="5804" y="1381"/>
                  <a:pt x="6071" y="1048"/>
                  <a:pt x="6371" y="714"/>
                </a:cubicBezTo>
                <a:cubicBezTo>
                  <a:pt x="5976" y="224"/>
                  <a:pt x="5676" y="1"/>
                  <a:pt x="537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5185161" y="3802581"/>
            <a:ext cx="69486" cy="63781"/>
          </a:xfrm>
          <a:custGeom>
            <a:avLst/>
            <a:gdLst/>
            <a:ahLst/>
            <a:cxnLst/>
            <a:rect l="l" t="t" r="r" b="b"/>
            <a:pathLst>
              <a:path w="4604" h="4226" extrusionOk="0">
                <a:moveTo>
                  <a:pt x="1026" y="0"/>
                </a:moveTo>
                <a:cubicBezTo>
                  <a:pt x="706" y="0"/>
                  <a:pt x="373" y="147"/>
                  <a:pt x="0" y="519"/>
                </a:cubicBezTo>
                <a:cubicBezTo>
                  <a:pt x="167" y="1120"/>
                  <a:pt x="534" y="1587"/>
                  <a:pt x="1001" y="1987"/>
                </a:cubicBezTo>
                <a:cubicBezTo>
                  <a:pt x="1468" y="2387"/>
                  <a:pt x="1935" y="2788"/>
                  <a:pt x="2402" y="3188"/>
                </a:cubicBezTo>
                <a:cubicBezTo>
                  <a:pt x="2769" y="3521"/>
                  <a:pt x="3069" y="3855"/>
                  <a:pt x="3470" y="4088"/>
                </a:cubicBezTo>
                <a:cubicBezTo>
                  <a:pt x="3621" y="4182"/>
                  <a:pt x="3752" y="4226"/>
                  <a:pt x="3868" y="4226"/>
                </a:cubicBezTo>
                <a:cubicBezTo>
                  <a:pt x="4085" y="4226"/>
                  <a:pt x="4252" y="4071"/>
                  <a:pt x="4404" y="3788"/>
                </a:cubicBezTo>
                <a:cubicBezTo>
                  <a:pt x="4604" y="3488"/>
                  <a:pt x="4537" y="3188"/>
                  <a:pt x="4404" y="2888"/>
                </a:cubicBezTo>
                <a:cubicBezTo>
                  <a:pt x="3903" y="1854"/>
                  <a:pt x="3103" y="1153"/>
                  <a:pt x="2202" y="519"/>
                </a:cubicBezTo>
                <a:cubicBezTo>
                  <a:pt x="1796" y="224"/>
                  <a:pt x="1421" y="0"/>
                  <a:pt x="10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093751" y="3898008"/>
            <a:ext cx="51360" cy="68958"/>
          </a:xfrm>
          <a:custGeom>
            <a:avLst/>
            <a:gdLst/>
            <a:ahLst/>
            <a:cxnLst/>
            <a:rect l="l" t="t" r="r" b="b"/>
            <a:pathLst>
              <a:path w="3403" h="4569" extrusionOk="0">
                <a:moveTo>
                  <a:pt x="2469" y="0"/>
                </a:moveTo>
                <a:cubicBezTo>
                  <a:pt x="2302" y="101"/>
                  <a:pt x="1902" y="267"/>
                  <a:pt x="1701" y="534"/>
                </a:cubicBezTo>
                <a:cubicBezTo>
                  <a:pt x="1234" y="1235"/>
                  <a:pt x="801" y="1969"/>
                  <a:pt x="400" y="2736"/>
                </a:cubicBezTo>
                <a:cubicBezTo>
                  <a:pt x="234" y="3036"/>
                  <a:pt x="134" y="3370"/>
                  <a:pt x="67" y="3703"/>
                </a:cubicBezTo>
                <a:cubicBezTo>
                  <a:pt x="0" y="4003"/>
                  <a:pt x="34" y="4337"/>
                  <a:pt x="367" y="4470"/>
                </a:cubicBezTo>
                <a:cubicBezTo>
                  <a:pt x="514" y="4529"/>
                  <a:pt x="667" y="4568"/>
                  <a:pt x="816" y="4568"/>
                </a:cubicBezTo>
                <a:cubicBezTo>
                  <a:pt x="1004" y="4568"/>
                  <a:pt x="1185" y="4505"/>
                  <a:pt x="1334" y="4337"/>
                </a:cubicBezTo>
                <a:cubicBezTo>
                  <a:pt x="1468" y="4203"/>
                  <a:pt x="1568" y="4070"/>
                  <a:pt x="1668" y="3903"/>
                </a:cubicBezTo>
                <a:cubicBezTo>
                  <a:pt x="2102" y="3136"/>
                  <a:pt x="2569" y="2402"/>
                  <a:pt x="3002" y="1635"/>
                </a:cubicBezTo>
                <a:cubicBezTo>
                  <a:pt x="3169" y="1335"/>
                  <a:pt x="3269" y="1035"/>
                  <a:pt x="3336" y="734"/>
                </a:cubicBezTo>
                <a:cubicBezTo>
                  <a:pt x="3403" y="267"/>
                  <a:pt x="3136" y="0"/>
                  <a:pt x="24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5412700" y="2364573"/>
            <a:ext cx="32238" cy="26729"/>
          </a:xfrm>
          <a:custGeom>
            <a:avLst/>
            <a:gdLst/>
            <a:ahLst/>
            <a:cxnLst/>
            <a:rect l="l" t="t" r="r" b="b"/>
            <a:pathLst>
              <a:path w="2136" h="1771" extrusionOk="0">
                <a:moveTo>
                  <a:pt x="1068" y="0"/>
                </a:moveTo>
                <a:cubicBezTo>
                  <a:pt x="468" y="0"/>
                  <a:pt x="1" y="334"/>
                  <a:pt x="1" y="734"/>
                </a:cubicBezTo>
                <a:cubicBezTo>
                  <a:pt x="1" y="1201"/>
                  <a:pt x="601" y="1735"/>
                  <a:pt x="1135" y="1768"/>
                </a:cubicBezTo>
                <a:cubicBezTo>
                  <a:pt x="1161" y="1770"/>
                  <a:pt x="1187" y="1771"/>
                  <a:pt x="1212" y="1771"/>
                </a:cubicBezTo>
                <a:cubicBezTo>
                  <a:pt x="1738" y="1771"/>
                  <a:pt x="2104" y="1447"/>
                  <a:pt x="2136" y="1001"/>
                </a:cubicBezTo>
                <a:cubicBezTo>
                  <a:pt x="2136" y="534"/>
                  <a:pt x="1569" y="0"/>
                  <a:pt x="1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3844555" y="2207103"/>
            <a:ext cx="30728" cy="31634"/>
          </a:xfrm>
          <a:custGeom>
            <a:avLst/>
            <a:gdLst/>
            <a:ahLst/>
            <a:cxnLst/>
            <a:rect l="l" t="t" r="r" b="b"/>
            <a:pathLst>
              <a:path w="2036" h="2096" extrusionOk="0">
                <a:moveTo>
                  <a:pt x="1545" y="1"/>
                </a:moveTo>
                <a:cubicBezTo>
                  <a:pt x="1353" y="1"/>
                  <a:pt x="1123" y="63"/>
                  <a:pt x="1001" y="160"/>
                </a:cubicBezTo>
                <a:cubicBezTo>
                  <a:pt x="701" y="427"/>
                  <a:pt x="501" y="794"/>
                  <a:pt x="301" y="1161"/>
                </a:cubicBezTo>
                <a:cubicBezTo>
                  <a:pt x="0" y="1695"/>
                  <a:pt x="267" y="2095"/>
                  <a:pt x="1034" y="2095"/>
                </a:cubicBezTo>
                <a:cubicBezTo>
                  <a:pt x="1135" y="1995"/>
                  <a:pt x="1401" y="1862"/>
                  <a:pt x="1568" y="1628"/>
                </a:cubicBezTo>
                <a:cubicBezTo>
                  <a:pt x="1735" y="1361"/>
                  <a:pt x="1802" y="1028"/>
                  <a:pt x="1902" y="727"/>
                </a:cubicBezTo>
                <a:cubicBezTo>
                  <a:pt x="2035" y="427"/>
                  <a:pt x="2002" y="127"/>
                  <a:pt x="1735" y="27"/>
                </a:cubicBezTo>
                <a:cubicBezTo>
                  <a:pt x="1681" y="9"/>
                  <a:pt x="1616" y="1"/>
                  <a:pt x="154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5060819" y="3364884"/>
            <a:ext cx="31724" cy="23016"/>
          </a:xfrm>
          <a:custGeom>
            <a:avLst/>
            <a:gdLst/>
            <a:ahLst/>
            <a:cxnLst/>
            <a:rect l="l" t="t" r="r" b="b"/>
            <a:pathLst>
              <a:path w="2102" h="1525" extrusionOk="0">
                <a:moveTo>
                  <a:pt x="801" y="0"/>
                </a:moveTo>
                <a:cubicBezTo>
                  <a:pt x="401" y="0"/>
                  <a:pt x="34" y="100"/>
                  <a:pt x="0" y="501"/>
                </a:cubicBezTo>
                <a:cubicBezTo>
                  <a:pt x="0" y="767"/>
                  <a:pt x="234" y="1134"/>
                  <a:pt x="434" y="1268"/>
                </a:cubicBezTo>
                <a:cubicBezTo>
                  <a:pt x="710" y="1425"/>
                  <a:pt x="1009" y="1525"/>
                  <a:pt x="1311" y="1525"/>
                </a:cubicBezTo>
                <a:cubicBezTo>
                  <a:pt x="1520" y="1525"/>
                  <a:pt x="1730" y="1477"/>
                  <a:pt x="1935" y="1368"/>
                </a:cubicBezTo>
                <a:cubicBezTo>
                  <a:pt x="2102" y="501"/>
                  <a:pt x="1701" y="0"/>
                  <a:pt x="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5282322" y="2906360"/>
            <a:ext cx="28208" cy="23076"/>
          </a:xfrm>
          <a:custGeom>
            <a:avLst/>
            <a:gdLst/>
            <a:ahLst/>
            <a:cxnLst/>
            <a:rect l="l" t="t" r="r" b="b"/>
            <a:pathLst>
              <a:path w="1869" h="1529" extrusionOk="0">
                <a:moveTo>
                  <a:pt x="961" y="1"/>
                </a:moveTo>
                <a:cubicBezTo>
                  <a:pt x="604" y="1"/>
                  <a:pt x="337" y="293"/>
                  <a:pt x="0" y="928"/>
                </a:cubicBezTo>
                <a:cubicBezTo>
                  <a:pt x="134" y="1128"/>
                  <a:pt x="301" y="1328"/>
                  <a:pt x="401" y="1528"/>
                </a:cubicBezTo>
                <a:cubicBezTo>
                  <a:pt x="1368" y="1395"/>
                  <a:pt x="1368" y="1395"/>
                  <a:pt x="1868" y="394"/>
                </a:cubicBezTo>
                <a:cubicBezTo>
                  <a:pt x="1490" y="137"/>
                  <a:pt x="1204" y="1"/>
                  <a:pt x="9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4295121" y="1569996"/>
            <a:ext cx="17628" cy="7939"/>
          </a:xfrm>
          <a:custGeom>
            <a:avLst/>
            <a:gdLst/>
            <a:ahLst/>
            <a:cxnLst/>
            <a:rect l="l" t="t" r="r" b="b"/>
            <a:pathLst>
              <a:path w="1168" h="526" extrusionOk="0">
                <a:moveTo>
                  <a:pt x="722" y="0"/>
                </a:moveTo>
                <a:cubicBezTo>
                  <a:pt x="494" y="0"/>
                  <a:pt x="266" y="123"/>
                  <a:pt x="0" y="245"/>
                </a:cubicBezTo>
                <a:cubicBezTo>
                  <a:pt x="235" y="433"/>
                  <a:pt x="434" y="526"/>
                  <a:pt x="612" y="526"/>
                </a:cubicBezTo>
                <a:cubicBezTo>
                  <a:pt x="814" y="526"/>
                  <a:pt x="991" y="408"/>
                  <a:pt x="1168" y="178"/>
                </a:cubicBezTo>
                <a:cubicBezTo>
                  <a:pt x="1012" y="49"/>
                  <a:pt x="867" y="0"/>
                  <a:pt x="7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3672886" y="1560458"/>
            <a:ext cx="1835565" cy="3091487"/>
          </a:xfrm>
          <a:custGeom>
            <a:avLst/>
            <a:gdLst/>
            <a:ahLst/>
            <a:cxnLst/>
            <a:rect l="l" t="t" r="r" b="b"/>
            <a:pathLst>
              <a:path w="121621" h="204836" extrusionOk="0">
                <a:moveTo>
                  <a:pt x="80851" y="155834"/>
                </a:moveTo>
                <a:cubicBezTo>
                  <a:pt x="81583" y="155834"/>
                  <a:pt x="82179" y="156104"/>
                  <a:pt x="82726" y="156622"/>
                </a:cubicBezTo>
                <a:cubicBezTo>
                  <a:pt x="83794" y="157556"/>
                  <a:pt x="84161" y="158824"/>
                  <a:pt x="84294" y="160191"/>
                </a:cubicBezTo>
                <a:cubicBezTo>
                  <a:pt x="84361" y="161125"/>
                  <a:pt x="83961" y="161826"/>
                  <a:pt x="83060" y="162126"/>
                </a:cubicBezTo>
                <a:cubicBezTo>
                  <a:pt x="81992" y="162460"/>
                  <a:pt x="80858" y="162760"/>
                  <a:pt x="79724" y="162860"/>
                </a:cubicBezTo>
                <a:cubicBezTo>
                  <a:pt x="77990" y="162993"/>
                  <a:pt x="76288" y="162960"/>
                  <a:pt x="74554" y="162993"/>
                </a:cubicBezTo>
                <a:lnTo>
                  <a:pt x="74554" y="163060"/>
                </a:lnTo>
                <a:cubicBezTo>
                  <a:pt x="72652" y="162960"/>
                  <a:pt x="70718" y="162893"/>
                  <a:pt x="68816" y="162760"/>
                </a:cubicBezTo>
                <a:cubicBezTo>
                  <a:pt x="65781" y="162526"/>
                  <a:pt x="62745" y="162259"/>
                  <a:pt x="59710" y="161993"/>
                </a:cubicBezTo>
                <a:cubicBezTo>
                  <a:pt x="56274" y="161626"/>
                  <a:pt x="52838" y="161292"/>
                  <a:pt x="49403" y="160858"/>
                </a:cubicBezTo>
                <a:cubicBezTo>
                  <a:pt x="48235" y="160692"/>
                  <a:pt x="47101" y="160258"/>
                  <a:pt x="45933" y="160091"/>
                </a:cubicBezTo>
                <a:cubicBezTo>
                  <a:pt x="44799" y="159924"/>
                  <a:pt x="43698" y="159557"/>
                  <a:pt x="42631" y="159191"/>
                </a:cubicBezTo>
                <a:cubicBezTo>
                  <a:pt x="42197" y="159024"/>
                  <a:pt x="41897" y="158790"/>
                  <a:pt x="41730" y="158390"/>
                </a:cubicBezTo>
                <a:cubicBezTo>
                  <a:pt x="41330" y="157456"/>
                  <a:pt x="41730" y="156622"/>
                  <a:pt x="42698" y="156288"/>
                </a:cubicBezTo>
                <a:cubicBezTo>
                  <a:pt x="43183" y="156127"/>
                  <a:pt x="43655" y="156039"/>
                  <a:pt x="44138" y="156039"/>
                </a:cubicBezTo>
                <a:cubicBezTo>
                  <a:pt x="44452" y="156039"/>
                  <a:pt x="44771" y="156076"/>
                  <a:pt x="45099" y="156155"/>
                </a:cubicBezTo>
                <a:cubicBezTo>
                  <a:pt x="46119" y="156384"/>
                  <a:pt x="47152" y="156470"/>
                  <a:pt x="48181" y="156470"/>
                </a:cubicBezTo>
                <a:cubicBezTo>
                  <a:pt x="48802" y="156470"/>
                  <a:pt x="49421" y="156439"/>
                  <a:pt x="50036" y="156389"/>
                </a:cubicBezTo>
                <a:cubicBezTo>
                  <a:pt x="51537" y="156288"/>
                  <a:pt x="53005" y="156288"/>
                  <a:pt x="54473" y="156255"/>
                </a:cubicBezTo>
                <a:cubicBezTo>
                  <a:pt x="58342" y="156222"/>
                  <a:pt x="62178" y="156222"/>
                  <a:pt x="66014" y="156188"/>
                </a:cubicBezTo>
                <a:cubicBezTo>
                  <a:pt x="69617" y="156155"/>
                  <a:pt x="73253" y="156155"/>
                  <a:pt x="76855" y="156088"/>
                </a:cubicBezTo>
                <a:cubicBezTo>
                  <a:pt x="78056" y="156088"/>
                  <a:pt x="79291" y="156022"/>
                  <a:pt x="80491" y="155855"/>
                </a:cubicBezTo>
                <a:cubicBezTo>
                  <a:pt x="80615" y="155841"/>
                  <a:pt x="80735" y="155834"/>
                  <a:pt x="80851" y="155834"/>
                </a:cubicBezTo>
                <a:close/>
                <a:moveTo>
                  <a:pt x="42965" y="160725"/>
                </a:moveTo>
                <a:cubicBezTo>
                  <a:pt x="44833" y="161025"/>
                  <a:pt x="46701" y="161359"/>
                  <a:pt x="48569" y="161659"/>
                </a:cubicBezTo>
                <a:cubicBezTo>
                  <a:pt x="50603" y="161959"/>
                  <a:pt x="52605" y="162226"/>
                  <a:pt x="54640" y="162460"/>
                </a:cubicBezTo>
                <a:cubicBezTo>
                  <a:pt x="57275" y="162760"/>
                  <a:pt x="59910" y="163060"/>
                  <a:pt x="62579" y="163293"/>
                </a:cubicBezTo>
                <a:cubicBezTo>
                  <a:pt x="66048" y="163594"/>
                  <a:pt x="69517" y="163861"/>
                  <a:pt x="73019" y="164094"/>
                </a:cubicBezTo>
                <a:cubicBezTo>
                  <a:pt x="75221" y="164227"/>
                  <a:pt x="77423" y="164194"/>
                  <a:pt x="79657" y="164261"/>
                </a:cubicBezTo>
                <a:cubicBezTo>
                  <a:pt x="79991" y="164261"/>
                  <a:pt x="80358" y="164294"/>
                  <a:pt x="80692" y="164328"/>
                </a:cubicBezTo>
                <a:cubicBezTo>
                  <a:pt x="80825" y="164961"/>
                  <a:pt x="80992" y="165562"/>
                  <a:pt x="81058" y="166196"/>
                </a:cubicBezTo>
                <a:cubicBezTo>
                  <a:pt x="81125" y="166462"/>
                  <a:pt x="81125" y="166796"/>
                  <a:pt x="80992" y="167063"/>
                </a:cubicBezTo>
                <a:cubicBezTo>
                  <a:pt x="80517" y="168265"/>
                  <a:pt x="79382" y="169408"/>
                  <a:pt x="77785" y="169408"/>
                </a:cubicBezTo>
                <a:cubicBezTo>
                  <a:pt x="77699" y="169408"/>
                  <a:pt x="77611" y="169405"/>
                  <a:pt x="77523" y="169398"/>
                </a:cubicBezTo>
                <a:cubicBezTo>
                  <a:pt x="75655" y="169198"/>
                  <a:pt x="73753" y="169198"/>
                  <a:pt x="71852" y="169098"/>
                </a:cubicBezTo>
                <a:cubicBezTo>
                  <a:pt x="71418" y="169064"/>
                  <a:pt x="70985" y="168931"/>
                  <a:pt x="70551" y="168897"/>
                </a:cubicBezTo>
                <a:cubicBezTo>
                  <a:pt x="69283" y="168731"/>
                  <a:pt x="68049" y="168564"/>
                  <a:pt x="66782" y="168397"/>
                </a:cubicBezTo>
                <a:cubicBezTo>
                  <a:pt x="65581" y="168230"/>
                  <a:pt x="64380" y="168030"/>
                  <a:pt x="63179" y="167863"/>
                </a:cubicBezTo>
                <a:cubicBezTo>
                  <a:pt x="61344" y="167630"/>
                  <a:pt x="59510" y="167396"/>
                  <a:pt x="57675" y="167130"/>
                </a:cubicBezTo>
                <a:cubicBezTo>
                  <a:pt x="56374" y="166963"/>
                  <a:pt x="55107" y="166696"/>
                  <a:pt x="53806" y="166529"/>
                </a:cubicBezTo>
                <a:cubicBezTo>
                  <a:pt x="51037" y="166162"/>
                  <a:pt x="48235" y="165862"/>
                  <a:pt x="45466" y="165528"/>
                </a:cubicBezTo>
                <a:cubicBezTo>
                  <a:pt x="44466" y="165428"/>
                  <a:pt x="43465" y="165295"/>
                  <a:pt x="42464" y="165161"/>
                </a:cubicBezTo>
                <a:cubicBezTo>
                  <a:pt x="41830" y="165095"/>
                  <a:pt x="41697" y="164961"/>
                  <a:pt x="41664" y="164328"/>
                </a:cubicBezTo>
                <a:cubicBezTo>
                  <a:pt x="41664" y="163961"/>
                  <a:pt x="41630" y="163560"/>
                  <a:pt x="41664" y="163193"/>
                </a:cubicBezTo>
                <a:cubicBezTo>
                  <a:pt x="41697" y="162193"/>
                  <a:pt x="42097" y="161359"/>
                  <a:pt x="42965" y="160725"/>
                </a:cubicBezTo>
                <a:close/>
                <a:moveTo>
                  <a:pt x="47022" y="166816"/>
                </a:moveTo>
                <a:cubicBezTo>
                  <a:pt x="47073" y="166816"/>
                  <a:pt x="47123" y="166820"/>
                  <a:pt x="47168" y="166829"/>
                </a:cubicBezTo>
                <a:cubicBezTo>
                  <a:pt x="50036" y="167230"/>
                  <a:pt x="52905" y="167597"/>
                  <a:pt x="55774" y="168030"/>
                </a:cubicBezTo>
                <a:cubicBezTo>
                  <a:pt x="59243" y="168564"/>
                  <a:pt x="62679" y="169131"/>
                  <a:pt x="66114" y="169665"/>
                </a:cubicBezTo>
                <a:cubicBezTo>
                  <a:pt x="67048" y="169831"/>
                  <a:pt x="67982" y="169865"/>
                  <a:pt x="68950" y="169965"/>
                </a:cubicBezTo>
                <a:cubicBezTo>
                  <a:pt x="70451" y="170132"/>
                  <a:pt x="71985" y="170365"/>
                  <a:pt x="73520" y="170565"/>
                </a:cubicBezTo>
                <a:cubicBezTo>
                  <a:pt x="74687" y="170732"/>
                  <a:pt x="75921" y="170799"/>
                  <a:pt x="77089" y="171032"/>
                </a:cubicBezTo>
                <a:cubicBezTo>
                  <a:pt x="78390" y="171266"/>
                  <a:pt x="79691" y="171599"/>
                  <a:pt x="80992" y="171933"/>
                </a:cubicBezTo>
                <a:cubicBezTo>
                  <a:pt x="81692" y="172133"/>
                  <a:pt x="82126" y="172734"/>
                  <a:pt x="82626" y="173234"/>
                </a:cubicBezTo>
                <a:cubicBezTo>
                  <a:pt x="83160" y="173734"/>
                  <a:pt x="83327" y="174335"/>
                  <a:pt x="83427" y="175035"/>
                </a:cubicBezTo>
                <a:cubicBezTo>
                  <a:pt x="83594" y="176036"/>
                  <a:pt x="83293" y="176803"/>
                  <a:pt x="82593" y="177404"/>
                </a:cubicBezTo>
                <a:cubicBezTo>
                  <a:pt x="82293" y="177670"/>
                  <a:pt x="81892" y="177837"/>
                  <a:pt x="81492" y="177971"/>
                </a:cubicBezTo>
                <a:cubicBezTo>
                  <a:pt x="81058" y="178071"/>
                  <a:pt x="80558" y="178104"/>
                  <a:pt x="80091" y="178137"/>
                </a:cubicBezTo>
                <a:cubicBezTo>
                  <a:pt x="79391" y="178204"/>
                  <a:pt x="78690" y="178237"/>
                  <a:pt x="77990" y="178304"/>
                </a:cubicBezTo>
                <a:cubicBezTo>
                  <a:pt x="77990" y="178304"/>
                  <a:pt x="77990" y="178304"/>
                  <a:pt x="77956" y="178338"/>
                </a:cubicBezTo>
                <a:cubicBezTo>
                  <a:pt x="76889" y="178338"/>
                  <a:pt x="75807" y="178308"/>
                  <a:pt x="74719" y="178308"/>
                </a:cubicBezTo>
                <a:cubicBezTo>
                  <a:pt x="74176" y="178308"/>
                  <a:pt x="73631" y="178315"/>
                  <a:pt x="73086" y="178338"/>
                </a:cubicBezTo>
                <a:cubicBezTo>
                  <a:pt x="72768" y="178348"/>
                  <a:pt x="72450" y="178353"/>
                  <a:pt x="72134" y="178353"/>
                </a:cubicBezTo>
                <a:cubicBezTo>
                  <a:pt x="69461" y="178353"/>
                  <a:pt x="66834" y="177998"/>
                  <a:pt x="64180" y="177670"/>
                </a:cubicBezTo>
                <a:cubicBezTo>
                  <a:pt x="59343" y="177103"/>
                  <a:pt x="54673" y="175802"/>
                  <a:pt x="50003" y="174568"/>
                </a:cubicBezTo>
                <a:cubicBezTo>
                  <a:pt x="48035" y="174034"/>
                  <a:pt x="46033" y="173634"/>
                  <a:pt x="44032" y="173201"/>
                </a:cubicBezTo>
                <a:cubicBezTo>
                  <a:pt x="43198" y="173000"/>
                  <a:pt x="42631" y="172467"/>
                  <a:pt x="42064" y="171933"/>
                </a:cubicBezTo>
                <a:cubicBezTo>
                  <a:pt x="41764" y="171633"/>
                  <a:pt x="41697" y="171266"/>
                  <a:pt x="41764" y="170866"/>
                </a:cubicBezTo>
                <a:cubicBezTo>
                  <a:pt x="41931" y="169665"/>
                  <a:pt x="42598" y="168864"/>
                  <a:pt x="43665" y="168364"/>
                </a:cubicBezTo>
                <a:cubicBezTo>
                  <a:pt x="44632" y="167863"/>
                  <a:pt x="45600" y="167363"/>
                  <a:pt x="46601" y="166896"/>
                </a:cubicBezTo>
                <a:cubicBezTo>
                  <a:pt x="46723" y="166847"/>
                  <a:pt x="46880" y="166816"/>
                  <a:pt x="47022" y="166816"/>
                </a:cubicBezTo>
                <a:close/>
                <a:moveTo>
                  <a:pt x="47932" y="175628"/>
                </a:moveTo>
                <a:cubicBezTo>
                  <a:pt x="48518" y="175628"/>
                  <a:pt x="49094" y="175741"/>
                  <a:pt x="49669" y="175902"/>
                </a:cubicBezTo>
                <a:cubicBezTo>
                  <a:pt x="52972" y="176736"/>
                  <a:pt x="56274" y="177570"/>
                  <a:pt x="59576" y="178338"/>
                </a:cubicBezTo>
                <a:cubicBezTo>
                  <a:pt x="62412" y="179005"/>
                  <a:pt x="65281" y="179305"/>
                  <a:pt x="68183" y="179538"/>
                </a:cubicBezTo>
                <a:cubicBezTo>
                  <a:pt x="70217" y="179672"/>
                  <a:pt x="72252" y="179672"/>
                  <a:pt x="74287" y="179705"/>
                </a:cubicBezTo>
                <a:cubicBezTo>
                  <a:pt x="76022" y="179739"/>
                  <a:pt x="77723" y="179739"/>
                  <a:pt x="79424" y="179939"/>
                </a:cubicBezTo>
                <a:cubicBezTo>
                  <a:pt x="80725" y="180139"/>
                  <a:pt x="82093" y="180105"/>
                  <a:pt x="83393" y="180172"/>
                </a:cubicBezTo>
                <a:cubicBezTo>
                  <a:pt x="83560" y="180172"/>
                  <a:pt x="83694" y="180206"/>
                  <a:pt x="83860" y="180239"/>
                </a:cubicBezTo>
                <a:cubicBezTo>
                  <a:pt x="84161" y="181540"/>
                  <a:pt x="83694" y="182574"/>
                  <a:pt x="82826" y="183475"/>
                </a:cubicBezTo>
                <a:cubicBezTo>
                  <a:pt x="82626" y="183675"/>
                  <a:pt x="82293" y="183775"/>
                  <a:pt x="82026" y="183841"/>
                </a:cubicBezTo>
                <a:cubicBezTo>
                  <a:pt x="79858" y="184308"/>
                  <a:pt x="77689" y="184709"/>
                  <a:pt x="75454" y="184742"/>
                </a:cubicBezTo>
                <a:cubicBezTo>
                  <a:pt x="73687" y="184742"/>
                  <a:pt x="71885" y="184842"/>
                  <a:pt x="70117" y="184909"/>
                </a:cubicBezTo>
                <a:cubicBezTo>
                  <a:pt x="68216" y="184976"/>
                  <a:pt x="66348" y="185042"/>
                  <a:pt x="64447" y="185076"/>
                </a:cubicBezTo>
                <a:cubicBezTo>
                  <a:pt x="63513" y="185087"/>
                  <a:pt x="62575" y="185091"/>
                  <a:pt x="61635" y="185091"/>
                </a:cubicBezTo>
                <a:cubicBezTo>
                  <a:pt x="59754" y="185091"/>
                  <a:pt x="57864" y="185076"/>
                  <a:pt x="55974" y="185076"/>
                </a:cubicBezTo>
                <a:cubicBezTo>
                  <a:pt x="53305" y="185109"/>
                  <a:pt x="50670" y="185209"/>
                  <a:pt x="48002" y="185209"/>
                </a:cubicBezTo>
                <a:cubicBezTo>
                  <a:pt x="46434" y="185176"/>
                  <a:pt x="44866" y="185042"/>
                  <a:pt x="43298" y="184876"/>
                </a:cubicBezTo>
                <a:cubicBezTo>
                  <a:pt x="42664" y="184809"/>
                  <a:pt x="42031" y="184475"/>
                  <a:pt x="41263" y="184208"/>
                </a:cubicBezTo>
                <a:cubicBezTo>
                  <a:pt x="42442" y="182939"/>
                  <a:pt x="43704" y="182217"/>
                  <a:pt x="45270" y="182217"/>
                </a:cubicBezTo>
                <a:cubicBezTo>
                  <a:pt x="45432" y="182217"/>
                  <a:pt x="45598" y="182225"/>
                  <a:pt x="45767" y="182240"/>
                </a:cubicBezTo>
                <a:cubicBezTo>
                  <a:pt x="47401" y="182374"/>
                  <a:pt x="49036" y="182541"/>
                  <a:pt x="50703" y="182741"/>
                </a:cubicBezTo>
                <a:cubicBezTo>
                  <a:pt x="51904" y="182874"/>
                  <a:pt x="53105" y="183074"/>
                  <a:pt x="54306" y="183241"/>
                </a:cubicBezTo>
                <a:cubicBezTo>
                  <a:pt x="54906" y="183308"/>
                  <a:pt x="55540" y="183341"/>
                  <a:pt x="56141" y="183374"/>
                </a:cubicBezTo>
                <a:cubicBezTo>
                  <a:pt x="59825" y="183620"/>
                  <a:pt x="63510" y="183843"/>
                  <a:pt x="67176" y="183843"/>
                </a:cubicBezTo>
                <a:cubicBezTo>
                  <a:pt x="67990" y="183843"/>
                  <a:pt x="68804" y="183832"/>
                  <a:pt x="69617" y="183808"/>
                </a:cubicBezTo>
                <a:cubicBezTo>
                  <a:pt x="71685" y="183741"/>
                  <a:pt x="73720" y="183608"/>
                  <a:pt x="75755" y="183475"/>
                </a:cubicBezTo>
                <a:cubicBezTo>
                  <a:pt x="76222" y="183441"/>
                  <a:pt x="76722" y="183308"/>
                  <a:pt x="77256" y="183208"/>
                </a:cubicBezTo>
                <a:cubicBezTo>
                  <a:pt x="77089" y="182641"/>
                  <a:pt x="76789" y="182374"/>
                  <a:pt x="76288" y="182374"/>
                </a:cubicBezTo>
                <a:cubicBezTo>
                  <a:pt x="75100" y="182348"/>
                  <a:pt x="73912" y="182242"/>
                  <a:pt x="72724" y="182242"/>
                </a:cubicBezTo>
                <a:cubicBezTo>
                  <a:pt x="72378" y="182242"/>
                  <a:pt x="72031" y="182251"/>
                  <a:pt x="71685" y="182274"/>
                </a:cubicBezTo>
                <a:cubicBezTo>
                  <a:pt x="70162" y="182386"/>
                  <a:pt x="68640" y="182428"/>
                  <a:pt x="67115" y="182428"/>
                </a:cubicBezTo>
                <a:cubicBezTo>
                  <a:pt x="65031" y="182428"/>
                  <a:pt x="62943" y="182351"/>
                  <a:pt x="60844" y="182274"/>
                </a:cubicBezTo>
                <a:cubicBezTo>
                  <a:pt x="59043" y="182207"/>
                  <a:pt x="57241" y="182107"/>
                  <a:pt x="55440" y="181973"/>
                </a:cubicBezTo>
                <a:cubicBezTo>
                  <a:pt x="54439" y="181907"/>
                  <a:pt x="53405" y="181640"/>
                  <a:pt x="52371" y="181540"/>
                </a:cubicBezTo>
                <a:cubicBezTo>
                  <a:pt x="50837" y="181406"/>
                  <a:pt x="49269" y="181306"/>
                  <a:pt x="47701" y="181173"/>
                </a:cubicBezTo>
                <a:cubicBezTo>
                  <a:pt x="45566" y="180973"/>
                  <a:pt x="43465" y="180439"/>
                  <a:pt x="41363" y="179972"/>
                </a:cubicBezTo>
                <a:cubicBezTo>
                  <a:pt x="41397" y="179705"/>
                  <a:pt x="41464" y="179505"/>
                  <a:pt x="41397" y="179338"/>
                </a:cubicBezTo>
                <a:cubicBezTo>
                  <a:pt x="41130" y="178504"/>
                  <a:pt x="41330" y="177904"/>
                  <a:pt x="41964" y="177337"/>
                </a:cubicBezTo>
                <a:cubicBezTo>
                  <a:pt x="42965" y="176503"/>
                  <a:pt x="44199" y="176269"/>
                  <a:pt x="45400" y="175969"/>
                </a:cubicBezTo>
                <a:cubicBezTo>
                  <a:pt x="45967" y="175836"/>
                  <a:pt x="46567" y="175802"/>
                  <a:pt x="47134" y="175702"/>
                </a:cubicBezTo>
                <a:cubicBezTo>
                  <a:pt x="47403" y="175651"/>
                  <a:pt x="47668" y="175628"/>
                  <a:pt x="47932" y="175628"/>
                </a:cubicBezTo>
                <a:close/>
                <a:moveTo>
                  <a:pt x="79991" y="185709"/>
                </a:moveTo>
                <a:lnTo>
                  <a:pt x="79991" y="185709"/>
                </a:lnTo>
                <a:cubicBezTo>
                  <a:pt x="79924" y="186443"/>
                  <a:pt x="79924" y="186443"/>
                  <a:pt x="79090" y="186910"/>
                </a:cubicBezTo>
                <a:cubicBezTo>
                  <a:pt x="79024" y="186577"/>
                  <a:pt x="78957" y="186310"/>
                  <a:pt x="78924" y="185976"/>
                </a:cubicBezTo>
                <a:cubicBezTo>
                  <a:pt x="79291" y="185876"/>
                  <a:pt x="79624" y="185810"/>
                  <a:pt x="79991" y="185709"/>
                </a:cubicBezTo>
                <a:close/>
                <a:moveTo>
                  <a:pt x="45667" y="186877"/>
                </a:moveTo>
                <a:cubicBezTo>
                  <a:pt x="45800" y="187577"/>
                  <a:pt x="45967" y="188245"/>
                  <a:pt x="46134" y="188945"/>
                </a:cubicBezTo>
                <a:cubicBezTo>
                  <a:pt x="46067" y="188979"/>
                  <a:pt x="46000" y="189012"/>
                  <a:pt x="45933" y="189045"/>
                </a:cubicBezTo>
                <a:cubicBezTo>
                  <a:pt x="45133" y="188378"/>
                  <a:pt x="44299" y="187711"/>
                  <a:pt x="43298" y="186877"/>
                </a:cubicBezTo>
                <a:close/>
                <a:moveTo>
                  <a:pt x="77923" y="186043"/>
                </a:moveTo>
                <a:lnTo>
                  <a:pt x="77923" y="186043"/>
                </a:lnTo>
                <a:cubicBezTo>
                  <a:pt x="78323" y="187377"/>
                  <a:pt x="78190" y="187878"/>
                  <a:pt x="77156" y="188645"/>
                </a:cubicBezTo>
                <a:cubicBezTo>
                  <a:pt x="76589" y="189079"/>
                  <a:pt x="75988" y="189479"/>
                  <a:pt x="75421" y="189879"/>
                </a:cubicBezTo>
                <a:cubicBezTo>
                  <a:pt x="75388" y="189913"/>
                  <a:pt x="75321" y="189946"/>
                  <a:pt x="75221" y="189946"/>
                </a:cubicBezTo>
                <a:cubicBezTo>
                  <a:pt x="75454" y="188712"/>
                  <a:pt x="75721" y="187477"/>
                  <a:pt x="75988" y="186176"/>
                </a:cubicBezTo>
                <a:cubicBezTo>
                  <a:pt x="76655" y="186110"/>
                  <a:pt x="77289" y="186076"/>
                  <a:pt x="77923" y="186043"/>
                </a:cubicBezTo>
                <a:close/>
                <a:moveTo>
                  <a:pt x="47935" y="186643"/>
                </a:moveTo>
                <a:cubicBezTo>
                  <a:pt x="49269" y="188578"/>
                  <a:pt x="50570" y="190413"/>
                  <a:pt x="51838" y="192281"/>
                </a:cubicBezTo>
                <a:cubicBezTo>
                  <a:pt x="51769" y="192283"/>
                  <a:pt x="51702" y="192284"/>
                  <a:pt x="51635" y="192284"/>
                </a:cubicBezTo>
                <a:cubicBezTo>
                  <a:pt x="50762" y="192284"/>
                  <a:pt x="50051" y="192079"/>
                  <a:pt x="49369" y="191614"/>
                </a:cubicBezTo>
                <a:cubicBezTo>
                  <a:pt x="48102" y="190780"/>
                  <a:pt x="47034" y="189879"/>
                  <a:pt x="46901" y="188211"/>
                </a:cubicBezTo>
                <a:cubicBezTo>
                  <a:pt x="46867" y="187744"/>
                  <a:pt x="46634" y="187311"/>
                  <a:pt x="46500" y="186877"/>
                </a:cubicBezTo>
                <a:cubicBezTo>
                  <a:pt x="46500" y="186844"/>
                  <a:pt x="46534" y="186810"/>
                  <a:pt x="46534" y="186744"/>
                </a:cubicBezTo>
                <a:cubicBezTo>
                  <a:pt x="47001" y="186710"/>
                  <a:pt x="47501" y="186677"/>
                  <a:pt x="47935" y="186643"/>
                </a:cubicBezTo>
                <a:close/>
                <a:moveTo>
                  <a:pt x="52972" y="186643"/>
                </a:moveTo>
                <a:cubicBezTo>
                  <a:pt x="53906" y="188645"/>
                  <a:pt x="54840" y="190680"/>
                  <a:pt x="55807" y="192815"/>
                </a:cubicBezTo>
                <a:cubicBezTo>
                  <a:pt x="55570" y="192857"/>
                  <a:pt x="55343" y="192873"/>
                  <a:pt x="55125" y="192873"/>
                </a:cubicBezTo>
                <a:cubicBezTo>
                  <a:pt x="54483" y="192873"/>
                  <a:pt x="53911" y="192731"/>
                  <a:pt x="53339" y="192681"/>
                </a:cubicBezTo>
                <a:cubicBezTo>
                  <a:pt x="53239" y="192681"/>
                  <a:pt x="53105" y="192514"/>
                  <a:pt x="53005" y="192414"/>
                </a:cubicBezTo>
                <a:cubicBezTo>
                  <a:pt x="51671" y="190613"/>
                  <a:pt x="50337" y="188812"/>
                  <a:pt x="49002" y="187010"/>
                </a:cubicBezTo>
                <a:cubicBezTo>
                  <a:pt x="48936" y="186910"/>
                  <a:pt x="48936" y="186810"/>
                  <a:pt x="48869" y="186643"/>
                </a:cubicBezTo>
                <a:close/>
                <a:moveTo>
                  <a:pt x="75154" y="186176"/>
                </a:moveTo>
                <a:cubicBezTo>
                  <a:pt x="75021" y="186777"/>
                  <a:pt x="74921" y="187311"/>
                  <a:pt x="74787" y="187811"/>
                </a:cubicBezTo>
                <a:cubicBezTo>
                  <a:pt x="74554" y="188645"/>
                  <a:pt x="74220" y="189479"/>
                  <a:pt x="73987" y="190346"/>
                </a:cubicBezTo>
                <a:cubicBezTo>
                  <a:pt x="73753" y="191180"/>
                  <a:pt x="73253" y="191814"/>
                  <a:pt x="72452" y="192181"/>
                </a:cubicBezTo>
                <a:cubicBezTo>
                  <a:pt x="71768" y="192508"/>
                  <a:pt x="71137" y="193074"/>
                  <a:pt x="70322" y="193074"/>
                </a:cubicBezTo>
                <a:cubicBezTo>
                  <a:pt x="70223" y="193074"/>
                  <a:pt x="70122" y="193066"/>
                  <a:pt x="70017" y="193048"/>
                </a:cubicBezTo>
                <a:cubicBezTo>
                  <a:pt x="69951" y="193048"/>
                  <a:pt x="69850" y="193015"/>
                  <a:pt x="69717" y="192981"/>
                </a:cubicBezTo>
                <a:cubicBezTo>
                  <a:pt x="70684" y="190813"/>
                  <a:pt x="71919" y="188778"/>
                  <a:pt x="72085" y="186310"/>
                </a:cubicBezTo>
                <a:cubicBezTo>
                  <a:pt x="73119" y="186243"/>
                  <a:pt x="74053" y="186210"/>
                  <a:pt x="75154" y="186176"/>
                </a:cubicBezTo>
                <a:close/>
                <a:moveTo>
                  <a:pt x="55907" y="186484"/>
                </a:moveTo>
                <a:cubicBezTo>
                  <a:pt x="56453" y="186484"/>
                  <a:pt x="57009" y="186514"/>
                  <a:pt x="57475" y="186577"/>
                </a:cubicBezTo>
                <a:cubicBezTo>
                  <a:pt x="58175" y="188712"/>
                  <a:pt x="58709" y="190880"/>
                  <a:pt x="58709" y="193215"/>
                </a:cubicBezTo>
                <a:cubicBezTo>
                  <a:pt x="58451" y="193186"/>
                  <a:pt x="58267" y="193108"/>
                  <a:pt x="58093" y="193108"/>
                </a:cubicBezTo>
                <a:cubicBezTo>
                  <a:pt x="58065" y="193108"/>
                  <a:pt x="58037" y="193110"/>
                  <a:pt x="58009" y="193115"/>
                </a:cubicBezTo>
                <a:cubicBezTo>
                  <a:pt x="57899" y="193131"/>
                  <a:pt x="57797" y="193139"/>
                  <a:pt x="57702" y="193139"/>
                </a:cubicBezTo>
                <a:cubicBezTo>
                  <a:pt x="56810" y="193139"/>
                  <a:pt x="56506" y="192464"/>
                  <a:pt x="56174" y="191680"/>
                </a:cubicBezTo>
                <a:cubicBezTo>
                  <a:pt x="55540" y="190213"/>
                  <a:pt x="54773" y="188778"/>
                  <a:pt x="54039" y="187311"/>
                </a:cubicBezTo>
                <a:cubicBezTo>
                  <a:pt x="53939" y="187110"/>
                  <a:pt x="53839" y="186910"/>
                  <a:pt x="53739" y="186710"/>
                </a:cubicBezTo>
                <a:cubicBezTo>
                  <a:pt x="54133" y="186565"/>
                  <a:pt x="55006" y="186484"/>
                  <a:pt x="55907" y="186484"/>
                </a:cubicBezTo>
                <a:close/>
                <a:moveTo>
                  <a:pt x="63079" y="186543"/>
                </a:moveTo>
                <a:cubicBezTo>
                  <a:pt x="63046" y="188845"/>
                  <a:pt x="63279" y="191047"/>
                  <a:pt x="62745" y="193215"/>
                </a:cubicBezTo>
                <a:lnTo>
                  <a:pt x="59743" y="193215"/>
                </a:lnTo>
                <a:cubicBezTo>
                  <a:pt x="59610" y="190913"/>
                  <a:pt x="59243" y="188678"/>
                  <a:pt x="58276" y="186543"/>
                </a:cubicBezTo>
                <a:close/>
                <a:moveTo>
                  <a:pt x="71452" y="186410"/>
                </a:moveTo>
                <a:cubicBezTo>
                  <a:pt x="70851" y="188778"/>
                  <a:pt x="69784" y="190980"/>
                  <a:pt x="68550" y="193282"/>
                </a:cubicBezTo>
                <a:lnTo>
                  <a:pt x="66481" y="193282"/>
                </a:lnTo>
                <a:cubicBezTo>
                  <a:pt x="67415" y="191080"/>
                  <a:pt x="68416" y="188912"/>
                  <a:pt x="68483" y="186410"/>
                </a:cubicBezTo>
                <a:close/>
                <a:moveTo>
                  <a:pt x="67716" y="186510"/>
                </a:moveTo>
                <a:cubicBezTo>
                  <a:pt x="67716" y="186744"/>
                  <a:pt x="67716" y="186977"/>
                  <a:pt x="67682" y="187177"/>
                </a:cubicBezTo>
                <a:cubicBezTo>
                  <a:pt x="67282" y="189112"/>
                  <a:pt x="66581" y="190913"/>
                  <a:pt x="65748" y="192681"/>
                </a:cubicBezTo>
                <a:cubicBezTo>
                  <a:pt x="65564" y="193110"/>
                  <a:pt x="65324" y="193286"/>
                  <a:pt x="64924" y="193286"/>
                </a:cubicBezTo>
                <a:cubicBezTo>
                  <a:pt x="64888" y="193286"/>
                  <a:pt x="64852" y="193284"/>
                  <a:pt x="64814" y="193282"/>
                </a:cubicBezTo>
                <a:cubicBezTo>
                  <a:pt x="64630" y="193248"/>
                  <a:pt x="64438" y="193240"/>
                  <a:pt x="64246" y="193240"/>
                </a:cubicBezTo>
                <a:cubicBezTo>
                  <a:pt x="64055" y="193240"/>
                  <a:pt x="63863" y="193248"/>
                  <a:pt x="63679" y="193248"/>
                </a:cubicBezTo>
                <a:cubicBezTo>
                  <a:pt x="63746" y="191013"/>
                  <a:pt x="63779" y="188845"/>
                  <a:pt x="63846" y="186510"/>
                </a:cubicBezTo>
                <a:close/>
                <a:moveTo>
                  <a:pt x="58042" y="196918"/>
                </a:moveTo>
                <a:cubicBezTo>
                  <a:pt x="58943" y="196984"/>
                  <a:pt x="59843" y="197084"/>
                  <a:pt x="60844" y="197151"/>
                </a:cubicBezTo>
                <a:cubicBezTo>
                  <a:pt x="60744" y="197685"/>
                  <a:pt x="60644" y="198118"/>
                  <a:pt x="60544" y="198685"/>
                </a:cubicBezTo>
                <a:cubicBezTo>
                  <a:pt x="59677" y="198385"/>
                  <a:pt x="58943" y="198085"/>
                  <a:pt x="58209" y="197685"/>
                </a:cubicBezTo>
                <a:cubicBezTo>
                  <a:pt x="58075" y="197585"/>
                  <a:pt x="58009" y="197318"/>
                  <a:pt x="57909" y="197118"/>
                </a:cubicBezTo>
                <a:cubicBezTo>
                  <a:pt x="57942" y="197051"/>
                  <a:pt x="58009" y="196984"/>
                  <a:pt x="58042" y="196918"/>
                </a:cubicBezTo>
                <a:close/>
                <a:moveTo>
                  <a:pt x="74687" y="1"/>
                </a:moveTo>
                <a:cubicBezTo>
                  <a:pt x="74554" y="1"/>
                  <a:pt x="74420" y="43"/>
                  <a:pt x="74287" y="43"/>
                </a:cubicBezTo>
                <a:cubicBezTo>
                  <a:pt x="74420" y="577"/>
                  <a:pt x="74420" y="610"/>
                  <a:pt x="74754" y="710"/>
                </a:cubicBezTo>
                <a:cubicBezTo>
                  <a:pt x="75354" y="877"/>
                  <a:pt x="75955" y="977"/>
                  <a:pt x="76589" y="1077"/>
                </a:cubicBezTo>
                <a:cubicBezTo>
                  <a:pt x="77022" y="1177"/>
                  <a:pt x="77523" y="1211"/>
                  <a:pt x="77923" y="1378"/>
                </a:cubicBezTo>
                <a:cubicBezTo>
                  <a:pt x="80158" y="2345"/>
                  <a:pt x="82393" y="3312"/>
                  <a:pt x="84561" y="4380"/>
                </a:cubicBezTo>
                <a:cubicBezTo>
                  <a:pt x="86329" y="5314"/>
                  <a:pt x="88063" y="6381"/>
                  <a:pt x="89765" y="7382"/>
                </a:cubicBezTo>
                <a:cubicBezTo>
                  <a:pt x="90599" y="7882"/>
                  <a:pt x="91366" y="8416"/>
                  <a:pt x="92166" y="8916"/>
                </a:cubicBezTo>
                <a:cubicBezTo>
                  <a:pt x="94201" y="10251"/>
                  <a:pt x="95936" y="11885"/>
                  <a:pt x="97637" y="13553"/>
                </a:cubicBezTo>
                <a:cubicBezTo>
                  <a:pt x="100272" y="16121"/>
                  <a:pt x="102974" y="18590"/>
                  <a:pt x="105643" y="21092"/>
                </a:cubicBezTo>
                <a:cubicBezTo>
                  <a:pt x="107344" y="22693"/>
                  <a:pt x="108778" y="24494"/>
                  <a:pt x="110113" y="26395"/>
                </a:cubicBezTo>
                <a:cubicBezTo>
                  <a:pt x="112281" y="29498"/>
                  <a:pt x="113949" y="32933"/>
                  <a:pt x="115750" y="36236"/>
                </a:cubicBezTo>
                <a:cubicBezTo>
                  <a:pt x="117618" y="39672"/>
                  <a:pt x="118585" y="43408"/>
                  <a:pt x="119052" y="47244"/>
                </a:cubicBezTo>
                <a:cubicBezTo>
                  <a:pt x="119386" y="49979"/>
                  <a:pt x="119586" y="52781"/>
                  <a:pt x="119686" y="55550"/>
                </a:cubicBezTo>
                <a:cubicBezTo>
                  <a:pt x="119753" y="57751"/>
                  <a:pt x="119719" y="59986"/>
                  <a:pt x="119553" y="62188"/>
                </a:cubicBezTo>
                <a:cubicBezTo>
                  <a:pt x="119419" y="64089"/>
                  <a:pt x="119019" y="65990"/>
                  <a:pt x="118685" y="67892"/>
                </a:cubicBezTo>
                <a:cubicBezTo>
                  <a:pt x="118085" y="71194"/>
                  <a:pt x="117351" y="74530"/>
                  <a:pt x="115917" y="77599"/>
                </a:cubicBezTo>
                <a:cubicBezTo>
                  <a:pt x="113482" y="82903"/>
                  <a:pt x="110946" y="88206"/>
                  <a:pt x="107878" y="93210"/>
                </a:cubicBezTo>
                <a:cubicBezTo>
                  <a:pt x="106743" y="95011"/>
                  <a:pt x="105609" y="96813"/>
                  <a:pt x="104142" y="98380"/>
                </a:cubicBezTo>
                <a:cubicBezTo>
                  <a:pt x="103041" y="99581"/>
                  <a:pt x="102174" y="100949"/>
                  <a:pt x="101473" y="102450"/>
                </a:cubicBezTo>
                <a:cubicBezTo>
                  <a:pt x="100906" y="103651"/>
                  <a:pt x="100306" y="104818"/>
                  <a:pt x="99772" y="106052"/>
                </a:cubicBezTo>
                <a:cubicBezTo>
                  <a:pt x="98938" y="108021"/>
                  <a:pt x="98071" y="109955"/>
                  <a:pt x="97403" y="111957"/>
                </a:cubicBezTo>
                <a:cubicBezTo>
                  <a:pt x="96336" y="115092"/>
                  <a:pt x="96002" y="118361"/>
                  <a:pt x="95402" y="121597"/>
                </a:cubicBezTo>
                <a:cubicBezTo>
                  <a:pt x="95135" y="123065"/>
                  <a:pt x="95135" y="124599"/>
                  <a:pt x="94902" y="126100"/>
                </a:cubicBezTo>
                <a:cubicBezTo>
                  <a:pt x="94702" y="127501"/>
                  <a:pt x="94401" y="128869"/>
                  <a:pt x="94168" y="130270"/>
                </a:cubicBezTo>
                <a:cubicBezTo>
                  <a:pt x="93768" y="132505"/>
                  <a:pt x="93434" y="134773"/>
                  <a:pt x="92934" y="136975"/>
                </a:cubicBezTo>
                <a:cubicBezTo>
                  <a:pt x="92433" y="139276"/>
                  <a:pt x="91833" y="141511"/>
                  <a:pt x="91099" y="143746"/>
                </a:cubicBezTo>
                <a:cubicBezTo>
                  <a:pt x="90232" y="146381"/>
                  <a:pt x="88831" y="148650"/>
                  <a:pt x="87029" y="150751"/>
                </a:cubicBezTo>
                <a:cubicBezTo>
                  <a:pt x="86796" y="151018"/>
                  <a:pt x="86529" y="151251"/>
                  <a:pt x="86262" y="151485"/>
                </a:cubicBezTo>
                <a:cubicBezTo>
                  <a:pt x="85061" y="152552"/>
                  <a:pt x="83594" y="153153"/>
                  <a:pt x="82059" y="153720"/>
                </a:cubicBezTo>
                <a:cubicBezTo>
                  <a:pt x="80058" y="154454"/>
                  <a:pt x="78023" y="154954"/>
                  <a:pt x="75855" y="154954"/>
                </a:cubicBezTo>
                <a:cubicBezTo>
                  <a:pt x="75262" y="154948"/>
                  <a:pt x="74670" y="154945"/>
                  <a:pt x="74077" y="154945"/>
                </a:cubicBezTo>
                <a:cubicBezTo>
                  <a:pt x="71568" y="154945"/>
                  <a:pt x="69058" y="154994"/>
                  <a:pt x="66548" y="155021"/>
                </a:cubicBezTo>
                <a:cubicBezTo>
                  <a:pt x="62378" y="155054"/>
                  <a:pt x="58209" y="155021"/>
                  <a:pt x="54039" y="155088"/>
                </a:cubicBezTo>
                <a:cubicBezTo>
                  <a:pt x="53832" y="155090"/>
                  <a:pt x="53625" y="155091"/>
                  <a:pt x="53418" y="155091"/>
                </a:cubicBezTo>
                <a:cubicBezTo>
                  <a:pt x="50757" y="155091"/>
                  <a:pt x="48097" y="154894"/>
                  <a:pt x="45466" y="154554"/>
                </a:cubicBezTo>
                <a:cubicBezTo>
                  <a:pt x="42364" y="154154"/>
                  <a:pt x="39529" y="153220"/>
                  <a:pt x="36860" y="151718"/>
                </a:cubicBezTo>
                <a:cubicBezTo>
                  <a:pt x="36093" y="151285"/>
                  <a:pt x="35326" y="150784"/>
                  <a:pt x="34525" y="150418"/>
                </a:cubicBezTo>
                <a:cubicBezTo>
                  <a:pt x="33891" y="150117"/>
                  <a:pt x="33391" y="149650"/>
                  <a:pt x="32991" y="149117"/>
                </a:cubicBezTo>
                <a:cubicBezTo>
                  <a:pt x="32190" y="147949"/>
                  <a:pt x="31356" y="146815"/>
                  <a:pt x="30723" y="145547"/>
                </a:cubicBezTo>
                <a:cubicBezTo>
                  <a:pt x="29655" y="143346"/>
                  <a:pt x="28855" y="141111"/>
                  <a:pt x="28454" y="138743"/>
                </a:cubicBezTo>
                <a:cubicBezTo>
                  <a:pt x="28221" y="137208"/>
                  <a:pt x="28087" y="135674"/>
                  <a:pt x="27921" y="134173"/>
                </a:cubicBezTo>
                <a:cubicBezTo>
                  <a:pt x="27820" y="132972"/>
                  <a:pt x="27687" y="131804"/>
                  <a:pt x="27554" y="130637"/>
                </a:cubicBezTo>
                <a:cubicBezTo>
                  <a:pt x="27320" y="128535"/>
                  <a:pt x="27120" y="126467"/>
                  <a:pt x="26820" y="124399"/>
                </a:cubicBezTo>
                <a:cubicBezTo>
                  <a:pt x="26620" y="123265"/>
                  <a:pt x="26253" y="122164"/>
                  <a:pt x="25952" y="121030"/>
                </a:cubicBezTo>
                <a:cubicBezTo>
                  <a:pt x="25018" y="117361"/>
                  <a:pt x="23651" y="113825"/>
                  <a:pt x="22150" y="110356"/>
                </a:cubicBezTo>
                <a:cubicBezTo>
                  <a:pt x="20682" y="107020"/>
                  <a:pt x="18947" y="103784"/>
                  <a:pt x="17213" y="100549"/>
                </a:cubicBezTo>
                <a:cubicBezTo>
                  <a:pt x="16646" y="99448"/>
                  <a:pt x="16079" y="98347"/>
                  <a:pt x="15512" y="97246"/>
                </a:cubicBezTo>
                <a:cubicBezTo>
                  <a:pt x="14044" y="94377"/>
                  <a:pt x="12510" y="91542"/>
                  <a:pt x="10975" y="88707"/>
                </a:cubicBezTo>
                <a:cubicBezTo>
                  <a:pt x="9641" y="86205"/>
                  <a:pt x="8507" y="83603"/>
                  <a:pt x="7506" y="80934"/>
                </a:cubicBezTo>
                <a:cubicBezTo>
                  <a:pt x="6739" y="78933"/>
                  <a:pt x="5938" y="76932"/>
                  <a:pt x="5138" y="74930"/>
                </a:cubicBezTo>
                <a:cubicBezTo>
                  <a:pt x="5071" y="74730"/>
                  <a:pt x="5038" y="74530"/>
                  <a:pt x="5004" y="74330"/>
                </a:cubicBezTo>
                <a:cubicBezTo>
                  <a:pt x="4871" y="73663"/>
                  <a:pt x="4771" y="72995"/>
                  <a:pt x="4604" y="72328"/>
                </a:cubicBezTo>
                <a:cubicBezTo>
                  <a:pt x="4003" y="70193"/>
                  <a:pt x="3303" y="68092"/>
                  <a:pt x="2836" y="65924"/>
                </a:cubicBezTo>
                <a:cubicBezTo>
                  <a:pt x="2402" y="64156"/>
                  <a:pt x="2269" y="62288"/>
                  <a:pt x="1935" y="60520"/>
                </a:cubicBezTo>
                <a:cubicBezTo>
                  <a:pt x="1268" y="56917"/>
                  <a:pt x="1402" y="53315"/>
                  <a:pt x="2102" y="49746"/>
                </a:cubicBezTo>
                <a:cubicBezTo>
                  <a:pt x="2903" y="45609"/>
                  <a:pt x="4170" y="41640"/>
                  <a:pt x="5671" y="37704"/>
                </a:cubicBezTo>
                <a:cubicBezTo>
                  <a:pt x="8173" y="30999"/>
                  <a:pt x="11509" y="24828"/>
                  <a:pt x="15979" y="19257"/>
                </a:cubicBezTo>
                <a:cubicBezTo>
                  <a:pt x="17280" y="17656"/>
                  <a:pt x="18614" y="16055"/>
                  <a:pt x="20082" y="14620"/>
                </a:cubicBezTo>
                <a:cubicBezTo>
                  <a:pt x="24185" y="10584"/>
                  <a:pt x="29021" y="7515"/>
                  <a:pt x="33992" y="4680"/>
                </a:cubicBezTo>
                <a:cubicBezTo>
                  <a:pt x="35326" y="3913"/>
                  <a:pt x="36693" y="3145"/>
                  <a:pt x="38094" y="2378"/>
                </a:cubicBezTo>
                <a:cubicBezTo>
                  <a:pt x="38428" y="2211"/>
                  <a:pt x="38762" y="2078"/>
                  <a:pt x="39129" y="1945"/>
                </a:cubicBezTo>
                <a:cubicBezTo>
                  <a:pt x="39696" y="1744"/>
                  <a:pt x="40063" y="1378"/>
                  <a:pt x="40096" y="744"/>
                </a:cubicBezTo>
                <a:lnTo>
                  <a:pt x="40096" y="744"/>
                </a:lnTo>
                <a:cubicBezTo>
                  <a:pt x="39395" y="1111"/>
                  <a:pt x="38728" y="1511"/>
                  <a:pt x="38028" y="1811"/>
                </a:cubicBezTo>
                <a:cubicBezTo>
                  <a:pt x="34459" y="3512"/>
                  <a:pt x="30989" y="5380"/>
                  <a:pt x="27654" y="7449"/>
                </a:cubicBezTo>
                <a:cubicBezTo>
                  <a:pt x="24185" y="9617"/>
                  <a:pt x="20916" y="12085"/>
                  <a:pt x="18080" y="15021"/>
                </a:cubicBezTo>
                <a:cubicBezTo>
                  <a:pt x="14644" y="18590"/>
                  <a:pt x="11809" y="22593"/>
                  <a:pt x="9341" y="26862"/>
                </a:cubicBezTo>
                <a:cubicBezTo>
                  <a:pt x="5605" y="33467"/>
                  <a:pt x="2903" y="40472"/>
                  <a:pt x="1135" y="47877"/>
                </a:cubicBezTo>
                <a:cubicBezTo>
                  <a:pt x="434" y="50680"/>
                  <a:pt x="1" y="53548"/>
                  <a:pt x="134" y="56484"/>
                </a:cubicBezTo>
                <a:cubicBezTo>
                  <a:pt x="201" y="58051"/>
                  <a:pt x="401" y="59653"/>
                  <a:pt x="634" y="61220"/>
                </a:cubicBezTo>
                <a:cubicBezTo>
                  <a:pt x="1035" y="64456"/>
                  <a:pt x="1535" y="67658"/>
                  <a:pt x="2569" y="70794"/>
                </a:cubicBezTo>
                <a:cubicBezTo>
                  <a:pt x="3036" y="72162"/>
                  <a:pt x="3536" y="73496"/>
                  <a:pt x="3570" y="74997"/>
                </a:cubicBezTo>
                <a:cubicBezTo>
                  <a:pt x="3570" y="75197"/>
                  <a:pt x="3737" y="75431"/>
                  <a:pt x="3837" y="75631"/>
                </a:cubicBezTo>
                <a:cubicBezTo>
                  <a:pt x="4104" y="76298"/>
                  <a:pt x="4437" y="76932"/>
                  <a:pt x="4671" y="77599"/>
                </a:cubicBezTo>
                <a:cubicBezTo>
                  <a:pt x="6038" y="81435"/>
                  <a:pt x="7439" y="85271"/>
                  <a:pt x="9374" y="88907"/>
                </a:cubicBezTo>
                <a:cubicBezTo>
                  <a:pt x="10675" y="91375"/>
                  <a:pt x="12009" y="93844"/>
                  <a:pt x="13310" y="96346"/>
                </a:cubicBezTo>
                <a:cubicBezTo>
                  <a:pt x="13877" y="97346"/>
                  <a:pt x="14478" y="98347"/>
                  <a:pt x="14744" y="99481"/>
                </a:cubicBezTo>
                <a:cubicBezTo>
                  <a:pt x="14778" y="99681"/>
                  <a:pt x="14945" y="99881"/>
                  <a:pt x="15078" y="100082"/>
                </a:cubicBezTo>
                <a:cubicBezTo>
                  <a:pt x="15478" y="100749"/>
                  <a:pt x="15945" y="101349"/>
                  <a:pt x="16279" y="102050"/>
                </a:cubicBezTo>
                <a:cubicBezTo>
                  <a:pt x="17313" y="104018"/>
                  <a:pt x="18314" y="105986"/>
                  <a:pt x="19314" y="107954"/>
                </a:cubicBezTo>
                <a:cubicBezTo>
                  <a:pt x="21416" y="112057"/>
                  <a:pt x="22917" y="116393"/>
                  <a:pt x="24285" y="120763"/>
                </a:cubicBezTo>
                <a:cubicBezTo>
                  <a:pt x="24585" y="121764"/>
                  <a:pt x="24818" y="122764"/>
                  <a:pt x="24952" y="123799"/>
                </a:cubicBezTo>
                <a:cubicBezTo>
                  <a:pt x="25185" y="125500"/>
                  <a:pt x="25319" y="127201"/>
                  <a:pt x="25485" y="128902"/>
                </a:cubicBezTo>
                <a:cubicBezTo>
                  <a:pt x="25586" y="130036"/>
                  <a:pt x="25752" y="131170"/>
                  <a:pt x="25819" y="132338"/>
                </a:cubicBezTo>
                <a:cubicBezTo>
                  <a:pt x="25919" y="134139"/>
                  <a:pt x="25952" y="135941"/>
                  <a:pt x="26053" y="137742"/>
                </a:cubicBezTo>
                <a:cubicBezTo>
                  <a:pt x="26086" y="138442"/>
                  <a:pt x="26119" y="139176"/>
                  <a:pt x="26253" y="139843"/>
                </a:cubicBezTo>
                <a:cubicBezTo>
                  <a:pt x="26853" y="142745"/>
                  <a:pt x="28121" y="145381"/>
                  <a:pt x="29655" y="147916"/>
                </a:cubicBezTo>
                <a:cubicBezTo>
                  <a:pt x="29989" y="148449"/>
                  <a:pt x="30322" y="149017"/>
                  <a:pt x="30789" y="149450"/>
                </a:cubicBezTo>
                <a:cubicBezTo>
                  <a:pt x="31957" y="150551"/>
                  <a:pt x="33191" y="151585"/>
                  <a:pt x="34425" y="152586"/>
                </a:cubicBezTo>
                <a:cubicBezTo>
                  <a:pt x="34926" y="153019"/>
                  <a:pt x="35559" y="153286"/>
                  <a:pt x="36160" y="153620"/>
                </a:cubicBezTo>
                <a:cubicBezTo>
                  <a:pt x="36794" y="153953"/>
                  <a:pt x="37427" y="154254"/>
                  <a:pt x="38061" y="154587"/>
                </a:cubicBezTo>
                <a:cubicBezTo>
                  <a:pt x="37127" y="157189"/>
                  <a:pt x="38395" y="158857"/>
                  <a:pt x="40296" y="160225"/>
                </a:cubicBezTo>
                <a:cubicBezTo>
                  <a:pt x="39829" y="160892"/>
                  <a:pt x="39362" y="161459"/>
                  <a:pt x="38928" y="162059"/>
                </a:cubicBezTo>
                <a:cubicBezTo>
                  <a:pt x="38161" y="163260"/>
                  <a:pt x="38261" y="164561"/>
                  <a:pt x="39229" y="165662"/>
                </a:cubicBezTo>
                <a:cubicBezTo>
                  <a:pt x="39596" y="166095"/>
                  <a:pt x="39996" y="166529"/>
                  <a:pt x="40396" y="166963"/>
                </a:cubicBezTo>
                <a:cubicBezTo>
                  <a:pt x="39829" y="167797"/>
                  <a:pt x="39262" y="168631"/>
                  <a:pt x="38695" y="169531"/>
                </a:cubicBezTo>
                <a:cubicBezTo>
                  <a:pt x="38195" y="170298"/>
                  <a:pt x="38195" y="171166"/>
                  <a:pt x="38695" y="171933"/>
                </a:cubicBezTo>
                <a:cubicBezTo>
                  <a:pt x="39028" y="172433"/>
                  <a:pt x="39562" y="172800"/>
                  <a:pt x="40029" y="173201"/>
                </a:cubicBezTo>
                <a:cubicBezTo>
                  <a:pt x="40229" y="173401"/>
                  <a:pt x="40496" y="173501"/>
                  <a:pt x="40796" y="173668"/>
                </a:cubicBezTo>
                <a:cubicBezTo>
                  <a:pt x="40696" y="173834"/>
                  <a:pt x="40630" y="173934"/>
                  <a:pt x="40563" y="174034"/>
                </a:cubicBezTo>
                <a:cubicBezTo>
                  <a:pt x="40063" y="174602"/>
                  <a:pt x="39529" y="175169"/>
                  <a:pt x="39062" y="175769"/>
                </a:cubicBezTo>
                <a:cubicBezTo>
                  <a:pt x="37894" y="177270"/>
                  <a:pt x="37994" y="178704"/>
                  <a:pt x="39295" y="180072"/>
                </a:cubicBezTo>
                <a:cubicBezTo>
                  <a:pt x="39529" y="180339"/>
                  <a:pt x="39829" y="180506"/>
                  <a:pt x="40063" y="180706"/>
                </a:cubicBezTo>
                <a:cubicBezTo>
                  <a:pt x="39929" y="181173"/>
                  <a:pt x="39829" y="181473"/>
                  <a:pt x="39729" y="181807"/>
                </a:cubicBezTo>
                <a:cubicBezTo>
                  <a:pt x="39629" y="182107"/>
                  <a:pt x="39495" y="182407"/>
                  <a:pt x="39462" y="182741"/>
                </a:cubicBezTo>
                <a:cubicBezTo>
                  <a:pt x="39329" y="183608"/>
                  <a:pt x="38995" y="184475"/>
                  <a:pt x="39762" y="185343"/>
                </a:cubicBezTo>
                <a:cubicBezTo>
                  <a:pt x="40229" y="185910"/>
                  <a:pt x="40763" y="186377"/>
                  <a:pt x="41330" y="186877"/>
                </a:cubicBezTo>
                <a:cubicBezTo>
                  <a:pt x="42798" y="188211"/>
                  <a:pt x="44165" y="189612"/>
                  <a:pt x="45667" y="190913"/>
                </a:cubicBezTo>
                <a:cubicBezTo>
                  <a:pt x="47368" y="192381"/>
                  <a:pt x="49169" y="193715"/>
                  <a:pt x="51504" y="194049"/>
                </a:cubicBezTo>
                <a:cubicBezTo>
                  <a:pt x="51804" y="194082"/>
                  <a:pt x="52038" y="194249"/>
                  <a:pt x="52138" y="194282"/>
                </a:cubicBezTo>
                <a:cubicBezTo>
                  <a:pt x="52338" y="194849"/>
                  <a:pt x="52438" y="195283"/>
                  <a:pt x="52638" y="195650"/>
                </a:cubicBezTo>
                <a:cubicBezTo>
                  <a:pt x="53739" y="197685"/>
                  <a:pt x="54906" y="199720"/>
                  <a:pt x="56141" y="201688"/>
                </a:cubicBezTo>
                <a:cubicBezTo>
                  <a:pt x="56841" y="202855"/>
                  <a:pt x="57742" y="203722"/>
                  <a:pt x="58909" y="204356"/>
                </a:cubicBezTo>
                <a:cubicBezTo>
                  <a:pt x="59443" y="204661"/>
                  <a:pt x="59999" y="204835"/>
                  <a:pt x="60570" y="204835"/>
                </a:cubicBezTo>
                <a:cubicBezTo>
                  <a:pt x="60998" y="204835"/>
                  <a:pt x="61435" y="204737"/>
                  <a:pt x="61878" y="204523"/>
                </a:cubicBezTo>
                <a:cubicBezTo>
                  <a:pt x="62045" y="204456"/>
                  <a:pt x="62178" y="204323"/>
                  <a:pt x="62345" y="204323"/>
                </a:cubicBezTo>
                <a:cubicBezTo>
                  <a:pt x="63713" y="204156"/>
                  <a:pt x="64680" y="203322"/>
                  <a:pt x="65547" y="202355"/>
                </a:cubicBezTo>
                <a:cubicBezTo>
                  <a:pt x="67415" y="200253"/>
                  <a:pt x="69283" y="198152"/>
                  <a:pt x="70051" y="195350"/>
                </a:cubicBezTo>
                <a:cubicBezTo>
                  <a:pt x="70117" y="195150"/>
                  <a:pt x="70317" y="194916"/>
                  <a:pt x="70484" y="194849"/>
                </a:cubicBezTo>
                <a:cubicBezTo>
                  <a:pt x="71485" y="194516"/>
                  <a:pt x="72452" y="194216"/>
                  <a:pt x="73453" y="193915"/>
                </a:cubicBezTo>
                <a:cubicBezTo>
                  <a:pt x="73653" y="193849"/>
                  <a:pt x="73887" y="193782"/>
                  <a:pt x="74087" y="193649"/>
                </a:cubicBezTo>
                <a:cubicBezTo>
                  <a:pt x="75221" y="192848"/>
                  <a:pt x="76422" y="192114"/>
                  <a:pt x="77489" y="191247"/>
                </a:cubicBezTo>
                <a:cubicBezTo>
                  <a:pt x="79824" y="189312"/>
                  <a:pt x="82059" y="187311"/>
                  <a:pt x="84327" y="185309"/>
                </a:cubicBezTo>
                <a:cubicBezTo>
                  <a:pt x="84961" y="184742"/>
                  <a:pt x="85528" y="184075"/>
                  <a:pt x="86095" y="183441"/>
                </a:cubicBezTo>
                <a:cubicBezTo>
                  <a:pt x="86596" y="182907"/>
                  <a:pt x="86763" y="182240"/>
                  <a:pt x="86729" y="181473"/>
                </a:cubicBezTo>
                <a:cubicBezTo>
                  <a:pt x="86629" y="180372"/>
                  <a:pt x="86362" y="179338"/>
                  <a:pt x="85795" y="178471"/>
                </a:cubicBezTo>
                <a:cubicBezTo>
                  <a:pt x="86095" y="177904"/>
                  <a:pt x="86396" y="177437"/>
                  <a:pt x="86562" y="176903"/>
                </a:cubicBezTo>
                <a:cubicBezTo>
                  <a:pt x="86963" y="175602"/>
                  <a:pt x="86596" y="174435"/>
                  <a:pt x="85895" y="173367"/>
                </a:cubicBezTo>
                <a:cubicBezTo>
                  <a:pt x="85362" y="172467"/>
                  <a:pt x="84728" y="171599"/>
                  <a:pt x="84127" y="170765"/>
                </a:cubicBezTo>
                <a:cubicBezTo>
                  <a:pt x="85328" y="170032"/>
                  <a:pt x="85695" y="169331"/>
                  <a:pt x="85428" y="168130"/>
                </a:cubicBezTo>
                <a:cubicBezTo>
                  <a:pt x="85295" y="167597"/>
                  <a:pt x="85061" y="167063"/>
                  <a:pt x="84861" y="166562"/>
                </a:cubicBezTo>
                <a:cubicBezTo>
                  <a:pt x="84494" y="165729"/>
                  <a:pt x="84127" y="164895"/>
                  <a:pt x="83794" y="164161"/>
                </a:cubicBezTo>
                <a:cubicBezTo>
                  <a:pt x="84594" y="163727"/>
                  <a:pt x="85362" y="163327"/>
                  <a:pt x="86095" y="162893"/>
                </a:cubicBezTo>
                <a:cubicBezTo>
                  <a:pt x="86729" y="162560"/>
                  <a:pt x="87163" y="162059"/>
                  <a:pt x="87363" y="161359"/>
                </a:cubicBezTo>
                <a:cubicBezTo>
                  <a:pt x="87563" y="160491"/>
                  <a:pt x="87663" y="159591"/>
                  <a:pt x="87463" y="158724"/>
                </a:cubicBezTo>
                <a:cubicBezTo>
                  <a:pt x="87230" y="157656"/>
                  <a:pt x="86963" y="156589"/>
                  <a:pt x="86396" y="155621"/>
                </a:cubicBezTo>
                <a:cubicBezTo>
                  <a:pt x="86262" y="155421"/>
                  <a:pt x="86195" y="155154"/>
                  <a:pt x="86129" y="154921"/>
                </a:cubicBezTo>
                <a:cubicBezTo>
                  <a:pt x="86429" y="154687"/>
                  <a:pt x="86696" y="154454"/>
                  <a:pt x="86963" y="154287"/>
                </a:cubicBezTo>
                <a:cubicBezTo>
                  <a:pt x="87730" y="153787"/>
                  <a:pt x="88297" y="153119"/>
                  <a:pt x="88764" y="152386"/>
                </a:cubicBezTo>
                <a:cubicBezTo>
                  <a:pt x="89431" y="151352"/>
                  <a:pt x="90098" y="150317"/>
                  <a:pt x="90799" y="149350"/>
                </a:cubicBezTo>
                <a:cubicBezTo>
                  <a:pt x="92233" y="147349"/>
                  <a:pt x="93200" y="145180"/>
                  <a:pt x="93667" y="142745"/>
                </a:cubicBezTo>
                <a:cubicBezTo>
                  <a:pt x="94134" y="140277"/>
                  <a:pt x="94735" y="137842"/>
                  <a:pt x="95235" y="135373"/>
                </a:cubicBezTo>
                <a:cubicBezTo>
                  <a:pt x="95669" y="133305"/>
                  <a:pt x="96036" y="131204"/>
                  <a:pt x="96369" y="129102"/>
                </a:cubicBezTo>
                <a:cubicBezTo>
                  <a:pt x="96570" y="128002"/>
                  <a:pt x="96636" y="126867"/>
                  <a:pt x="96803" y="125767"/>
                </a:cubicBezTo>
                <a:cubicBezTo>
                  <a:pt x="97103" y="123799"/>
                  <a:pt x="97437" y="121864"/>
                  <a:pt x="97770" y="119896"/>
                </a:cubicBezTo>
                <a:cubicBezTo>
                  <a:pt x="97971" y="118828"/>
                  <a:pt x="98137" y="117761"/>
                  <a:pt x="98438" y="116693"/>
                </a:cubicBezTo>
                <a:cubicBezTo>
                  <a:pt x="99805" y="111690"/>
                  <a:pt x="101606" y="106853"/>
                  <a:pt x="103841" y="102183"/>
                </a:cubicBezTo>
                <a:cubicBezTo>
                  <a:pt x="104442" y="100915"/>
                  <a:pt x="105009" y="99648"/>
                  <a:pt x="106043" y="98681"/>
                </a:cubicBezTo>
                <a:cubicBezTo>
                  <a:pt x="107077" y="97680"/>
                  <a:pt x="107911" y="96512"/>
                  <a:pt x="108678" y="95345"/>
                </a:cubicBezTo>
                <a:cubicBezTo>
                  <a:pt x="111814" y="90541"/>
                  <a:pt x="114215" y="85371"/>
                  <a:pt x="116717" y="80234"/>
                </a:cubicBezTo>
                <a:cubicBezTo>
                  <a:pt x="117184" y="79300"/>
                  <a:pt x="117618" y="78299"/>
                  <a:pt x="118018" y="77332"/>
                </a:cubicBezTo>
                <a:cubicBezTo>
                  <a:pt x="119286" y="74096"/>
                  <a:pt x="120020" y="70727"/>
                  <a:pt x="120653" y="67291"/>
                </a:cubicBezTo>
                <a:cubicBezTo>
                  <a:pt x="121154" y="64289"/>
                  <a:pt x="121621" y="61287"/>
                  <a:pt x="121521" y="58218"/>
                </a:cubicBezTo>
                <a:cubicBezTo>
                  <a:pt x="121454" y="56817"/>
                  <a:pt x="121421" y="55383"/>
                  <a:pt x="121387" y="53982"/>
                </a:cubicBezTo>
                <a:cubicBezTo>
                  <a:pt x="121321" y="51280"/>
                  <a:pt x="121120" y="48578"/>
                  <a:pt x="120620" y="45943"/>
                </a:cubicBezTo>
                <a:cubicBezTo>
                  <a:pt x="119953" y="42207"/>
                  <a:pt x="118986" y="38537"/>
                  <a:pt x="117118" y="35202"/>
                </a:cubicBezTo>
                <a:cubicBezTo>
                  <a:pt x="116083" y="33400"/>
                  <a:pt x="115149" y="31566"/>
                  <a:pt x="114082" y="29765"/>
                </a:cubicBezTo>
                <a:cubicBezTo>
                  <a:pt x="111747" y="25795"/>
                  <a:pt x="109112" y="22059"/>
                  <a:pt x="105609" y="18990"/>
                </a:cubicBezTo>
                <a:cubicBezTo>
                  <a:pt x="103241" y="16922"/>
                  <a:pt x="100973" y="14720"/>
                  <a:pt x="98638" y="12586"/>
                </a:cubicBezTo>
                <a:cubicBezTo>
                  <a:pt x="97437" y="11518"/>
                  <a:pt x="96336" y="10351"/>
                  <a:pt x="95068" y="9383"/>
                </a:cubicBezTo>
                <a:cubicBezTo>
                  <a:pt x="92233" y="7215"/>
                  <a:pt x="89098" y="5514"/>
                  <a:pt x="85962" y="3913"/>
                </a:cubicBezTo>
                <a:cubicBezTo>
                  <a:pt x="84628" y="3212"/>
                  <a:pt x="83227" y="2645"/>
                  <a:pt x="81826" y="2011"/>
                </a:cubicBezTo>
                <a:cubicBezTo>
                  <a:pt x="79591" y="1011"/>
                  <a:pt x="77222" y="444"/>
                  <a:pt x="74787" y="10"/>
                </a:cubicBezTo>
                <a:cubicBezTo>
                  <a:pt x="74754" y="3"/>
                  <a:pt x="74721" y="1"/>
                  <a:pt x="7468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3889363" y="2897697"/>
            <a:ext cx="1361313" cy="45821"/>
          </a:xfrm>
          <a:custGeom>
            <a:avLst/>
            <a:gdLst/>
            <a:ahLst/>
            <a:cxnLst/>
            <a:rect l="l" t="t" r="r" b="b"/>
            <a:pathLst>
              <a:path w="90198" h="3036" extrusionOk="0">
                <a:moveTo>
                  <a:pt x="63746" y="1"/>
                </a:moveTo>
                <a:cubicBezTo>
                  <a:pt x="61211" y="34"/>
                  <a:pt x="58675" y="134"/>
                  <a:pt x="56140" y="234"/>
                </a:cubicBezTo>
                <a:cubicBezTo>
                  <a:pt x="55640" y="234"/>
                  <a:pt x="55148" y="226"/>
                  <a:pt x="54660" y="226"/>
                </a:cubicBezTo>
                <a:cubicBezTo>
                  <a:pt x="54172" y="226"/>
                  <a:pt x="53688" y="234"/>
                  <a:pt x="53205" y="268"/>
                </a:cubicBezTo>
                <a:cubicBezTo>
                  <a:pt x="49496" y="513"/>
                  <a:pt x="45806" y="596"/>
                  <a:pt x="42107" y="596"/>
                </a:cubicBezTo>
                <a:cubicBezTo>
                  <a:pt x="40782" y="596"/>
                  <a:pt x="39456" y="585"/>
                  <a:pt x="38127" y="568"/>
                </a:cubicBezTo>
                <a:cubicBezTo>
                  <a:pt x="36449" y="549"/>
                  <a:pt x="34771" y="544"/>
                  <a:pt x="33093" y="544"/>
                </a:cubicBezTo>
                <a:cubicBezTo>
                  <a:pt x="30378" y="544"/>
                  <a:pt x="27663" y="559"/>
                  <a:pt x="24948" y="559"/>
                </a:cubicBezTo>
                <a:cubicBezTo>
                  <a:pt x="23270" y="559"/>
                  <a:pt x="21592" y="553"/>
                  <a:pt x="19914" y="534"/>
                </a:cubicBezTo>
                <a:cubicBezTo>
                  <a:pt x="15344" y="501"/>
                  <a:pt x="10775" y="368"/>
                  <a:pt x="6171" y="268"/>
                </a:cubicBezTo>
                <a:cubicBezTo>
                  <a:pt x="4670" y="234"/>
                  <a:pt x="3169" y="101"/>
                  <a:pt x="1668" y="67"/>
                </a:cubicBezTo>
                <a:cubicBezTo>
                  <a:pt x="1611" y="64"/>
                  <a:pt x="1554" y="62"/>
                  <a:pt x="1498" y="62"/>
                </a:cubicBezTo>
                <a:cubicBezTo>
                  <a:pt x="1026" y="62"/>
                  <a:pt x="566" y="178"/>
                  <a:pt x="0" y="268"/>
                </a:cubicBezTo>
                <a:cubicBezTo>
                  <a:pt x="300" y="1001"/>
                  <a:pt x="801" y="1035"/>
                  <a:pt x="1234" y="1068"/>
                </a:cubicBezTo>
                <a:cubicBezTo>
                  <a:pt x="1968" y="1168"/>
                  <a:pt x="2735" y="1202"/>
                  <a:pt x="3469" y="1302"/>
                </a:cubicBezTo>
                <a:cubicBezTo>
                  <a:pt x="8039" y="1869"/>
                  <a:pt x="12643" y="2069"/>
                  <a:pt x="17279" y="2136"/>
                </a:cubicBezTo>
                <a:cubicBezTo>
                  <a:pt x="24184" y="2236"/>
                  <a:pt x="31122" y="2269"/>
                  <a:pt x="38027" y="2302"/>
                </a:cubicBezTo>
                <a:cubicBezTo>
                  <a:pt x="39492" y="2316"/>
                  <a:pt x="40951" y="2324"/>
                  <a:pt x="42409" y="2324"/>
                </a:cubicBezTo>
                <a:cubicBezTo>
                  <a:pt x="44470" y="2324"/>
                  <a:pt x="46530" y="2308"/>
                  <a:pt x="48602" y="2269"/>
                </a:cubicBezTo>
                <a:cubicBezTo>
                  <a:pt x="53672" y="2169"/>
                  <a:pt x="58775" y="1969"/>
                  <a:pt x="63846" y="1835"/>
                </a:cubicBezTo>
                <a:cubicBezTo>
                  <a:pt x="64041" y="1832"/>
                  <a:pt x="64236" y="1830"/>
                  <a:pt x="64430" y="1830"/>
                </a:cubicBezTo>
                <a:cubicBezTo>
                  <a:pt x="66037" y="1830"/>
                  <a:pt x="67643" y="1943"/>
                  <a:pt x="69250" y="2002"/>
                </a:cubicBezTo>
                <a:cubicBezTo>
                  <a:pt x="69983" y="2002"/>
                  <a:pt x="70684" y="2002"/>
                  <a:pt x="71384" y="2069"/>
                </a:cubicBezTo>
                <a:cubicBezTo>
                  <a:pt x="72585" y="2136"/>
                  <a:pt x="73786" y="2269"/>
                  <a:pt x="75020" y="2336"/>
                </a:cubicBezTo>
                <a:cubicBezTo>
                  <a:pt x="77155" y="2469"/>
                  <a:pt x="79257" y="2502"/>
                  <a:pt x="81392" y="2669"/>
                </a:cubicBezTo>
                <a:cubicBezTo>
                  <a:pt x="83184" y="2823"/>
                  <a:pt x="84957" y="3035"/>
                  <a:pt x="86740" y="3035"/>
                </a:cubicBezTo>
                <a:cubicBezTo>
                  <a:pt x="87280" y="3035"/>
                  <a:pt x="87821" y="3016"/>
                  <a:pt x="88363" y="2969"/>
                </a:cubicBezTo>
                <a:cubicBezTo>
                  <a:pt x="88764" y="2936"/>
                  <a:pt x="89231" y="2836"/>
                  <a:pt x="89531" y="2636"/>
                </a:cubicBezTo>
                <a:cubicBezTo>
                  <a:pt x="90198" y="2202"/>
                  <a:pt x="90064" y="1502"/>
                  <a:pt x="89331" y="1235"/>
                </a:cubicBezTo>
                <a:cubicBezTo>
                  <a:pt x="89097" y="1135"/>
                  <a:pt x="88864" y="1101"/>
                  <a:pt x="88630" y="1101"/>
                </a:cubicBezTo>
                <a:lnTo>
                  <a:pt x="87129" y="1101"/>
                </a:lnTo>
                <a:cubicBezTo>
                  <a:pt x="86629" y="1101"/>
                  <a:pt x="86120" y="1118"/>
                  <a:pt x="85611" y="1118"/>
                </a:cubicBezTo>
                <a:cubicBezTo>
                  <a:pt x="85103" y="1118"/>
                  <a:pt x="84594" y="1101"/>
                  <a:pt x="84094" y="1035"/>
                </a:cubicBezTo>
                <a:cubicBezTo>
                  <a:pt x="81759" y="768"/>
                  <a:pt x="79424" y="534"/>
                  <a:pt x="77022" y="534"/>
                </a:cubicBezTo>
                <a:cubicBezTo>
                  <a:pt x="76355" y="534"/>
                  <a:pt x="75688" y="501"/>
                  <a:pt x="74987" y="468"/>
                </a:cubicBezTo>
                <a:cubicBezTo>
                  <a:pt x="72976" y="326"/>
                  <a:pt x="70941" y="112"/>
                  <a:pt x="68902" y="112"/>
                </a:cubicBezTo>
                <a:cubicBezTo>
                  <a:pt x="68540" y="112"/>
                  <a:pt x="68178" y="119"/>
                  <a:pt x="67815" y="134"/>
                </a:cubicBezTo>
                <a:cubicBezTo>
                  <a:pt x="67625" y="144"/>
                  <a:pt x="67433" y="148"/>
                  <a:pt x="67241" y="148"/>
                </a:cubicBezTo>
                <a:cubicBezTo>
                  <a:pt x="66090" y="148"/>
                  <a:pt x="64918" y="1"/>
                  <a:pt x="6374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3819382" y="2354824"/>
            <a:ext cx="1568745" cy="34426"/>
          </a:xfrm>
          <a:custGeom>
            <a:avLst/>
            <a:gdLst/>
            <a:ahLst/>
            <a:cxnLst/>
            <a:rect l="l" t="t" r="r" b="b"/>
            <a:pathLst>
              <a:path w="103942" h="2281" extrusionOk="0">
                <a:moveTo>
                  <a:pt x="48472" y="1"/>
                </a:moveTo>
                <a:cubicBezTo>
                  <a:pt x="47703" y="1"/>
                  <a:pt x="46935" y="13"/>
                  <a:pt x="46167" y="46"/>
                </a:cubicBezTo>
                <a:cubicBezTo>
                  <a:pt x="42631" y="213"/>
                  <a:pt x="39095" y="246"/>
                  <a:pt x="35526" y="446"/>
                </a:cubicBezTo>
                <a:cubicBezTo>
                  <a:pt x="31523" y="680"/>
                  <a:pt x="27487" y="713"/>
                  <a:pt x="23484" y="780"/>
                </a:cubicBezTo>
                <a:cubicBezTo>
                  <a:pt x="20448" y="847"/>
                  <a:pt x="17380" y="913"/>
                  <a:pt x="14344" y="947"/>
                </a:cubicBezTo>
                <a:cubicBezTo>
                  <a:pt x="12143" y="947"/>
                  <a:pt x="9908" y="980"/>
                  <a:pt x="7706" y="980"/>
                </a:cubicBezTo>
                <a:cubicBezTo>
                  <a:pt x="5605" y="947"/>
                  <a:pt x="3503" y="880"/>
                  <a:pt x="1402" y="847"/>
                </a:cubicBezTo>
                <a:cubicBezTo>
                  <a:pt x="968" y="847"/>
                  <a:pt x="534" y="947"/>
                  <a:pt x="1" y="1013"/>
                </a:cubicBezTo>
                <a:cubicBezTo>
                  <a:pt x="301" y="1614"/>
                  <a:pt x="668" y="1680"/>
                  <a:pt x="1068" y="1714"/>
                </a:cubicBezTo>
                <a:cubicBezTo>
                  <a:pt x="1735" y="1747"/>
                  <a:pt x="2436" y="1714"/>
                  <a:pt x="3103" y="1781"/>
                </a:cubicBezTo>
                <a:cubicBezTo>
                  <a:pt x="7372" y="2214"/>
                  <a:pt x="11676" y="2147"/>
                  <a:pt x="15945" y="2181"/>
                </a:cubicBezTo>
                <a:cubicBezTo>
                  <a:pt x="22016" y="2181"/>
                  <a:pt x="28087" y="2014"/>
                  <a:pt x="34158" y="1881"/>
                </a:cubicBezTo>
                <a:cubicBezTo>
                  <a:pt x="36360" y="1847"/>
                  <a:pt x="38595" y="1580"/>
                  <a:pt x="40796" y="1547"/>
                </a:cubicBezTo>
                <a:cubicBezTo>
                  <a:pt x="42459" y="1517"/>
                  <a:pt x="44121" y="1505"/>
                  <a:pt x="45783" y="1505"/>
                </a:cubicBezTo>
                <a:cubicBezTo>
                  <a:pt x="49591" y="1505"/>
                  <a:pt x="53400" y="1567"/>
                  <a:pt x="57208" y="1614"/>
                </a:cubicBezTo>
                <a:cubicBezTo>
                  <a:pt x="61904" y="1711"/>
                  <a:pt x="66583" y="1844"/>
                  <a:pt x="71270" y="1844"/>
                </a:cubicBezTo>
                <a:cubicBezTo>
                  <a:pt x="73008" y="1844"/>
                  <a:pt x="74747" y="1826"/>
                  <a:pt x="76488" y="1781"/>
                </a:cubicBezTo>
                <a:cubicBezTo>
                  <a:pt x="78766" y="1725"/>
                  <a:pt x="81044" y="1697"/>
                  <a:pt x="83321" y="1697"/>
                </a:cubicBezTo>
                <a:cubicBezTo>
                  <a:pt x="89180" y="1697"/>
                  <a:pt x="95035" y="1878"/>
                  <a:pt x="100873" y="2214"/>
                </a:cubicBezTo>
                <a:cubicBezTo>
                  <a:pt x="101673" y="2248"/>
                  <a:pt x="102440" y="2248"/>
                  <a:pt x="103208" y="2281"/>
                </a:cubicBezTo>
                <a:cubicBezTo>
                  <a:pt x="103608" y="2281"/>
                  <a:pt x="103908" y="2181"/>
                  <a:pt x="103941" y="1714"/>
                </a:cubicBezTo>
                <a:cubicBezTo>
                  <a:pt x="103074" y="680"/>
                  <a:pt x="103074" y="713"/>
                  <a:pt x="101773" y="680"/>
                </a:cubicBezTo>
                <a:cubicBezTo>
                  <a:pt x="100506" y="646"/>
                  <a:pt x="99238" y="546"/>
                  <a:pt x="97970" y="513"/>
                </a:cubicBezTo>
                <a:cubicBezTo>
                  <a:pt x="93534" y="380"/>
                  <a:pt x="89097" y="246"/>
                  <a:pt x="84661" y="179"/>
                </a:cubicBezTo>
                <a:cubicBezTo>
                  <a:pt x="84346" y="176"/>
                  <a:pt x="84030" y="175"/>
                  <a:pt x="83714" y="175"/>
                </a:cubicBezTo>
                <a:cubicBezTo>
                  <a:pt x="80555" y="175"/>
                  <a:pt x="77374" y="313"/>
                  <a:pt x="74220" y="313"/>
                </a:cubicBezTo>
                <a:cubicBezTo>
                  <a:pt x="67982" y="279"/>
                  <a:pt x="61778" y="179"/>
                  <a:pt x="55574" y="146"/>
                </a:cubicBezTo>
                <a:cubicBezTo>
                  <a:pt x="53206" y="121"/>
                  <a:pt x="50839" y="1"/>
                  <a:pt x="484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4100286" y="3361352"/>
            <a:ext cx="934920" cy="53518"/>
          </a:xfrm>
          <a:custGeom>
            <a:avLst/>
            <a:gdLst/>
            <a:ahLst/>
            <a:cxnLst/>
            <a:rect l="l" t="t" r="r" b="b"/>
            <a:pathLst>
              <a:path w="61946" h="3546" extrusionOk="0">
                <a:moveTo>
                  <a:pt x="60677" y="1"/>
                </a:moveTo>
                <a:cubicBezTo>
                  <a:pt x="58009" y="67"/>
                  <a:pt x="55340" y="201"/>
                  <a:pt x="52672" y="201"/>
                </a:cubicBezTo>
                <a:cubicBezTo>
                  <a:pt x="46768" y="201"/>
                  <a:pt x="40830" y="268"/>
                  <a:pt x="34926" y="501"/>
                </a:cubicBezTo>
                <a:cubicBezTo>
                  <a:pt x="31357" y="668"/>
                  <a:pt x="27787" y="701"/>
                  <a:pt x="24185" y="801"/>
                </a:cubicBezTo>
                <a:cubicBezTo>
                  <a:pt x="21349" y="868"/>
                  <a:pt x="18514" y="935"/>
                  <a:pt x="15679" y="968"/>
                </a:cubicBezTo>
                <a:cubicBezTo>
                  <a:pt x="13967" y="1008"/>
                  <a:pt x="12268" y="1146"/>
                  <a:pt x="10567" y="1146"/>
                </a:cubicBezTo>
                <a:cubicBezTo>
                  <a:pt x="9449" y="1146"/>
                  <a:pt x="8330" y="1086"/>
                  <a:pt x="7206" y="901"/>
                </a:cubicBezTo>
                <a:cubicBezTo>
                  <a:pt x="6953" y="869"/>
                  <a:pt x="6695" y="856"/>
                  <a:pt x="6435" y="856"/>
                </a:cubicBezTo>
                <a:cubicBezTo>
                  <a:pt x="5634" y="856"/>
                  <a:pt x="4810" y="976"/>
                  <a:pt x="4004" y="1001"/>
                </a:cubicBezTo>
                <a:cubicBezTo>
                  <a:pt x="3837" y="1012"/>
                  <a:pt x="3670" y="1016"/>
                  <a:pt x="3503" y="1016"/>
                </a:cubicBezTo>
                <a:cubicBezTo>
                  <a:pt x="3170" y="1016"/>
                  <a:pt x="2836" y="1001"/>
                  <a:pt x="2503" y="1001"/>
                </a:cubicBezTo>
                <a:cubicBezTo>
                  <a:pt x="1902" y="968"/>
                  <a:pt x="1335" y="935"/>
                  <a:pt x="735" y="935"/>
                </a:cubicBezTo>
                <a:cubicBezTo>
                  <a:pt x="709" y="933"/>
                  <a:pt x="685" y="931"/>
                  <a:pt x="661" y="931"/>
                </a:cubicBezTo>
                <a:cubicBezTo>
                  <a:pt x="314" y="931"/>
                  <a:pt x="163" y="1158"/>
                  <a:pt x="101" y="1502"/>
                </a:cubicBezTo>
                <a:cubicBezTo>
                  <a:pt x="1" y="2102"/>
                  <a:pt x="334" y="2636"/>
                  <a:pt x="1068" y="2736"/>
                </a:cubicBezTo>
                <a:cubicBezTo>
                  <a:pt x="1635" y="2803"/>
                  <a:pt x="2236" y="2803"/>
                  <a:pt x="2836" y="2836"/>
                </a:cubicBezTo>
                <a:cubicBezTo>
                  <a:pt x="4304" y="2903"/>
                  <a:pt x="5772" y="3003"/>
                  <a:pt x="7273" y="3070"/>
                </a:cubicBezTo>
                <a:cubicBezTo>
                  <a:pt x="8540" y="3136"/>
                  <a:pt x="9808" y="3170"/>
                  <a:pt x="11075" y="3236"/>
                </a:cubicBezTo>
                <a:cubicBezTo>
                  <a:pt x="11676" y="3270"/>
                  <a:pt x="12310" y="3370"/>
                  <a:pt x="12910" y="3403"/>
                </a:cubicBezTo>
                <a:cubicBezTo>
                  <a:pt x="14578" y="3436"/>
                  <a:pt x="16246" y="3436"/>
                  <a:pt x="17880" y="3470"/>
                </a:cubicBezTo>
                <a:cubicBezTo>
                  <a:pt x="18960" y="3497"/>
                  <a:pt x="20039" y="3546"/>
                  <a:pt x="21119" y="3546"/>
                </a:cubicBezTo>
                <a:cubicBezTo>
                  <a:pt x="21373" y="3546"/>
                  <a:pt x="21628" y="3543"/>
                  <a:pt x="21883" y="3537"/>
                </a:cubicBezTo>
                <a:cubicBezTo>
                  <a:pt x="24385" y="3436"/>
                  <a:pt x="26887" y="3303"/>
                  <a:pt x="29388" y="3203"/>
                </a:cubicBezTo>
                <a:cubicBezTo>
                  <a:pt x="31890" y="3103"/>
                  <a:pt x="34359" y="3070"/>
                  <a:pt x="36860" y="2903"/>
                </a:cubicBezTo>
                <a:cubicBezTo>
                  <a:pt x="40196" y="2636"/>
                  <a:pt x="43499" y="2302"/>
                  <a:pt x="46868" y="2302"/>
                </a:cubicBezTo>
                <a:cubicBezTo>
                  <a:pt x="47032" y="2306"/>
                  <a:pt x="47196" y="2308"/>
                  <a:pt x="47359" y="2308"/>
                </a:cubicBezTo>
                <a:cubicBezTo>
                  <a:pt x="48730" y="2308"/>
                  <a:pt x="50100" y="2192"/>
                  <a:pt x="51471" y="2102"/>
                </a:cubicBezTo>
                <a:cubicBezTo>
                  <a:pt x="52905" y="2035"/>
                  <a:pt x="54340" y="1935"/>
                  <a:pt x="55807" y="1869"/>
                </a:cubicBezTo>
                <a:cubicBezTo>
                  <a:pt x="55807" y="1902"/>
                  <a:pt x="55807" y="1935"/>
                  <a:pt x="55807" y="1969"/>
                </a:cubicBezTo>
                <a:cubicBezTo>
                  <a:pt x="56341" y="1969"/>
                  <a:pt x="56875" y="1977"/>
                  <a:pt x="57408" y="1977"/>
                </a:cubicBezTo>
                <a:cubicBezTo>
                  <a:pt x="57942" y="1977"/>
                  <a:pt x="58476" y="1969"/>
                  <a:pt x="59010" y="1935"/>
                </a:cubicBezTo>
                <a:cubicBezTo>
                  <a:pt x="59810" y="1902"/>
                  <a:pt x="60644" y="1735"/>
                  <a:pt x="61411" y="1535"/>
                </a:cubicBezTo>
                <a:cubicBezTo>
                  <a:pt x="61712" y="1502"/>
                  <a:pt x="61945" y="1268"/>
                  <a:pt x="61945" y="901"/>
                </a:cubicBezTo>
                <a:cubicBezTo>
                  <a:pt x="61912" y="534"/>
                  <a:pt x="61745" y="268"/>
                  <a:pt x="61445" y="134"/>
                </a:cubicBezTo>
                <a:cubicBezTo>
                  <a:pt x="61211" y="34"/>
                  <a:pt x="60911" y="1"/>
                  <a:pt x="606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3867706" y="1900661"/>
            <a:ext cx="189818" cy="267665"/>
          </a:xfrm>
          <a:custGeom>
            <a:avLst/>
            <a:gdLst/>
            <a:ahLst/>
            <a:cxnLst/>
            <a:rect l="l" t="t" r="r" b="b"/>
            <a:pathLst>
              <a:path w="12577" h="17735" extrusionOk="0">
                <a:moveTo>
                  <a:pt x="11886" y="1"/>
                </a:moveTo>
                <a:cubicBezTo>
                  <a:pt x="11759" y="1"/>
                  <a:pt x="11617" y="67"/>
                  <a:pt x="11409" y="184"/>
                </a:cubicBezTo>
                <a:cubicBezTo>
                  <a:pt x="11209" y="318"/>
                  <a:pt x="11009" y="451"/>
                  <a:pt x="10842" y="618"/>
                </a:cubicBezTo>
                <a:cubicBezTo>
                  <a:pt x="9708" y="1785"/>
                  <a:pt x="8540" y="2953"/>
                  <a:pt x="7439" y="4187"/>
                </a:cubicBezTo>
                <a:cubicBezTo>
                  <a:pt x="6672" y="5054"/>
                  <a:pt x="6038" y="6022"/>
                  <a:pt x="5271" y="6889"/>
                </a:cubicBezTo>
                <a:cubicBezTo>
                  <a:pt x="2870" y="9591"/>
                  <a:pt x="1335" y="12760"/>
                  <a:pt x="168" y="16129"/>
                </a:cubicBezTo>
                <a:cubicBezTo>
                  <a:pt x="34" y="16496"/>
                  <a:pt x="1" y="16896"/>
                  <a:pt x="34" y="17263"/>
                </a:cubicBezTo>
                <a:cubicBezTo>
                  <a:pt x="34" y="17430"/>
                  <a:pt x="268" y="17730"/>
                  <a:pt x="401" y="17730"/>
                </a:cubicBezTo>
                <a:cubicBezTo>
                  <a:pt x="422" y="17733"/>
                  <a:pt x="442" y="17734"/>
                  <a:pt x="463" y="17734"/>
                </a:cubicBezTo>
                <a:cubicBezTo>
                  <a:pt x="681" y="17734"/>
                  <a:pt x="919" y="17585"/>
                  <a:pt x="1102" y="17463"/>
                </a:cubicBezTo>
                <a:cubicBezTo>
                  <a:pt x="1235" y="17330"/>
                  <a:pt x="1235" y="17063"/>
                  <a:pt x="1335" y="16896"/>
                </a:cubicBezTo>
                <a:cubicBezTo>
                  <a:pt x="1702" y="15962"/>
                  <a:pt x="2036" y="14995"/>
                  <a:pt x="2536" y="14161"/>
                </a:cubicBezTo>
                <a:cubicBezTo>
                  <a:pt x="4037" y="11592"/>
                  <a:pt x="5438" y="9024"/>
                  <a:pt x="7173" y="6622"/>
                </a:cubicBezTo>
                <a:cubicBezTo>
                  <a:pt x="8607" y="4654"/>
                  <a:pt x="10108" y="2819"/>
                  <a:pt x="11976" y="1318"/>
                </a:cubicBezTo>
                <a:cubicBezTo>
                  <a:pt x="12210" y="1118"/>
                  <a:pt x="12376" y="818"/>
                  <a:pt x="12576" y="551"/>
                </a:cubicBezTo>
                <a:cubicBezTo>
                  <a:pt x="12251" y="164"/>
                  <a:pt x="12086" y="1"/>
                  <a:pt x="118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4349482" y="1524629"/>
            <a:ext cx="399242" cy="45549"/>
          </a:xfrm>
          <a:custGeom>
            <a:avLst/>
            <a:gdLst/>
            <a:ahLst/>
            <a:cxnLst/>
            <a:rect l="l" t="t" r="r" b="b"/>
            <a:pathLst>
              <a:path w="26453" h="3018" extrusionOk="0">
                <a:moveTo>
                  <a:pt x="15928" y="0"/>
                </a:moveTo>
                <a:cubicBezTo>
                  <a:pt x="13645" y="0"/>
                  <a:pt x="11364" y="196"/>
                  <a:pt x="9107" y="416"/>
                </a:cubicBezTo>
                <a:cubicBezTo>
                  <a:pt x="6672" y="649"/>
                  <a:pt x="4270" y="1150"/>
                  <a:pt x="1835" y="1550"/>
                </a:cubicBezTo>
                <a:cubicBezTo>
                  <a:pt x="1335" y="1650"/>
                  <a:pt x="835" y="1850"/>
                  <a:pt x="368" y="2084"/>
                </a:cubicBezTo>
                <a:cubicBezTo>
                  <a:pt x="167" y="2184"/>
                  <a:pt x="101" y="2484"/>
                  <a:pt x="1" y="2717"/>
                </a:cubicBezTo>
                <a:cubicBezTo>
                  <a:pt x="234" y="2818"/>
                  <a:pt x="434" y="2918"/>
                  <a:pt x="668" y="3018"/>
                </a:cubicBezTo>
                <a:cubicBezTo>
                  <a:pt x="768" y="3018"/>
                  <a:pt x="868" y="2984"/>
                  <a:pt x="968" y="2951"/>
                </a:cubicBezTo>
                <a:cubicBezTo>
                  <a:pt x="1635" y="2851"/>
                  <a:pt x="2336" y="2717"/>
                  <a:pt x="3036" y="2584"/>
                </a:cubicBezTo>
                <a:cubicBezTo>
                  <a:pt x="5338" y="2217"/>
                  <a:pt x="7573" y="1783"/>
                  <a:pt x="9874" y="1450"/>
                </a:cubicBezTo>
                <a:cubicBezTo>
                  <a:pt x="11008" y="1283"/>
                  <a:pt x="12176" y="1383"/>
                  <a:pt x="13310" y="1283"/>
                </a:cubicBezTo>
                <a:cubicBezTo>
                  <a:pt x="14381" y="1157"/>
                  <a:pt x="15452" y="1091"/>
                  <a:pt x="16523" y="1091"/>
                </a:cubicBezTo>
                <a:cubicBezTo>
                  <a:pt x="17720" y="1091"/>
                  <a:pt x="18918" y="1174"/>
                  <a:pt x="20115" y="1350"/>
                </a:cubicBezTo>
                <a:cubicBezTo>
                  <a:pt x="21416" y="1517"/>
                  <a:pt x="22717" y="1783"/>
                  <a:pt x="24018" y="2017"/>
                </a:cubicBezTo>
                <a:cubicBezTo>
                  <a:pt x="24551" y="2117"/>
                  <a:pt x="25085" y="2250"/>
                  <a:pt x="25586" y="2317"/>
                </a:cubicBezTo>
                <a:cubicBezTo>
                  <a:pt x="25673" y="2337"/>
                  <a:pt x="25757" y="2348"/>
                  <a:pt x="25836" y="2348"/>
                </a:cubicBezTo>
                <a:cubicBezTo>
                  <a:pt x="26145" y="2348"/>
                  <a:pt x="26373" y="2182"/>
                  <a:pt x="26453" y="1783"/>
                </a:cubicBezTo>
                <a:cubicBezTo>
                  <a:pt x="26186" y="1150"/>
                  <a:pt x="25586" y="1116"/>
                  <a:pt x="25052" y="1016"/>
                </a:cubicBezTo>
                <a:cubicBezTo>
                  <a:pt x="23551" y="749"/>
                  <a:pt x="22016" y="516"/>
                  <a:pt x="20515" y="316"/>
                </a:cubicBezTo>
                <a:cubicBezTo>
                  <a:pt x="18990" y="88"/>
                  <a:pt x="17458" y="0"/>
                  <a:pt x="159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3861669" y="2514587"/>
            <a:ext cx="78556" cy="290123"/>
          </a:xfrm>
          <a:custGeom>
            <a:avLst/>
            <a:gdLst/>
            <a:ahLst/>
            <a:cxnLst/>
            <a:rect l="l" t="t" r="r" b="b"/>
            <a:pathLst>
              <a:path w="5205" h="19223" extrusionOk="0">
                <a:moveTo>
                  <a:pt x="668" y="1"/>
                </a:moveTo>
                <a:cubicBezTo>
                  <a:pt x="267" y="234"/>
                  <a:pt x="34" y="568"/>
                  <a:pt x="1" y="1002"/>
                </a:cubicBezTo>
                <a:cubicBezTo>
                  <a:pt x="1" y="1936"/>
                  <a:pt x="1" y="2836"/>
                  <a:pt x="67" y="3737"/>
                </a:cubicBezTo>
                <a:cubicBezTo>
                  <a:pt x="167" y="4537"/>
                  <a:pt x="401" y="5305"/>
                  <a:pt x="534" y="6105"/>
                </a:cubicBezTo>
                <a:cubicBezTo>
                  <a:pt x="834" y="8040"/>
                  <a:pt x="1268" y="9975"/>
                  <a:pt x="1835" y="11876"/>
                </a:cubicBezTo>
                <a:cubicBezTo>
                  <a:pt x="2402" y="13677"/>
                  <a:pt x="2803" y="15512"/>
                  <a:pt x="3303" y="17347"/>
                </a:cubicBezTo>
                <a:cubicBezTo>
                  <a:pt x="3436" y="17814"/>
                  <a:pt x="3636" y="18281"/>
                  <a:pt x="3837" y="18748"/>
                </a:cubicBezTo>
                <a:cubicBezTo>
                  <a:pt x="3968" y="19037"/>
                  <a:pt x="4162" y="19223"/>
                  <a:pt x="4451" y="19223"/>
                </a:cubicBezTo>
                <a:cubicBezTo>
                  <a:pt x="4528" y="19223"/>
                  <a:pt x="4612" y="19209"/>
                  <a:pt x="4704" y="19181"/>
                </a:cubicBezTo>
                <a:cubicBezTo>
                  <a:pt x="5071" y="19014"/>
                  <a:pt x="5204" y="18681"/>
                  <a:pt x="5071" y="18214"/>
                </a:cubicBezTo>
                <a:cubicBezTo>
                  <a:pt x="4837" y="17280"/>
                  <a:pt x="4604" y="16312"/>
                  <a:pt x="4337" y="15378"/>
                </a:cubicBezTo>
                <a:cubicBezTo>
                  <a:pt x="3036" y="10875"/>
                  <a:pt x="2135" y="6272"/>
                  <a:pt x="1368" y="1635"/>
                </a:cubicBezTo>
                <a:cubicBezTo>
                  <a:pt x="1268" y="1068"/>
                  <a:pt x="1135" y="468"/>
                  <a:pt x="66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4181842" y="3511382"/>
            <a:ext cx="77047" cy="248951"/>
          </a:xfrm>
          <a:custGeom>
            <a:avLst/>
            <a:gdLst/>
            <a:ahLst/>
            <a:cxnLst/>
            <a:rect l="l" t="t" r="r" b="b"/>
            <a:pathLst>
              <a:path w="5105" h="16495" extrusionOk="0">
                <a:moveTo>
                  <a:pt x="268" y="0"/>
                </a:moveTo>
                <a:cubicBezTo>
                  <a:pt x="67" y="234"/>
                  <a:pt x="1" y="434"/>
                  <a:pt x="1" y="634"/>
                </a:cubicBezTo>
                <a:cubicBezTo>
                  <a:pt x="34" y="1134"/>
                  <a:pt x="67" y="1635"/>
                  <a:pt x="201" y="2102"/>
                </a:cubicBezTo>
                <a:cubicBezTo>
                  <a:pt x="401" y="3169"/>
                  <a:pt x="668" y="4170"/>
                  <a:pt x="901" y="5237"/>
                </a:cubicBezTo>
                <a:cubicBezTo>
                  <a:pt x="1001" y="5704"/>
                  <a:pt x="1035" y="6205"/>
                  <a:pt x="1168" y="6705"/>
                </a:cubicBezTo>
                <a:cubicBezTo>
                  <a:pt x="1435" y="7739"/>
                  <a:pt x="1769" y="8740"/>
                  <a:pt x="2035" y="9774"/>
                </a:cubicBezTo>
                <a:cubicBezTo>
                  <a:pt x="2536" y="11642"/>
                  <a:pt x="2969" y="13543"/>
                  <a:pt x="3436" y="15444"/>
                </a:cubicBezTo>
                <a:cubicBezTo>
                  <a:pt x="3651" y="16197"/>
                  <a:pt x="3931" y="16495"/>
                  <a:pt x="4573" y="16495"/>
                </a:cubicBezTo>
                <a:cubicBezTo>
                  <a:pt x="4728" y="16495"/>
                  <a:pt x="4903" y="16478"/>
                  <a:pt x="5104" y="16445"/>
                </a:cubicBezTo>
                <a:cubicBezTo>
                  <a:pt x="5071" y="16112"/>
                  <a:pt x="5038" y="15745"/>
                  <a:pt x="4971" y="15444"/>
                </a:cubicBezTo>
                <a:cubicBezTo>
                  <a:pt x="4704" y="14477"/>
                  <a:pt x="4437" y="13543"/>
                  <a:pt x="4170" y="12609"/>
                </a:cubicBezTo>
                <a:cubicBezTo>
                  <a:pt x="3637" y="10774"/>
                  <a:pt x="3103" y="8940"/>
                  <a:pt x="2603" y="7072"/>
                </a:cubicBezTo>
                <a:cubicBezTo>
                  <a:pt x="2469" y="6672"/>
                  <a:pt x="2302" y="6238"/>
                  <a:pt x="2169" y="5838"/>
                </a:cubicBezTo>
                <a:cubicBezTo>
                  <a:pt x="1669" y="4136"/>
                  <a:pt x="1168" y="2435"/>
                  <a:pt x="634" y="734"/>
                </a:cubicBezTo>
                <a:cubicBezTo>
                  <a:pt x="568" y="500"/>
                  <a:pt x="401" y="234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4006158" y="3032061"/>
            <a:ext cx="75523" cy="157837"/>
          </a:xfrm>
          <a:custGeom>
            <a:avLst/>
            <a:gdLst/>
            <a:ahLst/>
            <a:cxnLst/>
            <a:rect l="l" t="t" r="r" b="b"/>
            <a:pathLst>
              <a:path w="5004" h="10458" extrusionOk="0">
                <a:moveTo>
                  <a:pt x="841" y="1"/>
                </a:moveTo>
                <a:cubicBezTo>
                  <a:pt x="817" y="1"/>
                  <a:pt x="793" y="2"/>
                  <a:pt x="767" y="4"/>
                </a:cubicBezTo>
                <a:cubicBezTo>
                  <a:pt x="400" y="71"/>
                  <a:pt x="0" y="404"/>
                  <a:pt x="0" y="771"/>
                </a:cubicBezTo>
                <a:cubicBezTo>
                  <a:pt x="0" y="1005"/>
                  <a:pt x="100" y="1305"/>
                  <a:pt x="200" y="1538"/>
                </a:cubicBezTo>
                <a:cubicBezTo>
                  <a:pt x="467" y="2139"/>
                  <a:pt x="834" y="2706"/>
                  <a:pt x="1101" y="3340"/>
                </a:cubicBezTo>
                <a:cubicBezTo>
                  <a:pt x="1901" y="5308"/>
                  <a:pt x="2669" y="7276"/>
                  <a:pt x="3469" y="9277"/>
                </a:cubicBezTo>
                <a:cubicBezTo>
                  <a:pt x="3603" y="9578"/>
                  <a:pt x="3703" y="9878"/>
                  <a:pt x="3903" y="10111"/>
                </a:cubicBezTo>
                <a:cubicBezTo>
                  <a:pt x="4047" y="10285"/>
                  <a:pt x="4317" y="10458"/>
                  <a:pt x="4473" y="10458"/>
                </a:cubicBezTo>
                <a:cubicBezTo>
                  <a:pt x="4497" y="10458"/>
                  <a:pt x="4519" y="10454"/>
                  <a:pt x="4537" y="10445"/>
                </a:cubicBezTo>
                <a:cubicBezTo>
                  <a:pt x="4770" y="10345"/>
                  <a:pt x="4870" y="10045"/>
                  <a:pt x="5004" y="9844"/>
                </a:cubicBezTo>
                <a:cubicBezTo>
                  <a:pt x="4904" y="9511"/>
                  <a:pt x="4837" y="9311"/>
                  <a:pt x="4770" y="9077"/>
                </a:cubicBezTo>
                <a:cubicBezTo>
                  <a:pt x="3869" y="6142"/>
                  <a:pt x="2735" y="3273"/>
                  <a:pt x="1434" y="504"/>
                </a:cubicBezTo>
                <a:cubicBezTo>
                  <a:pt x="1309" y="223"/>
                  <a:pt x="1185" y="1"/>
                  <a:pt x="84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3937189" y="2818162"/>
            <a:ext cx="25174" cy="26638"/>
          </a:xfrm>
          <a:custGeom>
            <a:avLst/>
            <a:gdLst/>
            <a:ahLst/>
            <a:cxnLst/>
            <a:rect l="l" t="t" r="r" b="b"/>
            <a:pathLst>
              <a:path w="1668" h="1765" extrusionOk="0">
                <a:moveTo>
                  <a:pt x="701" y="0"/>
                </a:moveTo>
                <a:cubicBezTo>
                  <a:pt x="267" y="134"/>
                  <a:pt x="0" y="401"/>
                  <a:pt x="0" y="868"/>
                </a:cubicBezTo>
                <a:cubicBezTo>
                  <a:pt x="0" y="1268"/>
                  <a:pt x="267" y="1501"/>
                  <a:pt x="567" y="1668"/>
                </a:cubicBezTo>
                <a:cubicBezTo>
                  <a:pt x="678" y="1735"/>
                  <a:pt x="778" y="1764"/>
                  <a:pt x="869" y="1764"/>
                </a:cubicBezTo>
                <a:cubicBezTo>
                  <a:pt x="1049" y="1764"/>
                  <a:pt x="1190" y="1646"/>
                  <a:pt x="1301" y="1468"/>
                </a:cubicBezTo>
                <a:cubicBezTo>
                  <a:pt x="1668" y="868"/>
                  <a:pt x="1535" y="501"/>
                  <a:pt x="7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4092740" y="3224891"/>
            <a:ext cx="18141" cy="24752"/>
          </a:xfrm>
          <a:custGeom>
            <a:avLst/>
            <a:gdLst/>
            <a:ahLst/>
            <a:cxnLst/>
            <a:rect l="l" t="t" r="r" b="b"/>
            <a:pathLst>
              <a:path w="1202" h="1640" extrusionOk="0">
                <a:moveTo>
                  <a:pt x="651" y="0"/>
                </a:moveTo>
                <a:cubicBezTo>
                  <a:pt x="634" y="0"/>
                  <a:pt x="618" y="1"/>
                  <a:pt x="601" y="3"/>
                </a:cubicBezTo>
                <a:cubicBezTo>
                  <a:pt x="267" y="36"/>
                  <a:pt x="0" y="403"/>
                  <a:pt x="0" y="870"/>
                </a:cubicBezTo>
                <a:cubicBezTo>
                  <a:pt x="0" y="1345"/>
                  <a:pt x="181" y="1640"/>
                  <a:pt x="485" y="1640"/>
                </a:cubicBezTo>
                <a:cubicBezTo>
                  <a:pt x="501" y="1640"/>
                  <a:pt x="517" y="1639"/>
                  <a:pt x="534" y="1637"/>
                </a:cubicBezTo>
                <a:cubicBezTo>
                  <a:pt x="934" y="1604"/>
                  <a:pt x="1201" y="1237"/>
                  <a:pt x="1168" y="737"/>
                </a:cubicBezTo>
                <a:cubicBezTo>
                  <a:pt x="1168" y="293"/>
                  <a:pt x="957" y="0"/>
                  <a:pt x="6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4260380" y="3787248"/>
            <a:ext cx="24178" cy="20164"/>
          </a:xfrm>
          <a:custGeom>
            <a:avLst/>
            <a:gdLst/>
            <a:ahLst/>
            <a:cxnLst/>
            <a:rect l="l" t="t" r="r" b="b"/>
            <a:pathLst>
              <a:path w="1602" h="1336" extrusionOk="0">
                <a:moveTo>
                  <a:pt x="634" y="1"/>
                </a:moveTo>
                <a:cubicBezTo>
                  <a:pt x="567" y="1"/>
                  <a:pt x="501" y="34"/>
                  <a:pt x="467" y="68"/>
                </a:cubicBezTo>
                <a:cubicBezTo>
                  <a:pt x="301" y="268"/>
                  <a:pt x="0" y="535"/>
                  <a:pt x="34" y="635"/>
                </a:cubicBezTo>
                <a:cubicBezTo>
                  <a:pt x="134" y="901"/>
                  <a:pt x="434" y="1068"/>
                  <a:pt x="668" y="1335"/>
                </a:cubicBezTo>
                <a:cubicBezTo>
                  <a:pt x="1034" y="1102"/>
                  <a:pt x="1335" y="968"/>
                  <a:pt x="1501" y="701"/>
                </a:cubicBezTo>
                <a:cubicBezTo>
                  <a:pt x="1602" y="568"/>
                  <a:pt x="1535" y="168"/>
                  <a:pt x="1435" y="101"/>
                </a:cubicBezTo>
                <a:cubicBezTo>
                  <a:pt x="1279" y="12"/>
                  <a:pt x="1094" y="12"/>
                  <a:pt x="908" y="12"/>
                </a:cubicBezTo>
                <a:lnTo>
                  <a:pt x="908" y="12"/>
                </a:lnTo>
                <a:cubicBezTo>
                  <a:pt x="816" y="12"/>
                  <a:pt x="723" y="12"/>
                  <a:pt x="6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4553372" y="4191502"/>
            <a:ext cx="209439" cy="33943"/>
          </a:xfrm>
          <a:custGeom>
            <a:avLst/>
            <a:gdLst/>
            <a:ahLst/>
            <a:cxnLst/>
            <a:rect l="l" t="t" r="r" b="b"/>
            <a:pathLst>
              <a:path w="13877" h="2249" extrusionOk="0">
                <a:moveTo>
                  <a:pt x="601" y="1"/>
                </a:moveTo>
                <a:cubicBezTo>
                  <a:pt x="434" y="1"/>
                  <a:pt x="234" y="34"/>
                  <a:pt x="67" y="67"/>
                </a:cubicBezTo>
                <a:lnTo>
                  <a:pt x="0" y="268"/>
                </a:lnTo>
                <a:cubicBezTo>
                  <a:pt x="334" y="434"/>
                  <a:pt x="634" y="701"/>
                  <a:pt x="1001" y="768"/>
                </a:cubicBezTo>
                <a:cubicBezTo>
                  <a:pt x="1868" y="1001"/>
                  <a:pt x="2769" y="1202"/>
                  <a:pt x="3670" y="1302"/>
                </a:cubicBezTo>
                <a:cubicBezTo>
                  <a:pt x="6205" y="1635"/>
                  <a:pt x="8773" y="1902"/>
                  <a:pt x="11342" y="2169"/>
                </a:cubicBezTo>
                <a:cubicBezTo>
                  <a:pt x="11732" y="2218"/>
                  <a:pt x="12141" y="2249"/>
                  <a:pt x="12554" y="2249"/>
                </a:cubicBezTo>
                <a:cubicBezTo>
                  <a:pt x="12706" y="2249"/>
                  <a:pt x="12858" y="2245"/>
                  <a:pt x="13010" y="2236"/>
                </a:cubicBezTo>
                <a:cubicBezTo>
                  <a:pt x="13510" y="2236"/>
                  <a:pt x="13843" y="1969"/>
                  <a:pt x="13877" y="1268"/>
                </a:cubicBezTo>
                <a:cubicBezTo>
                  <a:pt x="13577" y="1168"/>
                  <a:pt x="13276" y="1001"/>
                  <a:pt x="12976" y="968"/>
                </a:cubicBezTo>
                <a:cubicBezTo>
                  <a:pt x="12242" y="868"/>
                  <a:pt x="11508" y="868"/>
                  <a:pt x="10775" y="801"/>
                </a:cubicBezTo>
                <a:cubicBezTo>
                  <a:pt x="7372" y="534"/>
                  <a:pt x="4003" y="268"/>
                  <a:pt x="60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4775418" y="4208057"/>
            <a:ext cx="24646" cy="17205"/>
          </a:xfrm>
          <a:custGeom>
            <a:avLst/>
            <a:gdLst/>
            <a:ahLst/>
            <a:cxnLst/>
            <a:rect l="l" t="t" r="r" b="b"/>
            <a:pathLst>
              <a:path w="1633" h="1140" extrusionOk="0">
                <a:moveTo>
                  <a:pt x="580" y="1"/>
                </a:moveTo>
                <a:cubicBezTo>
                  <a:pt x="227" y="1"/>
                  <a:pt x="0" y="195"/>
                  <a:pt x="31" y="505"/>
                </a:cubicBezTo>
                <a:cubicBezTo>
                  <a:pt x="31" y="872"/>
                  <a:pt x="365" y="1139"/>
                  <a:pt x="865" y="1139"/>
                </a:cubicBezTo>
                <a:cubicBezTo>
                  <a:pt x="903" y="1139"/>
                  <a:pt x="943" y="1139"/>
                  <a:pt x="984" y="1139"/>
                </a:cubicBezTo>
                <a:cubicBezTo>
                  <a:pt x="1231" y="1139"/>
                  <a:pt x="1508" y="1115"/>
                  <a:pt x="1566" y="772"/>
                </a:cubicBezTo>
                <a:cubicBezTo>
                  <a:pt x="1632" y="405"/>
                  <a:pt x="1165" y="4"/>
                  <a:pt x="665" y="4"/>
                </a:cubicBezTo>
                <a:cubicBezTo>
                  <a:pt x="636" y="2"/>
                  <a:pt x="608" y="1"/>
                  <a:pt x="58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4457222" y="3964458"/>
            <a:ext cx="239639" cy="30442"/>
          </a:xfrm>
          <a:custGeom>
            <a:avLst/>
            <a:gdLst/>
            <a:ahLst/>
            <a:cxnLst/>
            <a:rect l="l" t="t" r="r" b="b"/>
            <a:pathLst>
              <a:path w="15878" h="2017" extrusionOk="0">
                <a:moveTo>
                  <a:pt x="1034" y="1"/>
                </a:moveTo>
                <a:cubicBezTo>
                  <a:pt x="667" y="1"/>
                  <a:pt x="334" y="67"/>
                  <a:pt x="0" y="101"/>
                </a:cubicBezTo>
                <a:cubicBezTo>
                  <a:pt x="100" y="368"/>
                  <a:pt x="234" y="568"/>
                  <a:pt x="400" y="601"/>
                </a:cubicBezTo>
                <a:cubicBezTo>
                  <a:pt x="767" y="734"/>
                  <a:pt x="1168" y="868"/>
                  <a:pt x="1601" y="901"/>
                </a:cubicBezTo>
                <a:cubicBezTo>
                  <a:pt x="3402" y="1101"/>
                  <a:pt x="5237" y="1268"/>
                  <a:pt x="7072" y="1435"/>
                </a:cubicBezTo>
                <a:cubicBezTo>
                  <a:pt x="9407" y="1635"/>
                  <a:pt x="11775" y="1802"/>
                  <a:pt x="14143" y="2002"/>
                </a:cubicBezTo>
                <a:cubicBezTo>
                  <a:pt x="14244" y="2013"/>
                  <a:pt x="14344" y="2017"/>
                  <a:pt x="14442" y="2017"/>
                </a:cubicBezTo>
                <a:cubicBezTo>
                  <a:pt x="14640" y="2017"/>
                  <a:pt x="14833" y="2002"/>
                  <a:pt x="15011" y="2002"/>
                </a:cubicBezTo>
                <a:cubicBezTo>
                  <a:pt x="15411" y="2002"/>
                  <a:pt x="15711" y="1835"/>
                  <a:pt x="15878" y="1402"/>
                </a:cubicBezTo>
                <a:cubicBezTo>
                  <a:pt x="15544" y="901"/>
                  <a:pt x="15111" y="734"/>
                  <a:pt x="14577" y="701"/>
                </a:cubicBezTo>
                <a:cubicBezTo>
                  <a:pt x="11942" y="534"/>
                  <a:pt x="9307" y="334"/>
                  <a:pt x="6671" y="201"/>
                </a:cubicBezTo>
                <a:cubicBezTo>
                  <a:pt x="4803" y="101"/>
                  <a:pt x="2902" y="67"/>
                  <a:pt x="10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4710946" y="3980652"/>
            <a:ext cx="31724" cy="15032"/>
          </a:xfrm>
          <a:custGeom>
            <a:avLst/>
            <a:gdLst/>
            <a:ahLst/>
            <a:cxnLst/>
            <a:rect l="l" t="t" r="r" b="b"/>
            <a:pathLst>
              <a:path w="2102" h="996" extrusionOk="0">
                <a:moveTo>
                  <a:pt x="872" y="0"/>
                </a:moveTo>
                <a:cubicBezTo>
                  <a:pt x="707" y="0"/>
                  <a:pt x="542" y="36"/>
                  <a:pt x="367" y="128"/>
                </a:cubicBezTo>
                <a:cubicBezTo>
                  <a:pt x="200" y="229"/>
                  <a:pt x="133" y="495"/>
                  <a:pt x="0" y="662"/>
                </a:cubicBezTo>
                <a:cubicBezTo>
                  <a:pt x="200" y="762"/>
                  <a:pt x="367" y="996"/>
                  <a:pt x="534" y="996"/>
                </a:cubicBezTo>
                <a:cubicBezTo>
                  <a:pt x="1067" y="929"/>
                  <a:pt x="1568" y="796"/>
                  <a:pt x="2102" y="295"/>
                </a:cubicBezTo>
                <a:cubicBezTo>
                  <a:pt x="1617" y="180"/>
                  <a:pt x="1244" y="0"/>
                  <a:pt x="8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4368105" y="4259461"/>
            <a:ext cx="141492" cy="26336"/>
          </a:xfrm>
          <a:custGeom>
            <a:avLst/>
            <a:gdLst/>
            <a:ahLst/>
            <a:cxnLst/>
            <a:rect l="l" t="t" r="r" b="b"/>
            <a:pathLst>
              <a:path w="9375" h="1745" extrusionOk="0">
                <a:moveTo>
                  <a:pt x="1235" y="1"/>
                </a:moveTo>
                <a:cubicBezTo>
                  <a:pt x="801" y="1"/>
                  <a:pt x="368" y="101"/>
                  <a:pt x="1" y="435"/>
                </a:cubicBezTo>
                <a:cubicBezTo>
                  <a:pt x="234" y="1035"/>
                  <a:pt x="768" y="968"/>
                  <a:pt x="1202" y="1035"/>
                </a:cubicBezTo>
                <a:cubicBezTo>
                  <a:pt x="3537" y="1268"/>
                  <a:pt x="5905" y="1502"/>
                  <a:pt x="8240" y="1735"/>
                </a:cubicBezTo>
                <a:cubicBezTo>
                  <a:pt x="8316" y="1741"/>
                  <a:pt x="8392" y="1745"/>
                  <a:pt x="8465" y="1745"/>
                </a:cubicBezTo>
                <a:cubicBezTo>
                  <a:pt x="8843" y="1745"/>
                  <a:pt x="9179" y="1648"/>
                  <a:pt x="9374" y="1202"/>
                </a:cubicBezTo>
                <a:cubicBezTo>
                  <a:pt x="9207" y="435"/>
                  <a:pt x="8607" y="234"/>
                  <a:pt x="7973" y="234"/>
                </a:cubicBezTo>
                <a:cubicBezTo>
                  <a:pt x="5738" y="101"/>
                  <a:pt x="3470" y="68"/>
                  <a:pt x="123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4522162" y="4272395"/>
            <a:ext cx="30713" cy="18186"/>
          </a:xfrm>
          <a:custGeom>
            <a:avLst/>
            <a:gdLst/>
            <a:ahLst/>
            <a:cxnLst/>
            <a:rect l="l" t="t" r="r" b="b"/>
            <a:pathLst>
              <a:path w="2035" h="1205" extrusionOk="0">
                <a:moveTo>
                  <a:pt x="977" y="0"/>
                </a:moveTo>
                <a:cubicBezTo>
                  <a:pt x="740" y="0"/>
                  <a:pt x="501" y="89"/>
                  <a:pt x="300" y="278"/>
                </a:cubicBezTo>
                <a:cubicBezTo>
                  <a:pt x="0" y="578"/>
                  <a:pt x="67" y="945"/>
                  <a:pt x="500" y="1112"/>
                </a:cubicBezTo>
                <a:cubicBezTo>
                  <a:pt x="679" y="1175"/>
                  <a:pt x="851" y="1205"/>
                  <a:pt x="1017" y="1205"/>
                </a:cubicBezTo>
                <a:cubicBezTo>
                  <a:pt x="1379" y="1205"/>
                  <a:pt x="1715" y="1063"/>
                  <a:pt x="2035" y="812"/>
                </a:cubicBezTo>
                <a:cubicBezTo>
                  <a:pt x="1841" y="295"/>
                  <a:pt x="1411" y="0"/>
                  <a:pt x="9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4490439" y="4048731"/>
            <a:ext cx="188309" cy="31136"/>
          </a:xfrm>
          <a:custGeom>
            <a:avLst/>
            <a:gdLst/>
            <a:ahLst/>
            <a:cxnLst/>
            <a:rect l="l" t="t" r="r" b="b"/>
            <a:pathLst>
              <a:path w="12477" h="2063" extrusionOk="0">
                <a:moveTo>
                  <a:pt x="942" y="1"/>
                </a:moveTo>
                <a:cubicBezTo>
                  <a:pt x="510" y="1"/>
                  <a:pt x="154" y="113"/>
                  <a:pt x="101" y="354"/>
                </a:cubicBezTo>
                <a:cubicBezTo>
                  <a:pt x="1" y="721"/>
                  <a:pt x="434" y="1088"/>
                  <a:pt x="1068" y="1188"/>
                </a:cubicBezTo>
                <a:cubicBezTo>
                  <a:pt x="1869" y="1322"/>
                  <a:pt x="2636" y="1422"/>
                  <a:pt x="3436" y="1488"/>
                </a:cubicBezTo>
                <a:cubicBezTo>
                  <a:pt x="5905" y="1688"/>
                  <a:pt x="8407" y="1889"/>
                  <a:pt x="10875" y="2055"/>
                </a:cubicBezTo>
                <a:cubicBezTo>
                  <a:pt x="10945" y="2060"/>
                  <a:pt x="11015" y="2062"/>
                  <a:pt x="11086" y="2062"/>
                </a:cubicBezTo>
                <a:cubicBezTo>
                  <a:pt x="11524" y="2062"/>
                  <a:pt x="11984" y="1984"/>
                  <a:pt x="12443" y="1955"/>
                </a:cubicBezTo>
                <a:cubicBezTo>
                  <a:pt x="12443" y="1889"/>
                  <a:pt x="12443" y="1789"/>
                  <a:pt x="12476" y="1722"/>
                </a:cubicBezTo>
                <a:cubicBezTo>
                  <a:pt x="12076" y="1388"/>
                  <a:pt x="11609" y="1255"/>
                  <a:pt x="11109" y="1188"/>
                </a:cubicBezTo>
                <a:cubicBezTo>
                  <a:pt x="9541" y="988"/>
                  <a:pt x="7940" y="855"/>
                  <a:pt x="6338" y="654"/>
                </a:cubicBezTo>
                <a:cubicBezTo>
                  <a:pt x="4637" y="454"/>
                  <a:pt x="2969" y="254"/>
                  <a:pt x="1268" y="21"/>
                </a:cubicBezTo>
                <a:cubicBezTo>
                  <a:pt x="1157" y="8"/>
                  <a:pt x="1047" y="1"/>
                  <a:pt x="9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4700366" y="4069498"/>
            <a:ext cx="24676" cy="16481"/>
          </a:xfrm>
          <a:custGeom>
            <a:avLst/>
            <a:gdLst/>
            <a:ahLst/>
            <a:cxnLst/>
            <a:rect l="l" t="t" r="r" b="b"/>
            <a:pathLst>
              <a:path w="1635" h="1092" extrusionOk="0">
                <a:moveTo>
                  <a:pt x="790" y="1"/>
                </a:moveTo>
                <a:cubicBezTo>
                  <a:pt x="653" y="1"/>
                  <a:pt x="506" y="49"/>
                  <a:pt x="334" y="146"/>
                </a:cubicBezTo>
                <a:cubicBezTo>
                  <a:pt x="201" y="246"/>
                  <a:pt x="1" y="479"/>
                  <a:pt x="34" y="579"/>
                </a:cubicBezTo>
                <a:cubicBezTo>
                  <a:pt x="101" y="779"/>
                  <a:pt x="267" y="1013"/>
                  <a:pt x="468" y="1046"/>
                </a:cubicBezTo>
                <a:cubicBezTo>
                  <a:pt x="568" y="1077"/>
                  <a:pt x="666" y="1092"/>
                  <a:pt x="762" y="1092"/>
                </a:cubicBezTo>
                <a:cubicBezTo>
                  <a:pt x="1083" y="1092"/>
                  <a:pt x="1379" y="928"/>
                  <a:pt x="1635" y="646"/>
                </a:cubicBezTo>
                <a:cubicBezTo>
                  <a:pt x="1318" y="216"/>
                  <a:pt x="1078" y="1"/>
                  <a:pt x="7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3743863" y="2372496"/>
            <a:ext cx="24691" cy="24933"/>
          </a:xfrm>
          <a:custGeom>
            <a:avLst/>
            <a:gdLst/>
            <a:ahLst/>
            <a:cxnLst/>
            <a:rect l="l" t="t" r="r" b="b"/>
            <a:pathLst>
              <a:path w="1636" h="1652" extrusionOk="0">
                <a:moveTo>
                  <a:pt x="698" y="1"/>
                </a:moveTo>
                <a:cubicBezTo>
                  <a:pt x="665" y="1"/>
                  <a:pt x="633" y="3"/>
                  <a:pt x="601" y="9"/>
                </a:cubicBezTo>
                <a:cubicBezTo>
                  <a:pt x="268" y="42"/>
                  <a:pt x="1" y="476"/>
                  <a:pt x="101" y="910"/>
                </a:cubicBezTo>
                <a:cubicBezTo>
                  <a:pt x="134" y="1110"/>
                  <a:pt x="234" y="1343"/>
                  <a:pt x="301" y="1644"/>
                </a:cubicBezTo>
                <a:cubicBezTo>
                  <a:pt x="418" y="1644"/>
                  <a:pt x="535" y="1652"/>
                  <a:pt x="651" y="1652"/>
                </a:cubicBezTo>
                <a:cubicBezTo>
                  <a:pt x="768" y="1652"/>
                  <a:pt x="885" y="1644"/>
                  <a:pt x="1002" y="1610"/>
                </a:cubicBezTo>
                <a:cubicBezTo>
                  <a:pt x="1435" y="1544"/>
                  <a:pt x="1635" y="1177"/>
                  <a:pt x="1502" y="676"/>
                </a:cubicBezTo>
                <a:cubicBezTo>
                  <a:pt x="1411" y="311"/>
                  <a:pt x="1041" y="1"/>
                  <a:pt x="6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5593592" y="1285225"/>
            <a:ext cx="1024848" cy="578733"/>
          </a:xfrm>
          <a:custGeom>
            <a:avLst/>
            <a:gdLst/>
            <a:ahLst/>
            <a:cxnLst/>
            <a:rect l="l" t="t" r="r" b="b"/>
            <a:pathLst>
              <a:path w="61645" h="34811" extrusionOk="0">
                <a:moveTo>
                  <a:pt x="54323" y="0"/>
                </a:moveTo>
                <a:cubicBezTo>
                  <a:pt x="53924" y="0"/>
                  <a:pt x="53683" y="328"/>
                  <a:pt x="53705" y="920"/>
                </a:cubicBezTo>
                <a:cubicBezTo>
                  <a:pt x="53705" y="1153"/>
                  <a:pt x="53805" y="1454"/>
                  <a:pt x="53939" y="1654"/>
                </a:cubicBezTo>
                <a:cubicBezTo>
                  <a:pt x="54472" y="2288"/>
                  <a:pt x="55040" y="2888"/>
                  <a:pt x="55607" y="3488"/>
                </a:cubicBezTo>
                <a:cubicBezTo>
                  <a:pt x="56174" y="4122"/>
                  <a:pt x="56774" y="4723"/>
                  <a:pt x="57375" y="5323"/>
                </a:cubicBezTo>
                <a:cubicBezTo>
                  <a:pt x="57341" y="5423"/>
                  <a:pt x="57308" y="5490"/>
                  <a:pt x="57274" y="5557"/>
                </a:cubicBezTo>
                <a:lnTo>
                  <a:pt x="56774" y="5557"/>
                </a:lnTo>
                <a:cubicBezTo>
                  <a:pt x="55507" y="5390"/>
                  <a:pt x="54272" y="5256"/>
                  <a:pt x="53005" y="5056"/>
                </a:cubicBezTo>
                <a:cubicBezTo>
                  <a:pt x="50303" y="4681"/>
                  <a:pt x="47620" y="4437"/>
                  <a:pt x="44913" y="4437"/>
                </a:cubicBezTo>
                <a:cubicBezTo>
                  <a:pt x="44011" y="4437"/>
                  <a:pt x="43106" y="4464"/>
                  <a:pt x="42197" y="4523"/>
                </a:cubicBezTo>
                <a:cubicBezTo>
                  <a:pt x="38294" y="4823"/>
                  <a:pt x="34391" y="5156"/>
                  <a:pt x="30555" y="6190"/>
                </a:cubicBezTo>
                <a:cubicBezTo>
                  <a:pt x="26286" y="7358"/>
                  <a:pt x="22249" y="8892"/>
                  <a:pt x="18680" y="11561"/>
                </a:cubicBezTo>
                <a:cubicBezTo>
                  <a:pt x="18313" y="11828"/>
                  <a:pt x="17880" y="12095"/>
                  <a:pt x="17513" y="12361"/>
                </a:cubicBezTo>
                <a:cubicBezTo>
                  <a:pt x="12142" y="15997"/>
                  <a:pt x="7506" y="20401"/>
                  <a:pt x="4003" y="25871"/>
                </a:cubicBezTo>
                <a:cubicBezTo>
                  <a:pt x="2369" y="28406"/>
                  <a:pt x="934" y="31008"/>
                  <a:pt x="167" y="33944"/>
                </a:cubicBezTo>
                <a:cubicBezTo>
                  <a:pt x="100" y="34177"/>
                  <a:pt x="100" y="34411"/>
                  <a:pt x="0" y="34811"/>
                </a:cubicBezTo>
                <a:cubicBezTo>
                  <a:pt x="634" y="34377"/>
                  <a:pt x="801" y="33844"/>
                  <a:pt x="1034" y="33377"/>
                </a:cubicBezTo>
                <a:cubicBezTo>
                  <a:pt x="3369" y="28273"/>
                  <a:pt x="6472" y="23703"/>
                  <a:pt x="10541" y="19800"/>
                </a:cubicBezTo>
                <a:cubicBezTo>
                  <a:pt x="11375" y="19033"/>
                  <a:pt x="12209" y="18266"/>
                  <a:pt x="13010" y="17499"/>
                </a:cubicBezTo>
                <a:cubicBezTo>
                  <a:pt x="16145" y="14663"/>
                  <a:pt x="19714" y="12395"/>
                  <a:pt x="23417" y="10427"/>
                </a:cubicBezTo>
                <a:cubicBezTo>
                  <a:pt x="26886" y="8559"/>
                  <a:pt x="30756" y="7658"/>
                  <a:pt x="34625" y="6924"/>
                </a:cubicBezTo>
                <a:cubicBezTo>
                  <a:pt x="36693" y="6557"/>
                  <a:pt x="38828" y="6391"/>
                  <a:pt x="40963" y="6290"/>
                </a:cubicBezTo>
                <a:cubicBezTo>
                  <a:pt x="42300" y="6220"/>
                  <a:pt x="43647" y="6178"/>
                  <a:pt x="44993" y="6178"/>
                </a:cubicBezTo>
                <a:cubicBezTo>
                  <a:pt x="46199" y="6178"/>
                  <a:pt x="47404" y="6212"/>
                  <a:pt x="48602" y="6290"/>
                </a:cubicBezTo>
                <a:cubicBezTo>
                  <a:pt x="51604" y="6491"/>
                  <a:pt x="54573" y="6991"/>
                  <a:pt x="57575" y="7358"/>
                </a:cubicBezTo>
                <a:cubicBezTo>
                  <a:pt x="57641" y="7358"/>
                  <a:pt x="57708" y="7425"/>
                  <a:pt x="57842" y="7525"/>
                </a:cubicBezTo>
                <a:cubicBezTo>
                  <a:pt x="57608" y="7792"/>
                  <a:pt x="57408" y="8025"/>
                  <a:pt x="57174" y="8259"/>
                </a:cubicBezTo>
                <a:cubicBezTo>
                  <a:pt x="56240" y="9126"/>
                  <a:pt x="55306" y="9993"/>
                  <a:pt x="54406" y="10860"/>
                </a:cubicBezTo>
                <a:cubicBezTo>
                  <a:pt x="54106" y="11127"/>
                  <a:pt x="53839" y="11394"/>
                  <a:pt x="53639" y="11728"/>
                </a:cubicBezTo>
                <a:cubicBezTo>
                  <a:pt x="53438" y="12028"/>
                  <a:pt x="53205" y="12428"/>
                  <a:pt x="53505" y="12795"/>
                </a:cubicBezTo>
                <a:cubicBezTo>
                  <a:pt x="53726" y="13089"/>
                  <a:pt x="54019" y="13203"/>
                  <a:pt x="54344" y="13203"/>
                </a:cubicBezTo>
                <a:cubicBezTo>
                  <a:pt x="54461" y="13203"/>
                  <a:pt x="54582" y="13189"/>
                  <a:pt x="54706" y="13162"/>
                </a:cubicBezTo>
                <a:cubicBezTo>
                  <a:pt x="54939" y="13129"/>
                  <a:pt x="55173" y="12929"/>
                  <a:pt x="55373" y="12762"/>
                </a:cubicBezTo>
                <a:cubicBezTo>
                  <a:pt x="57274" y="11094"/>
                  <a:pt x="59142" y="9393"/>
                  <a:pt x="61044" y="7691"/>
                </a:cubicBezTo>
                <a:cubicBezTo>
                  <a:pt x="61644" y="7158"/>
                  <a:pt x="61644" y="6624"/>
                  <a:pt x="61044" y="6024"/>
                </a:cubicBezTo>
                <a:cubicBezTo>
                  <a:pt x="60644" y="5623"/>
                  <a:pt x="60143" y="5323"/>
                  <a:pt x="59810" y="4889"/>
                </a:cubicBezTo>
                <a:cubicBezTo>
                  <a:pt x="58575" y="3122"/>
                  <a:pt x="56674" y="2021"/>
                  <a:pt x="55273" y="420"/>
                </a:cubicBezTo>
                <a:cubicBezTo>
                  <a:pt x="55173" y="320"/>
                  <a:pt x="55073" y="286"/>
                  <a:pt x="54973" y="219"/>
                </a:cubicBezTo>
                <a:cubicBezTo>
                  <a:pt x="54729" y="71"/>
                  <a:pt x="54509" y="0"/>
                  <a:pt x="5432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3219497" y="3178315"/>
            <a:ext cx="486364" cy="829504"/>
          </a:xfrm>
          <a:custGeom>
            <a:avLst/>
            <a:gdLst/>
            <a:ahLst/>
            <a:cxnLst/>
            <a:rect l="l" t="t" r="r" b="b"/>
            <a:pathLst>
              <a:path w="29255" h="49895" extrusionOk="0">
                <a:moveTo>
                  <a:pt x="28352" y="0"/>
                </a:moveTo>
                <a:cubicBezTo>
                  <a:pt x="28098" y="0"/>
                  <a:pt x="27852" y="48"/>
                  <a:pt x="27620" y="110"/>
                </a:cubicBezTo>
                <a:cubicBezTo>
                  <a:pt x="26386" y="443"/>
                  <a:pt x="25151" y="777"/>
                  <a:pt x="23951" y="1244"/>
                </a:cubicBezTo>
                <a:cubicBezTo>
                  <a:pt x="22349" y="1844"/>
                  <a:pt x="21049" y="2845"/>
                  <a:pt x="19914" y="4179"/>
                </a:cubicBezTo>
                <a:cubicBezTo>
                  <a:pt x="17079" y="7515"/>
                  <a:pt x="15578" y="11384"/>
                  <a:pt x="15011" y="15687"/>
                </a:cubicBezTo>
                <a:cubicBezTo>
                  <a:pt x="14611" y="19057"/>
                  <a:pt x="14310" y="22459"/>
                  <a:pt x="14210" y="25861"/>
                </a:cubicBezTo>
                <a:cubicBezTo>
                  <a:pt x="14110" y="29931"/>
                  <a:pt x="13210" y="33834"/>
                  <a:pt x="11608" y="37536"/>
                </a:cubicBezTo>
                <a:cubicBezTo>
                  <a:pt x="10541" y="40038"/>
                  <a:pt x="8940" y="42140"/>
                  <a:pt x="6505" y="43374"/>
                </a:cubicBezTo>
                <a:cubicBezTo>
                  <a:pt x="5337" y="43941"/>
                  <a:pt x="4036" y="44275"/>
                  <a:pt x="2735" y="44742"/>
                </a:cubicBezTo>
                <a:cubicBezTo>
                  <a:pt x="2936" y="43874"/>
                  <a:pt x="3403" y="43241"/>
                  <a:pt x="3803" y="42540"/>
                </a:cubicBezTo>
                <a:cubicBezTo>
                  <a:pt x="4003" y="42173"/>
                  <a:pt x="4203" y="41773"/>
                  <a:pt x="4370" y="41373"/>
                </a:cubicBezTo>
                <a:cubicBezTo>
                  <a:pt x="4470" y="41072"/>
                  <a:pt x="4437" y="40705"/>
                  <a:pt x="4103" y="40605"/>
                </a:cubicBezTo>
                <a:cubicBezTo>
                  <a:pt x="4014" y="40583"/>
                  <a:pt x="3918" y="40572"/>
                  <a:pt x="3820" y="40572"/>
                </a:cubicBezTo>
                <a:cubicBezTo>
                  <a:pt x="3625" y="40572"/>
                  <a:pt x="3425" y="40616"/>
                  <a:pt x="3269" y="40705"/>
                </a:cubicBezTo>
                <a:cubicBezTo>
                  <a:pt x="3069" y="40839"/>
                  <a:pt x="2936" y="41106"/>
                  <a:pt x="2802" y="41339"/>
                </a:cubicBezTo>
                <a:cubicBezTo>
                  <a:pt x="2435" y="41873"/>
                  <a:pt x="2068" y="42440"/>
                  <a:pt x="1768" y="43007"/>
                </a:cubicBezTo>
                <a:cubicBezTo>
                  <a:pt x="1301" y="43908"/>
                  <a:pt x="834" y="44842"/>
                  <a:pt x="434" y="45776"/>
                </a:cubicBezTo>
                <a:cubicBezTo>
                  <a:pt x="0" y="46843"/>
                  <a:pt x="134" y="47243"/>
                  <a:pt x="1068" y="47877"/>
                </a:cubicBezTo>
                <a:cubicBezTo>
                  <a:pt x="1234" y="47977"/>
                  <a:pt x="1401" y="48111"/>
                  <a:pt x="1601" y="48211"/>
                </a:cubicBezTo>
                <a:cubicBezTo>
                  <a:pt x="2735" y="48711"/>
                  <a:pt x="3903" y="49078"/>
                  <a:pt x="4937" y="49779"/>
                </a:cubicBezTo>
                <a:cubicBezTo>
                  <a:pt x="5058" y="49860"/>
                  <a:pt x="5208" y="49894"/>
                  <a:pt x="5362" y="49894"/>
                </a:cubicBezTo>
                <a:cubicBezTo>
                  <a:pt x="5716" y="49894"/>
                  <a:pt x="6099" y="49711"/>
                  <a:pt x="6238" y="49478"/>
                </a:cubicBezTo>
                <a:cubicBezTo>
                  <a:pt x="6405" y="49211"/>
                  <a:pt x="6205" y="48578"/>
                  <a:pt x="5804" y="48311"/>
                </a:cubicBezTo>
                <a:cubicBezTo>
                  <a:pt x="5504" y="48077"/>
                  <a:pt x="5137" y="47911"/>
                  <a:pt x="4804" y="47744"/>
                </a:cubicBezTo>
                <a:cubicBezTo>
                  <a:pt x="4237" y="47410"/>
                  <a:pt x="3703" y="47043"/>
                  <a:pt x="3102" y="46443"/>
                </a:cubicBezTo>
                <a:cubicBezTo>
                  <a:pt x="4003" y="46109"/>
                  <a:pt x="4770" y="45776"/>
                  <a:pt x="5537" y="45542"/>
                </a:cubicBezTo>
                <a:cubicBezTo>
                  <a:pt x="8106" y="44775"/>
                  <a:pt x="10107" y="43207"/>
                  <a:pt x="11508" y="41039"/>
                </a:cubicBezTo>
                <a:cubicBezTo>
                  <a:pt x="14110" y="37036"/>
                  <a:pt x="15178" y="32466"/>
                  <a:pt x="15711" y="27796"/>
                </a:cubicBezTo>
                <a:cubicBezTo>
                  <a:pt x="15945" y="25561"/>
                  <a:pt x="15878" y="23293"/>
                  <a:pt x="16045" y="21058"/>
                </a:cubicBezTo>
                <a:cubicBezTo>
                  <a:pt x="16245" y="18890"/>
                  <a:pt x="16512" y="16722"/>
                  <a:pt x="16812" y="14553"/>
                </a:cubicBezTo>
                <a:cubicBezTo>
                  <a:pt x="17179" y="11651"/>
                  <a:pt x="18313" y="9049"/>
                  <a:pt x="19948" y="6614"/>
                </a:cubicBezTo>
                <a:cubicBezTo>
                  <a:pt x="21349" y="4479"/>
                  <a:pt x="23217" y="2912"/>
                  <a:pt x="25618" y="2011"/>
                </a:cubicBezTo>
                <a:cubicBezTo>
                  <a:pt x="26486" y="1677"/>
                  <a:pt x="27386" y="1311"/>
                  <a:pt x="28254" y="944"/>
                </a:cubicBezTo>
                <a:cubicBezTo>
                  <a:pt x="28621" y="777"/>
                  <a:pt x="29054" y="677"/>
                  <a:pt x="29254" y="243"/>
                </a:cubicBezTo>
                <a:cubicBezTo>
                  <a:pt x="28950" y="64"/>
                  <a:pt x="28646" y="0"/>
                  <a:pt x="283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2970600" y="1398386"/>
            <a:ext cx="796354" cy="250173"/>
          </a:xfrm>
          <a:custGeom>
            <a:avLst/>
            <a:gdLst/>
            <a:ahLst/>
            <a:cxnLst/>
            <a:rect l="l" t="t" r="r" b="b"/>
            <a:pathLst>
              <a:path w="47901" h="15048" extrusionOk="0">
                <a:moveTo>
                  <a:pt x="28871" y="1"/>
                </a:moveTo>
                <a:cubicBezTo>
                  <a:pt x="25629" y="1"/>
                  <a:pt x="22402" y="386"/>
                  <a:pt x="19214" y="1141"/>
                </a:cubicBezTo>
                <a:cubicBezTo>
                  <a:pt x="16378" y="1809"/>
                  <a:pt x="13643" y="2776"/>
                  <a:pt x="11175" y="4344"/>
                </a:cubicBezTo>
                <a:cubicBezTo>
                  <a:pt x="8039" y="6345"/>
                  <a:pt x="5137" y="8613"/>
                  <a:pt x="2602" y="11349"/>
                </a:cubicBezTo>
                <a:cubicBezTo>
                  <a:pt x="2469" y="11482"/>
                  <a:pt x="2302" y="11549"/>
                  <a:pt x="2068" y="11716"/>
                </a:cubicBezTo>
                <a:cubicBezTo>
                  <a:pt x="2135" y="11449"/>
                  <a:pt x="2135" y="11282"/>
                  <a:pt x="2168" y="11149"/>
                </a:cubicBezTo>
                <a:cubicBezTo>
                  <a:pt x="2602" y="9314"/>
                  <a:pt x="2902" y="7446"/>
                  <a:pt x="2902" y="5545"/>
                </a:cubicBezTo>
                <a:cubicBezTo>
                  <a:pt x="2902" y="5111"/>
                  <a:pt x="2802" y="4677"/>
                  <a:pt x="2635" y="4277"/>
                </a:cubicBezTo>
                <a:cubicBezTo>
                  <a:pt x="2554" y="4053"/>
                  <a:pt x="2373" y="3941"/>
                  <a:pt x="2175" y="3941"/>
                </a:cubicBezTo>
                <a:cubicBezTo>
                  <a:pt x="2050" y="3941"/>
                  <a:pt x="1918" y="3986"/>
                  <a:pt x="1801" y="4077"/>
                </a:cubicBezTo>
                <a:cubicBezTo>
                  <a:pt x="1601" y="4277"/>
                  <a:pt x="1401" y="4577"/>
                  <a:pt x="1334" y="4877"/>
                </a:cubicBezTo>
                <a:cubicBezTo>
                  <a:pt x="1234" y="5311"/>
                  <a:pt x="1234" y="5745"/>
                  <a:pt x="1201" y="6212"/>
                </a:cubicBezTo>
                <a:cubicBezTo>
                  <a:pt x="967" y="8313"/>
                  <a:pt x="767" y="10415"/>
                  <a:pt x="134" y="12483"/>
                </a:cubicBezTo>
                <a:cubicBezTo>
                  <a:pt x="0" y="12983"/>
                  <a:pt x="100" y="13584"/>
                  <a:pt x="167" y="14151"/>
                </a:cubicBezTo>
                <a:cubicBezTo>
                  <a:pt x="200" y="14351"/>
                  <a:pt x="400" y="14584"/>
                  <a:pt x="567" y="14685"/>
                </a:cubicBezTo>
                <a:cubicBezTo>
                  <a:pt x="941" y="14898"/>
                  <a:pt x="1336" y="15047"/>
                  <a:pt x="1769" y="15047"/>
                </a:cubicBezTo>
                <a:cubicBezTo>
                  <a:pt x="1877" y="15047"/>
                  <a:pt x="1988" y="15038"/>
                  <a:pt x="2102" y="15018"/>
                </a:cubicBezTo>
                <a:cubicBezTo>
                  <a:pt x="4270" y="14751"/>
                  <a:pt x="6438" y="14484"/>
                  <a:pt x="8606" y="14218"/>
                </a:cubicBezTo>
                <a:cubicBezTo>
                  <a:pt x="9140" y="14117"/>
                  <a:pt x="9640" y="13984"/>
                  <a:pt x="10141" y="13817"/>
                </a:cubicBezTo>
                <a:cubicBezTo>
                  <a:pt x="10541" y="13684"/>
                  <a:pt x="10808" y="13417"/>
                  <a:pt x="10708" y="12950"/>
                </a:cubicBezTo>
                <a:cubicBezTo>
                  <a:pt x="10608" y="12550"/>
                  <a:pt x="10207" y="12116"/>
                  <a:pt x="9807" y="12083"/>
                </a:cubicBezTo>
                <a:cubicBezTo>
                  <a:pt x="9749" y="12073"/>
                  <a:pt x="9690" y="12069"/>
                  <a:pt x="9630" y="12069"/>
                </a:cubicBezTo>
                <a:cubicBezTo>
                  <a:pt x="9487" y="12069"/>
                  <a:pt x="9338" y="12092"/>
                  <a:pt x="9173" y="12116"/>
                </a:cubicBezTo>
                <a:cubicBezTo>
                  <a:pt x="8206" y="12249"/>
                  <a:pt x="7205" y="12450"/>
                  <a:pt x="6205" y="12550"/>
                </a:cubicBezTo>
                <a:cubicBezTo>
                  <a:pt x="5682" y="12633"/>
                  <a:pt x="5160" y="12704"/>
                  <a:pt x="4605" y="12704"/>
                </a:cubicBezTo>
                <a:cubicBezTo>
                  <a:pt x="4273" y="12704"/>
                  <a:pt x="3931" y="12679"/>
                  <a:pt x="3569" y="12616"/>
                </a:cubicBezTo>
                <a:cubicBezTo>
                  <a:pt x="4003" y="12149"/>
                  <a:pt x="4337" y="11816"/>
                  <a:pt x="4670" y="11449"/>
                </a:cubicBezTo>
                <a:cubicBezTo>
                  <a:pt x="6838" y="9247"/>
                  <a:pt x="9273" y="7346"/>
                  <a:pt x="11909" y="5745"/>
                </a:cubicBezTo>
                <a:cubicBezTo>
                  <a:pt x="12909" y="5111"/>
                  <a:pt x="13943" y="4544"/>
                  <a:pt x="15044" y="4110"/>
                </a:cubicBezTo>
                <a:cubicBezTo>
                  <a:pt x="19047" y="2376"/>
                  <a:pt x="23283" y="1608"/>
                  <a:pt x="27653" y="1442"/>
                </a:cubicBezTo>
                <a:cubicBezTo>
                  <a:pt x="28492" y="1412"/>
                  <a:pt x="29331" y="1391"/>
                  <a:pt x="30169" y="1391"/>
                </a:cubicBezTo>
                <a:cubicBezTo>
                  <a:pt x="32163" y="1391"/>
                  <a:pt x="34153" y="1509"/>
                  <a:pt x="36126" y="1909"/>
                </a:cubicBezTo>
                <a:cubicBezTo>
                  <a:pt x="39328" y="2542"/>
                  <a:pt x="42297" y="3677"/>
                  <a:pt x="45099" y="5378"/>
                </a:cubicBezTo>
                <a:cubicBezTo>
                  <a:pt x="45966" y="5912"/>
                  <a:pt x="46867" y="6379"/>
                  <a:pt x="47901" y="6979"/>
                </a:cubicBezTo>
                <a:cubicBezTo>
                  <a:pt x="47734" y="6112"/>
                  <a:pt x="47201" y="5778"/>
                  <a:pt x="46700" y="5411"/>
                </a:cubicBezTo>
                <a:cubicBezTo>
                  <a:pt x="43131" y="2676"/>
                  <a:pt x="39061" y="1041"/>
                  <a:pt x="34625" y="408"/>
                </a:cubicBezTo>
                <a:cubicBezTo>
                  <a:pt x="32705" y="135"/>
                  <a:pt x="30786" y="1"/>
                  <a:pt x="288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5593596" y="3102331"/>
            <a:ext cx="666596" cy="168844"/>
          </a:xfrm>
          <a:custGeom>
            <a:avLst/>
            <a:gdLst/>
            <a:ahLst/>
            <a:cxnLst/>
            <a:rect l="l" t="t" r="r" b="b"/>
            <a:pathLst>
              <a:path w="40096" h="10156" extrusionOk="0">
                <a:moveTo>
                  <a:pt x="33160" y="0"/>
                </a:moveTo>
                <a:cubicBezTo>
                  <a:pt x="32817" y="0"/>
                  <a:pt x="32513" y="149"/>
                  <a:pt x="32357" y="416"/>
                </a:cubicBezTo>
                <a:cubicBezTo>
                  <a:pt x="32090" y="816"/>
                  <a:pt x="32224" y="1483"/>
                  <a:pt x="32724" y="1817"/>
                </a:cubicBezTo>
                <a:cubicBezTo>
                  <a:pt x="33258" y="2217"/>
                  <a:pt x="33858" y="2550"/>
                  <a:pt x="34459" y="2884"/>
                </a:cubicBezTo>
                <a:cubicBezTo>
                  <a:pt x="34792" y="3084"/>
                  <a:pt x="35159" y="3284"/>
                  <a:pt x="35626" y="3551"/>
                </a:cubicBezTo>
                <a:cubicBezTo>
                  <a:pt x="35259" y="3618"/>
                  <a:pt x="35092" y="3685"/>
                  <a:pt x="34926" y="3718"/>
                </a:cubicBezTo>
                <a:cubicBezTo>
                  <a:pt x="32573" y="3877"/>
                  <a:pt x="30221" y="4187"/>
                  <a:pt x="27869" y="4187"/>
                </a:cubicBezTo>
                <a:cubicBezTo>
                  <a:pt x="27753" y="4187"/>
                  <a:pt x="27636" y="4187"/>
                  <a:pt x="27520" y="4185"/>
                </a:cubicBezTo>
                <a:cubicBezTo>
                  <a:pt x="24818" y="4152"/>
                  <a:pt x="22116" y="3851"/>
                  <a:pt x="19481" y="3451"/>
                </a:cubicBezTo>
                <a:cubicBezTo>
                  <a:pt x="17046" y="3118"/>
                  <a:pt x="14678" y="2517"/>
                  <a:pt x="12276" y="1983"/>
                </a:cubicBezTo>
                <a:cubicBezTo>
                  <a:pt x="10074" y="1482"/>
                  <a:pt x="7896" y="1027"/>
                  <a:pt x="5644" y="1027"/>
                </a:cubicBezTo>
                <a:cubicBezTo>
                  <a:pt x="5200" y="1027"/>
                  <a:pt x="4754" y="1044"/>
                  <a:pt x="4304" y="1083"/>
                </a:cubicBezTo>
                <a:cubicBezTo>
                  <a:pt x="3170" y="1183"/>
                  <a:pt x="2135" y="1416"/>
                  <a:pt x="1135" y="1850"/>
                </a:cubicBezTo>
                <a:cubicBezTo>
                  <a:pt x="668" y="2017"/>
                  <a:pt x="201" y="2250"/>
                  <a:pt x="1" y="2817"/>
                </a:cubicBezTo>
                <a:cubicBezTo>
                  <a:pt x="154" y="2971"/>
                  <a:pt x="294" y="3018"/>
                  <a:pt x="429" y="3018"/>
                </a:cubicBezTo>
                <a:cubicBezTo>
                  <a:pt x="587" y="3018"/>
                  <a:pt x="739" y="2953"/>
                  <a:pt x="901" y="2917"/>
                </a:cubicBezTo>
                <a:cubicBezTo>
                  <a:pt x="1435" y="2751"/>
                  <a:pt x="2035" y="2517"/>
                  <a:pt x="2602" y="2484"/>
                </a:cubicBezTo>
                <a:cubicBezTo>
                  <a:pt x="3423" y="2445"/>
                  <a:pt x="4255" y="2428"/>
                  <a:pt x="5085" y="2428"/>
                </a:cubicBezTo>
                <a:cubicBezTo>
                  <a:pt x="5672" y="2428"/>
                  <a:pt x="6259" y="2437"/>
                  <a:pt x="6839" y="2450"/>
                </a:cubicBezTo>
                <a:cubicBezTo>
                  <a:pt x="7406" y="2450"/>
                  <a:pt x="7973" y="2517"/>
                  <a:pt x="8507" y="2651"/>
                </a:cubicBezTo>
                <a:cubicBezTo>
                  <a:pt x="10275" y="3051"/>
                  <a:pt x="12009" y="3484"/>
                  <a:pt x="13777" y="3885"/>
                </a:cubicBezTo>
                <a:cubicBezTo>
                  <a:pt x="15178" y="4218"/>
                  <a:pt x="16579" y="4585"/>
                  <a:pt x="18013" y="4785"/>
                </a:cubicBezTo>
                <a:cubicBezTo>
                  <a:pt x="20015" y="5119"/>
                  <a:pt x="22016" y="5319"/>
                  <a:pt x="23984" y="5586"/>
                </a:cubicBezTo>
                <a:cubicBezTo>
                  <a:pt x="25250" y="5754"/>
                  <a:pt x="26510" y="5817"/>
                  <a:pt x="27765" y="5817"/>
                </a:cubicBezTo>
                <a:cubicBezTo>
                  <a:pt x="29255" y="5817"/>
                  <a:pt x="30739" y="5728"/>
                  <a:pt x="32224" y="5619"/>
                </a:cubicBezTo>
                <a:cubicBezTo>
                  <a:pt x="33558" y="5519"/>
                  <a:pt x="34859" y="5352"/>
                  <a:pt x="36293" y="5219"/>
                </a:cubicBezTo>
                <a:lnTo>
                  <a:pt x="36293" y="5219"/>
                </a:lnTo>
                <a:cubicBezTo>
                  <a:pt x="36026" y="5519"/>
                  <a:pt x="35860" y="5686"/>
                  <a:pt x="35693" y="5886"/>
                </a:cubicBezTo>
                <a:cubicBezTo>
                  <a:pt x="34992" y="6820"/>
                  <a:pt x="34225" y="7754"/>
                  <a:pt x="33591" y="8755"/>
                </a:cubicBezTo>
                <a:cubicBezTo>
                  <a:pt x="33091" y="9522"/>
                  <a:pt x="33491" y="10156"/>
                  <a:pt x="34425" y="10156"/>
                </a:cubicBezTo>
                <a:cubicBezTo>
                  <a:pt x="34725" y="10156"/>
                  <a:pt x="35059" y="10022"/>
                  <a:pt x="35259" y="9789"/>
                </a:cubicBezTo>
                <a:cubicBezTo>
                  <a:pt x="36493" y="8521"/>
                  <a:pt x="37694" y="7187"/>
                  <a:pt x="38862" y="5886"/>
                </a:cubicBezTo>
                <a:cubicBezTo>
                  <a:pt x="39062" y="5686"/>
                  <a:pt x="39129" y="5386"/>
                  <a:pt x="39329" y="5186"/>
                </a:cubicBezTo>
                <a:cubicBezTo>
                  <a:pt x="40096" y="4318"/>
                  <a:pt x="39929" y="3585"/>
                  <a:pt x="38862" y="3151"/>
                </a:cubicBezTo>
                <a:cubicBezTo>
                  <a:pt x="38261" y="2884"/>
                  <a:pt x="37661" y="2651"/>
                  <a:pt x="37094" y="2317"/>
                </a:cubicBezTo>
                <a:cubicBezTo>
                  <a:pt x="36293" y="1783"/>
                  <a:pt x="35526" y="1183"/>
                  <a:pt x="34725" y="649"/>
                </a:cubicBezTo>
                <a:cubicBezTo>
                  <a:pt x="34392" y="449"/>
                  <a:pt x="34058" y="249"/>
                  <a:pt x="33691" y="115"/>
                </a:cubicBezTo>
                <a:cubicBezTo>
                  <a:pt x="33513" y="38"/>
                  <a:pt x="33332" y="0"/>
                  <a:pt x="3316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8C65940-ACA8-3ADA-AF40-DCB0F8C43F18}"/>
              </a:ext>
            </a:extLst>
          </p:cNvPr>
          <p:cNvGrpSpPr/>
          <p:nvPr/>
        </p:nvGrpSpPr>
        <p:grpSpPr>
          <a:xfrm>
            <a:off x="617826" y="1561950"/>
            <a:ext cx="2606711" cy="1470111"/>
            <a:chOff x="617826" y="1561950"/>
            <a:chExt cx="2606711" cy="1470111"/>
          </a:xfrm>
        </p:grpSpPr>
        <p:grpSp>
          <p:nvGrpSpPr>
            <p:cNvPr id="180" name="Google Shape;180;p32"/>
            <p:cNvGrpSpPr/>
            <p:nvPr/>
          </p:nvGrpSpPr>
          <p:grpSpPr>
            <a:xfrm>
              <a:off x="617826" y="1561950"/>
              <a:ext cx="2606339" cy="1470111"/>
              <a:chOff x="608301" y="1561950"/>
              <a:chExt cx="2606339" cy="1470111"/>
            </a:xfrm>
          </p:grpSpPr>
          <p:sp>
            <p:nvSpPr>
              <p:cNvPr id="181" name="Google Shape;181;p32"/>
              <p:cNvSpPr/>
              <p:nvPr/>
            </p:nvSpPr>
            <p:spPr>
              <a:xfrm>
                <a:off x="632875" y="1840375"/>
                <a:ext cx="2581765" cy="1191686"/>
              </a:xfrm>
              <a:custGeom>
                <a:avLst/>
                <a:gdLst/>
                <a:ahLst/>
                <a:cxnLst/>
                <a:rect l="l" t="t" r="r" b="b"/>
                <a:pathLst>
                  <a:path w="56308" h="29995" extrusionOk="0">
                    <a:moveTo>
                      <a:pt x="25997" y="0"/>
                    </a:moveTo>
                    <a:cubicBezTo>
                      <a:pt x="25091" y="0"/>
                      <a:pt x="24186" y="26"/>
                      <a:pt x="23284" y="84"/>
                    </a:cubicBezTo>
                    <a:cubicBezTo>
                      <a:pt x="20982" y="251"/>
                      <a:pt x="18647" y="251"/>
                      <a:pt x="16312" y="351"/>
                    </a:cubicBezTo>
                    <a:cubicBezTo>
                      <a:pt x="14845" y="418"/>
                      <a:pt x="13377" y="618"/>
                      <a:pt x="11909" y="785"/>
                    </a:cubicBezTo>
                    <a:cubicBezTo>
                      <a:pt x="10869" y="904"/>
                      <a:pt x="9855" y="1234"/>
                      <a:pt x="8798" y="1234"/>
                    </a:cubicBezTo>
                    <a:cubicBezTo>
                      <a:pt x="8668" y="1234"/>
                      <a:pt x="8538" y="1229"/>
                      <a:pt x="8407" y="1218"/>
                    </a:cubicBezTo>
                    <a:cubicBezTo>
                      <a:pt x="8240" y="1198"/>
                      <a:pt x="8075" y="1188"/>
                      <a:pt x="7911" y="1188"/>
                    </a:cubicBezTo>
                    <a:cubicBezTo>
                      <a:pt x="6763" y="1188"/>
                      <a:pt x="5680" y="1648"/>
                      <a:pt x="4571" y="1852"/>
                    </a:cubicBezTo>
                    <a:cubicBezTo>
                      <a:pt x="3436" y="2019"/>
                      <a:pt x="2536" y="2519"/>
                      <a:pt x="1735" y="3420"/>
                    </a:cubicBezTo>
                    <a:cubicBezTo>
                      <a:pt x="1101" y="4120"/>
                      <a:pt x="701" y="4854"/>
                      <a:pt x="668" y="5688"/>
                    </a:cubicBezTo>
                    <a:cubicBezTo>
                      <a:pt x="601" y="7856"/>
                      <a:pt x="268" y="9991"/>
                      <a:pt x="268" y="12160"/>
                    </a:cubicBezTo>
                    <a:cubicBezTo>
                      <a:pt x="268" y="12360"/>
                      <a:pt x="268" y="12560"/>
                      <a:pt x="234" y="12760"/>
                    </a:cubicBezTo>
                    <a:cubicBezTo>
                      <a:pt x="1" y="14795"/>
                      <a:pt x="101" y="16830"/>
                      <a:pt x="167" y="18864"/>
                    </a:cubicBezTo>
                    <a:cubicBezTo>
                      <a:pt x="234" y="20599"/>
                      <a:pt x="501" y="22267"/>
                      <a:pt x="634" y="24001"/>
                    </a:cubicBezTo>
                    <a:cubicBezTo>
                      <a:pt x="801" y="25703"/>
                      <a:pt x="1368" y="27270"/>
                      <a:pt x="2336" y="28671"/>
                    </a:cubicBezTo>
                    <a:cubicBezTo>
                      <a:pt x="2803" y="29405"/>
                      <a:pt x="3436" y="29906"/>
                      <a:pt x="4337" y="29972"/>
                    </a:cubicBezTo>
                    <a:cubicBezTo>
                      <a:pt x="4600" y="29986"/>
                      <a:pt x="4856" y="29994"/>
                      <a:pt x="5112" y="29994"/>
                    </a:cubicBezTo>
                    <a:cubicBezTo>
                      <a:pt x="5474" y="29994"/>
                      <a:pt x="5834" y="29978"/>
                      <a:pt x="6205" y="29939"/>
                    </a:cubicBezTo>
                    <a:cubicBezTo>
                      <a:pt x="7006" y="29839"/>
                      <a:pt x="7840" y="29672"/>
                      <a:pt x="8640" y="29672"/>
                    </a:cubicBezTo>
                    <a:cubicBezTo>
                      <a:pt x="10542" y="29672"/>
                      <a:pt x="12410" y="29439"/>
                      <a:pt x="14311" y="29372"/>
                    </a:cubicBezTo>
                    <a:cubicBezTo>
                      <a:pt x="16246" y="29305"/>
                      <a:pt x="18180" y="29105"/>
                      <a:pt x="20148" y="29105"/>
                    </a:cubicBezTo>
                    <a:cubicBezTo>
                      <a:pt x="21383" y="29105"/>
                      <a:pt x="22617" y="28938"/>
                      <a:pt x="23851" y="28872"/>
                    </a:cubicBezTo>
                    <a:cubicBezTo>
                      <a:pt x="25953" y="28771"/>
                      <a:pt x="28021" y="28638"/>
                      <a:pt x="30122" y="28571"/>
                    </a:cubicBezTo>
                    <a:cubicBezTo>
                      <a:pt x="30483" y="28565"/>
                      <a:pt x="30843" y="28563"/>
                      <a:pt x="31203" y="28563"/>
                    </a:cubicBezTo>
                    <a:cubicBezTo>
                      <a:pt x="32878" y="28563"/>
                      <a:pt x="34552" y="28622"/>
                      <a:pt x="36227" y="28705"/>
                    </a:cubicBezTo>
                    <a:cubicBezTo>
                      <a:pt x="36740" y="28740"/>
                      <a:pt x="37250" y="28754"/>
                      <a:pt x="37760" y="28754"/>
                    </a:cubicBezTo>
                    <a:cubicBezTo>
                      <a:pt x="39172" y="28754"/>
                      <a:pt x="40576" y="28645"/>
                      <a:pt x="41997" y="28571"/>
                    </a:cubicBezTo>
                    <a:cubicBezTo>
                      <a:pt x="42303" y="28560"/>
                      <a:pt x="42608" y="28555"/>
                      <a:pt x="42913" y="28555"/>
                    </a:cubicBezTo>
                    <a:cubicBezTo>
                      <a:pt x="44071" y="28555"/>
                      <a:pt x="45228" y="28621"/>
                      <a:pt x="46385" y="28621"/>
                    </a:cubicBezTo>
                    <a:cubicBezTo>
                      <a:pt x="46691" y="28621"/>
                      <a:pt x="46996" y="28616"/>
                      <a:pt x="47301" y="28605"/>
                    </a:cubicBezTo>
                    <a:cubicBezTo>
                      <a:pt x="49102" y="28538"/>
                      <a:pt x="50837" y="28138"/>
                      <a:pt x="52572" y="27571"/>
                    </a:cubicBezTo>
                    <a:cubicBezTo>
                      <a:pt x="53439" y="27304"/>
                      <a:pt x="54006" y="26703"/>
                      <a:pt x="54440" y="25936"/>
                    </a:cubicBezTo>
                    <a:cubicBezTo>
                      <a:pt x="55540" y="24068"/>
                      <a:pt x="55507" y="22033"/>
                      <a:pt x="55474" y="19999"/>
                    </a:cubicBezTo>
                    <a:cubicBezTo>
                      <a:pt x="55474" y="19832"/>
                      <a:pt x="55374" y="19665"/>
                      <a:pt x="55374" y="19465"/>
                    </a:cubicBezTo>
                    <a:cubicBezTo>
                      <a:pt x="55540" y="17964"/>
                      <a:pt x="55607" y="16429"/>
                      <a:pt x="55740" y="14895"/>
                    </a:cubicBezTo>
                    <a:cubicBezTo>
                      <a:pt x="55974" y="12860"/>
                      <a:pt x="56207" y="10859"/>
                      <a:pt x="56074" y="8824"/>
                    </a:cubicBezTo>
                    <a:cubicBezTo>
                      <a:pt x="56074" y="8590"/>
                      <a:pt x="56074" y="8323"/>
                      <a:pt x="56107" y="8090"/>
                    </a:cubicBezTo>
                    <a:cubicBezTo>
                      <a:pt x="56308" y="6789"/>
                      <a:pt x="56207" y="5455"/>
                      <a:pt x="55907" y="4154"/>
                    </a:cubicBezTo>
                    <a:cubicBezTo>
                      <a:pt x="55774" y="3453"/>
                      <a:pt x="55407" y="2920"/>
                      <a:pt x="54873" y="2453"/>
                    </a:cubicBezTo>
                    <a:cubicBezTo>
                      <a:pt x="54573" y="2186"/>
                      <a:pt x="54239" y="1886"/>
                      <a:pt x="53872" y="1719"/>
                    </a:cubicBezTo>
                    <a:cubicBezTo>
                      <a:pt x="53205" y="1419"/>
                      <a:pt x="52605" y="918"/>
                      <a:pt x="51804" y="885"/>
                    </a:cubicBezTo>
                    <a:cubicBezTo>
                      <a:pt x="49269" y="751"/>
                      <a:pt x="46767" y="585"/>
                      <a:pt x="44266" y="518"/>
                    </a:cubicBezTo>
                    <a:cubicBezTo>
                      <a:pt x="39829" y="418"/>
                      <a:pt x="35426" y="551"/>
                      <a:pt x="30989" y="218"/>
                    </a:cubicBezTo>
                    <a:cubicBezTo>
                      <a:pt x="29344" y="88"/>
                      <a:pt x="27671" y="0"/>
                      <a:pt x="25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2"/>
              <p:cNvSpPr/>
              <p:nvPr/>
            </p:nvSpPr>
            <p:spPr>
              <a:xfrm>
                <a:off x="608301" y="1561950"/>
                <a:ext cx="486369" cy="431585"/>
              </a:xfrm>
              <a:custGeom>
                <a:avLst/>
                <a:gdLst/>
                <a:ahLst/>
                <a:cxnLst/>
                <a:rect l="l" t="t" r="r" b="b"/>
                <a:pathLst>
                  <a:path w="19715" h="20900" extrusionOk="0">
                    <a:moveTo>
                      <a:pt x="9613" y="1"/>
                    </a:moveTo>
                    <a:cubicBezTo>
                      <a:pt x="8599" y="1"/>
                      <a:pt x="7632" y="282"/>
                      <a:pt x="6739" y="803"/>
                    </a:cubicBezTo>
                    <a:cubicBezTo>
                      <a:pt x="4604" y="2037"/>
                      <a:pt x="3136" y="3839"/>
                      <a:pt x="2269" y="6140"/>
                    </a:cubicBezTo>
                    <a:cubicBezTo>
                      <a:pt x="1435" y="8342"/>
                      <a:pt x="601" y="10543"/>
                      <a:pt x="301" y="12912"/>
                    </a:cubicBezTo>
                    <a:cubicBezTo>
                      <a:pt x="168" y="13846"/>
                      <a:pt x="67" y="14746"/>
                      <a:pt x="201" y="15647"/>
                    </a:cubicBezTo>
                    <a:cubicBezTo>
                      <a:pt x="334" y="16381"/>
                      <a:pt x="334" y="17048"/>
                      <a:pt x="134" y="17749"/>
                    </a:cubicBezTo>
                    <a:cubicBezTo>
                      <a:pt x="1" y="18282"/>
                      <a:pt x="134" y="18582"/>
                      <a:pt x="568" y="18849"/>
                    </a:cubicBezTo>
                    <a:cubicBezTo>
                      <a:pt x="1135" y="19216"/>
                      <a:pt x="1735" y="19583"/>
                      <a:pt x="2236" y="20017"/>
                    </a:cubicBezTo>
                    <a:cubicBezTo>
                      <a:pt x="2912" y="20626"/>
                      <a:pt x="3634" y="20899"/>
                      <a:pt x="4423" y="20899"/>
                    </a:cubicBezTo>
                    <a:cubicBezTo>
                      <a:pt x="4801" y="20899"/>
                      <a:pt x="5194" y="20836"/>
                      <a:pt x="5605" y="20717"/>
                    </a:cubicBezTo>
                    <a:cubicBezTo>
                      <a:pt x="7339" y="20150"/>
                      <a:pt x="9141" y="19850"/>
                      <a:pt x="10942" y="19483"/>
                    </a:cubicBezTo>
                    <a:cubicBezTo>
                      <a:pt x="12543" y="19150"/>
                      <a:pt x="14244" y="19216"/>
                      <a:pt x="15845" y="18816"/>
                    </a:cubicBezTo>
                    <a:cubicBezTo>
                      <a:pt x="16246" y="18516"/>
                      <a:pt x="16646" y="18249"/>
                      <a:pt x="17013" y="17949"/>
                    </a:cubicBezTo>
                    <a:cubicBezTo>
                      <a:pt x="17280" y="17749"/>
                      <a:pt x="17580" y="17482"/>
                      <a:pt x="17580" y="17115"/>
                    </a:cubicBezTo>
                    <a:cubicBezTo>
                      <a:pt x="17613" y="16247"/>
                      <a:pt x="18214" y="15747"/>
                      <a:pt x="18781" y="15247"/>
                    </a:cubicBezTo>
                    <a:cubicBezTo>
                      <a:pt x="19081" y="14313"/>
                      <a:pt x="19348" y="13379"/>
                      <a:pt x="19515" y="12445"/>
                    </a:cubicBezTo>
                    <a:cubicBezTo>
                      <a:pt x="19581" y="12011"/>
                      <a:pt x="19715" y="11577"/>
                      <a:pt x="19648" y="11144"/>
                    </a:cubicBezTo>
                    <a:cubicBezTo>
                      <a:pt x="19515" y="9476"/>
                      <a:pt x="19114" y="7942"/>
                      <a:pt x="17914" y="6707"/>
                    </a:cubicBezTo>
                    <a:cubicBezTo>
                      <a:pt x="17346" y="6340"/>
                      <a:pt x="16946" y="5807"/>
                      <a:pt x="16479" y="5340"/>
                    </a:cubicBezTo>
                    <a:cubicBezTo>
                      <a:pt x="16346" y="5173"/>
                      <a:pt x="16246" y="4939"/>
                      <a:pt x="16212" y="4706"/>
                    </a:cubicBezTo>
                    <a:cubicBezTo>
                      <a:pt x="16112" y="3872"/>
                      <a:pt x="15845" y="3138"/>
                      <a:pt x="15312" y="2504"/>
                    </a:cubicBezTo>
                    <a:cubicBezTo>
                      <a:pt x="15245" y="2404"/>
                      <a:pt x="15278" y="2271"/>
                      <a:pt x="15245" y="2137"/>
                    </a:cubicBezTo>
                    <a:cubicBezTo>
                      <a:pt x="15178" y="2104"/>
                      <a:pt x="15078" y="2071"/>
                      <a:pt x="15011" y="2037"/>
                    </a:cubicBezTo>
                    <a:lnTo>
                      <a:pt x="14978" y="2037"/>
                    </a:lnTo>
                    <a:cubicBezTo>
                      <a:pt x="13977" y="1003"/>
                      <a:pt x="12810" y="303"/>
                      <a:pt x="11376" y="169"/>
                    </a:cubicBezTo>
                    <a:cubicBezTo>
                      <a:pt x="11142" y="136"/>
                      <a:pt x="10909" y="136"/>
                      <a:pt x="10675" y="103"/>
                    </a:cubicBezTo>
                    <a:cubicBezTo>
                      <a:pt x="10316" y="34"/>
                      <a:pt x="9962" y="1"/>
                      <a:pt x="9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1</a:t>
                </a:r>
                <a:endParaRPr sz="1600" b="1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33" name="Google Shape;233;p32"/>
            <p:cNvSpPr txBox="1"/>
            <p:nvPr/>
          </p:nvSpPr>
          <p:spPr>
            <a:xfrm>
              <a:off x="726294" y="1960110"/>
              <a:ext cx="2498243" cy="7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Como fornecer um </a:t>
              </a:r>
              <a:r>
                <a:rPr lang="pt-BR" sz="12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engajamento diferenciado </a:t>
              </a: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para usuários AWS dos mais variados </a:t>
              </a:r>
              <a:r>
                <a:rPr lang="pt-BR" sz="12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níveis de experiência</a:t>
              </a: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725424-E9FF-669D-E448-39A9CA73103F}"/>
              </a:ext>
            </a:extLst>
          </p:cNvPr>
          <p:cNvGrpSpPr/>
          <p:nvPr/>
        </p:nvGrpSpPr>
        <p:grpSpPr>
          <a:xfrm>
            <a:off x="5956798" y="3143100"/>
            <a:ext cx="2585147" cy="1463750"/>
            <a:chOff x="5956798" y="3143100"/>
            <a:chExt cx="2585147" cy="1463750"/>
          </a:xfrm>
        </p:grpSpPr>
        <p:grpSp>
          <p:nvGrpSpPr>
            <p:cNvPr id="171" name="Google Shape;171;p32"/>
            <p:cNvGrpSpPr/>
            <p:nvPr/>
          </p:nvGrpSpPr>
          <p:grpSpPr>
            <a:xfrm flipH="1">
              <a:off x="6022235" y="3143100"/>
              <a:ext cx="2519710" cy="1463750"/>
              <a:chOff x="608301" y="1561950"/>
              <a:chExt cx="2519710" cy="1463750"/>
            </a:xfrm>
          </p:grpSpPr>
          <p:sp>
            <p:nvSpPr>
              <p:cNvPr id="172" name="Google Shape;172;p32"/>
              <p:cNvSpPr/>
              <p:nvPr/>
            </p:nvSpPr>
            <p:spPr>
              <a:xfrm>
                <a:off x="632875" y="1840375"/>
                <a:ext cx="2495136" cy="1185325"/>
              </a:xfrm>
              <a:custGeom>
                <a:avLst/>
                <a:gdLst/>
                <a:ahLst/>
                <a:cxnLst/>
                <a:rect l="l" t="t" r="r" b="b"/>
                <a:pathLst>
                  <a:path w="56308" h="29995" extrusionOk="0">
                    <a:moveTo>
                      <a:pt x="25997" y="0"/>
                    </a:moveTo>
                    <a:cubicBezTo>
                      <a:pt x="25091" y="0"/>
                      <a:pt x="24186" y="26"/>
                      <a:pt x="23284" y="84"/>
                    </a:cubicBezTo>
                    <a:cubicBezTo>
                      <a:pt x="20982" y="251"/>
                      <a:pt x="18647" y="251"/>
                      <a:pt x="16312" y="351"/>
                    </a:cubicBezTo>
                    <a:cubicBezTo>
                      <a:pt x="14845" y="418"/>
                      <a:pt x="13377" y="618"/>
                      <a:pt x="11909" y="785"/>
                    </a:cubicBezTo>
                    <a:cubicBezTo>
                      <a:pt x="10869" y="904"/>
                      <a:pt x="9855" y="1234"/>
                      <a:pt x="8798" y="1234"/>
                    </a:cubicBezTo>
                    <a:cubicBezTo>
                      <a:pt x="8668" y="1234"/>
                      <a:pt x="8538" y="1229"/>
                      <a:pt x="8407" y="1218"/>
                    </a:cubicBezTo>
                    <a:cubicBezTo>
                      <a:pt x="8240" y="1198"/>
                      <a:pt x="8075" y="1188"/>
                      <a:pt x="7911" y="1188"/>
                    </a:cubicBezTo>
                    <a:cubicBezTo>
                      <a:pt x="6763" y="1188"/>
                      <a:pt x="5680" y="1648"/>
                      <a:pt x="4571" y="1852"/>
                    </a:cubicBezTo>
                    <a:cubicBezTo>
                      <a:pt x="3436" y="2019"/>
                      <a:pt x="2536" y="2519"/>
                      <a:pt x="1735" y="3420"/>
                    </a:cubicBezTo>
                    <a:cubicBezTo>
                      <a:pt x="1101" y="4120"/>
                      <a:pt x="701" y="4854"/>
                      <a:pt x="668" y="5688"/>
                    </a:cubicBezTo>
                    <a:cubicBezTo>
                      <a:pt x="601" y="7856"/>
                      <a:pt x="268" y="9991"/>
                      <a:pt x="268" y="12160"/>
                    </a:cubicBezTo>
                    <a:cubicBezTo>
                      <a:pt x="268" y="12360"/>
                      <a:pt x="268" y="12560"/>
                      <a:pt x="234" y="12760"/>
                    </a:cubicBezTo>
                    <a:cubicBezTo>
                      <a:pt x="1" y="14795"/>
                      <a:pt x="101" y="16830"/>
                      <a:pt x="167" y="18864"/>
                    </a:cubicBezTo>
                    <a:cubicBezTo>
                      <a:pt x="234" y="20599"/>
                      <a:pt x="501" y="22267"/>
                      <a:pt x="634" y="24001"/>
                    </a:cubicBezTo>
                    <a:cubicBezTo>
                      <a:pt x="801" y="25703"/>
                      <a:pt x="1368" y="27270"/>
                      <a:pt x="2336" y="28671"/>
                    </a:cubicBezTo>
                    <a:cubicBezTo>
                      <a:pt x="2803" y="29405"/>
                      <a:pt x="3436" y="29906"/>
                      <a:pt x="4337" y="29972"/>
                    </a:cubicBezTo>
                    <a:cubicBezTo>
                      <a:pt x="4600" y="29986"/>
                      <a:pt x="4856" y="29994"/>
                      <a:pt x="5112" y="29994"/>
                    </a:cubicBezTo>
                    <a:cubicBezTo>
                      <a:pt x="5474" y="29994"/>
                      <a:pt x="5834" y="29978"/>
                      <a:pt x="6205" y="29939"/>
                    </a:cubicBezTo>
                    <a:cubicBezTo>
                      <a:pt x="7006" y="29839"/>
                      <a:pt x="7840" y="29672"/>
                      <a:pt x="8640" y="29672"/>
                    </a:cubicBezTo>
                    <a:cubicBezTo>
                      <a:pt x="10542" y="29672"/>
                      <a:pt x="12410" y="29439"/>
                      <a:pt x="14311" y="29372"/>
                    </a:cubicBezTo>
                    <a:cubicBezTo>
                      <a:pt x="16246" y="29305"/>
                      <a:pt x="18180" y="29105"/>
                      <a:pt x="20148" y="29105"/>
                    </a:cubicBezTo>
                    <a:cubicBezTo>
                      <a:pt x="21383" y="29105"/>
                      <a:pt x="22617" y="28938"/>
                      <a:pt x="23851" y="28872"/>
                    </a:cubicBezTo>
                    <a:cubicBezTo>
                      <a:pt x="25953" y="28771"/>
                      <a:pt x="28021" y="28638"/>
                      <a:pt x="30122" y="28571"/>
                    </a:cubicBezTo>
                    <a:cubicBezTo>
                      <a:pt x="30483" y="28565"/>
                      <a:pt x="30843" y="28563"/>
                      <a:pt x="31203" y="28563"/>
                    </a:cubicBezTo>
                    <a:cubicBezTo>
                      <a:pt x="32878" y="28563"/>
                      <a:pt x="34552" y="28622"/>
                      <a:pt x="36227" y="28705"/>
                    </a:cubicBezTo>
                    <a:cubicBezTo>
                      <a:pt x="36740" y="28740"/>
                      <a:pt x="37250" y="28754"/>
                      <a:pt x="37760" y="28754"/>
                    </a:cubicBezTo>
                    <a:cubicBezTo>
                      <a:pt x="39172" y="28754"/>
                      <a:pt x="40576" y="28645"/>
                      <a:pt x="41997" y="28571"/>
                    </a:cubicBezTo>
                    <a:cubicBezTo>
                      <a:pt x="42303" y="28560"/>
                      <a:pt x="42608" y="28555"/>
                      <a:pt x="42913" y="28555"/>
                    </a:cubicBezTo>
                    <a:cubicBezTo>
                      <a:pt x="44071" y="28555"/>
                      <a:pt x="45228" y="28621"/>
                      <a:pt x="46385" y="28621"/>
                    </a:cubicBezTo>
                    <a:cubicBezTo>
                      <a:pt x="46691" y="28621"/>
                      <a:pt x="46996" y="28616"/>
                      <a:pt x="47301" y="28605"/>
                    </a:cubicBezTo>
                    <a:cubicBezTo>
                      <a:pt x="49102" y="28538"/>
                      <a:pt x="50837" y="28138"/>
                      <a:pt x="52572" y="27571"/>
                    </a:cubicBezTo>
                    <a:cubicBezTo>
                      <a:pt x="53439" y="27304"/>
                      <a:pt x="54006" y="26703"/>
                      <a:pt x="54440" y="25936"/>
                    </a:cubicBezTo>
                    <a:cubicBezTo>
                      <a:pt x="55540" y="24068"/>
                      <a:pt x="55507" y="22033"/>
                      <a:pt x="55474" y="19999"/>
                    </a:cubicBezTo>
                    <a:cubicBezTo>
                      <a:pt x="55474" y="19832"/>
                      <a:pt x="55374" y="19665"/>
                      <a:pt x="55374" y="19465"/>
                    </a:cubicBezTo>
                    <a:cubicBezTo>
                      <a:pt x="55540" y="17964"/>
                      <a:pt x="55607" y="16429"/>
                      <a:pt x="55740" y="14895"/>
                    </a:cubicBezTo>
                    <a:cubicBezTo>
                      <a:pt x="55974" y="12860"/>
                      <a:pt x="56207" y="10859"/>
                      <a:pt x="56074" y="8824"/>
                    </a:cubicBezTo>
                    <a:cubicBezTo>
                      <a:pt x="56074" y="8590"/>
                      <a:pt x="56074" y="8323"/>
                      <a:pt x="56107" y="8090"/>
                    </a:cubicBezTo>
                    <a:cubicBezTo>
                      <a:pt x="56308" y="6789"/>
                      <a:pt x="56207" y="5455"/>
                      <a:pt x="55907" y="4154"/>
                    </a:cubicBezTo>
                    <a:cubicBezTo>
                      <a:pt x="55774" y="3453"/>
                      <a:pt x="55407" y="2920"/>
                      <a:pt x="54873" y="2453"/>
                    </a:cubicBezTo>
                    <a:cubicBezTo>
                      <a:pt x="54573" y="2186"/>
                      <a:pt x="54239" y="1886"/>
                      <a:pt x="53872" y="1719"/>
                    </a:cubicBezTo>
                    <a:cubicBezTo>
                      <a:pt x="53205" y="1419"/>
                      <a:pt x="52605" y="918"/>
                      <a:pt x="51804" y="885"/>
                    </a:cubicBezTo>
                    <a:cubicBezTo>
                      <a:pt x="49269" y="751"/>
                      <a:pt x="46767" y="585"/>
                      <a:pt x="44266" y="518"/>
                    </a:cubicBezTo>
                    <a:cubicBezTo>
                      <a:pt x="39829" y="418"/>
                      <a:pt x="35426" y="551"/>
                      <a:pt x="30989" y="218"/>
                    </a:cubicBezTo>
                    <a:cubicBezTo>
                      <a:pt x="29344" y="88"/>
                      <a:pt x="27671" y="0"/>
                      <a:pt x="25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2"/>
              <p:cNvSpPr/>
              <p:nvPr/>
            </p:nvSpPr>
            <p:spPr>
              <a:xfrm>
                <a:off x="608301" y="1561950"/>
                <a:ext cx="486369" cy="431585"/>
              </a:xfrm>
              <a:custGeom>
                <a:avLst/>
                <a:gdLst/>
                <a:ahLst/>
                <a:cxnLst/>
                <a:rect l="l" t="t" r="r" b="b"/>
                <a:pathLst>
                  <a:path w="19715" h="20900" extrusionOk="0">
                    <a:moveTo>
                      <a:pt x="9613" y="1"/>
                    </a:moveTo>
                    <a:cubicBezTo>
                      <a:pt x="8599" y="1"/>
                      <a:pt x="7632" y="282"/>
                      <a:pt x="6739" y="803"/>
                    </a:cubicBezTo>
                    <a:cubicBezTo>
                      <a:pt x="4604" y="2037"/>
                      <a:pt x="3136" y="3839"/>
                      <a:pt x="2269" y="6140"/>
                    </a:cubicBezTo>
                    <a:cubicBezTo>
                      <a:pt x="1435" y="8342"/>
                      <a:pt x="601" y="10543"/>
                      <a:pt x="301" y="12912"/>
                    </a:cubicBezTo>
                    <a:cubicBezTo>
                      <a:pt x="168" y="13846"/>
                      <a:pt x="67" y="14746"/>
                      <a:pt x="201" y="15647"/>
                    </a:cubicBezTo>
                    <a:cubicBezTo>
                      <a:pt x="334" y="16381"/>
                      <a:pt x="334" y="17048"/>
                      <a:pt x="134" y="17749"/>
                    </a:cubicBezTo>
                    <a:cubicBezTo>
                      <a:pt x="1" y="18282"/>
                      <a:pt x="134" y="18582"/>
                      <a:pt x="568" y="18849"/>
                    </a:cubicBezTo>
                    <a:cubicBezTo>
                      <a:pt x="1135" y="19216"/>
                      <a:pt x="1735" y="19583"/>
                      <a:pt x="2236" y="20017"/>
                    </a:cubicBezTo>
                    <a:cubicBezTo>
                      <a:pt x="2912" y="20626"/>
                      <a:pt x="3634" y="20899"/>
                      <a:pt x="4423" y="20899"/>
                    </a:cubicBezTo>
                    <a:cubicBezTo>
                      <a:pt x="4801" y="20899"/>
                      <a:pt x="5194" y="20836"/>
                      <a:pt x="5605" y="20717"/>
                    </a:cubicBezTo>
                    <a:cubicBezTo>
                      <a:pt x="7339" y="20150"/>
                      <a:pt x="9141" y="19850"/>
                      <a:pt x="10942" y="19483"/>
                    </a:cubicBezTo>
                    <a:cubicBezTo>
                      <a:pt x="12543" y="19150"/>
                      <a:pt x="14244" y="19216"/>
                      <a:pt x="15845" y="18816"/>
                    </a:cubicBezTo>
                    <a:cubicBezTo>
                      <a:pt x="16246" y="18516"/>
                      <a:pt x="16646" y="18249"/>
                      <a:pt x="17013" y="17949"/>
                    </a:cubicBezTo>
                    <a:cubicBezTo>
                      <a:pt x="17280" y="17749"/>
                      <a:pt x="17580" y="17482"/>
                      <a:pt x="17580" y="17115"/>
                    </a:cubicBezTo>
                    <a:cubicBezTo>
                      <a:pt x="17613" y="16247"/>
                      <a:pt x="18214" y="15747"/>
                      <a:pt x="18781" y="15247"/>
                    </a:cubicBezTo>
                    <a:cubicBezTo>
                      <a:pt x="19081" y="14313"/>
                      <a:pt x="19348" y="13379"/>
                      <a:pt x="19515" y="12445"/>
                    </a:cubicBezTo>
                    <a:cubicBezTo>
                      <a:pt x="19581" y="12011"/>
                      <a:pt x="19715" y="11577"/>
                      <a:pt x="19648" y="11144"/>
                    </a:cubicBezTo>
                    <a:cubicBezTo>
                      <a:pt x="19515" y="9476"/>
                      <a:pt x="19114" y="7942"/>
                      <a:pt x="17914" y="6707"/>
                    </a:cubicBezTo>
                    <a:cubicBezTo>
                      <a:pt x="17346" y="6340"/>
                      <a:pt x="16946" y="5807"/>
                      <a:pt x="16479" y="5340"/>
                    </a:cubicBezTo>
                    <a:cubicBezTo>
                      <a:pt x="16346" y="5173"/>
                      <a:pt x="16246" y="4939"/>
                      <a:pt x="16212" y="4706"/>
                    </a:cubicBezTo>
                    <a:cubicBezTo>
                      <a:pt x="16112" y="3872"/>
                      <a:pt x="15845" y="3138"/>
                      <a:pt x="15312" y="2504"/>
                    </a:cubicBezTo>
                    <a:cubicBezTo>
                      <a:pt x="15245" y="2404"/>
                      <a:pt x="15278" y="2271"/>
                      <a:pt x="15245" y="2137"/>
                    </a:cubicBezTo>
                    <a:cubicBezTo>
                      <a:pt x="15178" y="2104"/>
                      <a:pt x="15078" y="2071"/>
                      <a:pt x="15011" y="2037"/>
                    </a:cubicBezTo>
                    <a:lnTo>
                      <a:pt x="14978" y="2037"/>
                    </a:lnTo>
                    <a:cubicBezTo>
                      <a:pt x="13977" y="1003"/>
                      <a:pt x="12810" y="303"/>
                      <a:pt x="11376" y="169"/>
                    </a:cubicBezTo>
                    <a:cubicBezTo>
                      <a:pt x="11142" y="136"/>
                      <a:pt x="10909" y="136"/>
                      <a:pt x="10675" y="103"/>
                    </a:cubicBezTo>
                    <a:cubicBezTo>
                      <a:pt x="10316" y="34"/>
                      <a:pt x="9962" y="1"/>
                      <a:pt x="9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4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4" name="Google Shape;234;p32"/>
            <p:cNvSpPr txBox="1"/>
            <p:nvPr/>
          </p:nvSpPr>
          <p:spPr>
            <a:xfrm>
              <a:off x="5956798" y="3507662"/>
              <a:ext cx="2445859" cy="1013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Como garantir que os insumos fornecidos estão realmente </a:t>
              </a:r>
              <a:r>
                <a:rPr lang="pt-BR" sz="12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acelerando o desenvolvimento</a:t>
              </a: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de novos produtos na nuvem?</a:t>
              </a:r>
              <a:endParaRPr lang="pt-BR" sz="12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1A7FBFB-018F-B668-BF2D-AEA2F3DD2E21}"/>
              </a:ext>
            </a:extLst>
          </p:cNvPr>
          <p:cNvGrpSpPr/>
          <p:nvPr/>
        </p:nvGrpSpPr>
        <p:grpSpPr>
          <a:xfrm>
            <a:off x="5956798" y="1561950"/>
            <a:ext cx="2585147" cy="1415882"/>
            <a:chOff x="5956798" y="1561950"/>
            <a:chExt cx="2585147" cy="1415882"/>
          </a:xfrm>
        </p:grpSpPr>
        <p:grpSp>
          <p:nvGrpSpPr>
            <p:cNvPr id="174" name="Google Shape;174;p32"/>
            <p:cNvGrpSpPr/>
            <p:nvPr/>
          </p:nvGrpSpPr>
          <p:grpSpPr>
            <a:xfrm flipH="1">
              <a:off x="5956798" y="1561950"/>
              <a:ext cx="2585147" cy="1415882"/>
              <a:chOff x="608301" y="1561950"/>
              <a:chExt cx="2585147" cy="1415882"/>
            </a:xfrm>
          </p:grpSpPr>
          <p:sp>
            <p:nvSpPr>
              <p:cNvPr id="175" name="Google Shape;175;p32"/>
              <p:cNvSpPr/>
              <p:nvPr/>
            </p:nvSpPr>
            <p:spPr>
              <a:xfrm>
                <a:off x="632877" y="1840375"/>
                <a:ext cx="2560571" cy="1137457"/>
              </a:xfrm>
              <a:custGeom>
                <a:avLst/>
                <a:gdLst/>
                <a:ahLst/>
                <a:cxnLst/>
                <a:rect l="l" t="t" r="r" b="b"/>
                <a:pathLst>
                  <a:path w="56308" h="29995" extrusionOk="0">
                    <a:moveTo>
                      <a:pt x="25997" y="0"/>
                    </a:moveTo>
                    <a:cubicBezTo>
                      <a:pt x="25091" y="0"/>
                      <a:pt x="24186" y="26"/>
                      <a:pt x="23284" y="84"/>
                    </a:cubicBezTo>
                    <a:cubicBezTo>
                      <a:pt x="20982" y="251"/>
                      <a:pt x="18647" y="251"/>
                      <a:pt x="16312" y="351"/>
                    </a:cubicBezTo>
                    <a:cubicBezTo>
                      <a:pt x="14845" y="418"/>
                      <a:pt x="13377" y="618"/>
                      <a:pt x="11909" y="785"/>
                    </a:cubicBezTo>
                    <a:cubicBezTo>
                      <a:pt x="10869" y="904"/>
                      <a:pt x="9855" y="1234"/>
                      <a:pt x="8798" y="1234"/>
                    </a:cubicBezTo>
                    <a:cubicBezTo>
                      <a:pt x="8668" y="1234"/>
                      <a:pt x="8538" y="1229"/>
                      <a:pt x="8407" y="1218"/>
                    </a:cubicBezTo>
                    <a:cubicBezTo>
                      <a:pt x="8240" y="1198"/>
                      <a:pt x="8075" y="1188"/>
                      <a:pt x="7911" y="1188"/>
                    </a:cubicBezTo>
                    <a:cubicBezTo>
                      <a:pt x="6763" y="1188"/>
                      <a:pt x="5680" y="1648"/>
                      <a:pt x="4571" y="1852"/>
                    </a:cubicBezTo>
                    <a:cubicBezTo>
                      <a:pt x="3436" y="2019"/>
                      <a:pt x="2536" y="2519"/>
                      <a:pt x="1735" y="3420"/>
                    </a:cubicBezTo>
                    <a:cubicBezTo>
                      <a:pt x="1101" y="4120"/>
                      <a:pt x="701" y="4854"/>
                      <a:pt x="668" y="5688"/>
                    </a:cubicBezTo>
                    <a:cubicBezTo>
                      <a:pt x="601" y="7856"/>
                      <a:pt x="268" y="9991"/>
                      <a:pt x="268" y="12160"/>
                    </a:cubicBezTo>
                    <a:cubicBezTo>
                      <a:pt x="268" y="12360"/>
                      <a:pt x="268" y="12560"/>
                      <a:pt x="234" y="12760"/>
                    </a:cubicBezTo>
                    <a:cubicBezTo>
                      <a:pt x="1" y="14795"/>
                      <a:pt x="101" y="16830"/>
                      <a:pt x="167" y="18864"/>
                    </a:cubicBezTo>
                    <a:cubicBezTo>
                      <a:pt x="234" y="20599"/>
                      <a:pt x="501" y="22267"/>
                      <a:pt x="634" y="24001"/>
                    </a:cubicBezTo>
                    <a:cubicBezTo>
                      <a:pt x="801" y="25703"/>
                      <a:pt x="1368" y="27270"/>
                      <a:pt x="2336" y="28671"/>
                    </a:cubicBezTo>
                    <a:cubicBezTo>
                      <a:pt x="2803" y="29405"/>
                      <a:pt x="3436" y="29906"/>
                      <a:pt x="4337" y="29972"/>
                    </a:cubicBezTo>
                    <a:cubicBezTo>
                      <a:pt x="4600" y="29986"/>
                      <a:pt x="4856" y="29994"/>
                      <a:pt x="5112" y="29994"/>
                    </a:cubicBezTo>
                    <a:cubicBezTo>
                      <a:pt x="5474" y="29994"/>
                      <a:pt x="5834" y="29978"/>
                      <a:pt x="6205" y="29939"/>
                    </a:cubicBezTo>
                    <a:cubicBezTo>
                      <a:pt x="7006" y="29839"/>
                      <a:pt x="7840" y="29672"/>
                      <a:pt x="8640" y="29672"/>
                    </a:cubicBezTo>
                    <a:cubicBezTo>
                      <a:pt x="10542" y="29672"/>
                      <a:pt x="12410" y="29439"/>
                      <a:pt x="14311" y="29372"/>
                    </a:cubicBezTo>
                    <a:cubicBezTo>
                      <a:pt x="16246" y="29305"/>
                      <a:pt x="18180" y="29105"/>
                      <a:pt x="20148" y="29105"/>
                    </a:cubicBezTo>
                    <a:cubicBezTo>
                      <a:pt x="21383" y="29105"/>
                      <a:pt x="22617" y="28938"/>
                      <a:pt x="23851" y="28872"/>
                    </a:cubicBezTo>
                    <a:cubicBezTo>
                      <a:pt x="25953" y="28771"/>
                      <a:pt x="28021" y="28638"/>
                      <a:pt x="30122" y="28571"/>
                    </a:cubicBezTo>
                    <a:cubicBezTo>
                      <a:pt x="30483" y="28565"/>
                      <a:pt x="30843" y="28563"/>
                      <a:pt x="31203" y="28563"/>
                    </a:cubicBezTo>
                    <a:cubicBezTo>
                      <a:pt x="32878" y="28563"/>
                      <a:pt x="34552" y="28622"/>
                      <a:pt x="36227" y="28705"/>
                    </a:cubicBezTo>
                    <a:cubicBezTo>
                      <a:pt x="36740" y="28740"/>
                      <a:pt x="37250" y="28754"/>
                      <a:pt x="37760" y="28754"/>
                    </a:cubicBezTo>
                    <a:cubicBezTo>
                      <a:pt x="39172" y="28754"/>
                      <a:pt x="40576" y="28645"/>
                      <a:pt x="41997" y="28571"/>
                    </a:cubicBezTo>
                    <a:cubicBezTo>
                      <a:pt x="42303" y="28560"/>
                      <a:pt x="42608" y="28555"/>
                      <a:pt x="42913" y="28555"/>
                    </a:cubicBezTo>
                    <a:cubicBezTo>
                      <a:pt x="44071" y="28555"/>
                      <a:pt x="45228" y="28621"/>
                      <a:pt x="46385" y="28621"/>
                    </a:cubicBezTo>
                    <a:cubicBezTo>
                      <a:pt x="46691" y="28621"/>
                      <a:pt x="46996" y="28616"/>
                      <a:pt x="47301" y="28605"/>
                    </a:cubicBezTo>
                    <a:cubicBezTo>
                      <a:pt x="49102" y="28538"/>
                      <a:pt x="50837" y="28138"/>
                      <a:pt x="52572" y="27571"/>
                    </a:cubicBezTo>
                    <a:cubicBezTo>
                      <a:pt x="53439" y="27304"/>
                      <a:pt x="54006" y="26703"/>
                      <a:pt x="54440" y="25936"/>
                    </a:cubicBezTo>
                    <a:cubicBezTo>
                      <a:pt x="55540" y="24068"/>
                      <a:pt x="55507" y="22033"/>
                      <a:pt x="55474" y="19999"/>
                    </a:cubicBezTo>
                    <a:cubicBezTo>
                      <a:pt x="55474" y="19832"/>
                      <a:pt x="55374" y="19665"/>
                      <a:pt x="55374" y="19465"/>
                    </a:cubicBezTo>
                    <a:cubicBezTo>
                      <a:pt x="55540" y="17964"/>
                      <a:pt x="55607" y="16429"/>
                      <a:pt x="55740" y="14895"/>
                    </a:cubicBezTo>
                    <a:cubicBezTo>
                      <a:pt x="55974" y="12860"/>
                      <a:pt x="56207" y="10859"/>
                      <a:pt x="56074" y="8824"/>
                    </a:cubicBezTo>
                    <a:cubicBezTo>
                      <a:pt x="56074" y="8590"/>
                      <a:pt x="56074" y="8323"/>
                      <a:pt x="56107" y="8090"/>
                    </a:cubicBezTo>
                    <a:cubicBezTo>
                      <a:pt x="56308" y="6789"/>
                      <a:pt x="56207" y="5455"/>
                      <a:pt x="55907" y="4154"/>
                    </a:cubicBezTo>
                    <a:cubicBezTo>
                      <a:pt x="55774" y="3453"/>
                      <a:pt x="55407" y="2920"/>
                      <a:pt x="54873" y="2453"/>
                    </a:cubicBezTo>
                    <a:cubicBezTo>
                      <a:pt x="54573" y="2186"/>
                      <a:pt x="54239" y="1886"/>
                      <a:pt x="53872" y="1719"/>
                    </a:cubicBezTo>
                    <a:cubicBezTo>
                      <a:pt x="53205" y="1419"/>
                      <a:pt x="52605" y="918"/>
                      <a:pt x="51804" y="885"/>
                    </a:cubicBezTo>
                    <a:cubicBezTo>
                      <a:pt x="49269" y="751"/>
                      <a:pt x="46767" y="585"/>
                      <a:pt x="44266" y="518"/>
                    </a:cubicBezTo>
                    <a:cubicBezTo>
                      <a:pt x="39829" y="418"/>
                      <a:pt x="35426" y="551"/>
                      <a:pt x="30989" y="218"/>
                    </a:cubicBezTo>
                    <a:cubicBezTo>
                      <a:pt x="29344" y="88"/>
                      <a:pt x="27671" y="0"/>
                      <a:pt x="25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2"/>
              <p:cNvSpPr/>
              <p:nvPr/>
            </p:nvSpPr>
            <p:spPr>
              <a:xfrm>
                <a:off x="608301" y="1561950"/>
                <a:ext cx="486369" cy="431585"/>
              </a:xfrm>
              <a:custGeom>
                <a:avLst/>
                <a:gdLst/>
                <a:ahLst/>
                <a:cxnLst/>
                <a:rect l="l" t="t" r="r" b="b"/>
                <a:pathLst>
                  <a:path w="19715" h="20900" extrusionOk="0">
                    <a:moveTo>
                      <a:pt x="9613" y="1"/>
                    </a:moveTo>
                    <a:cubicBezTo>
                      <a:pt x="8599" y="1"/>
                      <a:pt x="7632" y="282"/>
                      <a:pt x="6739" y="803"/>
                    </a:cubicBezTo>
                    <a:cubicBezTo>
                      <a:pt x="4604" y="2037"/>
                      <a:pt x="3136" y="3839"/>
                      <a:pt x="2269" y="6140"/>
                    </a:cubicBezTo>
                    <a:cubicBezTo>
                      <a:pt x="1435" y="8342"/>
                      <a:pt x="601" y="10543"/>
                      <a:pt x="301" y="12912"/>
                    </a:cubicBezTo>
                    <a:cubicBezTo>
                      <a:pt x="168" y="13846"/>
                      <a:pt x="67" y="14746"/>
                      <a:pt x="201" y="15647"/>
                    </a:cubicBezTo>
                    <a:cubicBezTo>
                      <a:pt x="334" y="16381"/>
                      <a:pt x="334" y="17048"/>
                      <a:pt x="134" y="17749"/>
                    </a:cubicBezTo>
                    <a:cubicBezTo>
                      <a:pt x="1" y="18282"/>
                      <a:pt x="134" y="18582"/>
                      <a:pt x="568" y="18849"/>
                    </a:cubicBezTo>
                    <a:cubicBezTo>
                      <a:pt x="1135" y="19216"/>
                      <a:pt x="1735" y="19583"/>
                      <a:pt x="2236" y="20017"/>
                    </a:cubicBezTo>
                    <a:cubicBezTo>
                      <a:pt x="2912" y="20626"/>
                      <a:pt x="3634" y="20899"/>
                      <a:pt x="4423" y="20899"/>
                    </a:cubicBezTo>
                    <a:cubicBezTo>
                      <a:pt x="4801" y="20899"/>
                      <a:pt x="5194" y="20836"/>
                      <a:pt x="5605" y="20717"/>
                    </a:cubicBezTo>
                    <a:cubicBezTo>
                      <a:pt x="7339" y="20150"/>
                      <a:pt x="9141" y="19850"/>
                      <a:pt x="10942" y="19483"/>
                    </a:cubicBezTo>
                    <a:cubicBezTo>
                      <a:pt x="12543" y="19150"/>
                      <a:pt x="14244" y="19216"/>
                      <a:pt x="15845" y="18816"/>
                    </a:cubicBezTo>
                    <a:cubicBezTo>
                      <a:pt x="16246" y="18516"/>
                      <a:pt x="16646" y="18249"/>
                      <a:pt x="17013" y="17949"/>
                    </a:cubicBezTo>
                    <a:cubicBezTo>
                      <a:pt x="17280" y="17749"/>
                      <a:pt x="17580" y="17482"/>
                      <a:pt x="17580" y="17115"/>
                    </a:cubicBezTo>
                    <a:cubicBezTo>
                      <a:pt x="17613" y="16247"/>
                      <a:pt x="18214" y="15747"/>
                      <a:pt x="18781" y="15247"/>
                    </a:cubicBezTo>
                    <a:cubicBezTo>
                      <a:pt x="19081" y="14313"/>
                      <a:pt x="19348" y="13379"/>
                      <a:pt x="19515" y="12445"/>
                    </a:cubicBezTo>
                    <a:cubicBezTo>
                      <a:pt x="19581" y="12011"/>
                      <a:pt x="19715" y="11577"/>
                      <a:pt x="19648" y="11144"/>
                    </a:cubicBezTo>
                    <a:cubicBezTo>
                      <a:pt x="19515" y="9476"/>
                      <a:pt x="19114" y="7942"/>
                      <a:pt x="17914" y="6707"/>
                    </a:cubicBezTo>
                    <a:cubicBezTo>
                      <a:pt x="17346" y="6340"/>
                      <a:pt x="16946" y="5807"/>
                      <a:pt x="16479" y="5340"/>
                    </a:cubicBezTo>
                    <a:cubicBezTo>
                      <a:pt x="16346" y="5173"/>
                      <a:pt x="16246" y="4939"/>
                      <a:pt x="16212" y="4706"/>
                    </a:cubicBezTo>
                    <a:cubicBezTo>
                      <a:pt x="16112" y="3872"/>
                      <a:pt x="15845" y="3138"/>
                      <a:pt x="15312" y="2504"/>
                    </a:cubicBezTo>
                    <a:cubicBezTo>
                      <a:pt x="15245" y="2404"/>
                      <a:pt x="15278" y="2271"/>
                      <a:pt x="15245" y="2137"/>
                    </a:cubicBezTo>
                    <a:cubicBezTo>
                      <a:pt x="15178" y="2104"/>
                      <a:pt x="15078" y="2071"/>
                      <a:pt x="15011" y="2037"/>
                    </a:cubicBezTo>
                    <a:lnTo>
                      <a:pt x="14978" y="2037"/>
                    </a:lnTo>
                    <a:cubicBezTo>
                      <a:pt x="13977" y="1003"/>
                      <a:pt x="12810" y="303"/>
                      <a:pt x="11376" y="169"/>
                    </a:cubicBezTo>
                    <a:cubicBezTo>
                      <a:pt x="11142" y="136"/>
                      <a:pt x="10909" y="136"/>
                      <a:pt x="10675" y="103"/>
                    </a:cubicBezTo>
                    <a:cubicBezTo>
                      <a:pt x="10316" y="34"/>
                      <a:pt x="9962" y="1"/>
                      <a:pt x="9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dk1"/>
                    </a:solidFill>
                  </a:rPr>
                  <a:t>3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5" name="Google Shape;235;p32"/>
            <p:cNvSpPr txBox="1"/>
            <p:nvPr/>
          </p:nvSpPr>
          <p:spPr>
            <a:xfrm>
              <a:off x="6022235" y="1919457"/>
              <a:ext cx="2479365" cy="7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Seria possível construir toda uma </a:t>
              </a:r>
              <a:r>
                <a:rPr lang="pt-BR" sz="12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infraestrutura de capacitação</a:t>
              </a: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 em um ambiente de desenvolvimento na própria conta do usuário?</a:t>
              </a:r>
              <a:endPara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46ECFEB-B222-ECAE-1C73-F9C6079EA713}"/>
              </a:ext>
            </a:extLst>
          </p:cNvPr>
          <p:cNvGrpSpPr/>
          <p:nvPr/>
        </p:nvGrpSpPr>
        <p:grpSpPr>
          <a:xfrm>
            <a:off x="617826" y="3143100"/>
            <a:ext cx="2507770" cy="1463750"/>
            <a:chOff x="617826" y="3143100"/>
            <a:chExt cx="2507770" cy="1463750"/>
          </a:xfrm>
        </p:grpSpPr>
        <p:grpSp>
          <p:nvGrpSpPr>
            <p:cNvPr id="177" name="Google Shape;177;p32"/>
            <p:cNvGrpSpPr/>
            <p:nvPr/>
          </p:nvGrpSpPr>
          <p:grpSpPr>
            <a:xfrm>
              <a:off x="617826" y="3143100"/>
              <a:ext cx="2507770" cy="1463750"/>
              <a:chOff x="608301" y="1561950"/>
              <a:chExt cx="2507770" cy="1463750"/>
            </a:xfrm>
          </p:grpSpPr>
          <p:sp>
            <p:nvSpPr>
              <p:cNvPr id="178" name="Google Shape;178;p32"/>
              <p:cNvSpPr/>
              <p:nvPr/>
            </p:nvSpPr>
            <p:spPr>
              <a:xfrm>
                <a:off x="632875" y="1840375"/>
                <a:ext cx="2483196" cy="1185325"/>
              </a:xfrm>
              <a:custGeom>
                <a:avLst/>
                <a:gdLst/>
                <a:ahLst/>
                <a:cxnLst/>
                <a:rect l="l" t="t" r="r" b="b"/>
                <a:pathLst>
                  <a:path w="56308" h="29995" extrusionOk="0">
                    <a:moveTo>
                      <a:pt x="25997" y="0"/>
                    </a:moveTo>
                    <a:cubicBezTo>
                      <a:pt x="25091" y="0"/>
                      <a:pt x="24186" y="26"/>
                      <a:pt x="23284" y="84"/>
                    </a:cubicBezTo>
                    <a:cubicBezTo>
                      <a:pt x="20982" y="251"/>
                      <a:pt x="18647" y="251"/>
                      <a:pt x="16312" y="351"/>
                    </a:cubicBezTo>
                    <a:cubicBezTo>
                      <a:pt x="14845" y="418"/>
                      <a:pt x="13377" y="618"/>
                      <a:pt x="11909" y="785"/>
                    </a:cubicBezTo>
                    <a:cubicBezTo>
                      <a:pt x="10869" y="904"/>
                      <a:pt x="9855" y="1234"/>
                      <a:pt x="8798" y="1234"/>
                    </a:cubicBezTo>
                    <a:cubicBezTo>
                      <a:pt x="8668" y="1234"/>
                      <a:pt x="8538" y="1229"/>
                      <a:pt x="8407" y="1218"/>
                    </a:cubicBezTo>
                    <a:cubicBezTo>
                      <a:pt x="8240" y="1198"/>
                      <a:pt x="8075" y="1188"/>
                      <a:pt x="7911" y="1188"/>
                    </a:cubicBezTo>
                    <a:cubicBezTo>
                      <a:pt x="6763" y="1188"/>
                      <a:pt x="5680" y="1648"/>
                      <a:pt x="4571" y="1852"/>
                    </a:cubicBezTo>
                    <a:cubicBezTo>
                      <a:pt x="3436" y="2019"/>
                      <a:pt x="2536" y="2519"/>
                      <a:pt x="1735" y="3420"/>
                    </a:cubicBezTo>
                    <a:cubicBezTo>
                      <a:pt x="1101" y="4120"/>
                      <a:pt x="701" y="4854"/>
                      <a:pt x="668" y="5688"/>
                    </a:cubicBezTo>
                    <a:cubicBezTo>
                      <a:pt x="601" y="7856"/>
                      <a:pt x="268" y="9991"/>
                      <a:pt x="268" y="12160"/>
                    </a:cubicBezTo>
                    <a:cubicBezTo>
                      <a:pt x="268" y="12360"/>
                      <a:pt x="268" y="12560"/>
                      <a:pt x="234" y="12760"/>
                    </a:cubicBezTo>
                    <a:cubicBezTo>
                      <a:pt x="1" y="14795"/>
                      <a:pt x="101" y="16830"/>
                      <a:pt x="167" y="18864"/>
                    </a:cubicBezTo>
                    <a:cubicBezTo>
                      <a:pt x="234" y="20599"/>
                      <a:pt x="501" y="22267"/>
                      <a:pt x="634" y="24001"/>
                    </a:cubicBezTo>
                    <a:cubicBezTo>
                      <a:pt x="801" y="25703"/>
                      <a:pt x="1368" y="27270"/>
                      <a:pt x="2336" y="28671"/>
                    </a:cubicBezTo>
                    <a:cubicBezTo>
                      <a:pt x="2803" y="29405"/>
                      <a:pt x="3436" y="29906"/>
                      <a:pt x="4337" y="29972"/>
                    </a:cubicBezTo>
                    <a:cubicBezTo>
                      <a:pt x="4600" y="29986"/>
                      <a:pt x="4856" y="29994"/>
                      <a:pt x="5112" y="29994"/>
                    </a:cubicBezTo>
                    <a:cubicBezTo>
                      <a:pt x="5474" y="29994"/>
                      <a:pt x="5834" y="29978"/>
                      <a:pt x="6205" y="29939"/>
                    </a:cubicBezTo>
                    <a:cubicBezTo>
                      <a:pt x="7006" y="29839"/>
                      <a:pt x="7840" y="29672"/>
                      <a:pt x="8640" y="29672"/>
                    </a:cubicBezTo>
                    <a:cubicBezTo>
                      <a:pt x="10542" y="29672"/>
                      <a:pt x="12410" y="29439"/>
                      <a:pt x="14311" y="29372"/>
                    </a:cubicBezTo>
                    <a:cubicBezTo>
                      <a:pt x="16246" y="29305"/>
                      <a:pt x="18180" y="29105"/>
                      <a:pt x="20148" y="29105"/>
                    </a:cubicBezTo>
                    <a:cubicBezTo>
                      <a:pt x="21383" y="29105"/>
                      <a:pt x="22617" y="28938"/>
                      <a:pt x="23851" y="28872"/>
                    </a:cubicBezTo>
                    <a:cubicBezTo>
                      <a:pt x="25953" y="28771"/>
                      <a:pt x="28021" y="28638"/>
                      <a:pt x="30122" y="28571"/>
                    </a:cubicBezTo>
                    <a:cubicBezTo>
                      <a:pt x="30483" y="28565"/>
                      <a:pt x="30843" y="28563"/>
                      <a:pt x="31203" y="28563"/>
                    </a:cubicBezTo>
                    <a:cubicBezTo>
                      <a:pt x="32878" y="28563"/>
                      <a:pt x="34552" y="28622"/>
                      <a:pt x="36227" y="28705"/>
                    </a:cubicBezTo>
                    <a:cubicBezTo>
                      <a:pt x="36740" y="28740"/>
                      <a:pt x="37250" y="28754"/>
                      <a:pt x="37760" y="28754"/>
                    </a:cubicBezTo>
                    <a:cubicBezTo>
                      <a:pt x="39172" y="28754"/>
                      <a:pt x="40576" y="28645"/>
                      <a:pt x="41997" y="28571"/>
                    </a:cubicBezTo>
                    <a:cubicBezTo>
                      <a:pt x="42303" y="28560"/>
                      <a:pt x="42608" y="28555"/>
                      <a:pt x="42913" y="28555"/>
                    </a:cubicBezTo>
                    <a:cubicBezTo>
                      <a:pt x="44071" y="28555"/>
                      <a:pt x="45228" y="28621"/>
                      <a:pt x="46385" y="28621"/>
                    </a:cubicBezTo>
                    <a:cubicBezTo>
                      <a:pt x="46691" y="28621"/>
                      <a:pt x="46996" y="28616"/>
                      <a:pt x="47301" y="28605"/>
                    </a:cubicBezTo>
                    <a:cubicBezTo>
                      <a:pt x="49102" y="28538"/>
                      <a:pt x="50837" y="28138"/>
                      <a:pt x="52572" y="27571"/>
                    </a:cubicBezTo>
                    <a:cubicBezTo>
                      <a:pt x="53439" y="27304"/>
                      <a:pt x="54006" y="26703"/>
                      <a:pt x="54440" y="25936"/>
                    </a:cubicBezTo>
                    <a:cubicBezTo>
                      <a:pt x="55540" y="24068"/>
                      <a:pt x="55507" y="22033"/>
                      <a:pt x="55474" y="19999"/>
                    </a:cubicBezTo>
                    <a:cubicBezTo>
                      <a:pt x="55474" y="19832"/>
                      <a:pt x="55374" y="19665"/>
                      <a:pt x="55374" y="19465"/>
                    </a:cubicBezTo>
                    <a:cubicBezTo>
                      <a:pt x="55540" y="17964"/>
                      <a:pt x="55607" y="16429"/>
                      <a:pt x="55740" y="14895"/>
                    </a:cubicBezTo>
                    <a:cubicBezTo>
                      <a:pt x="55974" y="12860"/>
                      <a:pt x="56207" y="10859"/>
                      <a:pt x="56074" y="8824"/>
                    </a:cubicBezTo>
                    <a:cubicBezTo>
                      <a:pt x="56074" y="8590"/>
                      <a:pt x="56074" y="8323"/>
                      <a:pt x="56107" y="8090"/>
                    </a:cubicBezTo>
                    <a:cubicBezTo>
                      <a:pt x="56308" y="6789"/>
                      <a:pt x="56207" y="5455"/>
                      <a:pt x="55907" y="4154"/>
                    </a:cubicBezTo>
                    <a:cubicBezTo>
                      <a:pt x="55774" y="3453"/>
                      <a:pt x="55407" y="2920"/>
                      <a:pt x="54873" y="2453"/>
                    </a:cubicBezTo>
                    <a:cubicBezTo>
                      <a:pt x="54573" y="2186"/>
                      <a:pt x="54239" y="1886"/>
                      <a:pt x="53872" y="1719"/>
                    </a:cubicBezTo>
                    <a:cubicBezTo>
                      <a:pt x="53205" y="1419"/>
                      <a:pt x="52605" y="918"/>
                      <a:pt x="51804" y="885"/>
                    </a:cubicBezTo>
                    <a:cubicBezTo>
                      <a:pt x="49269" y="751"/>
                      <a:pt x="46767" y="585"/>
                      <a:pt x="44266" y="518"/>
                    </a:cubicBezTo>
                    <a:cubicBezTo>
                      <a:pt x="39829" y="418"/>
                      <a:pt x="35426" y="551"/>
                      <a:pt x="30989" y="218"/>
                    </a:cubicBezTo>
                    <a:cubicBezTo>
                      <a:pt x="29344" y="88"/>
                      <a:pt x="27671" y="0"/>
                      <a:pt x="25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2"/>
              <p:cNvSpPr/>
              <p:nvPr/>
            </p:nvSpPr>
            <p:spPr>
              <a:xfrm>
                <a:off x="608301" y="1561950"/>
                <a:ext cx="486369" cy="431585"/>
              </a:xfrm>
              <a:custGeom>
                <a:avLst/>
                <a:gdLst/>
                <a:ahLst/>
                <a:cxnLst/>
                <a:rect l="l" t="t" r="r" b="b"/>
                <a:pathLst>
                  <a:path w="19715" h="20900" extrusionOk="0">
                    <a:moveTo>
                      <a:pt x="9613" y="1"/>
                    </a:moveTo>
                    <a:cubicBezTo>
                      <a:pt x="8599" y="1"/>
                      <a:pt x="7632" y="282"/>
                      <a:pt x="6739" y="803"/>
                    </a:cubicBezTo>
                    <a:cubicBezTo>
                      <a:pt x="4604" y="2037"/>
                      <a:pt x="3136" y="3839"/>
                      <a:pt x="2269" y="6140"/>
                    </a:cubicBezTo>
                    <a:cubicBezTo>
                      <a:pt x="1435" y="8342"/>
                      <a:pt x="601" y="10543"/>
                      <a:pt x="301" y="12912"/>
                    </a:cubicBezTo>
                    <a:cubicBezTo>
                      <a:pt x="168" y="13846"/>
                      <a:pt x="67" y="14746"/>
                      <a:pt x="201" y="15647"/>
                    </a:cubicBezTo>
                    <a:cubicBezTo>
                      <a:pt x="334" y="16381"/>
                      <a:pt x="334" y="17048"/>
                      <a:pt x="134" y="17749"/>
                    </a:cubicBezTo>
                    <a:cubicBezTo>
                      <a:pt x="1" y="18282"/>
                      <a:pt x="134" y="18582"/>
                      <a:pt x="568" y="18849"/>
                    </a:cubicBezTo>
                    <a:cubicBezTo>
                      <a:pt x="1135" y="19216"/>
                      <a:pt x="1735" y="19583"/>
                      <a:pt x="2236" y="20017"/>
                    </a:cubicBezTo>
                    <a:cubicBezTo>
                      <a:pt x="2912" y="20626"/>
                      <a:pt x="3634" y="20899"/>
                      <a:pt x="4423" y="20899"/>
                    </a:cubicBezTo>
                    <a:cubicBezTo>
                      <a:pt x="4801" y="20899"/>
                      <a:pt x="5194" y="20836"/>
                      <a:pt x="5605" y="20717"/>
                    </a:cubicBezTo>
                    <a:cubicBezTo>
                      <a:pt x="7339" y="20150"/>
                      <a:pt x="9141" y="19850"/>
                      <a:pt x="10942" y="19483"/>
                    </a:cubicBezTo>
                    <a:cubicBezTo>
                      <a:pt x="12543" y="19150"/>
                      <a:pt x="14244" y="19216"/>
                      <a:pt x="15845" y="18816"/>
                    </a:cubicBezTo>
                    <a:cubicBezTo>
                      <a:pt x="16246" y="18516"/>
                      <a:pt x="16646" y="18249"/>
                      <a:pt x="17013" y="17949"/>
                    </a:cubicBezTo>
                    <a:cubicBezTo>
                      <a:pt x="17280" y="17749"/>
                      <a:pt x="17580" y="17482"/>
                      <a:pt x="17580" y="17115"/>
                    </a:cubicBezTo>
                    <a:cubicBezTo>
                      <a:pt x="17613" y="16247"/>
                      <a:pt x="18214" y="15747"/>
                      <a:pt x="18781" y="15247"/>
                    </a:cubicBezTo>
                    <a:cubicBezTo>
                      <a:pt x="19081" y="14313"/>
                      <a:pt x="19348" y="13379"/>
                      <a:pt x="19515" y="12445"/>
                    </a:cubicBezTo>
                    <a:cubicBezTo>
                      <a:pt x="19581" y="12011"/>
                      <a:pt x="19715" y="11577"/>
                      <a:pt x="19648" y="11144"/>
                    </a:cubicBezTo>
                    <a:cubicBezTo>
                      <a:pt x="19515" y="9476"/>
                      <a:pt x="19114" y="7942"/>
                      <a:pt x="17914" y="6707"/>
                    </a:cubicBezTo>
                    <a:cubicBezTo>
                      <a:pt x="17346" y="6340"/>
                      <a:pt x="16946" y="5807"/>
                      <a:pt x="16479" y="5340"/>
                    </a:cubicBezTo>
                    <a:cubicBezTo>
                      <a:pt x="16346" y="5173"/>
                      <a:pt x="16246" y="4939"/>
                      <a:pt x="16212" y="4706"/>
                    </a:cubicBezTo>
                    <a:cubicBezTo>
                      <a:pt x="16112" y="3872"/>
                      <a:pt x="15845" y="3138"/>
                      <a:pt x="15312" y="2504"/>
                    </a:cubicBezTo>
                    <a:cubicBezTo>
                      <a:pt x="15245" y="2404"/>
                      <a:pt x="15278" y="2271"/>
                      <a:pt x="15245" y="2137"/>
                    </a:cubicBezTo>
                    <a:cubicBezTo>
                      <a:pt x="15178" y="2104"/>
                      <a:pt x="15078" y="2071"/>
                      <a:pt x="15011" y="2037"/>
                    </a:cubicBezTo>
                    <a:lnTo>
                      <a:pt x="14978" y="2037"/>
                    </a:lnTo>
                    <a:cubicBezTo>
                      <a:pt x="13977" y="1003"/>
                      <a:pt x="12810" y="303"/>
                      <a:pt x="11376" y="169"/>
                    </a:cubicBezTo>
                    <a:cubicBezTo>
                      <a:pt x="11142" y="136"/>
                      <a:pt x="10909" y="136"/>
                      <a:pt x="10675" y="103"/>
                    </a:cubicBezTo>
                    <a:cubicBezTo>
                      <a:pt x="10316" y="34"/>
                      <a:pt x="9962" y="1"/>
                      <a:pt x="96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6" name="Google Shape;236;p32"/>
            <p:cNvSpPr txBox="1"/>
            <p:nvPr/>
          </p:nvSpPr>
          <p:spPr>
            <a:xfrm>
              <a:off x="713745" y="3555910"/>
              <a:ext cx="2185834" cy="932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Qual seria a melhor forma de transformar essa ideia em um </a:t>
              </a:r>
              <a:r>
                <a:rPr lang="pt-BR" sz="12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produto escalável </a:t>
              </a: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 </a:t>
              </a:r>
              <a:r>
                <a:rPr lang="pt-BR" sz="1200" b="1" i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self </a:t>
              </a:r>
              <a:r>
                <a:rPr lang="pt-BR" sz="1200" b="1" i="1" dirty="0" err="1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r>
                <a:rPr lang="pt-BR" sz="1200" i="1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lang="pt-BR" sz="12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3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229" grpId="0" animBg="1"/>
      <p:bldP spid="230" grpId="0" animBg="1"/>
      <p:bldP spid="231" grpId="0" animBg="1"/>
      <p:bldP spid="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estruturação da ideia</a:t>
            </a:r>
            <a:endParaRPr dirty="0"/>
          </a:p>
        </p:txBody>
      </p:sp>
      <p:sp>
        <p:nvSpPr>
          <p:cNvPr id="1101" name="Google Shape;1101;p44"/>
          <p:cNvSpPr/>
          <p:nvPr/>
        </p:nvSpPr>
        <p:spPr>
          <a:xfrm>
            <a:off x="4269259" y="4564673"/>
            <a:ext cx="647261" cy="160560"/>
          </a:xfrm>
          <a:custGeom>
            <a:avLst/>
            <a:gdLst/>
            <a:ahLst/>
            <a:cxnLst/>
            <a:rect l="l" t="t" r="r" b="b"/>
            <a:pathLst>
              <a:path w="22817" h="5660" extrusionOk="0">
                <a:moveTo>
                  <a:pt x="0" y="1"/>
                </a:moveTo>
                <a:cubicBezTo>
                  <a:pt x="467" y="901"/>
                  <a:pt x="1068" y="1802"/>
                  <a:pt x="1701" y="2536"/>
                </a:cubicBezTo>
                <a:cubicBezTo>
                  <a:pt x="2602" y="3570"/>
                  <a:pt x="3936" y="4137"/>
                  <a:pt x="5204" y="4604"/>
                </a:cubicBezTo>
                <a:cubicBezTo>
                  <a:pt x="7298" y="5378"/>
                  <a:pt x="9465" y="5659"/>
                  <a:pt x="11665" y="5659"/>
                </a:cubicBezTo>
                <a:cubicBezTo>
                  <a:pt x="12023" y="5659"/>
                  <a:pt x="12383" y="5652"/>
                  <a:pt x="12743" y="5638"/>
                </a:cubicBezTo>
                <a:cubicBezTo>
                  <a:pt x="14077" y="5605"/>
                  <a:pt x="15411" y="5471"/>
                  <a:pt x="16712" y="5304"/>
                </a:cubicBezTo>
                <a:cubicBezTo>
                  <a:pt x="18013" y="5104"/>
                  <a:pt x="19381" y="4904"/>
                  <a:pt x="20415" y="4003"/>
                </a:cubicBezTo>
                <a:cubicBezTo>
                  <a:pt x="21315" y="3270"/>
                  <a:pt x="21916" y="2235"/>
                  <a:pt x="22483" y="1235"/>
                </a:cubicBezTo>
                <a:cubicBezTo>
                  <a:pt x="22583" y="1001"/>
                  <a:pt x="22716" y="768"/>
                  <a:pt x="22816" y="534"/>
                </a:cubicBezTo>
                <a:lnTo>
                  <a:pt x="22816" y="534"/>
                </a:lnTo>
                <a:cubicBezTo>
                  <a:pt x="20782" y="1201"/>
                  <a:pt x="18413" y="1368"/>
                  <a:pt x="16979" y="1502"/>
                </a:cubicBezTo>
                <a:cubicBezTo>
                  <a:pt x="15582" y="1651"/>
                  <a:pt x="14185" y="1716"/>
                  <a:pt x="12787" y="1716"/>
                </a:cubicBezTo>
                <a:cubicBezTo>
                  <a:pt x="11683" y="1716"/>
                  <a:pt x="10578" y="1675"/>
                  <a:pt x="9474" y="1602"/>
                </a:cubicBezTo>
                <a:cubicBezTo>
                  <a:pt x="7172" y="1468"/>
                  <a:pt x="4804" y="1301"/>
                  <a:pt x="2535" y="734"/>
                </a:cubicBezTo>
                <a:cubicBezTo>
                  <a:pt x="1768" y="568"/>
                  <a:pt x="867" y="334"/>
                  <a:pt x="0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4"/>
          <p:cNvSpPr/>
          <p:nvPr/>
        </p:nvSpPr>
        <p:spPr>
          <a:xfrm>
            <a:off x="4177459" y="4138837"/>
            <a:ext cx="842203" cy="431895"/>
          </a:xfrm>
          <a:custGeom>
            <a:avLst/>
            <a:gdLst/>
            <a:ahLst/>
            <a:cxnLst/>
            <a:rect l="l" t="t" r="r" b="b"/>
            <a:pathLst>
              <a:path w="29689" h="15225" extrusionOk="0">
                <a:moveTo>
                  <a:pt x="28721" y="1"/>
                </a:moveTo>
                <a:cubicBezTo>
                  <a:pt x="28421" y="401"/>
                  <a:pt x="28054" y="801"/>
                  <a:pt x="27620" y="1202"/>
                </a:cubicBezTo>
                <a:cubicBezTo>
                  <a:pt x="25686" y="2970"/>
                  <a:pt x="23117" y="3837"/>
                  <a:pt x="20515" y="4237"/>
                </a:cubicBezTo>
                <a:cubicBezTo>
                  <a:pt x="19214" y="4437"/>
                  <a:pt x="17913" y="4771"/>
                  <a:pt x="16579" y="4804"/>
                </a:cubicBezTo>
                <a:cubicBezTo>
                  <a:pt x="15178" y="4804"/>
                  <a:pt x="13744" y="4637"/>
                  <a:pt x="12343" y="4604"/>
                </a:cubicBezTo>
                <a:cubicBezTo>
                  <a:pt x="10575" y="4571"/>
                  <a:pt x="8740" y="4337"/>
                  <a:pt x="7039" y="3904"/>
                </a:cubicBezTo>
                <a:cubicBezTo>
                  <a:pt x="5037" y="3437"/>
                  <a:pt x="3136" y="2603"/>
                  <a:pt x="1568" y="1168"/>
                </a:cubicBezTo>
                <a:cubicBezTo>
                  <a:pt x="1468" y="1102"/>
                  <a:pt x="1368" y="1002"/>
                  <a:pt x="1268" y="901"/>
                </a:cubicBezTo>
                <a:cubicBezTo>
                  <a:pt x="501" y="1368"/>
                  <a:pt x="1" y="2136"/>
                  <a:pt x="101" y="3070"/>
                </a:cubicBezTo>
                <a:cubicBezTo>
                  <a:pt x="1535" y="4904"/>
                  <a:pt x="3903" y="6105"/>
                  <a:pt x="6105" y="6739"/>
                </a:cubicBezTo>
                <a:cubicBezTo>
                  <a:pt x="8707" y="7506"/>
                  <a:pt x="11442" y="7906"/>
                  <a:pt x="14177" y="7940"/>
                </a:cubicBezTo>
                <a:cubicBezTo>
                  <a:pt x="14544" y="7940"/>
                  <a:pt x="14511" y="8474"/>
                  <a:pt x="14177" y="8474"/>
                </a:cubicBezTo>
                <a:cubicBezTo>
                  <a:pt x="13625" y="8483"/>
                  <a:pt x="13044" y="8491"/>
                  <a:pt x="12444" y="8491"/>
                </a:cubicBezTo>
                <a:cubicBezTo>
                  <a:pt x="8773" y="8491"/>
                  <a:pt x="4398" y="8189"/>
                  <a:pt x="1502" y="6038"/>
                </a:cubicBezTo>
                <a:cubicBezTo>
                  <a:pt x="1368" y="6505"/>
                  <a:pt x="968" y="6806"/>
                  <a:pt x="801" y="7339"/>
                </a:cubicBezTo>
                <a:cubicBezTo>
                  <a:pt x="601" y="7873"/>
                  <a:pt x="968" y="8273"/>
                  <a:pt x="1368" y="8674"/>
                </a:cubicBezTo>
                <a:cubicBezTo>
                  <a:pt x="5838" y="10608"/>
                  <a:pt x="10842" y="10942"/>
                  <a:pt x="15645" y="11209"/>
                </a:cubicBezTo>
                <a:cubicBezTo>
                  <a:pt x="16012" y="11209"/>
                  <a:pt x="16012" y="11776"/>
                  <a:pt x="15645" y="11776"/>
                </a:cubicBezTo>
                <a:cubicBezTo>
                  <a:pt x="15098" y="11780"/>
                  <a:pt x="14551" y="11783"/>
                  <a:pt x="14003" y="11783"/>
                </a:cubicBezTo>
                <a:cubicBezTo>
                  <a:pt x="9906" y="11783"/>
                  <a:pt x="5802" y="11589"/>
                  <a:pt x="2035" y="9941"/>
                </a:cubicBezTo>
                <a:cubicBezTo>
                  <a:pt x="1969" y="10675"/>
                  <a:pt x="1301" y="11309"/>
                  <a:pt x="1568" y="12043"/>
                </a:cubicBezTo>
                <a:cubicBezTo>
                  <a:pt x="1902" y="12943"/>
                  <a:pt x="2969" y="13377"/>
                  <a:pt x="3770" y="13711"/>
                </a:cubicBezTo>
                <a:cubicBezTo>
                  <a:pt x="5605" y="14511"/>
                  <a:pt x="7639" y="14778"/>
                  <a:pt x="9607" y="14945"/>
                </a:cubicBezTo>
                <a:cubicBezTo>
                  <a:pt x="11598" y="15115"/>
                  <a:pt x="13614" y="15224"/>
                  <a:pt x="15625" y="15224"/>
                </a:cubicBezTo>
                <a:cubicBezTo>
                  <a:pt x="17558" y="15224"/>
                  <a:pt x="19486" y="15123"/>
                  <a:pt x="21382" y="14878"/>
                </a:cubicBezTo>
                <a:cubicBezTo>
                  <a:pt x="23217" y="14645"/>
                  <a:pt x="25552" y="14411"/>
                  <a:pt x="27087" y="13344"/>
                </a:cubicBezTo>
                <a:cubicBezTo>
                  <a:pt x="27854" y="12810"/>
                  <a:pt x="28421" y="11976"/>
                  <a:pt x="28254" y="11042"/>
                </a:cubicBezTo>
                <a:cubicBezTo>
                  <a:pt x="28221" y="10742"/>
                  <a:pt x="28154" y="10508"/>
                  <a:pt x="28087" y="10275"/>
                </a:cubicBezTo>
                <a:cubicBezTo>
                  <a:pt x="25786" y="11609"/>
                  <a:pt x="22617" y="11642"/>
                  <a:pt x="20115" y="11943"/>
                </a:cubicBezTo>
                <a:cubicBezTo>
                  <a:pt x="20095" y="11945"/>
                  <a:pt x="20076" y="11946"/>
                  <a:pt x="20058" y="11946"/>
                </a:cubicBezTo>
                <a:cubicBezTo>
                  <a:pt x="19582" y="11946"/>
                  <a:pt x="19601" y="11140"/>
                  <a:pt x="20115" y="11075"/>
                </a:cubicBezTo>
                <a:cubicBezTo>
                  <a:pt x="21616" y="10975"/>
                  <a:pt x="23117" y="10842"/>
                  <a:pt x="24551" y="10408"/>
                </a:cubicBezTo>
                <a:cubicBezTo>
                  <a:pt x="25919" y="10008"/>
                  <a:pt x="27120" y="9341"/>
                  <a:pt x="28354" y="8674"/>
                </a:cubicBezTo>
                <a:cubicBezTo>
                  <a:pt x="28788" y="8007"/>
                  <a:pt x="29388" y="7473"/>
                  <a:pt x="29188" y="6606"/>
                </a:cubicBezTo>
                <a:cubicBezTo>
                  <a:pt x="29155" y="6472"/>
                  <a:pt x="29088" y="6372"/>
                  <a:pt x="29055" y="6272"/>
                </a:cubicBezTo>
                <a:cubicBezTo>
                  <a:pt x="26419" y="7573"/>
                  <a:pt x="23184" y="7740"/>
                  <a:pt x="20315" y="7840"/>
                </a:cubicBezTo>
                <a:cubicBezTo>
                  <a:pt x="20082" y="7840"/>
                  <a:pt x="20015" y="7439"/>
                  <a:pt x="20248" y="7406"/>
                </a:cubicBezTo>
                <a:cubicBezTo>
                  <a:pt x="23351" y="6939"/>
                  <a:pt x="26253" y="6439"/>
                  <a:pt x="29021" y="5004"/>
                </a:cubicBezTo>
                <a:cubicBezTo>
                  <a:pt x="29055" y="4871"/>
                  <a:pt x="29121" y="4738"/>
                  <a:pt x="29155" y="4604"/>
                </a:cubicBezTo>
                <a:cubicBezTo>
                  <a:pt x="29688" y="3003"/>
                  <a:pt x="29488" y="1435"/>
                  <a:pt x="287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4"/>
          <p:cNvSpPr/>
          <p:nvPr/>
        </p:nvSpPr>
        <p:spPr>
          <a:xfrm>
            <a:off x="4611808" y="3055168"/>
            <a:ext cx="925461" cy="1180201"/>
          </a:xfrm>
          <a:custGeom>
            <a:avLst/>
            <a:gdLst/>
            <a:ahLst/>
            <a:cxnLst/>
            <a:rect l="l" t="t" r="r" b="b"/>
            <a:pathLst>
              <a:path w="32624" h="41604" extrusionOk="0">
                <a:moveTo>
                  <a:pt x="15606" y="0"/>
                </a:moveTo>
                <a:cubicBezTo>
                  <a:pt x="10400" y="0"/>
                  <a:pt x="5213" y="83"/>
                  <a:pt x="0" y="140"/>
                </a:cubicBezTo>
                <a:cubicBezTo>
                  <a:pt x="101" y="7245"/>
                  <a:pt x="201" y="14350"/>
                  <a:pt x="301" y="21455"/>
                </a:cubicBezTo>
                <a:lnTo>
                  <a:pt x="334" y="21455"/>
                </a:lnTo>
                <a:cubicBezTo>
                  <a:pt x="401" y="28194"/>
                  <a:pt x="434" y="34898"/>
                  <a:pt x="467" y="41603"/>
                </a:cubicBezTo>
                <a:cubicBezTo>
                  <a:pt x="1735" y="41603"/>
                  <a:pt x="2969" y="41503"/>
                  <a:pt x="4203" y="41303"/>
                </a:cubicBezTo>
                <a:cubicBezTo>
                  <a:pt x="6639" y="40936"/>
                  <a:pt x="9140" y="40002"/>
                  <a:pt x="11075" y="38134"/>
                </a:cubicBezTo>
                <a:cubicBezTo>
                  <a:pt x="14611" y="34765"/>
                  <a:pt x="14744" y="31729"/>
                  <a:pt x="15345" y="26993"/>
                </a:cubicBezTo>
                <a:cubicBezTo>
                  <a:pt x="15445" y="26192"/>
                  <a:pt x="16145" y="25558"/>
                  <a:pt x="16312" y="24791"/>
                </a:cubicBezTo>
                <a:cubicBezTo>
                  <a:pt x="16314" y="24791"/>
                  <a:pt x="16316" y="24791"/>
                  <a:pt x="16318" y="24791"/>
                </a:cubicBezTo>
                <a:cubicBezTo>
                  <a:pt x="16696" y="24791"/>
                  <a:pt x="15539" y="21788"/>
                  <a:pt x="15867" y="21788"/>
                </a:cubicBezTo>
                <a:cubicBezTo>
                  <a:pt x="15871" y="21788"/>
                  <a:pt x="15875" y="21788"/>
                  <a:pt x="15878" y="21789"/>
                </a:cubicBezTo>
                <a:cubicBezTo>
                  <a:pt x="16913" y="19487"/>
                  <a:pt x="18314" y="17353"/>
                  <a:pt x="19948" y="15451"/>
                </a:cubicBezTo>
                <a:cubicBezTo>
                  <a:pt x="22783" y="12115"/>
                  <a:pt x="26219" y="9313"/>
                  <a:pt x="29021" y="5911"/>
                </a:cubicBezTo>
                <a:cubicBezTo>
                  <a:pt x="30422" y="4176"/>
                  <a:pt x="31623" y="2308"/>
                  <a:pt x="32624" y="340"/>
                </a:cubicBezTo>
                <a:cubicBezTo>
                  <a:pt x="27754" y="274"/>
                  <a:pt x="22917" y="40"/>
                  <a:pt x="18080" y="7"/>
                </a:cubicBezTo>
                <a:cubicBezTo>
                  <a:pt x="17255" y="2"/>
                  <a:pt x="16430" y="0"/>
                  <a:pt x="15606" y="0"/>
                </a:cubicBezTo>
                <a:close/>
              </a:path>
            </a:pathLst>
          </a:custGeom>
          <a:solidFill>
            <a:srgbClr val="FDC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4"/>
          <p:cNvSpPr/>
          <p:nvPr/>
        </p:nvSpPr>
        <p:spPr>
          <a:xfrm>
            <a:off x="4606134" y="2328600"/>
            <a:ext cx="1033343" cy="712563"/>
          </a:xfrm>
          <a:custGeom>
            <a:avLst/>
            <a:gdLst/>
            <a:ahLst/>
            <a:cxnLst/>
            <a:rect l="l" t="t" r="r" b="b"/>
            <a:pathLst>
              <a:path w="36427" h="25119" extrusionOk="0">
                <a:moveTo>
                  <a:pt x="34" y="0"/>
                </a:moveTo>
                <a:lnTo>
                  <a:pt x="34" y="0"/>
                </a:lnTo>
                <a:cubicBezTo>
                  <a:pt x="167" y="5004"/>
                  <a:pt x="267" y="10041"/>
                  <a:pt x="0" y="15045"/>
                </a:cubicBezTo>
                <a:cubicBezTo>
                  <a:pt x="100" y="18280"/>
                  <a:pt x="167" y="21549"/>
                  <a:pt x="200" y="24818"/>
                </a:cubicBezTo>
                <a:cubicBezTo>
                  <a:pt x="2269" y="24785"/>
                  <a:pt x="4337" y="24751"/>
                  <a:pt x="6438" y="24751"/>
                </a:cubicBezTo>
                <a:cubicBezTo>
                  <a:pt x="9622" y="24728"/>
                  <a:pt x="12790" y="24704"/>
                  <a:pt x="15965" y="24704"/>
                </a:cubicBezTo>
                <a:cubicBezTo>
                  <a:pt x="17279" y="24704"/>
                  <a:pt x="18596" y="24708"/>
                  <a:pt x="19915" y="24718"/>
                </a:cubicBezTo>
                <a:cubicBezTo>
                  <a:pt x="24351" y="24785"/>
                  <a:pt x="28821" y="24751"/>
                  <a:pt x="33224" y="25118"/>
                </a:cubicBezTo>
                <a:cubicBezTo>
                  <a:pt x="34058" y="23317"/>
                  <a:pt x="34725" y="21449"/>
                  <a:pt x="35259" y="19514"/>
                </a:cubicBezTo>
                <a:cubicBezTo>
                  <a:pt x="36426" y="15111"/>
                  <a:pt x="36426" y="10842"/>
                  <a:pt x="35659" y="6372"/>
                </a:cubicBezTo>
                <a:cubicBezTo>
                  <a:pt x="35359" y="4470"/>
                  <a:pt x="34992" y="2636"/>
                  <a:pt x="34492" y="801"/>
                </a:cubicBezTo>
                <a:cubicBezTo>
                  <a:pt x="29455" y="734"/>
                  <a:pt x="24418" y="467"/>
                  <a:pt x="19381" y="334"/>
                </a:cubicBezTo>
                <a:cubicBezTo>
                  <a:pt x="12943" y="134"/>
                  <a:pt x="6505" y="34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4"/>
          <p:cNvSpPr/>
          <p:nvPr/>
        </p:nvSpPr>
        <p:spPr>
          <a:xfrm>
            <a:off x="4591922" y="1534656"/>
            <a:ext cx="984154" cy="784475"/>
          </a:xfrm>
          <a:custGeom>
            <a:avLst/>
            <a:gdLst/>
            <a:ahLst/>
            <a:cxnLst/>
            <a:rect l="l" t="t" r="r" b="b"/>
            <a:pathLst>
              <a:path w="34693" h="27654" extrusionOk="0">
                <a:moveTo>
                  <a:pt x="1" y="1"/>
                </a:moveTo>
                <a:cubicBezTo>
                  <a:pt x="401" y="3670"/>
                  <a:pt x="201" y="7506"/>
                  <a:pt x="268" y="11209"/>
                </a:cubicBezTo>
                <a:lnTo>
                  <a:pt x="435" y="22217"/>
                </a:lnTo>
                <a:cubicBezTo>
                  <a:pt x="435" y="23784"/>
                  <a:pt x="468" y="25352"/>
                  <a:pt x="535" y="26920"/>
                </a:cubicBezTo>
                <a:cubicBezTo>
                  <a:pt x="3003" y="26953"/>
                  <a:pt x="5472" y="26987"/>
                  <a:pt x="7940" y="26987"/>
                </a:cubicBezTo>
                <a:cubicBezTo>
                  <a:pt x="16846" y="27087"/>
                  <a:pt x="25786" y="27087"/>
                  <a:pt x="34692" y="27654"/>
                </a:cubicBezTo>
                <a:cubicBezTo>
                  <a:pt x="34125" y="25786"/>
                  <a:pt x="33458" y="23951"/>
                  <a:pt x="32591" y="22183"/>
                </a:cubicBezTo>
                <a:cubicBezTo>
                  <a:pt x="30756" y="18314"/>
                  <a:pt x="28355" y="14811"/>
                  <a:pt x="25386" y="11742"/>
                </a:cubicBezTo>
                <a:cubicBezTo>
                  <a:pt x="18748" y="4904"/>
                  <a:pt x="9641" y="534"/>
                  <a:pt x="101" y="1"/>
                </a:cubicBezTo>
                <a:close/>
              </a:path>
            </a:pathLst>
          </a:custGeom>
          <a:solidFill>
            <a:srgbClr val="D0A4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4"/>
          <p:cNvSpPr/>
          <p:nvPr/>
        </p:nvSpPr>
        <p:spPr>
          <a:xfrm>
            <a:off x="3635226" y="3042090"/>
            <a:ext cx="961431" cy="1193279"/>
          </a:xfrm>
          <a:custGeom>
            <a:avLst/>
            <a:gdLst/>
            <a:ahLst/>
            <a:cxnLst/>
            <a:rect l="l" t="t" r="r" b="b"/>
            <a:pathLst>
              <a:path w="33892" h="42065" extrusionOk="0">
                <a:moveTo>
                  <a:pt x="1" y="1"/>
                </a:moveTo>
                <a:cubicBezTo>
                  <a:pt x="1068" y="2269"/>
                  <a:pt x="2403" y="4404"/>
                  <a:pt x="4004" y="6372"/>
                </a:cubicBezTo>
                <a:cubicBezTo>
                  <a:pt x="6772" y="9774"/>
                  <a:pt x="10208" y="12576"/>
                  <a:pt x="13077" y="15912"/>
                </a:cubicBezTo>
                <a:cubicBezTo>
                  <a:pt x="14711" y="17814"/>
                  <a:pt x="16112" y="19982"/>
                  <a:pt x="17146" y="22317"/>
                </a:cubicBezTo>
                <a:cubicBezTo>
                  <a:pt x="17149" y="22316"/>
                  <a:pt x="17152" y="22316"/>
                  <a:pt x="17155" y="22316"/>
                </a:cubicBezTo>
                <a:cubicBezTo>
                  <a:pt x="17453" y="22316"/>
                  <a:pt x="15949" y="24151"/>
                  <a:pt x="16279" y="24151"/>
                </a:cubicBezTo>
                <a:cubicBezTo>
                  <a:pt x="16479" y="25052"/>
                  <a:pt x="17547" y="25152"/>
                  <a:pt x="17680" y="26086"/>
                </a:cubicBezTo>
                <a:cubicBezTo>
                  <a:pt x="18281" y="30689"/>
                  <a:pt x="18347" y="36594"/>
                  <a:pt x="21883" y="39829"/>
                </a:cubicBezTo>
                <a:cubicBezTo>
                  <a:pt x="23117" y="40997"/>
                  <a:pt x="24719" y="41097"/>
                  <a:pt x="26253" y="41631"/>
                </a:cubicBezTo>
                <a:cubicBezTo>
                  <a:pt x="27821" y="42064"/>
                  <a:pt x="29288" y="41897"/>
                  <a:pt x="30956" y="41998"/>
                </a:cubicBezTo>
                <a:cubicBezTo>
                  <a:pt x="31924" y="42031"/>
                  <a:pt x="32891" y="42064"/>
                  <a:pt x="33892" y="42064"/>
                </a:cubicBezTo>
                <a:cubicBezTo>
                  <a:pt x="33858" y="37528"/>
                  <a:pt x="33825" y="32958"/>
                  <a:pt x="33858" y="28388"/>
                </a:cubicBezTo>
                <a:cubicBezTo>
                  <a:pt x="33858" y="25419"/>
                  <a:pt x="33858" y="22484"/>
                  <a:pt x="33825" y="19515"/>
                </a:cubicBezTo>
                <a:lnTo>
                  <a:pt x="33792" y="19515"/>
                </a:lnTo>
                <a:cubicBezTo>
                  <a:pt x="33725" y="13210"/>
                  <a:pt x="33558" y="6906"/>
                  <a:pt x="33525" y="601"/>
                </a:cubicBezTo>
                <a:cubicBezTo>
                  <a:pt x="30923" y="635"/>
                  <a:pt x="28321" y="668"/>
                  <a:pt x="25686" y="668"/>
                </a:cubicBezTo>
                <a:cubicBezTo>
                  <a:pt x="21183" y="668"/>
                  <a:pt x="16713" y="635"/>
                  <a:pt x="12210" y="535"/>
                </a:cubicBezTo>
                <a:cubicBezTo>
                  <a:pt x="8173" y="434"/>
                  <a:pt x="4037" y="434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4"/>
          <p:cNvSpPr/>
          <p:nvPr/>
        </p:nvSpPr>
        <p:spPr>
          <a:xfrm>
            <a:off x="3543454" y="2328827"/>
            <a:ext cx="1043754" cy="706209"/>
          </a:xfrm>
          <a:custGeom>
            <a:avLst/>
            <a:gdLst/>
            <a:ahLst/>
            <a:cxnLst/>
            <a:rect l="l" t="t" r="r" b="b"/>
            <a:pathLst>
              <a:path w="36794" h="24895" extrusionOk="0">
                <a:moveTo>
                  <a:pt x="32819" y="1"/>
                </a:moveTo>
                <a:cubicBezTo>
                  <a:pt x="31548" y="1"/>
                  <a:pt x="30272" y="9"/>
                  <a:pt x="28988" y="26"/>
                </a:cubicBezTo>
                <a:cubicBezTo>
                  <a:pt x="24384" y="59"/>
                  <a:pt x="19781" y="59"/>
                  <a:pt x="15178" y="93"/>
                </a:cubicBezTo>
                <a:cubicBezTo>
                  <a:pt x="12061" y="140"/>
                  <a:pt x="8926" y="257"/>
                  <a:pt x="5787" y="257"/>
                </a:cubicBezTo>
                <a:cubicBezTo>
                  <a:pt x="4559" y="257"/>
                  <a:pt x="3330" y="239"/>
                  <a:pt x="2102" y="193"/>
                </a:cubicBezTo>
                <a:cubicBezTo>
                  <a:pt x="1535" y="2227"/>
                  <a:pt x="1134" y="4262"/>
                  <a:pt x="767" y="6364"/>
                </a:cubicBezTo>
                <a:cubicBezTo>
                  <a:pt x="34" y="10867"/>
                  <a:pt x="0" y="15103"/>
                  <a:pt x="1201" y="19540"/>
                </a:cubicBezTo>
                <a:cubicBezTo>
                  <a:pt x="1635" y="21208"/>
                  <a:pt x="2202" y="22842"/>
                  <a:pt x="2902" y="24410"/>
                </a:cubicBezTo>
                <a:cubicBezTo>
                  <a:pt x="7639" y="24443"/>
                  <a:pt x="12376" y="24810"/>
                  <a:pt x="17112" y="24844"/>
                </a:cubicBezTo>
                <a:cubicBezTo>
                  <a:pt x="19515" y="24880"/>
                  <a:pt x="21923" y="24895"/>
                  <a:pt x="24332" y="24895"/>
                </a:cubicBezTo>
                <a:cubicBezTo>
                  <a:pt x="28476" y="24895"/>
                  <a:pt x="32625" y="24852"/>
                  <a:pt x="36760" y="24810"/>
                </a:cubicBezTo>
                <a:cubicBezTo>
                  <a:pt x="36760" y="22108"/>
                  <a:pt x="36760" y="19440"/>
                  <a:pt x="36793" y="16738"/>
                </a:cubicBezTo>
                <a:cubicBezTo>
                  <a:pt x="36793" y="16704"/>
                  <a:pt x="36760" y="16638"/>
                  <a:pt x="36760" y="16571"/>
                </a:cubicBezTo>
                <a:cubicBezTo>
                  <a:pt x="36760" y="11067"/>
                  <a:pt x="36693" y="5530"/>
                  <a:pt x="36626" y="26"/>
                </a:cubicBezTo>
                <a:cubicBezTo>
                  <a:pt x="35359" y="9"/>
                  <a:pt x="34091" y="1"/>
                  <a:pt x="32819" y="1"/>
                </a:cubicBezTo>
                <a:close/>
              </a:path>
            </a:pathLst>
          </a:custGeom>
          <a:solidFill>
            <a:srgbClr val="D686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4"/>
          <p:cNvSpPr/>
          <p:nvPr/>
        </p:nvSpPr>
        <p:spPr>
          <a:xfrm>
            <a:off x="3608730" y="1535621"/>
            <a:ext cx="973743" cy="778773"/>
          </a:xfrm>
          <a:custGeom>
            <a:avLst/>
            <a:gdLst/>
            <a:ahLst/>
            <a:cxnLst/>
            <a:rect l="l" t="t" r="r" b="b"/>
            <a:pathLst>
              <a:path w="34326" h="27453" extrusionOk="0">
                <a:moveTo>
                  <a:pt x="33958" y="0"/>
                </a:moveTo>
                <a:lnTo>
                  <a:pt x="33958" y="0"/>
                </a:lnTo>
                <a:cubicBezTo>
                  <a:pt x="24652" y="667"/>
                  <a:pt x="15745" y="5004"/>
                  <a:pt x="9241" y="11708"/>
                </a:cubicBezTo>
                <a:cubicBezTo>
                  <a:pt x="6272" y="14777"/>
                  <a:pt x="3904" y="18280"/>
                  <a:pt x="2036" y="22116"/>
                </a:cubicBezTo>
                <a:cubicBezTo>
                  <a:pt x="1202" y="23851"/>
                  <a:pt x="535" y="25652"/>
                  <a:pt x="1" y="27453"/>
                </a:cubicBezTo>
                <a:cubicBezTo>
                  <a:pt x="4904" y="27019"/>
                  <a:pt x="9875" y="27053"/>
                  <a:pt x="14778" y="26953"/>
                </a:cubicBezTo>
                <a:cubicBezTo>
                  <a:pt x="18902" y="26889"/>
                  <a:pt x="23026" y="26866"/>
                  <a:pt x="27158" y="26866"/>
                </a:cubicBezTo>
                <a:cubicBezTo>
                  <a:pt x="29544" y="26866"/>
                  <a:pt x="31932" y="26874"/>
                  <a:pt x="34325" y="26886"/>
                </a:cubicBezTo>
                <a:cubicBezTo>
                  <a:pt x="34292" y="25318"/>
                  <a:pt x="34259" y="23750"/>
                  <a:pt x="34225" y="22183"/>
                </a:cubicBezTo>
                <a:lnTo>
                  <a:pt x="34059" y="11175"/>
                </a:lnTo>
                <a:cubicBezTo>
                  <a:pt x="33992" y="7472"/>
                  <a:pt x="33658" y="3703"/>
                  <a:pt x="33958" y="0"/>
                </a:cubicBezTo>
                <a:close/>
              </a:path>
            </a:pathLst>
          </a:custGeom>
          <a:solidFill>
            <a:srgbClr val="EEB1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4"/>
          <p:cNvSpPr/>
          <p:nvPr/>
        </p:nvSpPr>
        <p:spPr>
          <a:xfrm>
            <a:off x="3500873" y="1517635"/>
            <a:ext cx="2181149" cy="3241980"/>
          </a:xfrm>
          <a:custGeom>
            <a:avLst/>
            <a:gdLst/>
            <a:ahLst/>
            <a:cxnLst/>
            <a:rect l="l" t="t" r="r" b="b"/>
            <a:pathLst>
              <a:path w="76889" h="114285" extrusionOk="0">
                <a:moveTo>
                  <a:pt x="37760" y="667"/>
                </a:moveTo>
                <a:lnTo>
                  <a:pt x="37760" y="667"/>
                </a:lnTo>
                <a:cubicBezTo>
                  <a:pt x="37460" y="4337"/>
                  <a:pt x="37794" y="8139"/>
                  <a:pt x="37861" y="11809"/>
                </a:cubicBezTo>
                <a:lnTo>
                  <a:pt x="38027" y="22817"/>
                </a:lnTo>
                <a:cubicBezTo>
                  <a:pt x="38061" y="24384"/>
                  <a:pt x="38094" y="25952"/>
                  <a:pt x="38094" y="27520"/>
                </a:cubicBezTo>
                <a:cubicBezTo>
                  <a:pt x="35185" y="27505"/>
                  <a:pt x="32276" y="27490"/>
                  <a:pt x="29367" y="27490"/>
                </a:cubicBezTo>
                <a:cubicBezTo>
                  <a:pt x="25771" y="27490"/>
                  <a:pt x="22176" y="27513"/>
                  <a:pt x="18580" y="27587"/>
                </a:cubicBezTo>
                <a:cubicBezTo>
                  <a:pt x="13677" y="27687"/>
                  <a:pt x="8706" y="27653"/>
                  <a:pt x="3803" y="28087"/>
                </a:cubicBezTo>
                <a:cubicBezTo>
                  <a:pt x="4337" y="26286"/>
                  <a:pt x="5004" y="24518"/>
                  <a:pt x="5838" y="22783"/>
                </a:cubicBezTo>
                <a:cubicBezTo>
                  <a:pt x="7706" y="18914"/>
                  <a:pt x="10074" y="15411"/>
                  <a:pt x="13043" y="12342"/>
                </a:cubicBezTo>
                <a:cubicBezTo>
                  <a:pt x="19547" y="5638"/>
                  <a:pt x="28454" y="1301"/>
                  <a:pt x="37760" y="667"/>
                </a:cubicBezTo>
                <a:close/>
                <a:moveTo>
                  <a:pt x="38461" y="601"/>
                </a:moveTo>
                <a:cubicBezTo>
                  <a:pt x="38494" y="601"/>
                  <a:pt x="38528" y="601"/>
                  <a:pt x="38528" y="634"/>
                </a:cubicBezTo>
                <a:cubicBezTo>
                  <a:pt x="48068" y="1134"/>
                  <a:pt x="57208" y="5504"/>
                  <a:pt x="63846" y="12342"/>
                </a:cubicBezTo>
                <a:cubicBezTo>
                  <a:pt x="66815" y="15411"/>
                  <a:pt x="69216" y="18914"/>
                  <a:pt x="71051" y="22783"/>
                </a:cubicBezTo>
                <a:cubicBezTo>
                  <a:pt x="71918" y="24551"/>
                  <a:pt x="72585" y="26386"/>
                  <a:pt x="73152" y="28254"/>
                </a:cubicBezTo>
                <a:cubicBezTo>
                  <a:pt x="64246" y="27720"/>
                  <a:pt x="55306" y="27687"/>
                  <a:pt x="46400" y="27620"/>
                </a:cubicBezTo>
                <a:cubicBezTo>
                  <a:pt x="43932" y="27587"/>
                  <a:pt x="41463" y="27553"/>
                  <a:pt x="38995" y="27520"/>
                </a:cubicBezTo>
                <a:cubicBezTo>
                  <a:pt x="38928" y="25952"/>
                  <a:pt x="38895" y="24384"/>
                  <a:pt x="38895" y="22817"/>
                </a:cubicBezTo>
                <a:lnTo>
                  <a:pt x="38728" y="11809"/>
                </a:lnTo>
                <a:cubicBezTo>
                  <a:pt x="38661" y="8106"/>
                  <a:pt x="38861" y="4303"/>
                  <a:pt x="38461" y="601"/>
                </a:cubicBezTo>
                <a:close/>
                <a:moveTo>
                  <a:pt x="38127" y="28587"/>
                </a:moveTo>
                <a:cubicBezTo>
                  <a:pt x="38194" y="34125"/>
                  <a:pt x="38261" y="39629"/>
                  <a:pt x="38261" y="45166"/>
                </a:cubicBezTo>
                <a:cubicBezTo>
                  <a:pt x="38261" y="45233"/>
                  <a:pt x="38294" y="45299"/>
                  <a:pt x="38328" y="45333"/>
                </a:cubicBezTo>
                <a:cubicBezTo>
                  <a:pt x="38261" y="48001"/>
                  <a:pt x="38261" y="50703"/>
                  <a:pt x="38261" y="53405"/>
                </a:cubicBezTo>
                <a:cubicBezTo>
                  <a:pt x="34126" y="53447"/>
                  <a:pt x="29977" y="53490"/>
                  <a:pt x="25833" y="53490"/>
                </a:cubicBezTo>
                <a:cubicBezTo>
                  <a:pt x="23424" y="53490"/>
                  <a:pt x="21016" y="53475"/>
                  <a:pt x="18613" y="53439"/>
                </a:cubicBezTo>
                <a:cubicBezTo>
                  <a:pt x="13877" y="53405"/>
                  <a:pt x="9140" y="53038"/>
                  <a:pt x="4403" y="53005"/>
                </a:cubicBezTo>
                <a:cubicBezTo>
                  <a:pt x="3703" y="51404"/>
                  <a:pt x="3136" y="49803"/>
                  <a:pt x="2702" y="48101"/>
                </a:cubicBezTo>
                <a:cubicBezTo>
                  <a:pt x="1501" y="43698"/>
                  <a:pt x="1535" y="39429"/>
                  <a:pt x="2268" y="34959"/>
                </a:cubicBezTo>
                <a:cubicBezTo>
                  <a:pt x="2635" y="32857"/>
                  <a:pt x="3036" y="30789"/>
                  <a:pt x="3603" y="28788"/>
                </a:cubicBezTo>
                <a:cubicBezTo>
                  <a:pt x="4732" y="28831"/>
                  <a:pt x="5861" y="28847"/>
                  <a:pt x="6990" y="28847"/>
                </a:cubicBezTo>
                <a:cubicBezTo>
                  <a:pt x="10229" y="28847"/>
                  <a:pt x="13463" y="28712"/>
                  <a:pt x="16679" y="28688"/>
                </a:cubicBezTo>
                <a:cubicBezTo>
                  <a:pt x="21282" y="28654"/>
                  <a:pt x="25885" y="28654"/>
                  <a:pt x="30489" y="28621"/>
                </a:cubicBezTo>
                <a:cubicBezTo>
                  <a:pt x="33057" y="28587"/>
                  <a:pt x="35592" y="28587"/>
                  <a:pt x="38127" y="28587"/>
                </a:cubicBezTo>
                <a:close/>
                <a:moveTo>
                  <a:pt x="38995" y="28587"/>
                </a:moveTo>
                <a:lnTo>
                  <a:pt x="38995" y="28587"/>
                </a:lnTo>
                <a:cubicBezTo>
                  <a:pt x="45466" y="28621"/>
                  <a:pt x="51904" y="28721"/>
                  <a:pt x="58342" y="28921"/>
                </a:cubicBezTo>
                <a:cubicBezTo>
                  <a:pt x="63379" y="29054"/>
                  <a:pt x="68416" y="29321"/>
                  <a:pt x="73453" y="29388"/>
                </a:cubicBezTo>
                <a:cubicBezTo>
                  <a:pt x="73953" y="31189"/>
                  <a:pt x="74320" y="33057"/>
                  <a:pt x="74653" y="34959"/>
                </a:cubicBezTo>
                <a:cubicBezTo>
                  <a:pt x="75387" y="39429"/>
                  <a:pt x="75387" y="43698"/>
                  <a:pt x="74220" y="48101"/>
                </a:cubicBezTo>
                <a:cubicBezTo>
                  <a:pt x="73686" y="50036"/>
                  <a:pt x="73019" y="51904"/>
                  <a:pt x="72185" y="53705"/>
                </a:cubicBezTo>
                <a:cubicBezTo>
                  <a:pt x="67782" y="53338"/>
                  <a:pt x="63312" y="53372"/>
                  <a:pt x="58876" y="53305"/>
                </a:cubicBezTo>
                <a:cubicBezTo>
                  <a:pt x="57557" y="53295"/>
                  <a:pt x="56240" y="53291"/>
                  <a:pt x="54926" y="53291"/>
                </a:cubicBezTo>
                <a:cubicBezTo>
                  <a:pt x="51751" y="53291"/>
                  <a:pt x="48583" y="53315"/>
                  <a:pt x="45399" y="53338"/>
                </a:cubicBezTo>
                <a:cubicBezTo>
                  <a:pt x="43298" y="53338"/>
                  <a:pt x="41230" y="53372"/>
                  <a:pt x="39161" y="53405"/>
                </a:cubicBezTo>
                <a:cubicBezTo>
                  <a:pt x="39128" y="50136"/>
                  <a:pt x="39061" y="46867"/>
                  <a:pt x="38961" y="43632"/>
                </a:cubicBezTo>
                <a:cubicBezTo>
                  <a:pt x="39228" y="38628"/>
                  <a:pt x="39128" y="33591"/>
                  <a:pt x="38995" y="28587"/>
                </a:cubicBezTo>
                <a:close/>
                <a:moveTo>
                  <a:pt x="4737" y="53739"/>
                </a:moveTo>
                <a:lnTo>
                  <a:pt x="4737" y="53739"/>
                </a:lnTo>
                <a:cubicBezTo>
                  <a:pt x="8773" y="54172"/>
                  <a:pt x="12909" y="54172"/>
                  <a:pt x="16946" y="54273"/>
                </a:cubicBezTo>
                <a:cubicBezTo>
                  <a:pt x="21449" y="54406"/>
                  <a:pt x="25952" y="54406"/>
                  <a:pt x="30422" y="54406"/>
                </a:cubicBezTo>
                <a:cubicBezTo>
                  <a:pt x="33057" y="54406"/>
                  <a:pt x="35659" y="54373"/>
                  <a:pt x="38261" y="54373"/>
                </a:cubicBezTo>
                <a:cubicBezTo>
                  <a:pt x="38328" y="61478"/>
                  <a:pt x="38494" y="68583"/>
                  <a:pt x="38561" y="75654"/>
                </a:cubicBezTo>
                <a:lnTo>
                  <a:pt x="38528" y="75654"/>
                </a:lnTo>
                <a:cubicBezTo>
                  <a:pt x="38528" y="75821"/>
                  <a:pt x="38561" y="75988"/>
                  <a:pt x="38561" y="76121"/>
                </a:cubicBezTo>
                <a:cubicBezTo>
                  <a:pt x="38561" y="76255"/>
                  <a:pt x="38528" y="76355"/>
                  <a:pt x="38528" y="76455"/>
                </a:cubicBezTo>
                <a:lnTo>
                  <a:pt x="38561" y="76455"/>
                </a:lnTo>
                <a:cubicBezTo>
                  <a:pt x="38594" y="78990"/>
                  <a:pt x="38594" y="81559"/>
                  <a:pt x="38594" y="84094"/>
                </a:cubicBezTo>
                <a:cubicBezTo>
                  <a:pt x="38561" y="87997"/>
                  <a:pt x="38594" y="91899"/>
                  <a:pt x="38661" y="95802"/>
                </a:cubicBezTo>
                <a:cubicBezTo>
                  <a:pt x="37660" y="95802"/>
                  <a:pt x="36660" y="95769"/>
                  <a:pt x="35692" y="95736"/>
                </a:cubicBezTo>
                <a:cubicBezTo>
                  <a:pt x="34024" y="95669"/>
                  <a:pt x="32490" y="95369"/>
                  <a:pt x="30922" y="95002"/>
                </a:cubicBezTo>
                <a:cubicBezTo>
                  <a:pt x="29354" y="94568"/>
                  <a:pt x="27887" y="93901"/>
                  <a:pt x="26653" y="92934"/>
                </a:cubicBezTo>
                <a:cubicBezTo>
                  <a:pt x="23150" y="90165"/>
                  <a:pt x="24017" y="85195"/>
                  <a:pt x="23417" y="81225"/>
                </a:cubicBezTo>
                <a:cubicBezTo>
                  <a:pt x="23183" y="79724"/>
                  <a:pt x="22783" y="78256"/>
                  <a:pt x="22216" y="76855"/>
                </a:cubicBezTo>
                <a:cubicBezTo>
                  <a:pt x="22249" y="76855"/>
                  <a:pt x="22316" y="76822"/>
                  <a:pt x="22349" y="76822"/>
                </a:cubicBezTo>
                <a:cubicBezTo>
                  <a:pt x="22216" y="76588"/>
                  <a:pt x="22116" y="76322"/>
                  <a:pt x="22016" y="76055"/>
                </a:cubicBezTo>
                <a:lnTo>
                  <a:pt x="21882" y="76055"/>
                </a:lnTo>
                <a:cubicBezTo>
                  <a:pt x="20882" y="73720"/>
                  <a:pt x="19447" y="71552"/>
                  <a:pt x="17813" y="69650"/>
                </a:cubicBezTo>
                <a:cubicBezTo>
                  <a:pt x="14944" y="66314"/>
                  <a:pt x="11508" y="63512"/>
                  <a:pt x="8740" y="60110"/>
                </a:cubicBezTo>
                <a:cubicBezTo>
                  <a:pt x="7139" y="58175"/>
                  <a:pt x="5804" y="56007"/>
                  <a:pt x="4737" y="53739"/>
                </a:cubicBezTo>
                <a:close/>
                <a:moveTo>
                  <a:pt x="54767" y="54199"/>
                </a:moveTo>
                <a:cubicBezTo>
                  <a:pt x="55591" y="54199"/>
                  <a:pt x="56416" y="54201"/>
                  <a:pt x="57241" y="54206"/>
                </a:cubicBezTo>
                <a:cubicBezTo>
                  <a:pt x="62078" y="54239"/>
                  <a:pt x="66915" y="54473"/>
                  <a:pt x="71785" y="54539"/>
                </a:cubicBezTo>
                <a:cubicBezTo>
                  <a:pt x="70784" y="56507"/>
                  <a:pt x="69583" y="58375"/>
                  <a:pt x="68182" y="60110"/>
                </a:cubicBezTo>
                <a:cubicBezTo>
                  <a:pt x="65380" y="63512"/>
                  <a:pt x="61944" y="66314"/>
                  <a:pt x="59109" y="69650"/>
                </a:cubicBezTo>
                <a:cubicBezTo>
                  <a:pt x="57475" y="71552"/>
                  <a:pt x="56074" y="73686"/>
                  <a:pt x="55039" y="75988"/>
                </a:cubicBezTo>
                <a:cubicBezTo>
                  <a:pt x="54939" y="75955"/>
                  <a:pt x="54873" y="75955"/>
                  <a:pt x="54773" y="75955"/>
                </a:cubicBezTo>
                <a:cubicBezTo>
                  <a:pt x="54739" y="76288"/>
                  <a:pt x="54706" y="76622"/>
                  <a:pt x="54639" y="76955"/>
                </a:cubicBezTo>
                <a:cubicBezTo>
                  <a:pt x="54639" y="76989"/>
                  <a:pt x="54606" y="77055"/>
                  <a:pt x="54606" y="77089"/>
                </a:cubicBezTo>
                <a:cubicBezTo>
                  <a:pt x="54506" y="77389"/>
                  <a:pt x="54406" y="77656"/>
                  <a:pt x="54272" y="77956"/>
                </a:cubicBezTo>
                <a:cubicBezTo>
                  <a:pt x="53939" y="79024"/>
                  <a:pt x="53672" y="80124"/>
                  <a:pt x="53472" y="81225"/>
                </a:cubicBezTo>
                <a:cubicBezTo>
                  <a:pt x="52871" y="85195"/>
                  <a:pt x="53772" y="90165"/>
                  <a:pt x="50236" y="92934"/>
                </a:cubicBezTo>
                <a:cubicBezTo>
                  <a:pt x="48301" y="94501"/>
                  <a:pt x="45800" y="95235"/>
                  <a:pt x="43364" y="95569"/>
                </a:cubicBezTo>
                <a:cubicBezTo>
                  <a:pt x="42130" y="95736"/>
                  <a:pt x="40896" y="95802"/>
                  <a:pt x="39628" y="95802"/>
                </a:cubicBezTo>
                <a:cubicBezTo>
                  <a:pt x="39595" y="89364"/>
                  <a:pt x="39528" y="82926"/>
                  <a:pt x="39462" y="76488"/>
                </a:cubicBezTo>
                <a:lnTo>
                  <a:pt x="39595" y="76488"/>
                </a:lnTo>
                <a:cubicBezTo>
                  <a:pt x="39562" y="76255"/>
                  <a:pt x="39562" y="76021"/>
                  <a:pt x="39562" y="75755"/>
                </a:cubicBezTo>
                <a:cubicBezTo>
                  <a:pt x="39562" y="75721"/>
                  <a:pt x="39562" y="75688"/>
                  <a:pt x="39562" y="75654"/>
                </a:cubicBezTo>
                <a:lnTo>
                  <a:pt x="39462" y="75654"/>
                </a:lnTo>
                <a:cubicBezTo>
                  <a:pt x="39362" y="68549"/>
                  <a:pt x="39262" y="61444"/>
                  <a:pt x="39161" y="54339"/>
                </a:cubicBezTo>
                <a:cubicBezTo>
                  <a:pt x="44374" y="54282"/>
                  <a:pt x="49561" y="54199"/>
                  <a:pt x="54767" y="54199"/>
                </a:cubicBezTo>
                <a:close/>
                <a:moveTo>
                  <a:pt x="52571" y="92400"/>
                </a:moveTo>
                <a:cubicBezTo>
                  <a:pt x="53338" y="93868"/>
                  <a:pt x="53538" y="95435"/>
                  <a:pt x="53005" y="97003"/>
                </a:cubicBezTo>
                <a:cubicBezTo>
                  <a:pt x="52971" y="97137"/>
                  <a:pt x="52905" y="97270"/>
                  <a:pt x="52871" y="97403"/>
                </a:cubicBezTo>
                <a:cubicBezTo>
                  <a:pt x="50069" y="98838"/>
                  <a:pt x="47201" y="99371"/>
                  <a:pt x="44098" y="99805"/>
                </a:cubicBezTo>
                <a:cubicBezTo>
                  <a:pt x="43865" y="99838"/>
                  <a:pt x="43932" y="100239"/>
                  <a:pt x="44165" y="100239"/>
                </a:cubicBezTo>
                <a:cubicBezTo>
                  <a:pt x="47034" y="100139"/>
                  <a:pt x="50269" y="99972"/>
                  <a:pt x="52905" y="98671"/>
                </a:cubicBezTo>
                <a:cubicBezTo>
                  <a:pt x="52938" y="98771"/>
                  <a:pt x="53005" y="98871"/>
                  <a:pt x="53038" y="99005"/>
                </a:cubicBezTo>
                <a:cubicBezTo>
                  <a:pt x="53238" y="99872"/>
                  <a:pt x="52638" y="100406"/>
                  <a:pt x="52204" y="101073"/>
                </a:cubicBezTo>
                <a:cubicBezTo>
                  <a:pt x="50970" y="101740"/>
                  <a:pt x="49802" y="102407"/>
                  <a:pt x="48401" y="102807"/>
                </a:cubicBezTo>
                <a:cubicBezTo>
                  <a:pt x="46967" y="103241"/>
                  <a:pt x="45466" y="103374"/>
                  <a:pt x="43965" y="103474"/>
                </a:cubicBezTo>
                <a:cubicBezTo>
                  <a:pt x="43441" y="103507"/>
                  <a:pt x="43431" y="104343"/>
                  <a:pt x="43935" y="104343"/>
                </a:cubicBezTo>
                <a:cubicBezTo>
                  <a:pt x="43945" y="104343"/>
                  <a:pt x="43955" y="104342"/>
                  <a:pt x="43965" y="104342"/>
                </a:cubicBezTo>
                <a:cubicBezTo>
                  <a:pt x="46467" y="104041"/>
                  <a:pt x="49636" y="104008"/>
                  <a:pt x="51937" y="102674"/>
                </a:cubicBezTo>
                <a:cubicBezTo>
                  <a:pt x="52004" y="102907"/>
                  <a:pt x="52071" y="103141"/>
                  <a:pt x="52104" y="103441"/>
                </a:cubicBezTo>
                <a:cubicBezTo>
                  <a:pt x="52271" y="104375"/>
                  <a:pt x="51704" y="105209"/>
                  <a:pt x="50937" y="105743"/>
                </a:cubicBezTo>
                <a:cubicBezTo>
                  <a:pt x="49402" y="106810"/>
                  <a:pt x="47067" y="107044"/>
                  <a:pt x="45232" y="107277"/>
                </a:cubicBezTo>
                <a:cubicBezTo>
                  <a:pt x="43336" y="107522"/>
                  <a:pt x="41408" y="107623"/>
                  <a:pt x="39475" y="107623"/>
                </a:cubicBezTo>
                <a:cubicBezTo>
                  <a:pt x="37464" y="107623"/>
                  <a:pt x="35448" y="107514"/>
                  <a:pt x="33457" y="107344"/>
                </a:cubicBezTo>
                <a:cubicBezTo>
                  <a:pt x="31489" y="107177"/>
                  <a:pt x="29455" y="106910"/>
                  <a:pt x="27620" y="106110"/>
                </a:cubicBezTo>
                <a:cubicBezTo>
                  <a:pt x="26819" y="105776"/>
                  <a:pt x="25752" y="105342"/>
                  <a:pt x="25452" y="104442"/>
                </a:cubicBezTo>
                <a:cubicBezTo>
                  <a:pt x="25151" y="103708"/>
                  <a:pt x="25819" y="103074"/>
                  <a:pt x="25885" y="102340"/>
                </a:cubicBezTo>
                <a:cubicBezTo>
                  <a:pt x="29652" y="103988"/>
                  <a:pt x="33756" y="104182"/>
                  <a:pt x="37853" y="104182"/>
                </a:cubicBezTo>
                <a:cubicBezTo>
                  <a:pt x="38401" y="104182"/>
                  <a:pt x="38948" y="104179"/>
                  <a:pt x="39495" y="104175"/>
                </a:cubicBezTo>
                <a:cubicBezTo>
                  <a:pt x="39862" y="104175"/>
                  <a:pt x="39862" y="103608"/>
                  <a:pt x="39495" y="103608"/>
                </a:cubicBezTo>
                <a:cubicBezTo>
                  <a:pt x="34692" y="103341"/>
                  <a:pt x="29688" y="103007"/>
                  <a:pt x="25218" y="101073"/>
                </a:cubicBezTo>
                <a:cubicBezTo>
                  <a:pt x="24818" y="100672"/>
                  <a:pt x="24451" y="100272"/>
                  <a:pt x="24651" y="99738"/>
                </a:cubicBezTo>
                <a:cubicBezTo>
                  <a:pt x="24818" y="99205"/>
                  <a:pt x="25218" y="98904"/>
                  <a:pt x="25352" y="98437"/>
                </a:cubicBezTo>
                <a:cubicBezTo>
                  <a:pt x="28276" y="100588"/>
                  <a:pt x="32631" y="100890"/>
                  <a:pt x="36296" y="100890"/>
                </a:cubicBezTo>
                <a:cubicBezTo>
                  <a:pt x="36895" y="100890"/>
                  <a:pt x="37475" y="100882"/>
                  <a:pt x="38027" y="100873"/>
                </a:cubicBezTo>
                <a:cubicBezTo>
                  <a:pt x="38361" y="100873"/>
                  <a:pt x="38394" y="100339"/>
                  <a:pt x="38027" y="100339"/>
                </a:cubicBezTo>
                <a:cubicBezTo>
                  <a:pt x="35292" y="100305"/>
                  <a:pt x="32557" y="99905"/>
                  <a:pt x="29955" y="99138"/>
                </a:cubicBezTo>
                <a:cubicBezTo>
                  <a:pt x="27753" y="98471"/>
                  <a:pt x="25385" y="97303"/>
                  <a:pt x="23951" y="95469"/>
                </a:cubicBezTo>
                <a:cubicBezTo>
                  <a:pt x="23851" y="94535"/>
                  <a:pt x="24351" y="93767"/>
                  <a:pt x="25118" y="93300"/>
                </a:cubicBezTo>
                <a:cubicBezTo>
                  <a:pt x="25218" y="93401"/>
                  <a:pt x="25318" y="93501"/>
                  <a:pt x="25418" y="93567"/>
                </a:cubicBezTo>
                <a:cubicBezTo>
                  <a:pt x="26986" y="95002"/>
                  <a:pt x="28887" y="95802"/>
                  <a:pt x="30889" y="96303"/>
                </a:cubicBezTo>
                <a:cubicBezTo>
                  <a:pt x="32590" y="96703"/>
                  <a:pt x="34425" y="96970"/>
                  <a:pt x="36193" y="97003"/>
                </a:cubicBezTo>
                <a:cubicBezTo>
                  <a:pt x="37594" y="97036"/>
                  <a:pt x="39028" y="97203"/>
                  <a:pt x="40429" y="97203"/>
                </a:cubicBezTo>
                <a:cubicBezTo>
                  <a:pt x="41763" y="97170"/>
                  <a:pt x="43064" y="96836"/>
                  <a:pt x="44399" y="96636"/>
                </a:cubicBezTo>
                <a:cubicBezTo>
                  <a:pt x="46967" y="96236"/>
                  <a:pt x="49536" y="95369"/>
                  <a:pt x="51470" y="93601"/>
                </a:cubicBezTo>
                <a:cubicBezTo>
                  <a:pt x="51904" y="93200"/>
                  <a:pt x="52237" y="92833"/>
                  <a:pt x="52571" y="92400"/>
                </a:cubicBezTo>
                <a:close/>
                <a:moveTo>
                  <a:pt x="27086" y="107411"/>
                </a:moveTo>
                <a:lnTo>
                  <a:pt x="27086" y="107411"/>
                </a:lnTo>
                <a:cubicBezTo>
                  <a:pt x="27953" y="107744"/>
                  <a:pt x="28854" y="107978"/>
                  <a:pt x="29621" y="108144"/>
                </a:cubicBezTo>
                <a:cubicBezTo>
                  <a:pt x="31890" y="108711"/>
                  <a:pt x="34258" y="108878"/>
                  <a:pt x="36560" y="109012"/>
                </a:cubicBezTo>
                <a:cubicBezTo>
                  <a:pt x="37664" y="109085"/>
                  <a:pt x="38769" y="109126"/>
                  <a:pt x="39873" y="109126"/>
                </a:cubicBezTo>
                <a:cubicBezTo>
                  <a:pt x="41271" y="109126"/>
                  <a:pt x="42668" y="109061"/>
                  <a:pt x="44065" y="108912"/>
                </a:cubicBezTo>
                <a:cubicBezTo>
                  <a:pt x="45499" y="108778"/>
                  <a:pt x="47868" y="108611"/>
                  <a:pt x="49902" y="107944"/>
                </a:cubicBezTo>
                <a:lnTo>
                  <a:pt x="49902" y="107944"/>
                </a:lnTo>
                <a:cubicBezTo>
                  <a:pt x="49802" y="108178"/>
                  <a:pt x="49669" y="108411"/>
                  <a:pt x="49569" y="108645"/>
                </a:cubicBezTo>
                <a:cubicBezTo>
                  <a:pt x="49002" y="109645"/>
                  <a:pt x="48401" y="110680"/>
                  <a:pt x="47501" y="111413"/>
                </a:cubicBezTo>
                <a:cubicBezTo>
                  <a:pt x="46467" y="112314"/>
                  <a:pt x="45099" y="112514"/>
                  <a:pt x="43798" y="112714"/>
                </a:cubicBezTo>
                <a:cubicBezTo>
                  <a:pt x="42464" y="112881"/>
                  <a:pt x="41163" y="113015"/>
                  <a:pt x="39829" y="113048"/>
                </a:cubicBezTo>
                <a:cubicBezTo>
                  <a:pt x="39469" y="113062"/>
                  <a:pt x="39109" y="113069"/>
                  <a:pt x="38751" y="113069"/>
                </a:cubicBezTo>
                <a:cubicBezTo>
                  <a:pt x="36551" y="113069"/>
                  <a:pt x="34384" y="112788"/>
                  <a:pt x="32290" y="112014"/>
                </a:cubicBezTo>
                <a:cubicBezTo>
                  <a:pt x="31022" y="111547"/>
                  <a:pt x="29688" y="110980"/>
                  <a:pt x="28787" y="109946"/>
                </a:cubicBezTo>
                <a:cubicBezTo>
                  <a:pt x="28154" y="109212"/>
                  <a:pt x="27553" y="108311"/>
                  <a:pt x="27086" y="107411"/>
                </a:cubicBezTo>
                <a:close/>
                <a:moveTo>
                  <a:pt x="38361" y="0"/>
                </a:moveTo>
                <a:cubicBezTo>
                  <a:pt x="29721" y="367"/>
                  <a:pt x="21249" y="3369"/>
                  <a:pt x="14477" y="8773"/>
                </a:cubicBezTo>
                <a:cubicBezTo>
                  <a:pt x="7472" y="14377"/>
                  <a:pt x="2735" y="22483"/>
                  <a:pt x="901" y="31223"/>
                </a:cubicBezTo>
                <a:cubicBezTo>
                  <a:pt x="0" y="35559"/>
                  <a:pt x="300" y="39996"/>
                  <a:pt x="934" y="44365"/>
                </a:cubicBezTo>
                <a:cubicBezTo>
                  <a:pt x="1568" y="49002"/>
                  <a:pt x="2869" y="53405"/>
                  <a:pt x="5137" y="57542"/>
                </a:cubicBezTo>
                <a:cubicBezTo>
                  <a:pt x="7372" y="61644"/>
                  <a:pt x="10641" y="64847"/>
                  <a:pt x="13810" y="68216"/>
                </a:cubicBezTo>
                <a:cubicBezTo>
                  <a:pt x="17012" y="71652"/>
                  <a:pt x="19748" y="75421"/>
                  <a:pt x="20915" y="80058"/>
                </a:cubicBezTo>
                <a:cubicBezTo>
                  <a:pt x="21983" y="84261"/>
                  <a:pt x="21616" y="88931"/>
                  <a:pt x="24351" y="92400"/>
                </a:cubicBezTo>
                <a:cubicBezTo>
                  <a:pt x="23117" y="93134"/>
                  <a:pt x="22383" y="94435"/>
                  <a:pt x="22550" y="95902"/>
                </a:cubicBezTo>
                <a:cubicBezTo>
                  <a:pt x="22616" y="96369"/>
                  <a:pt x="22716" y="96803"/>
                  <a:pt x="22950" y="97203"/>
                </a:cubicBezTo>
                <a:cubicBezTo>
                  <a:pt x="23083" y="97470"/>
                  <a:pt x="23517" y="97837"/>
                  <a:pt x="23584" y="98104"/>
                </a:cubicBezTo>
                <a:cubicBezTo>
                  <a:pt x="23617" y="98371"/>
                  <a:pt x="23317" y="98904"/>
                  <a:pt x="23250" y="99138"/>
                </a:cubicBezTo>
                <a:cubicBezTo>
                  <a:pt x="23150" y="99538"/>
                  <a:pt x="23150" y="99972"/>
                  <a:pt x="23283" y="100372"/>
                </a:cubicBezTo>
                <a:cubicBezTo>
                  <a:pt x="23584" y="101273"/>
                  <a:pt x="24551" y="101840"/>
                  <a:pt x="24217" y="102807"/>
                </a:cubicBezTo>
                <a:cubicBezTo>
                  <a:pt x="23917" y="103741"/>
                  <a:pt x="23784" y="104475"/>
                  <a:pt x="24318" y="105376"/>
                </a:cubicBezTo>
                <a:cubicBezTo>
                  <a:pt x="24584" y="105843"/>
                  <a:pt x="24985" y="106243"/>
                  <a:pt x="25452" y="106543"/>
                </a:cubicBezTo>
                <a:cubicBezTo>
                  <a:pt x="25452" y="106643"/>
                  <a:pt x="25452" y="106710"/>
                  <a:pt x="25518" y="106810"/>
                </a:cubicBezTo>
                <a:cubicBezTo>
                  <a:pt x="26252" y="108178"/>
                  <a:pt x="26853" y="109679"/>
                  <a:pt x="27853" y="110913"/>
                </a:cubicBezTo>
                <a:cubicBezTo>
                  <a:pt x="28687" y="111980"/>
                  <a:pt x="29821" y="112581"/>
                  <a:pt x="31089" y="113015"/>
                </a:cubicBezTo>
                <a:cubicBezTo>
                  <a:pt x="33723" y="113967"/>
                  <a:pt x="36659" y="114285"/>
                  <a:pt x="39437" y="114285"/>
                </a:cubicBezTo>
                <a:cubicBezTo>
                  <a:pt x="39579" y="114285"/>
                  <a:pt x="39721" y="114284"/>
                  <a:pt x="39862" y="114282"/>
                </a:cubicBezTo>
                <a:cubicBezTo>
                  <a:pt x="41330" y="114249"/>
                  <a:pt x="42797" y="114115"/>
                  <a:pt x="44265" y="113915"/>
                </a:cubicBezTo>
                <a:cubicBezTo>
                  <a:pt x="45633" y="113748"/>
                  <a:pt x="46967" y="113482"/>
                  <a:pt x="48101" y="112648"/>
                </a:cubicBezTo>
                <a:cubicBezTo>
                  <a:pt x="49035" y="111980"/>
                  <a:pt x="49769" y="111046"/>
                  <a:pt x="50369" y="110046"/>
                </a:cubicBezTo>
                <a:cubicBezTo>
                  <a:pt x="50903" y="109178"/>
                  <a:pt x="51670" y="108111"/>
                  <a:pt x="51904" y="107044"/>
                </a:cubicBezTo>
                <a:cubicBezTo>
                  <a:pt x="53138" y="106276"/>
                  <a:pt x="53905" y="105142"/>
                  <a:pt x="53739" y="103508"/>
                </a:cubicBezTo>
                <a:cubicBezTo>
                  <a:pt x="53638" y="102907"/>
                  <a:pt x="53238" y="102407"/>
                  <a:pt x="53572" y="101807"/>
                </a:cubicBezTo>
                <a:cubicBezTo>
                  <a:pt x="53839" y="101306"/>
                  <a:pt x="54272" y="100939"/>
                  <a:pt x="54472" y="100372"/>
                </a:cubicBezTo>
                <a:cubicBezTo>
                  <a:pt x="54639" y="99939"/>
                  <a:pt x="54706" y="99505"/>
                  <a:pt x="54639" y="99038"/>
                </a:cubicBezTo>
                <a:cubicBezTo>
                  <a:pt x="54572" y="98504"/>
                  <a:pt x="54306" y="98171"/>
                  <a:pt x="54439" y="97604"/>
                </a:cubicBezTo>
                <a:cubicBezTo>
                  <a:pt x="54773" y="96469"/>
                  <a:pt x="55073" y="95535"/>
                  <a:pt x="54906" y="94335"/>
                </a:cubicBezTo>
                <a:cubicBezTo>
                  <a:pt x="54773" y="93200"/>
                  <a:pt x="54372" y="92133"/>
                  <a:pt x="53705" y="91232"/>
                </a:cubicBezTo>
                <a:cubicBezTo>
                  <a:pt x="53638" y="91132"/>
                  <a:pt x="53572" y="91066"/>
                  <a:pt x="53505" y="91032"/>
                </a:cubicBezTo>
                <a:cubicBezTo>
                  <a:pt x="55240" y="87763"/>
                  <a:pt x="55106" y="83727"/>
                  <a:pt x="56040" y="80058"/>
                </a:cubicBezTo>
                <a:cubicBezTo>
                  <a:pt x="57208" y="75421"/>
                  <a:pt x="59910" y="71652"/>
                  <a:pt x="63145" y="68216"/>
                </a:cubicBezTo>
                <a:cubicBezTo>
                  <a:pt x="66281" y="64847"/>
                  <a:pt x="69550" y="61644"/>
                  <a:pt x="71818" y="57542"/>
                </a:cubicBezTo>
                <a:cubicBezTo>
                  <a:pt x="74086" y="53405"/>
                  <a:pt x="75354" y="49002"/>
                  <a:pt x="76021" y="44365"/>
                </a:cubicBezTo>
                <a:cubicBezTo>
                  <a:pt x="76622" y="39996"/>
                  <a:pt x="76888" y="35559"/>
                  <a:pt x="75988" y="31223"/>
                </a:cubicBezTo>
                <a:cubicBezTo>
                  <a:pt x="74186" y="22483"/>
                  <a:pt x="69450" y="14377"/>
                  <a:pt x="62445" y="8773"/>
                </a:cubicBezTo>
                <a:cubicBezTo>
                  <a:pt x="55640" y="3369"/>
                  <a:pt x="47201" y="367"/>
                  <a:pt x="38528" y="0"/>
                </a:cubicBezTo>
                <a:cubicBezTo>
                  <a:pt x="38494" y="0"/>
                  <a:pt x="38494" y="0"/>
                  <a:pt x="38461" y="34"/>
                </a:cubicBezTo>
                <a:cubicBezTo>
                  <a:pt x="38428" y="0"/>
                  <a:pt x="38394" y="0"/>
                  <a:pt x="383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911A50-A73A-B279-460B-113CA483BB78}"/>
              </a:ext>
            </a:extLst>
          </p:cNvPr>
          <p:cNvGrpSpPr/>
          <p:nvPr/>
        </p:nvGrpSpPr>
        <p:grpSpPr>
          <a:xfrm>
            <a:off x="7755280" y="2749275"/>
            <a:ext cx="782700" cy="782700"/>
            <a:chOff x="7755280" y="2749275"/>
            <a:chExt cx="782700" cy="782700"/>
          </a:xfrm>
        </p:grpSpPr>
        <p:sp>
          <p:nvSpPr>
            <p:cNvPr id="1097" name="Google Shape;1097;p44"/>
            <p:cNvSpPr/>
            <p:nvPr/>
          </p:nvSpPr>
          <p:spPr>
            <a:xfrm>
              <a:off x="7755280" y="2749275"/>
              <a:ext cx="782700" cy="78270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44"/>
            <p:cNvGrpSpPr/>
            <p:nvPr/>
          </p:nvGrpSpPr>
          <p:grpSpPr>
            <a:xfrm>
              <a:off x="7769057" y="2998768"/>
              <a:ext cx="753471" cy="322072"/>
              <a:chOff x="9118188" y="3657020"/>
              <a:chExt cx="689865" cy="294884"/>
            </a:xfrm>
          </p:grpSpPr>
          <p:sp>
            <p:nvSpPr>
              <p:cNvPr id="1111" name="Google Shape;1111;p44"/>
              <p:cNvSpPr/>
              <p:nvPr/>
            </p:nvSpPr>
            <p:spPr>
              <a:xfrm>
                <a:off x="9505541" y="3895887"/>
                <a:ext cx="22801" cy="23107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81" extrusionOk="0">
                    <a:moveTo>
                      <a:pt x="100" y="0"/>
                    </a:moveTo>
                    <a:lnTo>
                      <a:pt x="100" y="0"/>
                    </a:lnTo>
                    <a:cubicBezTo>
                      <a:pt x="134" y="267"/>
                      <a:pt x="100" y="534"/>
                      <a:pt x="67" y="734"/>
                    </a:cubicBezTo>
                    <a:cubicBezTo>
                      <a:pt x="34" y="801"/>
                      <a:pt x="34" y="868"/>
                      <a:pt x="0" y="934"/>
                    </a:cubicBezTo>
                    <a:cubicBezTo>
                      <a:pt x="34" y="968"/>
                      <a:pt x="67" y="968"/>
                      <a:pt x="100" y="968"/>
                    </a:cubicBezTo>
                    <a:cubicBezTo>
                      <a:pt x="146" y="977"/>
                      <a:pt x="190" y="981"/>
                      <a:pt x="234" y="981"/>
                    </a:cubicBezTo>
                    <a:cubicBezTo>
                      <a:pt x="507" y="981"/>
                      <a:pt x="737" y="816"/>
                      <a:pt x="968" y="701"/>
                    </a:cubicBezTo>
                    <a:cubicBezTo>
                      <a:pt x="667" y="501"/>
                      <a:pt x="367" y="267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9134677" y="3673225"/>
                <a:ext cx="97447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8475" extrusionOk="0">
                    <a:moveTo>
                      <a:pt x="2400" y="1"/>
                    </a:moveTo>
                    <a:cubicBezTo>
                      <a:pt x="1987" y="1"/>
                      <a:pt x="1567" y="43"/>
                      <a:pt x="1268" y="113"/>
                    </a:cubicBezTo>
                    <a:cubicBezTo>
                      <a:pt x="434" y="280"/>
                      <a:pt x="167" y="1148"/>
                      <a:pt x="67" y="2115"/>
                    </a:cubicBezTo>
                    <a:cubicBezTo>
                      <a:pt x="1" y="2949"/>
                      <a:pt x="101" y="3849"/>
                      <a:pt x="101" y="4417"/>
                    </a:cubicBezTo>
                    <a:cubicBezTo>
                      <a:pt x="101" y="5150"/>
                      <a:pt x="134" y="5884"/>
                      <a:pt x="167" y="6618"/>
                    </a:cubicBezTo>
                    <a:cubicBezTo>
                      <a:pt x="201" y="6918"/>
                      <a:pt x="134" y="7585"/>
                      <a:pt x="234" y="7819"/>
                    </a:cubicBezTo>
                    <a:cubicBezTo>
                      <a:pt x="468" y="8386"/>
                      <a:pt x="1001" y="8353"/>
                      <a:pt x="1502" y="8386"/>
                    </a:cubicBezTo>
                    <a:cubicBezTo>
                      <a:pt x="1813" y="8386"/>
                      <a:pt x="2347" y="8475"/>
                      <a:pt x="2806" y="8475"/>
                    </a:cubicBezTo>
                    <a:cubicBezTo>
                      <a:pt x="3036" y="8475"/>
                      <a:pt x="3247" y="8453"/>
                      <a:pt x="3403" y="8386"/>
                    </a:cubicBezTo>
                    <a:cubicBezTo>
                      <a:pt x="3837" y="8186"/>
                      <a:pt x="3937" y="7752"/>
                      <a:pt x="3970" y="7252"/>
                    </a:cubicBezTo>
                    <a:cubicBezTo>
                      <a:pt x="3903" y="7152"/>
                      <a:pt x="3870" y="7085"/>
                      <a:pt x="3837" y="6985"/>
                    </a:cubicBezTo>
                    <a:cubicBezTo>
                      <a:pt x="3703" y="6084"/>
                      <a:pt x="3903" y="5217"/>
                      <a:pt x="3970" y="4350"/>
                    </a:cubicBezTo>
                    <a:cubicBezTo>
                      <a:pt x="4004" y="3849"/>
                      <a:pt x="4004" y="3349"/>
                      <a:pt x="4004" y="2849"/>
                    </a:cubicBezTo>
                    <a:cubicBezTo>
                      <a:pt x="4004" y="2415"/>
                      <a:pt x="4037" y="1948"/>
                      <a:pt x="4070" y="1514"/>
                    </a:cubicBezTo>
                    <a:cubicBezTo>
                      <a:pt x="4137" y="914"/>
                      <a:pt x="4104" y="280"/>
                      <a:pt x="3403" y="113"/>
                    </a:cubicBezTo>
                    <a:cubicBezTo>
                      <a:pt x="3135" y="35"/>
                      <a:pt x="2770" y="1"/>
                      <a:pt x="24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9672895" y="3674521"/>
                <a:ext cx="111580" cy="22276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9457" extrusionOk="0">
                    <a:moveTo>
                      <a:pt x="1762" y="0"/>
                    </a:moveTo>
                    <a:cubicBezTo>
                      <a:pt x="1422" y="0"/>
                      <a:pt x="1093" y="46"/>
                      <a:pt x="801" y="192"/>
                    </a:cubicBezTo>
                    <a:cubicBezTo>
                      <a:pt x="367" y="425"/>
                      <a:pt x="134" y="792"/>
                      <a:pt x="67" y="1193"/>
                    </a:cubicBezTo>
                    <a:cubicBezTo>
                      <a:pt x="0" y="1459"/>
                      <a:pt x="34" y="1693"/>
                      <a:pt x="100" y="1960"/>
                    </a:cubicBezTo>
                    <a:cubicBezTo>
                      <a:pt x="534" y="3628"/>
                      <a:pt x="667" y="5562"/>
                      <a:pt x="601" y="7197"/>
                    </a:cubicBezTo>
                    <a:cubicBezTo>
                      <a:pt x="634" y="7597"/>
                      <a:pt x="634" y="7964"/>
                      <a:pt x="667" y="8331"/>
                    </a:cubicBezTo>
                    <a:cubicBezTo>
                      <a:pt x="667" y="8965"/>
                      <a:pt x="834" y="9265"/>
                      <a:pt x="1601" y="9398"/>
                    </a:cubicBezTo>
                    <a:cubicBezTo>
                      <a:pt x="1767" y="9434"/>
                      <a:pt x="2070" y="9457"/>
                      <a:pt x="2406" y="9457"/>
                    </a:cubicBezTo>
                    <a:cubicBezTo>
                      <a:pt x="3019" y="9457"/>
                      <a:pt x="3743" y="9381"/>
                      <a:pt x="3936" y="9165"/>
                    </a:cubicBezTo>
                    <a:cubicBezTo>
                      <a:pt x="4137" y="8998"/>
                      <a:pt x="4203" y="8565"/>
                      <a:pt x="4237" y="8131"/>
                    </a:cubicBezTo>
                    <a:cubicBezTo>
                      <a:pt x="4303" y="7564"/>
                      <a:pt x="4270" y="6930"/>
                      <a:pt x="4303" y="6596"/>
                    </a:cubicBezTo>
                    <a:cubicBezTo>
                      <a:pt x="4403" y="5796"/>
                      <a:pt x="4470" y="4962"/>
                      <a:pt x="4537" y="4161"/>
                    </a:cubicBezTo>
                    <a:cubicBezTo>
                      <a:pt x="4637" y="3361"/>
                      <a:pt x="4704" y="2560"/>
                      <a:pt x="4704" y="1793"/>
                    </a:cubicBezTo>
                    <a:cubicBezTo>
                      <a:pt x="4704" y="1459"/>
                      <a:pt x="4737" y="992"/>
                      <a:pt x="4604" y="692"/>
                    </a:cubicBezTo>
                    <a:cubicBezTo>
                      <a:pt x="4337" y="125"/>
                      <a:pt x="3803" y="159"/>
                      <a:pt x="3303" y="125"/>
                    </a:cubicBezTo>
                    <a:cubicBezTo>
                      <a:pt x="2821" y="105"/>
                      <a:pt x="2278" y="0"/>
                      <a:pt x="1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9242320" y="3705260"/>
                <a:ext cx="367741" cy="204787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8694" extrusionOk="0">
                    <a:moveTo>
                      <a:pt x="6054" y="0"/>
                    </a:moveTo>
                    <a:cubicBezTo>
                      <a:pt x="5425" y="0"/>
                      <a:pt x="4787" y="77"/>
                      <a:pt x="4170" y="154"/>
                    </a:cubicBezTo>
                    <a:cubicBezTo>
                      <a:pt x="3570" y="221"/>
                      <a:pt x="3003" y="288"/>
                      <a:pt x="2402" y="355"/>
                    </a:cubicBezTo>
                    <a:cubicBezTo>
                      <a:pt x="1869" y="421"/>
                      <a:pt x="1135" y="388"/>
                      <a:pt x="634" y="555"/>
                    </a:cubicBezTo>
                    <a:cubicBezTo>
                      <a:pt x="167" y="722"/>
                      <a:pt x="67" y="1088"/>
                      <a:pt x="67" y="1489"/>
                    </a:cubicBezTo>
                    <a:cubicBezTo>
                      <a:pt x="34" y="1722"/>
                      <a:pt x="67" y="1956"/>
                      <a:pt x="34" y="2189"/>
                    </a:cubicBezTo>
                    <a:cubicBezTo>
                      <a:pt x="34" y="2890"/>
                      <a:pt x="34" y="3557"/>
                      <a:pt x="1" y="4257"/>
                    </a:cubicBezTo>
                    <a:cubicBezTo>
                      <a:pt x="1" y="5025"/>
                      <a:pt x="34" y="5592"/>
                      <a:pt x="968" y="5658"/>
                    </a:cubicBezTo>
                    <a:cubicBezTo>
                      <a:pt x="1168" y="5658"/>
                      <a:pt x="1360" y="5650"/>
                      <a:pt x="1552" y="5650"/>
                    </a:cubicBezTo>
                    <a:cubicBezTo>
                      <a:pt x="1744" y="5650"/>
                      <a:pt x="1935" y="5658"/>
                      <a:pt x="2135" y="5692"/>
                    </a:cubicBezTo>
                    <a:cubicBezTo>
                      <a:pt x="2620" y="5150"/>
                      <a:pt x="3349" y="4535"/>
                      <a:pt x="4009" y="4535"/>
                    </a:cubicBezTo>
                    <a:cubicBezTo>
                      <a:pt x="4121" y="4535"/>
                      <a:pt x="4231" y="4552"/>
                      <a:pt x="4337" y="4591"/>
                    </a:cubicBezTo>
                    <a:cubicBezTo>
                      <a:pt x="4571" y="4624"/>
                      <a:pt x="4737" y="4691"/>
                      <a:pt x="4937" y="4858"/>
                    </a:cubicBezTo>
                    <a:cubicBezTo>
                      <a:pt x="5238" y="5125"/>
                      <a:pt x="5304" y="5625"/>
                      <a:pt x="5238" y="6059"/>
                    </a:cubicBezTo>
                    <a:cubicBezTo>
                      <a:pt x="5524" y="5793"/>
                      <a:pt x="5861" y="5602"/>
                      <a:pt x="6217" y="5602"/>
                    </a:cubicBezTo>
                    <a:cubicBezTo>
                      <a:pt x="6441" y="5602"/>
                      <a:pt x="6673" y="5678"/>
                      <a:pt x="6906" y="5859"/>
                    </a:cubicBezTo>
                    <a:cubicBezTo>
                      <a:pt x="7239" y="6125"/>
                      <a:pt x="7373" y="6592"/>
                      <a:pt x="7339" y="7059"/>
                    </a:cubicBezTo>
                    <a:cubicBezTo>
                      <a:pt x="7645" y="6636"/>
                      <a:pt x="8100" y="6295"/>
                      <a:pt x="8600" y="6295"/>
                    </a:cubicBezTo>
                    <a:cubicBezTo>
                      <a:pt x="8808" y="6295"/>
                      <a:pt x="9024" y="6355"/>
                      <a:pt x="9241" y="6492"/>
                    </a:cubicBezTo>
                    <a:cubicBezTo>
                      <a:pt x="9541" y="6726"/>
                      <a:pt x="9708" y="7059"/>
                      <a:pt x="9774" y="7460"/>
                    </a:cubicBezTo>
                    <a:cubicBezTo>
                      <a:pt x="9942" y="7208"/>
                      <a:pt x="10157" y="7003"/>
                      <a:pt x="10439" y="7003"/>
                    </a:cubicBezTo>
                    <a:cubicBezTo>
                      <a:pt x="10493" y="7003"/>
                      <a:pt x="10549" y="7010"/>
                      <a:pt x="10608" y="7026"/>
                    </a:cubicBezTo>
                    <a:cubicBezTo>
                      <a:pt x="10808" y="7059"/>
                      <a:pt x="10975" y="7193"/>
                      <a:pt x="11075" y="7360"/>
                    </a:cubicBezTo>
                    <a:cubicBezTo>
                      <a:pt x="11109" y="7393"/>
                      <a:pt x="11109" y="7393"/>
                      <a:pt x="11142" y="7426"/>
                    </a:cubicBezTo>
                    <a:cubicBezTo>
                      <a:pt x="11275" y="7560"/>
                      <a:pt x="11409" y="7660"/>
                      <a:pt x="11576" y="7760"/>
                    </a:cubicBezTo>
                    <a:cubicBezTo>
                      <a:pt x="12009" y="8093"/>
                      <a:pt x="12510" y="8327"/>
                      <a:pt x="12977" y="8594"/>
                    </a:cubicBezTo>
                    <a:cubicBezTo>
                      <a:pt x="13043" y="8627"/>
                      <a:pt x="13077" y="8661"/>
                      <a:pt x="13110" y="8694"/>
                    </a:cubicBezTo>
                    <a:cubicBezTo>
                      <a:pt x="13310" y="8661"/>
                      <a:pt x="13744" y="8560"/>
                      <a:pt x="14044" y="8460"/>
                    </a:cubicBezTo>
                    <a:cubicBezTo>
                      <a:pt x="12910" y="7727"/>
                      <a:pt x="11876" y="6826"/>
                      <a:pt x="10842" y="5959"/>
                    </a:cubicBezTo>
                    <a:cubicBezTo>
                      <a:pt x="10706" y="5850"/>
                      <a:pt x="10835" y="5698"/>
                      <a:pt x="10959" y="5698"/>
                    </a:cubicBezTo>
                    <a:cubicBezTo>
                      <a:pt x="10988" y="5698"/>
                      <a:pt x="11017" y="5706"/>
                      <a:pt x="11042" y="5725"/>
                    </a:cubicBezTo>
                    <a:cubicBezTo>
                      <a:pt x="12209" y="6659"/>
                      <a:pt x="13444" y="7360"/>
                      <a:pt x="14744" y="8093"/>
                    </a:cubicBezTo>
                    <a:cubicBezTo>
                      <a:pt x="15612" y="7193"/>
                      <a:pt x="12876" y="5458"/>
                      <a:pt x="12143" y="5025"/>
                    </a:cubicBezTo>
                    <a:cubicBezTo>
                      <a:pt x="11909" y="4925"/>
                      <a:pt x="11676" y="4824"/>
                      <a:pt x="11442" y="4691"/>
                    </a:cubicBezTo>
                    <a:cubicBezTo>
                      <a:pt x="11008" y="4458"/>
                      <a:pt x="10642" y="4124"/>
                      <a:pt x="10308" y="3790"/>
                    </a:cubicBezTo>
                    <a:cubicBezTo>
                      <a:pt x="10041" y="3490"/>
                      <a:pt x="10041" y="3357"/>
                      <a:pt x="9641" y="3257"/>
                    </a:cubicBezTo>
                    <a:cubicBezTo>
                      <a:pt x="9524" y="3223"/>
                      <a:pt x="9432" y="3209"/>
                      <a:pt x="9354" y="3209"/>
                    </a:cubicBezTo>
                    <a:cubicBezTo>
                      <a:pt x="9120" y="3209"/>
                      <a:pt x="9007" y="3340"/>
                      <a:pt x="8707" y="3490"/>
                    </a:cubicBezTo>
                    <a:cubicBezTo>
                      <a:pt x="8208" y="3762"/>
                      <a:pt x="7510" y="4034"/>
                      <a:pt x="6862" y="4034"/>
                    </a:cubicBezTo>
                    <a:cubicBezTo>
                      <a:pt x="6556" y="4034"/>
                      <a:pt x="6262" y="3973"/>
                      <a:pt x="6005" y="3824"/>
                    </a:cubicBezTo>
                    <a:cubicBezTo>
                      <a:pt x="5338" y="3457"/>
                      <a:pt x="5338" y="2690"/>
                      <a:pt x="5671" y="2056"/>
                    </a:cubicBezTo>
                    <a:cubicBezTo>
                      <a:pt x="5705" y="1989"/>
                      <a:pt x="5771" y="1889"/>
                      <a:pt x="5805" y="1789"/>
                    </a:cubicBezTo>
                    <a:cubicBezTo>
                      <a:pt x="6238" y="1189"/>
                      <a:pt x="6839" y="655"/>
                      <a:pt x="7406" y="154"/>
                    </a:cubicBezTo>
                    <a:cubicBezTo>
                      <a:pt x="6969" y="42"/>
                      <a:pt x="6514" y="0"/>
                      <a:pt x="60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9462318" y="3886913"/>
                <a:ext cx="35003" cy="49984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2122" extrusionOk="0">
                    <a:moveTo>
                      <a:pt x="1183" y="0"/>
                    </a:moveTo>
                    <a:cubicBezTo>
                      <a:pt x="1025" y="0"/>
                      <a:pt x="822" y="149"/>
                      <a:pt x="634" y="415"/>
                    </a:cubicBezTo>
                    <a:cubicBezTo>
                      <a:pt x="401" y="715"/>
                      <a:pt x="1" y="1382"/>
                      <a:pt x="67" y="1782"/>
                    </a:cubicBezTo>
                    <a:cubicBezTo>
                      <a:pt x="108" y="2026"/>
                      <a:pt x="284" y="2121"/>
                      <a:pt x="468" y="2121"/>
                    </a:cubicBezTo>
                    <a:cubicBezTo>
                      <a:pt x="587" y="2121"/>
                      <a:pt x="710" y="2081"/>
                      <a:pt x="801" y="2016"/>
                    </a:cubicBezTo>
                    <a:cubicBezTo>
                      <a:pt x="868" y="1949"/>
                      <a:pt x="935" y="1883"/>
                      <a:pt x="1001" y="1816"/>
                    </a:cubicBezTo>
                    <a:cubicBezTo>
                      <a:pt x="1101" y="1716"/>
                      <a:pt x="1168" y="1582"/>
                      <a:pt x="1235" y="1482"/>
                    </a:cubicBezTo>
                    <a:cubicBezTo>
                      <a:pt x="1368" y="1215"/>
                      <a:pt x="1468" y="915"/>
                      <a:pt x="1468" y="615"/>
                    </a:cubicBezTo>
                    <a:cubicBezTo>
                      <a:pt x="1486" y="190"/>
                      <a:pt x="1363" y="0"/>
                      <a:pt x="1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9393963" y="3865337"/>
                <a:ext cx="71513" cy="6659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2827" extrusionOk="0">
                    <a:moveTo>
                      <a:pt x="2136" y="1"/>
                    </a:moveTo>
                    <a:cubicBezTo>
                      <a:pt x="1751" y="1"/>
                      <a:pt x="1379" y="353"/>
                      <a:pt x="1068" y="664"/>
                    </a:cubicBezTo>
                    <a:cubicBezTo>
                      <a:pt x="768" y="1231"/>
                      <a:pt x="1" y="2565"/>
                      <a:pt x="968" y="2799"/>
                    </a:cubicBezTo>
                    <a:cubicBezTo>
                      <a:pt x="1048" y="2817"/>
                      <a:pt x="1131" y="2826"/>
                      <a:pt x="1215" y="2826"/>
                    </a:cubicBezTo>
                    <a:cubicBezTo>
                      <a:pt x="1733" y="2826"/>
                      <a:pt x="2311" y="2495"/>
                      <a:pt x="2569" y="2065"/>
                    </a:cubicBezTo>
                    <a:cubicBezTo>
                      <a:pt x="2869" y="1598"/>
                      <a:pt x="3036" y="430"/>
                      <a:pt x="2469" y="97"/>
                    </a:cubicBezTo>
                    <a:cubicBezTo>
                      <a:pt x="2358" y="30"/>
                      <a:pt x="2246" y="1"/>
                      <a:pt x="2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9288675" y="3825647"/>
                <a:ext cx="66802" cy="57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431" extrusionOk="0">
                    <a:moveTo>
                      <a:pt x="2254" y="0"/>
                    </a:moveTo>
                    <a:cubicBezTo>
                      <a:pt x="2063" y="0"/>
                      <a:pt x="1746" y="161"/>
                      <a:pt x="1602" y="247"/>
                    </a:cubicBezTo>
                    <a:cubicBezTo>
                      <a:pt x="1368" y="347"/>
                      <a:pt x="1168" y="481"/>
                      <a:pt x="968" y="614"/>
                    </a:cubicBezTo>
                    <a:cubicBezTo>
                      <a:pt x="735" y="881"/>
                      <a:pt x="501" y="1181"/>
                      <a:pt x="368" y="1381"/>
                    </a:cubicBezTo>
                    <a:cubicBezTo>
                      <a:pt x="301" y="1481"/>
                      <a:pt x="167" y="1615"/>
                      <a:pt x="134" y="1715"/>
                    </a:cubicBezTo>
                    <a:cubicBezTo>
                      <a:pt x="1" y="2215"/>
                      <a:pt x="368" y="2382"/>
                      <a:pt x="701" y="2415"/>
                    </a:cubicBezTo>
                    <a:cubicBezTo>
                      <a:pt x="767" y="2425"/>
                      <a:pt x="833" y="2430"/>
                      <a:pt x="899" y="2430"/>
                    </a:cubicBezTo>
                    <a:cubicBezTo>
                      <a:pt x="1274" y="2430"/>
                      <a:pt x="1657" y="2280"/>
                      <a:pt x="1969" y="2082"/>
                    </a:cubicBezTo>
                    <a:cubicBezTo>
                      <a:pt x="2402" y="1815"/>
                      <a:pt x="2836" y="1248"/>
                      <a:pt x="2803" y="748"/>
                    </a:cubicBezTo>
                    <a:cubicBezTo>
                      <a:pt x="2803" y="514"/>
                      <a:pt x="2603" y="80"/>
                      <a:pt x="2336" y="14"/>
                    </a:cubicBezTo>
                    <a:cubicBezTo>
                      <a:pt x="2313" y="4"/>
                      <a:pt x="2285" y="0"/>
                      <a:pt x="2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9382445" y="3678384"/>
                <a:ext cx="28732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12198" h="7567" extrusionOk="0">
                    <a:moveTo>
                      <a:pt x="5033" y="0"/>
                    </a:moveTo>
                    <a:cubicBezTo>
                      <a:pt x="4666" y="0"/>
                      <a:pt x="4282" y="89"/>
                      <a:pt x="3859" y="295"/>
                    </a:cubicBezTo>
                    <a:cubicBezTo>
                      <a:pt x="3258" y="595"/>
                      <a:pt x="2758" y="962"/>
                      <a:pt x="2257" y="1362"/>
                    </a:cubicBezTo>
                    <a:cubicBezTo>
                      <a:pt x="1957" y="1629"/>
                      <a:pt x="1690" y="1896"/>
                      <a:pt x="1390" y="2163"/>
                    </a:cubicBezTo>
                    <a:cubicBezTo>
                      <a:pt x="1123" y="2430"/>
                      <a:pt x="690" y="2763"/>
                      <a:pt x="423" y="3097"/>
                    </a:cubicBezTo>
                    <a:cubicBezTo>
                      <a:pt x="356" y="3197"/>
                      <a:pt x="323" y="3264"/>
                      <a:pt x="289" y="3364"/>
                    </a:cubicBezTo>
                    <a:cubicBezTo>
                      <a:pt x="1" y="4027"/>
                      <a:pt x="586" y="4391"/>
                      <a:pt x="1137" y="4391"/>
                    </a:cubicBezTo>
                    <a:cubicBezTo>
                      <a:pt x="1224" y="4391"/>
                      <a:pt x="1309" y="4382"/>
                      <a:pt x="1390" y="4364"/>
                    </a:cubicBezTo>
                    <a:cubicBezTo>
                      <a:pt x="1657" y="4331"/>
                      <a:pt x="1891" y="4231"/>
                      <a:pt x="2157" y="4097"/>
                    </a:cubicBezTo>
                    <a:cubicBezTo>
                      <a:pt x="2585" y="3898"/>
                      <a:pt x="3062" y="3381"/>
                      <a:pt x="3587" y="3381"/>
                    </a:cubicBezTo>
                    <a:cubicBezTo>
                      <a:pt x="3676" y="3381"/>
                      <a:pt x="3767" y="3396"/>
                      <a:pt x="3859" y="3430"/>
                    </a:cubicBezTo>
                    <a:cubicBezTo>
                      <a:pt x="4526" y="3630"/>
                      <a:pt x="4893" y="4498"/>
                      <a:pt x="5393" y="4898"/>
                    </a:cubicBezTo>
                    <a:cubicBezTo>
                      <a:pt x="6144" y="5447"/>
                      <a:pt x="7020" y="5646"/>
                      <a:pt x="7914" y="5646"/>
                    </a:cubicBezTo>
                    <a:cubicBezTo>
                      <a:pt x="8052" y="5646"/>
                      <a:pt x="8190" y="5641"/>
                      <a:pt x="8328" y="5632"/>
                    </a:cubicBezTo>
                    <a:cubicBezTo>
                      <a:pt x="8695" y="5632"/>
                      <a:pt x="8795" y="6232"/>
                      <a:pt x="8429" y="6299"/>
                    </a:cubicBezTo>
                    <a:cubicBezTo>
                      <a:pt x="8162" y="6366"/>
                      <a:pt x="7928" y="6366"/>
                      <a:pt x="7695" y="6399"/>
                    </a:cubicBezTo>
                    <a:cubicBezTo>
                      <a:pt x="8228" y="6699"/>
                      <a:pt x="8762" y="7133"/>
                      <a:pt x="9162" y="7567"/>
                    </a:cubicBezTo>
                    <a:lnTo>
                      <a:pt x="9196" y="7567"/>
                    </a:lnTo>
                    <a:cubicBezTo>
                      <a:pt x="9963" y="7500"/>
                      <a:pt x="10797" y="7500"/>
                      <a:pt x="11531" y="7333"/>
                    </a:cubicBezTo>
                    <a:cubicBezTo>
                      <a:pt x="12131" y="7200"/>
                      <a:pt x="12098" y="7200"/>
                      <a:pt x="12165" y="6599"/>
                    </a:cubicBezTo>
                    <a:cubicBezTo>
                      <a:pt x="12198" y="6299"/>
                      <a:pt x="12165" y="5932"/>
                      <a:pt x="12131" y="5599"/>
                    </a:cubicBezTo>
                    <a:cubicBezTo>
                      <a:pt x="12098" y="4198"/>
                      <a:pt x="11898" y="2797"/>
                      <a:pt x="11898" y="1396"/>
                    </a:cubicBezTo>
                    <a:cubicBezTo>
                      <a:pt x="11256" y="1519"/>
                      <a:pt x="10642" y="1597"/>
                      <a:pt x="10045" y="1597"/>
                    </a:cubicBezTo>
                    <a:cubicBezTo>
                      <a:pt x="9028" y="1597"/>
                      <a:pt x="8061" y="1371"/>
                      <a:pt x="7094" y="762"/>
                    </a:cubicBezTo>
                    <a:cubicBezTo>
                      <a:pt x="6371" y="324"/>
                      <a:pt x="5735" y="0"/>
                      <a:pt x="5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9338964" y="3848825"/>
                <a:ext cx="68380" cy="6211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637" extrusionOk="0">
                    <a:moveTo>
                      <a:pt x="2079" y="0"/>
                    </a:moveTo>
                    <a:cubicBezTo>
                      <a:pt x="1601" y="0"/>
                      <a:pt x="1107" y="452"/>
                      <a:pt x="868" y="798"/>
                    </a:cubicBezTo>
                    <a:cubicBezTo>
                      <a:pt x="801" y="864"/>
                      <a:pt x="734" y="964"/>
                      <a:pt x="701" y="1064"/>
                    </a:cubicBezTo>
                    <a:cubicBezTo>
                      <a:pt x="501" y="1465"/>
                      <a:pt x="1" y="2199"/>
                      <a:pt x="501" y="2532"/>
                    </a:cubicBezTo>
                    <a:cubicBezTo>
                      <a:pt x="610" y="2610"/>
                      <a:pt x="733" y="2637"/>
                      <a:pt x="860" y="2637"/>
                    </a:cubicBezTo>
                    <a:cubicBezTo>
                      <a:pt x="1007" y="2637"/>
                      <a:pt x="1159" y="2601"/>
                      <a:pt x="1301" y="2566"/>
                    </a:cubicBezTo>
                    <a:cubicBezTo>
                      <a:pt x="1835" y="2432"/>
                      <a:pt x="2402" y="2099"/>
                      <a:pt x="2602" y="1598"/>
                    </a:cubicBezTo>
                    <a:cubicBezTo>
                      <a:pt x="2769" y="1198"/>
                      <a:pt x="2903" y="364"/>
                      <a:pt x="2436" y="97"/>
                    </a:cubicBezTo>
                    <a:cubicBezTo>
                      <a:pt x="2321" y="29"/>
                      <a:pt x="2200" y="0"/>
                      <a:pt x="20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9663473" y="3659375"/>
                <a:ext cx="143002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8841" extrusionOk="0">
                    <a:moveTo>
                      <a:pt x="1976" y="0"/>
                    </a:moveTo>
                    <a:cubicBezTo>
                      <a:pt x="1425" y="0"/>
                      <a:pt x="895" y="66"/>
                      <a:pt x="534" y="301"/>
                    </a:cubicBezTo>
                    <a:cubicBezTo>
                      <a:pt x="100" y="601"/>
                      <a:pt x="0" y="1168"/>
                      <a:pt x="0" y="1769"/>
                    </a:cubicBezTo>
                    <a:lnTo>
                      <a:pt x="467" y="1836"/>
                    </a:lnTo>
                    <a:cubicBezTo>
                      <a:pt x="534" y="1435"/>
                      <a:pt x="767" y="1068"/>
                      <a:pt x="1201" y="835"/>
                    </a:cubicBezTo>
                    <a:cubicBezTo>
                      <a:pt x="1493" y="689"/>
                      <a:pt x="1822" y="643"/>
                      <a:pt x="2162" y="643"/>
                    </a:cubicBezTo>
                    <a:cubicBezTo>
                      <a:pt x="2678" y="643"/>
                      <a:pt x="3221" y="748"/>
                      <a:pt x="3703" y="768"/>
                    </a:cubicBezTo>
                    <a:cubicBezTo>
                      <a:pt x="4203" y="802"/>
                      <a:pt x="4737" y="735"/>
                      <a:pt x="5004" y="1335"/>
                    </a:cubicBezTo>
                    <a:cubicBezTo>
                      <a:pt x="5137" y="1602"/>
                      <a:pt x="5104" y="2102"/>
                      <a:pt x="5104" y="2436"/>
                    </a:cubicBezTo>
                    <a:cubicBezTo>
                      <a:pt x="5104" y="3203"/>
                      <a:pt x="5037" y="4004"/>
                      <a:pt x="4937" y="4771"/>
                    </a:cubicBezTo>
                    <a:cubicBezTo>
                      <a:pt x="4870" y="5605"/>
                      <a:pt x="4803" y="6406"/>
                      <a:pt x="4737" y="7239"/>
                    </a:cubicBezTo>
                    <a:cubicBezTo>
                      <a:pt x="4703" y="7573"/>
                      <a:pt x="4703" y="8207"/>
                      <a:pt x="4670" y="8774"/>
                    </a:cubicBezTo>
                    <a:lnTo>
                      <a:pt x="5237" y="8841"/>
                    </a:lnTo>
                    <a:cubicBezTo>
                      <a:pt x="5371" y="7340"/>
                      <a:pt x="5537" y="5872"/>
                      <a:pt x="5671" y="4404"/>
                    </a:cubicBezTo>
                    <a:cubicBezTo>
                      <a:pt x="5771" y="3370"/>
                      <a:pt x="6071" y="1902"/>
                      <a:pt x="5571" y="902"/>
                    </a:cubicBezTo>
                    <a:cubicBezTo>
                      <a:pt x="5204" y="168"/>
                      <a:pt x="4437" y="134"/>
                      <a:pt x="3703" y="101"/>
                    </a:cubicBezTo>
                    <a:cubicBezTo>
                      <a:pt x="3243" y="83"/>
                      <a:pt x="2597" y="0"/>
                      <a:pt x="1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9368030" y="3701020"/>
                <a:ext cx="418831" cy="230250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9775" extrusionOk="0">
                    <a:moveTo>
                      <a:pt x="12443" y="1"/>
                    </a:moveTo>
                    <a:lnTo>
                      <a:pt x="12510" y="435"/>
                    </a:lnTo>
                    <a:cubicBezTo>
                      <a:pt x="12510" y="1836"/>
                      <a:pt x="12710" y="3237"/>
                      <a:pt x="12743" y="4638"/>
                    </a:cubicBezTo>
                    <a:cubicBezTo>
                      <a:pt x="12777" y="4971"/>
                      <a:pt x="12810" y="5338"/>
                      <a:pt x="12777" y="5638"/>
                    </a:cubicBezTo>
                    <a:cubicBezTo>
                      <a:pt x="12710" y="6239"/>
                      <a:pt x="12743" y="6239"/>
                      <a:pt x="12143" y="6372"/>
                    </a:cubicBezTo>
                    <a:cubicBezTo>
                      <a:pt x="11409" y="6539"/>
                      <a:pt x="10542" y="6539"/>
                      <a:pt x="9808" y="6606"/>
                    </a:cubicBezTo>
                    <a:lnTo>
                      <a:pt x="9774" y="6606"/>
                    </a:lnTo>
                    <a:cubicBezTo>
                      <a:pt x="9374" y="6172"/>
                      <a:pt x="8840" y="5738"/>
                      <a:pt x="8307" y="5438"/>
                    </a:cubicBezTo>
                    <a:cubicBezTo>
                      <a:pt x="8540" y="5405"/>
                      <a:pt x="8774" y="5405"/>
                      <a:pt x="9007" y="5338"/>
                    </a:cubicBezTo>
                    <a:cubicBezTo>
                      <a:pt x="9374" y="5271"/>
                      <a:pt x="9307" y="4671"/>
                      <a:pt x="8940" y="4671"/>
                    </a:cubicBezTo>
                    <a:cubicBezTo>
                      <a:pt x="8798" y="4680"/>
                      <a:pt x="8656" y="4685"/>
                      <a:pt x="8515" y="4685"/>
                    </a:cubicBezTo>
                    <a:cubicBezTo>
                      <a:pt x="7607" y="4685"/>
                      <a:pt x="6756" y="4486"/>
                      <a:pt x="6005" y="3937"/>
                    </a:cubicBezTo>
                    <a:cubicBezTo>
                      <a:pt x="5471" y="3537"/>
                      <a:pt x="5104" y="2669"/>
                      <a:pt x="4471" y="2469"/>
                    </a:cubicBezTo>
                    <a:cubicBezTo>
                      <a:pt x="4379" y="2435"/>
                      <a:pt x="4288" y="2420"/>
                      <a:pt x="4199" y="2420"/>
                    </a:cubicBezTo>
                    <a:cubicBezTo>
                      <a:pt x="3673" y="2420"/>
                      <a:pt x="3192" y="2937"/>
                      <a:pt x="2736" y="3136"/>
                    </a:cubicBezTo>
                    <a:cubicBezTo>
                      <a:pt x="2503" y="3270"/>
                      <a:pt x="2269" y="3370"/>
                      <a:pt x="2002" y="3403"/>
                    </a:cubicBezTo>
                    <a:cubicBezTo>
                      <a:pt x="1921" y="3421"/>
                      <a:pt x="1836" y="3430"/>
                      <a:pt x="1749" y="3430"/>
                    </a:cubicBezTo>
                    <a:cubicBezTo>
                      <a:pt x="1198" y="3430"/>
                      <a:pt x="613" y="3066"/>
                      <a:pt x="901" y="2403"/>
                    </a:cubicBezTo>
                    <a:cubicBezTo>
                      <a:pt x="935" y="2303"/>
                      <a:pt x="968" y="2236"/>
                      <a:pt x="1035" y="2136"/>
                    </a:cubicBezTo>
                    <a:lnTo>
                      <a:pt x="501" y="1969"/>
                    </a:lnTo>
                    <a:cubicBezTo>
                      <a:pt x="434" y="2069"/>
                      <a:pt x="368" y="2169"/>
                      <a:pt x="334" y="2236"/>
                    </a:cubicBezTo>
                    <a:cubicBezTo>
                      <a:pt x="1" y="2870"/>
                      <a:pt x="1" y="3637"/>
                      <a:pt x="668" y="4004"/>
                    </a:cubicBezTo>
                    <a:cubicBezTo>
                      <a:pt x="935" y="4153"/>
                      <a:pt x="1234" y="4214"/>
                      <a:pt x="1541" y="4214"/>
                    </a:cubicBezTo>
                    <a:cubicBezTo>
                      <a:pt x="2191" y="4214"/>
                      <a:pt x="2882" y="3942"/>
                      <a:pt x="3403" y="3670"/>
                    </a:cubicBezTo>
                    <a:cubicBezTo>
                      <a:pt x="3687" y="3515"/>
                      <a:pt x="3792" y="3360"/>
                      <a:pt x="4041" y="3360"/>
                    </a:cubicBezTo>
                    <a:cubicBezTo>
                      <a:pt x="4114" y="3360"/>
                      <a:pt x="4199" y="3373"/>
                      <a:pt x="4304" y="3403"/>
                    </a:cubicBezTo>
                    <a:cubicBezTo>
                      <a:pt x="4704" y="3537"/>
                      <a:pt x="4737" y="3670"/>
                      <a:pt x="4971" y="3937"/>
                    </a:cubicBezTo>
                    <a:cubicBezTo>
                      <a:pt x="5305" y="4304"/>
                      <a:pt x="5705" y="4638"/>
                      <a:pt x="6105" y="4871"/>
                    </a:cubicBezTo>
                    <a:cubicBezTo>
                      <a:pt x="6339" y="5004"/>
                      <a:pt x="6572" y="5105"/>
                      <a:pt x="6839" y="5171"/>
                    </a:cubicBezTo>
                    <a:cubicBezTo>
                      <a:pt x="7573" y="5638"/>
                      <a:pt x="10275" y="7373"/>
                      <a:pt x="9407" y="8273"/>
                    </a:cubicBezTo>
                    <a:cubicBezTo>
                      <a:pt x="8107" y="7540"/>
                      <a:pt x="6872" y="6839"/>
                      <a:pt x="5705" y="5905"/>
                    </a:cubicBezTo>
                    <a:cubicBezTo>
                      <a:pt x="5680" y="5886"/>
                      <a:pt x="5652" y="5878"/>
                      <a:pt x="5625" y="5878"/>
                    </a:cubicBezTo>
                    <a:cubicBezTo>
                      <a:pt x="5508" y="5878"/>
                      <a:pt x="5396" y="6030"/>
                      <a:pt x="5505" y="6139"/>
                    </a:cubicBezTo>
                    <a:cubicBezTo>
                      <a:pt x="6539" y="7006"/>
                      <a:pt x="7573" y="7873"/>
                      <a:pt x="8707" y="8607"/>
                    </a:cubicBezTo>
                    <a:cubicBezTo>
                      <a:pt x="8407" y="8740"/>
                      <a:pt x="8006" y="8841"/>
                      <a:pt x="7773" y="8874"/>
                    </a:cubicBezTo>
                    <a:cubicBezTo>
                      <a:pt x="7740" y="8841"/>
                      <a:pt x="7706" y="8807"/>
                      <a:pt x="7640" y="8774"/>
                    </a:cubicBezTo>
                    <a:cubicBezTo>
                      <a:pt x="7173" y="8507"/>
                      <a:pt x="6672" y="8273"/>
                      <a:pt x="6239" y="7940"/>
                    </a:cubicBezTo>
                    <a:lnTo>
                      <a:pt x="5938" y="8273"/>
                    </a:lnTo>
                    <a:cubicBezTo>
                      <a:pt x="6205" y="8540"/>
                      <a:pt x="6505" y="8774"/>
                      <a:pt x="6806" y="8974"/>
                    </a:cubicBezTo>
                    <a:cubicBezTo>
                      <a:pt x="6575" y="9089"/>
                      <a:pt x="6320" y="9254"/>
                      <a:pt x="6061" y="9254"/>
                    </a:cubicBezTo>
                    <a:cubicBezTo>
                      <a:pt x="6020" y="9254"/>
                      <a:pt x="5979" y="9250"/>
                      <a:pt x="5938" y="9241"/>
                    </a:cubicBezTo>
                    <a:lnTo>
                      <a:pt x="5671" y="9641"/>
                    </a:lnTo>
                    <a:cubicBezTo>
                      <a:pt x="5838" y="9741"/>
                      <a:pt x="6038" y="9775"/>
                      <a:pt x="6305" y="9775"/>
                    </a:cubicBezTo>
                    <a:cubicBezTo>
                      <a:pt x="6572" y="9741"/>
                      <a:pt x="6772" y="9608"/>
                      <a:pt x="7039" y="9541"/>
                    </a:cubicBezTo>
                    <a:cubicBezTo>
                      <a:pt x="7261" y="9491"/>
                      <a:pt x="7388" y="9474"/>
                      <a:pt x="7473" y="9474"/>
                    </a:cubicBezTo>
                    <a:cubicBezTo>
                      <a:pt x="7648" y="9474"/>
                      <a:pt x="7647" y="9545"/>
                      <a:pt x="7920" y="9545"/>
                    </a:cubicBezTo>
                    <a:cubicBezTo>
                      <a:pt x="7955" y="9545"/>
                      <a:pt x="7995" y="9544"/>
                      <a:pt x="8040" y="9541"/>
                    </a:cubicBezTo>
                    <a:cubicBezTo>
                      <a:pt x="8473" y="9508"/>
                      <a:pt x="8874" y="9207"/>
                      <a:pt x="9307" y="9141"/>
                    </a:cubicBezTo>
                    <a:cubicBezTo>
                      <a:pt x="9708" y="9074"/>
                      <a:pt x="9975" y="9041"/>
                      <a:pt x="10208" y="8707"/>
                    </a:cubicBezTo>
                    <a:cubicBezTo>
                      <a:pt x="10508" y="8240"/>
                      <a:pt x="10475" y="7773"/>
                      <a:pt x="10241" y="7306"/>
                    </a:cubicBezTo>
                    <a:cubicBezTo>
                      <a:pt x="11142" y="7239"/>
                      <a:pt x="12076" y="7239"/>
                      <a:pt x="12910" y="7039"/>
                    </a:cubicBezTo>
                    <a:lnTo>
                      <a:pt x="12910" y="7039"/>
                    </a:lnTo>
                    <a:cubicBezTo>
                      <a:pt x="12843" y="7706"/>
                      <a:pt x="12843" y="8407"/>
                      <a:pt x="13210" y="8674"/>
                    </a:cubicBezTo>
                    <a:cubicBezTo>
                      <a:pt x="13522" y="8915"/>
                      <a:pt x="14022" y="8993"/>
                      <a:pt x="14554" y="8993"/>
                    </a:cubicBezTo>
                    <a:cubicBezTo>
                      <a:pt x="15273" y="8993"/>
                      <a:pt x="16053" y="8851"/>
                      <a:pt x="16513" y="8774"/>
                    </a:cubicBezTo>
                    <a:cubicBezTo>
                      <a:pt x="17647" y="8574"/>
                      <a:pt x="17647" y="8240"/>
                      <a:pt x="17780" y="7106"/>
                    </a:cubicBezTo>
                    <a:cubicBezTo>
                      <a:pt x="17780" y="7106"/>
                      <a:pt x="17780" y="7073"/>
                      <a:pt x="17780" y="7073"/>
                    </a:cubicBezTo>
                    <a:lnTo>
                      <a:pt x="17213" y="7006"/>
                    </a:lnTo>
                    <a:cubicBezTo>
                      <a:pt x="17146" y="7440"/>
                      <a:pt x="17080" y="7873"/>
                      <a:pt x="16879" y="8040"/>
                    </a:cubicBezTo>
                    <a:cubicBezTo>
                      <a:pt x="16686" y="8256"/>
                      <a:pt x="15962" y="8332"/>
                      <a:pt x="15349" y="8332"/>
                    </a:cubicBezTo>
                    <a:cubicBezTo>
                      <a:pt x="15013" y="8332"/>
                      <a:pt x="14710" y="8309"/>
                      <a:pt x="14544" y="8273"/>
                    </a:cubicBezTo>
                    <a:cubicBezTo>
                      <a:pt x="13777" y="8140"/>
                      <a:pt x="13610" y="7840"/>
                      <a:pt x="13610" y="7206"/>
                    </a:cubicBezTo>
                    <a:cubicBezTo>
                      <a:pt x="13577" y="6839"/>
                      <a:pt x="13544" y="6472"/>
                      <a:pt x="13544" y="6072"/>
                    </a:cubicBezTo>
                    <a:cubicBezTo>
                      <a:pt x="13610" y="4437"/>
                      <a:pt x="13477" y="2503"/>
                      <a:pt x="13043" y="835"/>
                    </a:cubicBezTo>
                    <a:cubicBezTo>
                      <a:pt x="12977" y="568"/>
                      <a:pt x="12943" y="334"/>
                      <a:pt x="13010" y="68"/>
                    </a:cubicBezTo>
                    <a:lnTo>
                      <a:pt x="125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9428541" y="3660294"/>
                <a:ext cx="234160" cy="55708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365" extrusionOk="0">
                    <a:moveTo>
                      <a:pt x="3340" y="0"/>
                    </a:moveTo>
                    <a:cubicBezTo>
                      <a:pt x="3219" y="0"/>
                      <a:pt x="3096" y="9"/>
                      <a:pt x="2969" y="29"/>
                    </a:cubicBezTo>
                    <a:cubicBezTo>
                      <a:pt x="1935" y="162"/>
                      <a:pt x="1034" y="829"/>
                      <a:pt x="234" y="1496"/>
                    </a:cubicBezTo>
                    <a:cubicBezTo>
                      <a:pt x="167" y="1563"/>
                      <a:pt x="100" y="1596"/>
                      <a:pt x="0" y="1663"/>
                    </a:cubicBezTo>
                    <a:lnTo>
                      <a:pt x="300" y="2130"/>
                    </a:lnTo>
                    <a:cubicBezTo>
                      <a:pt x="801" y="1730"/>
                      <a:pt x="1301" y="1363"/>
                      <a:pt x="1868" y="1063"/>
                    </a:cubicBezTo>
                    <a:cubicBezTo>
                      <a:pt x="2303" y="857"/>
                      <a:pt x="2695" y="768"/>
                      <a:pt x="3067" y="768"/>
                    </a:cubicBezTo>
                    <a:cubicBezTo>
                      <a:pt x="3778" y="768"/>
                      <a:pt x="4414" y="1092"/>
                      <a:pt x="5137" y="1530"/>
                    </a:cubicBezTo>
                    <a:cubicBezTo>
                      <a:pt x="6104" y="2139"/>
                      <a:pt x="7071" y="2365"/>
                      <a:pt x="8088" y="2365"/>
                    </a:cubicBezTo>
                    <a:cubicBezTo>
                      <a:pt x="8685" y="2365"/>
                      <a:pt x="9299" y="2287"/>
                      <a:pt x="9941" y="2164"/>
                    </a:cubicBezTo>
                    <a:lnTo>
                      <a:pt x="9874" y="1730"/>
                    </a:lnTo>
                    <a:cubicBezTo>
                      <a:pt x="9410" y="1784"/>
                      <a:pt x="8949" y="1824"/>
                      <a:pt x="8495" y="1824"/>
                    </a:cubicBezTo>
                    <a:cubicBezTo>
                      <a:pt x="7547" y="1824"/>
                      <a:pt x="6628" y="1649"/>
                      <a:pt x="5771" y="1063"/>
                    </a:cubicBezTo>
                    <a:cubicBezTo>
                      <a:pt x="5004" y="532"/>
                      <a:pt x="4263" y="0"/>
                      <a:pt x="33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9123677" y="3657632"/>
                <a:ext cx="311962" cy="93702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3978" extrusionOk="0">
                    <a:moveTo>
                      <a:pt x="3590" y="0"/>
                    </a:moveTo>
                    <a:cubicBezTo>
                      <a:pt x="3109" y="0"/>
                      <a:pt x="2625" y="60"/>
                      <a:pt x="2302" y="75"/>
                    </a:cubicBezTo>
                    <a:cubicBezTo>
                      <a:pt x="1568" y="108"/>
                      <a:pt x="735" y="8"/>
                      <a:pt x="401" y="775"/>
                    </a:cubicBezTo>
                    <a:cubicBezTo>
                      <a:pt x="167" y="1343"/>
                      <a:pt x="34" y="2043"/>
                      <a:pt x="1" y="2744"/>
                    </a:cubicBezTo>
                    <a:lnTo>
                      <a:pt x="568" y="2777"/>
                    </a:lnTo>
                    <a:cubicBezTo>
                      <a:pt x="634" y="1810"/>
                      <a:pt x="901" y="942"/>
                      <a:pt x="1735" y="775"/>
                    </a:cubicBezTo>
                    <a:cubicBezTo>
                      <a:pt x="2034" y="705"/>
                      <a:pt x="2454" y="663"/>
                      <a:pt x="2867" y="663"/>
                    </a:cubicBezTo>
                    <a:cubicBezTo>
                      <a:pt x="3237" y="663"/>
                      <a:pt x="3602" y="697"/>
                      <a:pt x="3870" y="775"/>
                    </a:cubicBezTo>
                    <a:cubicBezTo>
                      <a:pt x="4571" y="942"/>
                      <a:pt x="4604" y="1576"/>
                      <a:pt x="4537" y="2176"/>
                    </a:cubicBezTo>
                    <a:cubicBezTo>
                      <a:pt x="4504" y="2610"/>
                      <a:pt x="4471" y="3044"/>
                      <a:pt x="4471" y="3511"/>
                    </a:cubicBezTo>
                    <a:lnTo>
                      <a:pt x="5104" y="3511"/>
                    </a:lnTo>
                    <a:cubicBezTo>
                      <a:pt x="5104" y="3110"/>
                      <a:pt x="5204" y="2744"/>
                      <a:pt x="5671" y="2577"/>
                    </a:cubicBezTo>
                    <a:cubicBezTo>
                      <a:pt x="6172" y="2410"/>
                      <a:pt x="6906" y="2443"/>
                      <a:pt x="7439" y="2377"/>
                    </a:cubicBezTo>
                    <a:cubicBezTo>
                      <a:pt x="8040" y="2310"/>
                      <a:pt x="8607" y="2243"/>
                      <a:pt x="9207" y="2176"/>
                    </a:cubicBezTo>
                    <a:cubicBezTo>
                      <a:pt x="9824" y="2099"/>
                      <a:pt x="10462" y="2022"/>
                      <a:pt x="11091" y="2022"/>
                    </a:cubicBezTo>
                    <a:cubicBezTo>
                      <a:pt x="11551" y="2022"/>
                      <a:pt x="12006" y="2064"/>
                      <a:pt x="12443" y="2176"/>
                    </a:cubicBezTo>
                    <a:cubicBezTo>
                      <a:pt x="11876" y="2677"/>
                      <a:pt x="11275" y="3211"/>
                      <a:pt x="10875" y="3811"/>
                    </a:cubicBezTo>
                    <a:lnTo>
                      <a:pt x="11409" y="3978"/>
                    </a:lnTo>
                    <a:cubicBezTo>
                      <a:pt x="11676" y="3644"/>
                      <a:pt x="12109" y="3311"/>
                      <a:pt x="12376" y="3044"/>
                    </a:cubicBezTo>
                    <a:cubicBezTo>
                      <a:pt x="12643" y="2777"/>
                      <a:pt x="12943" y="2510"/>
                      <a:pt x="13243" y="2277"/>
                    </a:cubicBezTo>
                    <a:lnTo>
                      <a:pt x="12943" y="1810"/>
                    </a:lnTo>
                    <a:cubicBezTo>
                      <a:pt x="12278" y="1469"/>
                      <a:pt x="11549" y="1366"/>
                      <a:pt x="10805" y="1366"/>
                    </a:cubicBezTo>
                    <a:cubicBezTo>
                      <a:pt x="9944" y="1366"/>
                      <a:pt x="9063" y="1504"/>
                      <a:pt x="8240" y="1576"/>
                    </a:cubicBezTo>
                    <a:cubicBezTo>
                      <a:pt x="7306" y="1676"/>
                      <a:pt x="6272" y="1709"/>
                      <a:pt x="5371" y="1910"/>
                    </a:cubicBezTo>
                    <a:cubicBezTo>
                      <a:pt x="5304" y="1943"/>
                      <a:pt x="5271" y="1943"/>
                      <a:pt x="5238" y="1976"/>
                    </a:cubicBezTo>
                    <a:cubicBezTo>
                      <a:pt x="5304" y="1443"/>
                      <a:pt x="5304" y="876"/>
                      <a:pt x="5071" y="509"/>
                    </a:cubicBezTo>
                    <a:cubicBezTo>
                      <a:pt x="4809" y="98"/>
                      <a:pt x="4202" y="0"/>
                      <a:pt x="3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9118188" y="3721465"/>
                <a:ext cx="396808" cy="229638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9749" extrusionOk="0">
                    <a:moveTo>
                      <a:pt x="9492" y="4423"/>
                    </a:moveTo>
                    <a:cubicBezTo>
                      <a:pt x="9523" y="4423"/>
                      <a:pt x="9551" y="4427"/>
                      <a:pt x="9574" y="4437"/>
                    </a:cubicBezTo>
                    <a:cubicBezTo>
                      <a:pt x="9841" y="4503"/>
                      <a:pt x="10041" y="4937"/>
                      <a:pt x="10041" y="5171"/>
                    </a:cubicBezTo>
                    <a:cubicBezTo>
                      <a:pt x="10074" y="5704"/>
                      <a:pt x="9640" y="6238"/>
                      <a:pt x="9207" y="6505"/>
                    </a:cubicBezTo>
                    <a:cubicBezTo>
                      <a:pt x="8895" y="6703"/>
                      <a:pt x="8512" y="6853"/>
                      <a:pt x="8137" y="6853"/>
                    </a:cubicBezTo>
                    <a:cubicBezTo>
                      <a:pt x="8071" y="6853"/>
                      <a:pt x="8005" y="6848"/>
                      <a:pt x="7939" y="6838"/>
                    </a:cubicBezTo>
                    <a:cubicBezTo>
                      <a:pt x="7606" y="6805"/>
                      <a:pt x="7239" y="6638"/>
                      <a:pt x="7372" y="6138"/>
                    </a:cubicBezTo>
                    <a:cubicBezTo>
                      <a:pt x="7405" y="6038"/>
                      <a:pt x="7539" y="5904"/>
                      <a:pt x="7606" y="5804"/>
                    </a:cubicBezTo>
                    <a:cubicBezTo>
                      <a:pt x="7739" y="5604"/>
                      <a:pt x="7973" y="5304"/>
                      <a:pt x="8206" y="5037"/>
                    </a:cubicBezTo>
                    <a:cubicBezTo>
                      <a:pt x="8406" y="4904"/>
                      <a:pt x="8606" y="4770"/>
                      <a:pt x="8840" y="4670"/>
                    </a:cubicBezTo>
                    <a:cubicBezTo>
                      <a:pt x="8984" y="4584"/>
                      <a:pt x="9301" y="4423"/>
                      <a:pt x="9492" y="4423"/>
                    </a:cubicBezTo>
                    <a:close/>
                    <a:moveTo>
                      <a:pt x="11452" y="5407"/>
                    </a:moveTo>
                    <a:cubicBezTo>
                      <a:pt x="11573" y="5407"/>
                      <a:pt x="11694" y="5436"/>
                      <a:pt x="11809" y="5504"/>
                    </a:cubicBezTo>
                    <a:cubicBezTo>
                      <a:pt x="12276" y="5771"/>
                      <a:pt x="12142" y="6605"/>
                      <a:pt x="11975" y="7005"/>
                    </a:cubicBezTo>
                    <a:cubicBezTo>
                      <a:pt x="11775" y="7506"/>
                      <a:pt x="11208" y="7839"/>
                      <a:pt x="10674" y="7973"/>
                    </a:cubicBezTo>
                    <a:cubicBezTo>
                      <a:pt x="10532" y="8008"/>
                      <a:pt x="10380" y="8044"/>
                      <a:pt x="10233" y="8044"/>
                    </a:cubicBezTo>
                    <a:cubicBezTo>
                      <a:pt x="10106" y="8044"/>
                      <a:pt x="9983" y="8017"/>
                      <a:pt x="9874" y="7939"/>
                    </a:cubicBezTo>
                    <a:cubicBezTo>
                      <a:pt x="9374" y="7606"/>
                      <a:pt x="9841" y="6872"/>
                      <a:pt x="10074" y="6471"/>
                    </a:cubicBezTo>
                    <a:cubicBezTo>
                      <a:pt x="10107" y="6371"/>
                      <a:pt x="10174" y="6271"/>
                      <a:pt x="10241" y="6205"/>
                    </a:cubicBezTo>
                    <a:cubicBezTo>
                      <a:pt x="10480" y="5859"/>
                      <a:pt x="10974" y="5407"/>
                      <a:pt x="11452" y="5407"/>
                    </a:cubicBezTo>
                    <a:close/>
                    <a:moveTo>
                      <a:pt x="13844" y="6109"/>
                    </a:moveTo>
                    <a:cubicBezTo>
                      <a:pt x="13954" y="6109"/>
                      <a:pt x="14066" y="6138"/>
                      <a:pt x="14177" y="6205"/>
                    </a:cubicBezTo>
                    <a:cubicBezTo>
                      <a:pt x="14744" y="6538"/>
                      <a:pt x="14577" y="7706"/>
                      <a:pt x="14277" y="8173"/>
                    </a:cubicBezTo>
                    <a:cubicBezTo>
                      <a:pt x="14019" y="8603"/>
                      <a:pt x="13441" y="8934"/>
                      <a:pt x="12923" y="8934"/>
                    </a:cubicBezTo>
                    <a:cubicBezTo>
                      <a:pt x="12839" y="8934"/>
                      <a:pt x="12756" y="8925"/>
                      <a:pt x="12676" y="8907"/>
                    </a:cubicBezTo>
                    <a:cubicBezTo>
                      <a:pt x="11709" y="8673"/>
                      <a:pt x="12476" y="7339"/>
                      <a:pt x="12776" y="6772"/>
                    </a:cubicBezTo>
                    <a:cubicBezTo>
                      <a:pt x="13087" y="6461"/>
                      <a:pt x="13459" y="6109"/>
                      <a:pt x="13844" y="6109"/>
                    </a:cubicBezTo>
                    <a:close/>
                    <a:moveTo>
                      <a:pt x="15793" y="7024"/>
                    </a:moveTo>
                    <a:cubicBezTo>
                      <a:pt x="15973" y="7024"/>
                      <a:pt x="16096" y="7214"/>
                      <a:pt x="16078" y="7639"/>
                    </a:cubicBezTo>
                    <a:cubicBezTo>
                      <a:pt x="16078" y="7939"/>
                      <a:pt x="15978" y="8239"/>
                      <a:pt x="15845" y="8506"/>
                    </a:cubicBezTo>
                    <a:cubicBezTo>
                      <a:pt x="15778" y="8606"/>
                      <a:pt x="15711" y="8740"/>
                      <a:pt x="15611" y="8840"/>
                    </a:cubicBezTo>
                    <a:cubicBezTo>
                      <a:pt x="15545" y="8907"/>
                      <a:pt x="15478" y="8973"/>
                      <a:pt x="15411" y="9040"/>
                    </a:cubicBezTo>
                    <a:cubicBezTo>
                      <a:pt x="15320" y="9105"/>
                      <a:pt x="15197" y="9145"/>
                      <a:pt x="15078" y="9145"/>
                    </a:cubicBezTo>
                    <a:cubicBezTo>
                      <a:pt x="14894" y="9145"/>
                      <a:pt x="14718" y="9050"/>
                      <a:pt x="14677" y="8806"/>
                    </a:cubicBezTo>
                    <a:cubicBezTo>
                      <a:pt x="14611" y="8406"/>
                      <a:pt x="15011" y="7739"/>
                      <a:pt x="15244" y="7439"/>
                    </a:cubicBezTo>
                    <a:cubicBezTo>
                      <a:pt x="15432" y="7173"/>
                      <a:pt x="15635" y="7024"/>
                      <a:pt x="15793" y="7024"/>
                    </a:cubicBezTo>
                    <a:close/>
                    <a:moveTo>
                      <a:pt x="234" y="0"/>
                    </a:moveTo>
                    <a:cubicBezTo>
                      <a:pt x="167" y="667"/>
                      <a:pt x="167" y="1368"/>
                      <a:pt x="167" y="1968"/>
                    </a:cubicBezTo>
                    <a:cubicBezTo>
                      <a:pt x="134" y="3269"/>
                      <a:pt x="0" y="4770"/>
                      <a:pt x="267" y="6038"/>
                    </a:cubicBezTo>
                    <a:cubicBezTo>
                      <a:pt x="434" y="6905"/>
                      <a:pt x="1068" y="6972"/>
                      <a:pt x="1835" y="7005"/>
                    </a:cubicBezTo>
                    <a:cubicBezTo>
                      <a:pt x="2168" y="7022"/>
                      <a:pt x="2510" y="7030"/>
                      <a:pt x="2856" y="7030"/>
                    </a:cubicBezTo>
                    <a:cubicBezTo>
                      <a:pt x="3202" y="7030"/>
                      <a:pt x="3553" y="7022"/>
                      <a:pt x="3903" y="7005"/>
                    </a:cubicBezTo>
                    <a:cubicBezTo>
                      <a:pt x="4024" y="7005"/>
                      <a:pt x="4168" y="7014"/>
                      <a:pt x="4315" y="7014"/>
                    </a:cubicBezTo>
                    <a:cubicBezTo>
                      <a:pt x="4574" y="7014"/>
                      <a:pt x="4846" y="6987"/>
                      <a:pt x="5037" y="6838"/>
                    </a:cubicBezTo>
                    <a:cubicBezTo>
                      <a:pt x="5304" y="6605"/>
                      <a:pt x="5371" y="6138"/>
                      <a:pt x="5371" y="5671"/>
                    </a:cubicBezTo>
                    <a:cubicBezTo>
                      <a:pt x="5604" y="5738"/>
                      <a:pt x="5863" y="5763"/>
                      <a:pt x="6125" y="5763"/>
                    </a:cubicBezTo>
                    <a:cubicBezTo>
                      <a:pt x="6388" y="5763"/>
                      <a:pt x="6655" y="5738"/>
                      <a:pt x="6905" y="5704"/>
                    </a:cubicBezTo>
                    <a:lnTo>
                      <a:pt x="6905" y="5704"/>
                    </a:lnTo>
                    <a:cubicBezTo>
                      <a:pt x="6605" y="6171"/>
                      <a:pt x="6538" y="6638"/>
                      <a:pt x="7039" y="7072"/>
                    </a:cubicBezTo>
                    <a:cubicBezTo>
                      <a:pt x="7338" y="7334"/>
                      <a:pt x="7690" y="7438"/>
                      <a:pt x="8053" y="7438"/>
                    </a:cubicBezTo>
                    <a:cubicBezTo>
                      <a:pt x="8337" y="7438"/>
                      <a:pt x="8628" y="7375"/>
                      <a:pt x="8907" y="7272"/>
                    </a:cubicBezTo>
                    <a:cubicBezTo>
                      <a:pt x="9007" y="7239"/>
                      <a:pt x="9140" y="7172"/>
                      <a:pt x="9240" y="7105"/>
                    </a:cubicBezTo>
                    <a:lnTo>
                      <a:pt x="9240" y="7105"/>
                    </a:lnTo>
                    <a:cubicBezTo>
                      <a:pt x="9040" y="7706"/>
                      <a:pt x="9140" y="8306"/>
                      <a:pt x="9907" y="8506"/>
                    </a:cubicBezTo>
                    <a:cubicBezTo>
                      <a:pt x="10036" y="8546"/>
                      <a:pt x="10175" y="8565"/>
                      <a:pt x="10321" y="8565"/>
                    </a:cubicBezTo>
                    <a:cubicBezTo>
                      <a:pt x="10782" y="8565"/>
                      <a:pt x="11303" y="8377"/>
                      <a:pt x="11709" y="8073"/>
                    </a:cubicBezTo>
                    <a:lnTo>
                      <a:pt x="11709" y="8073"/>
                    </a:lnTo>
                    <a:cubicBezTo>
                      <a:pt x="11575" y="8573"/>
                      <a:pt x="11642" y="9040"/>
                      <a:pt x="12209" y="9273"/>
                    </a:cubicBezTo>
                    <a:cubicBezTo>
                      <a:pt x="12425" y="9370"/>
                      <a:pt x="12659" y="9414"/>
                      <a:pt x="12898" y="9414"/>
                    </a:cubicBezTo>
                    <a:cubicBezTo>
                      <a:pt x="13321" y="9414"/>
                      <a:pt x="13760" y="9275"/>
                      <a:pt x="14144" y="9040"/>
                    </a:cubicBezTo>
                    <a:cubicBezTo>
                      <a:pt x="14144" y="9436"/>
                      <a:pt x="14534" y="9749"/>
                      <a:pt x="14983" y="9749"/>
                    </a:cubicBezTo>
                    <a:cubicBezTo>
                      <a:pt x="15025" y="9749"/>
                      <a:pt x="15068" y="9746"/>
                      <a:pt x="15111" y="9740"/>
                    </a:cubicBezTo>
                    <a:cubicBezTo>
                      <a:pt x="15645" y="9674"/>
                      <a:pt x="16045" y="9240"/>
                      <a:pt x="16278" y="8740"/>
                    </a:cubicBezTo>
                    <a:lnTo>
                      <a:pt x="16579" y="8373"/>
                    </a:lnTo>
                    <a:cubicBezTo>
                      <a:pt x="16512" y="8373"/>
                      <a:pt x="16479" y="8373"/>
                      <a:pt x="16445" y="8339"/>
                    </a:cubicBezTo>
                    <a:cubicBezTo>
                      <a:pt x="16479" y="8273"/>
                      <a:pt x="16479" y="8206"/>
                      <a:pt x="16512" y="8139"/>
                    </a:cubicBezTo>
                    <a:cubicBezTo>
                      <a:pt x="16545" y="7939"/>
                      <a:pt x="16579" y="7672"/>
                      <a:pt x="16545" y="7405"/>
                    </a:cubicBezTo>
                    <a:lnTo>
                      <a:pt x="16846" y="7072"/>
                    </a:lnTo>
                    <a:cubicBezTo>
                      <a:pt x="16712" y="6972"/>
                      <a:pt x="16579" y="6872"/>
                      <a:pt x="16412" y="6738"/>
                    </a:cubicBezTo>
                    <a:cubicBezTo>
                      <a:pt x="16412" y="6705"/>
                      <a:pt x="16379" y="6672"/>
                      <a:pt x="16345" y="6672"/>
                    </a:cubicBezTo>
                    <a:cubicBezTo>
                      <a:pt x="16245" y="6505"/>
                      <a:pt x="16112" y="6371"/>
                      <a:pt x="15912" y="6338"/>
                    </a:cubicBezTo>
                    <a:cubicBezTo>
                      <a:pt x="15853" y="6322"/>
                      <a:pt x="15796" y="6315"/>
                      <a:pt x="15740" y="6315"/>
                    </a:cubicBezTo>
                    <a:cubicBezTo>
                      <a:pt x="15451" y="6315"/>
                      <a:pt x="15212" y="6520"/>
                      <a:pt x="15044" y="6772"/>
                    </a:cubicBezTo>
                    <a:cubicBezTo>
                      <a:pt x="14978" y="6371"/>
                      <a:pt x="14811" y="6004"/>
                      <a:pt x="14511" y="5804"/>
                    </a:cubicBezTo>
                    <a:cubicBezTo>
                      <a:pt x="14294" y="5667"/>
                      <a:pt x="14081" y="5607"/>
                      <a:pt x="13876" y="5607"/>
                    </a:cubicBezTo>
                    <a:cubicBezTo>
                      <a:pt x="13384" y="5607"/>
                      <a:pt x="12939" y="5948"/>
                      <a:pt x="12609" y="6371"/>
                    </a:cubicBezTo>
                    <a:cubicBezTo>
                      <a:pt x="12643" y="5904"/>
                      <a:pt x="12509" y="5437"/>
                      <a:pt x="12176" y="5171"/>
                    </a:cubicBezTo>
                    <a:cubicBezTo>
                      <a:pt x="11956" y="4990"/>
                      <a:pt x="11727" y="4914"/>
                      <a:pt x="11501" y="4914"/>
                    </a:cubicBezTo>
                    <a:cubicBezTo>
                      <a:pt x="11143" y="4914"/>
                      <a:pt x="10794" y="5105"/>
                      <a:pt x="10508" y="5371"/>
                    </a:cubicBezTo>
                    <a:cubicBezTo>
                      <a:pt x="10574" y="4937"/>
                      <a:pt x="10541" y="4437"/>
                      <a:pt x="10207" y="4170"/>
                    </a:cubicBezTo>
                    <a:cubicBezTo>
                      <a:pt x="10041" y="4003"/>
                      <a:pt x="9841" y="3936"/>
                      <a:pt x="9640" y="3903"/>
                    </a:cubicBezTo>
                    <a:cubicBezTo>
                      <a:pt x="9534" y="3864"/>
                      <a:pt x="9424" y="3847"/>
                      <a:pt x="9312" y="3847"/>
                    </a:cubicBezTo>
                    <a:cubicBezTo>
                      <a:pt x="8652" y="3847"/>
                      <a:pt x="7919" y="4462"/>
                      <a:pt x="7405" y="5004"/>
                    </a:cubicBezTo>
                    <a:cubicBezTo>
                      <a:pt x="7039" y="4937"/>
                      <a:pt x="6638" y="4970"/>
                      <a:pt x="6238" y="4937"/>
                    </a:cubicBezTo>
                    <a:cubicBezTo>
                      <a:pt x="5304" y="4904"/>
                      <a:pt x="5304" y="4337"/>
                      <a:pt x="5304" y="3569"/>
                    </a:cubicBezTo>
                    <a:cubicBezTo>
                      <a:pt x="5304" y="2869"/>
                      <a:pt x="5304" y="2168"/>
                      <a:pt x="5337" y="1501"/>
                    </a:cubicBezTo>
                    <a:cubicBezTo>
                      <a:pt x="5337" y="1268"/>
                      <a:pt x="5304" y="1034"/>
                      <a:pt x="5337" y="801"/>
                    </a:cubicBezTo>
                    <a:lnTo>
                      <a:pt x="4704" y="767"/>
                    </a:lnTo>
                    <a:cubicBezTo>
                      <a:pt x="4704" y="1268"/>
                      <a:pt x="4704" y="1768"/>
                      <a:pt x="4670" y="2268"/>
                    </a:cubicBezTo>
                    <a:cubicBezTo>
                      <a:pt x="4637" y="3136"/>
                      <a:pt x="4403" y="4036"/>
                      <a:pt x="4570" y="4904"/>
                    </a:cubicBezTo>
                    <a:cubicBezTo>
                      <a:pt x="4570" y="5004"/>
                      <a:pt x="4603" y="5104"/>
                      <a:pt x="4670" y="5171"/>
                    </a:cubicBezTo>
                    <a:cubicBezTo>
                      <a:pt x="4637" y="5671"/>
                      <a:pt x="4537" y="6138"/>
                      <a:pt x="4103" y="6305"/>
                    </a:cubicBezTo>
                    <a:cubicBezTo>
                      <a:pt x="3934" y="6377"/>
                      <a:pt x="3704" y="6402"/>
                      <a:pt x="3455" y="6402"/>
                    </a:cubicBezTo>
                    <a:cubicBezTo>
                      <a:pt x="3017" y="6402"/>
                      <a:pt x="2521" y="6326"/>
                      <a:pt x="2202" y="6305"/>
                    </a:cubicBezTo>
                    <a:cubicBezTo>
                      <a:pt x="1735" y="6305"/>
                      <a:pt x="1168" y="6305"/>
                      <a:pt x="934" y="5771"/>
                    </a:cubicBezTo>
                    <a:cubicBezTo>
                      <a:pt x="834" y="5504"/>
                      <a:pt x="901" y="4837"/>
                      <a:pt x="867" y="4570"/>
                    </a:cubicBezTo>
                    <a:cubicBezTo>
                      <a:pt x="834" y="3836"/>
                      <a:pt x="801" y="3102"/>
                      <a:pt x="801" y="2369"/>
                    </a:cubicBezTo>
                    <a:cubicBezTo>
                      <a:pt x="801" y="1801"/>
                      <a:pt x="701" y="901"/>
                      <a:pt x="801" y="34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9665028" y="3659375"/>
                <a:ext cx="143026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841" extrusionOk="0">
                    <a:moveTo>
                      <a:pt x="1977" y="0"/>
                    </a:moveTo>
                    <a:cubicBezTo>
                      <a:pt x="1426" y="0"/>
                      <a:pt x="895" y="66"/>
                      <a:pt x="534" y="301"/>
                    </a:cubicBezTo>
                    <a:cubicBezTo>
                      <a:pt x="101" y="601"/>
                      <a:pt x="1" y="1168"/>
                      <a:pt x="1" y="1769"/>
                    </a:cubicBezTo>
                    <a:lnTo>
                      <a:pt x="468" y="1836"/>
                    </a:lnTo>
                    <a:cubicBezTo>
                      <a:pt x="534" y="1435"/>
                      <a:pt x="801" y="1068"/>
                      <a:pt x="1202" y="835"/>
                    </a:cubicBezTo>
                    <a:cubicBezTo>
                      <a:pt x="1507" y="689"/>
                      <a:pt x="1838" y="643"/>
                      <a:pt x="2177" y="643"/>
                    </a:cubicBezTo>
                    <a:cubicBezTo>
                      <a:pt x="2691" y="643"/>
                      <a:pt x="3221" y="748"/>
                      <a:pt x="3703" y="768"/>
                    </a:cubicBezTo>
                    <a:cubicBezTo>
                      <a:pt x="4237" y="802"/>
                      <a:pt x="4737" y="768"/>
                      <a:pt x="5004" y="1335"/>
                    </a:cubicBezTo>
                    <a:cubicBezTo>
                      <a:pt x="5171" y="1602"/>
                      <a:pt x="5138" y="2102"/>
                      <a:pt x="5138" y="2436"/>
                    </a:cubicBezTo>
                    <a:cubicBezTo>
                      <a:pt x="5104" y="3203"/>
                      <a:pt x="5038" y="4004"/>
                      <a:pt x="4971" y="4804"/>
                    </a:cubicBezTo>
                    <a:cubicBezTo>
                      <a:pt x="4871" y="5605"/>
                      <a:pt x="4804" y="6439"/>
                      <a:pt x="4737" y="7239"/>
                    </a:cubicBezTo>
                    <a:cubicBezTo>
                      <a:pt x="4704" y="7573"/>
                      <a:pt x="4737" y="8207"/>
                      <a:pt x="4671" y="8774"/>
                    </a:cubicBezTo>
                    <a:lnTo>
                      <a:pt x="5238" y="8841"/>
                    </a:lnTo>
                    <a:cubicBezTo>
                      <a:pt x="5405" y="7340"/>
                      <a:pt x="5538" y="5872"/>
                      <a:pt x="5671" y="4404"/>
                    </a:cubicBezTo>
                    <a:cubicBezTo>
                      <a:pt x="5772" y="3370"/>
                      <a:pt x="6072" y="1902"/>
                      <a:pt x="5605" y="935"/>
                    </a:cubicBezTo>
                    <a:cubicBezTo>
                      <a:pt x="5238" y="168"/>
                      <a:pt x="4471" y="134"/>
                      <a:pt x="3703" y="101"/>
                    </a:cubicBezTo>
                    <a:cubicBezTo>
                      <a:pt x="3244" y="83"/>
                      <a:pt x="2598" y="0"/>
                      <a:pt x="19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>
                <a:off x="9369608" y="3701020"/>
                <a:ext cx="418808" cy="230462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9784" extrusionOk="0">
                    <a:moveTo>
                      <a:pt x="12476" y="1"/>
                    </a:moveTo>
                    <a:lnTo>
                      <a:pt x="12509" y="435"/>
                    </a:lnTo>
                    <a:cubicBezTo>
                      <a:pt x="12509" y="1836"/>
                      <a:pt x="12710" y="3270"/>
                      <a:pt x="12776" y="4671"/>
                    </a:cubicBezTo>
                    <a:cubicBezTo>
                      <a:pt x="12776" y="4971"/>
                      <a:pt x="12810" y="5338"/>
                      <a:pt x="12776" y="5638"/>
                    </a:cubicBezTo>
                    <a:cubicBezTo>
                      <a:pt x="12710" y="6272"/>
                      <a:pt x="12743" y="6239"/>
                      <a:pt x="12142" y="6372"/>
                    </a:cubicBezTo>
                    <a:cubicBezTo>
                      <a:pt x="11409" y="6539"/>
                      <a:pt x="10575" y="6539"/>
                      <a:pt x="9807" y="6606"/>
                    </a:cubicBezTo>
                    <a:cubicBezTo>
                      <a:pt x="9807" y="6606"/>
                      <a:pt x="9807" y="6606"/>
                      <a:pt x="9807" y="6639"/>
                    </a:cubicBezTo>
                    <a:cubicBezTo>
                      <a:pt x="9374" y="6172"/>
                      <a:pt x="8840" y="5772"/>
                      <a:pt x="8306" y="5438"/>
                    </a:cubicBezTo>
                    <a:cubicBezTo>
                      <a:pt x="8540" y="5438"/>
                      <a:pt x="8807" y="5405"/>
                      <a:pt x="9040" y="5338"/>
                    </a:cubicBezTo>
                    <a:cubicBezTo>
                      <a:pt x="9397" y="5273"/>
                      <a:pt x="9344" y="4703"/>
                      <a:pt x="8972" y="4703"/>
                    </a:cubicBezTo>
                    <a:cubicBezTo>
                      <a:pt x="8962" y="4703"/>
                      <a:pt x="8951" y="4703"/>
                      <a:pt x="8940" y="4704"/>
                    </a:cubicBezTo>
                    <a:cubicBezTo>
                      <a:pt x="8858" y="4707"/>
                      <a:pt x="8776" y="4708"/>
                      <a:pt x="8695" y="4708"/>
                    </a:cubicBezTo>
                    <a:cubicBezTo>
                      <a:pt x="7743" y="4708"/>
                      <a:pt x="6803" y="4521"/>
                      <a:pt x="6005" y="3937"/>
                    </a:cubicBezTo>
                    <a:cubicBezTo>
                      <a:pt x="5504" y="3570"/>
                      <a:pt x="5137" y="2669"/>
                      <a:pt x="4504" y="2469"/>
                    </a:cubicBezTo>
                    <a:cubicBezTo>
                      <a:pt x="4420" y="2443"/>
                      <a:pt x="4337" y="2431"/>
                      <a:pt x="4255" y="2431"/>
                    </a:cubicBezTo>
                    <a:cubicBezTo>
                      <a:pt x="3720" y="2431"/>
                      <a:pt x="3232" y="2938"/>
                      <a:pt x="2769" y="3170"/>
                    </a:cubicBezTo>
                    <a:cubicBezTo>
                      <a:pt x="2502" y="3270"/>
                      <a:pt x="2269" y="3370"/>
                      <a:pt x="2002" y="3437"/>
                    </a:cubicBezTo>
                    <a:cubicBezTo>
                      <a:pt x="1937" y="3447"/>
                      <a:pt x="1870" y="3453"/>
                      <a:pt x="1801" y="3453"/>
                    </a:cubicBezTo>
                    <a:cubicBezTo>
                      <a:pt x="1235" y="3453"/>
                      <a:pt x="604" y="3087"/>
                      <a:pt x="901" y="2403"/>
                    </a:cubicBezTo>
                    <a:cubicBezTo>
                      <a:pt x="934" y="2303"/>
                      <a:pt x="1001" y="2236"/>
                      <a:pt x="1035" y="2169"/>
                    </a:cubicBezTo>
                    <a:lnTo>
                      <a:pt x="501" y="2002"/>
                    </a:lnTo>
                    <a:cubicBezTo>
                      <a:pt x="434" y="2069"/>
                      <a:pt x="401" y="2169"/>
                      <a:pt x="334" y="2269"/>
                    </a:cubicBezTo>
                    <a:cubicBezTo>
                      <a:pt x="34" y="2870"/>
                      <a:pt x="0" y="3637"/>
                      <a:pt x="668" y="4004"/>
                    </a:cubicBezTo>
                    <a:cubicBezTo>
                      <a:pt x="935" y="4153"/>
                      <a:pt x="1233" y="4214"/>
                      <a:pt x="1540" y="4214"/>
                    </a:cubicBezTo>
                    <a:cubicBezTo>
                      <a:pt x="2191" y="4214"/>
                      <a:pt x="2882" y="3942"/>
                      <a:pt x="3403" y="3670"/>
                    </a:cubicBezTo>
                    <a:cubicBezTo>
                      <a:pt x="3678" y="3520"/>
                      <a:pt x="3803" y="3389"/>
                      <a:pt x="4031" y="3389"/>
                    </a:cubicBezTo>
                    <a:cubicBezTo>
                      <a:pt x="4108" y="3389"/>
                      <a:pt x="4195" y="3403"/>
                      <a:pt x="4304" y="3437"/>
                    </a:cubicBezTo>
                    <a:cubicBezTo>
                      <a:pt x="4704" y="3537"/>
                      <a:pt x="4737" y="3670"/>
                      <a:pt x="5004" y="3970"/>
                    </a:cubicBezTo>
                    <a:cubicBezTo>
                      <a:pt x="5304" y="4337"/>
                      <a:pt x="5705" y="4638"/>
                      <a:pt x="6138" y="4871"/>
                    </a:cubicBezTo>
                    <a:cubicBezTo>
                      <a:pt x="6372" y="5004"/>
                      <a:pt x="6605" y="5105"/>
                      <a:pt x="6839" y="5205"/>
                    </a:cubicBezTo>
                    <a:cubicBezTo>
                      <a:pt x="7573" y="5672"/>
                      <a:pt x="10274" y="7373"/>
                      <a:pt x="9407" y="8273"/>
                    </a:cubicBezTo>
                    <a:cubicBezTo>
                      <a:pt x="8140" y="7540"/>
                      <a:pt x="6872" y="6839"/>
                      <a:pt x="5738" y="5905"/>
                    </a:cubicBezTo>
                    <a:cubicBezTo>
                      <a:pt x="5707" y="5886"/>
                      <a:pt x="5674" y="5878"/>
                      <a:pt x="5643" y="5878"/>
                    </a:cubicBezTo>
                    <a:cubicBezTo>
                      <a:pt x="5508" y="5878"/>
                      <a:pt x="5396" y="6030"/>
                      <a:pt x="5504" y="6139"/>
                    </a:cubicBezTo>
                    <a:cubicBezTo>
                      <a:pt x="6538" y="7006"/>
                      <a:pt x="7606" y="7907"/>
                      <a:pt x="8740" y="8640"/>
                    </a:cubicBezTo>
                    <a:cubicBezTo>
                      <a:pt x="8406" y="8740"/>
                      <a:pt x="8006" y="8874"/>
                      <a:pt x="7773" y="8874"/>
                    </a:cubicBezTo>
                    <a:cubicBezTo>
                      <a:pt x="7739" y="8841"/>
                      <a:pt x="7706" y="8807"/>
                      <a:pt x="7639" y="8774"/>
                    </a:cubicBezTo>
                    <a:cubicBezTo>
                      <a:pt x="7172" y="8540"/>
                      <a:pt x="6672" y="8273"/>
                      <a:pt x="6238" y="7940"/>
                    </a:cubicBezTo>
                    <a:lnTo>
                      <a:pt x="5938" y="8273"/>
                    </a:lnTo>
                    <a:cubicBezTo>
                      <a:pt x="6205" y="8540"/>
                      <a:pt x="6505" y="8774"/>
                      <a:pt x="6805" y="9007"/>
                    </a:cubicBezTo>
                    <a:cubicBezTo>
                      <a:pt x="6575" y="9094"/>
                      <a:pt x="6345" y="9254"/>
                      <a:pt x="6073" y="9254"/>
                    </a:cubicBezTo>
                    <a:cubicBezTo>
                      <a:pt x="6029" y="9254"/>
                      <a:pt x="5984" y="9250"/>
                      <a:pt x="5938" y="9241"/>
                    </a:cubicBezTo>
                    <a:lnTo>
                      <a:pt x="5671" y="9641"/>
                    </a:lnTo>
                    <a:cubicBezTo>
                      <a:pt x="5808" y="9723"/>
                      <a:pt x="5991" y="9783"/>
                      <a:pt x="6181" y="9783"/>
                    </a:cubicBezTo>
                    <a:cubicBezTo>
                      <a:pt x="6222" y="9783"/>
                      <a:pt x="6264" y="9780"/>
                      <a:pt x="6305" y="9775"/>
                    </a:cubicBezTo>
                    <a:cubicBezTo>
                      <a:pt x="6572" y="9741"/>
                      <a:pt x="6772" y="9608"/>
                      <a:pt x="7039" y="9541"/>
                    </a:cubicBezTo>
                    <a:cubicBezTo>
                      <a:pt x="7260" y="9491"/>
                      <a:pt x="7391" y="9474"/>
                      <a:pt x="7479" y="9474"/>
                    </a:cubicBezTo>
                    <a:cubicBezTo>
                      <a:pt x="7661" y="9474"/>
                      <a:pt x="7668" y="9545"/>
                      <a:pt x="7926" y="9545"/>
                    </a:cubicBezTo>
                    <a:cubicBezTo>
                      <a:pt x="7960" y="9545"/>
                      <a:pt x="7997" y="9544"/>
                      <a:pt x="8040" y="9541"/>
                    </a:cubicBezTo>
                    <a:cubicBezTo>
                      <a:pt x="8507" y="9508"/>
                      <a:pt x="8873" y="9207"/>
                      <a:pt x="9340" y="9141"/>
                    </a:cubicBezTo>
                    <a:cubicBezTo>
                      <a:pt x="9707" y="9107"/>
                      <a:pt x="9974" y="9074"/>
                      <a:pt x="10208" y="8707"/>
                    </a:cubicBezTo>
                    <a:cubicBezTo>
                      <a:pt x="10541" y="8273"/>
                      <a:pt x="10508" y="7773"/>
                      <a:pt x="10274" y="7306"/>
                    </a:cubicBezTo>
                    <a:cubicBezTo>
                      <a:pt x="11142" y="7239"/>
                      <a:pt x="12076" y="7239"/>
                      <a:pt x="12910" y="7073"/>
                    </a:cubicBezTo>
                    <a:lnTo>
                      <a:pt x="12910" y="7073"/>
                    </a:lnTo>
                    <a:cubicBezTo>
                      <a:pt x="12843" y="7706"/>
                      <a:pt x="12843" y="8407"/>
                      <a:pt x="13243" y="8707"/>
                    </a:cubicBezTo>
                    <a:cubicBezTo>
                      <a:pt x="13560" y="8938"/>
                      <a:pt x="14064" y="9013"/>
                      <a:pt x="14598" y="9013"/>
                    </a:cubicBezTo>
                    <a:cubicBezTo>
                      <a:pt x="15301" y="9013"/>
                      <a:pt x="16058" y="8883"/>
                      <a:pt x="16512" y="8807"/>
                    </a:cubicBezTo>
                    <a:cubicBezTo>
                      <a:pt x="17680" y="8607"/>
                      <a:pt x="17646" y="8240"/>
                      <a:pt x="17780" y="7139"/>
                    </a:cubicBezTo>
                    <a:cubicBezTo>
                      <a:pt x="17780" y="7106"/>
                      <a:pt x="17780" y="7073"/>
                      <a:pt x="17780" y="7073"/>
                    </a:cubicBezTo>
                    <a:lnTo>
                      <a:pt x="17213" y="7006"/>
                    </a:lnTo>
                    <a:cubicBezTo>
                      <a:pt x="17179" y="7440"/>
                      <a:pt x="17079" y="7873"/>
                      <a:pt x="16913" y="8040"/>
                    </a:cubicBezTo>
                    <a:cubicBezTo>
                      <a:pt x="16719" y="8256"/>
                      <a:pt x="15995" y="8332"/>
                      <a:pt x="15373" y="8332"/>
                    </a:cubicBezTo>
                    <a:cubicBezTo>
                      <a:pt x="15032" y="8332"/>
                      <a:pt x="14721" y="8309"/>
                      <a:pt x="14544" y="8273"/>
                    </a:cubicBezTo>
                    <a:cubicBezTo>
                      <a:pt x="13777" y="8140"/>
                      <a:pt x="13644" y="7840"/>
                      <a:pt x="13610" y="7206"/>
                    </a:cubicBezTo>
                    <a:cubicBezTo>
                      <a:pt x="13610" y="6839"/>
                      <a:pt x="13577" y="6472"/>
                      <a:pt x="13543" y="6072"/>
                    </a:cubicBezTo>
                    <a:cubicBezTo>
                      <a:pt x="13610" y="4437"/>
                      <a:pt x="13510" y="2503"/>
                      <a:pt x="13043" y="835"/>
                    </a:cubicBezTo>
                    <a:cubicBezTo>
                      <a:pt x="12976" y="568"/>
                      <a:pt x="12976" y="301"/>
                      <a:pt x="13010" y="68"/>
                    </a:cubicBezTo>
                    <a:lnTo>
                      <a:pt x="125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>
                <a:off x="9430096" y="3659729"/>
                <a:ext cx="234184" cy="55920"/>
              </a:xfrm>
              <a:custGeom>
                <a:avLst/>
                <a:gdLst/>
                <a:ahLst/>
                <a:cxnLst/>
                <a:rect l="l" t="t" r="r" b="b"/>
                <a:pathLst>
                  <a:path w="9942" h="2374" extrusionOk="0">
                    <a:moveTo>
                      <a:pt x="3278" y="1"/>
                    </a:moveTo>
                    <a:cubicBezTo>
                      <a:pt x="3178" y="1"/>
                      <a:pt x="3075" y="7"/>
                      <a:pt x="2970" y="19"/>
                    </a:cubicBezTo>
                    <a:cubicBezTo>
                      <a:pt x="1936" y="186"/>
                      <a:pt x="1035" y="853"/>
                      <a:pt x="268" y="1520"/>
                    </a:cubicBezTo>
                    <a:cubicBezTo>
                      <a:pt x="168" y="1554"/>
                      <a:pt x="101" y="1620"/>
                      <a:pt x="1" y="1687"/>
                    </a:cubicBezTo>
                    <a:lnTo>
                      <a:pt x="301" y="2154"/>
                    </a:lnTo>
                    <a:cubicBezTo>
                      <a:pt x="802" y="1754"/>
                      <a:pt x="1335" y="1354"/>
                      <a:pt x="1902" y="1087"/>
                    </a:cubicBezTo>
                    <a:cubicBezTo>
                      <a:pt x="2337" y="881"/>
                      <a:pt x="2729" y="792"/>
                      <a:pt x="3099" y="792"/>
                    </a:cubicBezTo>
                    <a:cubicBezTo>
                      <a:pt x="3808" y="792"/>
                      <a:pt x="4437" y="1116"/>
                      <a:pt x="5138" y="1554"/>
                    </a:cubicBezTo>
                    <a:cubicBezTo>
                      <a:pt x="6122" y="2161"/>
                      <a:pt x="7080" y="2374"/>
                      <a:pt x="8087" y="2374"/>
                    </a:cubicBezTo>
                    <a:cubicBezTo>
                      <a:pt x="8683" y="2374"/>
                      <a:pt x="9296" y="2299"/>
                      <a:pt x="9941" y="2188"/>
                    </a:cubicBezTo>
                    <a:lnTo>
                      <a:pt x="9908" y="1754"/>
                    </a:lnTo>
                    <a:cubicBezTo>
                      <a:pt x="9433" y="1808"/>
                      <a:pt x="8965" y="1848"/>
                      <a:pt x="8506" y="1848"/>
                    </a:cubicBezTo>
                    <a:cubicBezTo>
                      <a:pt x="7547" y="1848"/>
                      <a:pt x="6629" y="1673"/>
                      <a:pt x="5772" y="1087"/>
                    </a:cubicBezTo>
                    <a:cubicBezTo>
                      <a:pt x="4987" y="544"/>
                      <a:pt x="4230" y="1"/>
                      <a:pt x="3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9125255" y="3657020"/>
                <a:ext cx="311962" cy="94314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4004" extrusionOk="0">
                    <a:moveTo>
                      <a:pt x="3596" y="26"/>
                    </a:moveTo>
                    <a:cubicBezTo>
                      <a:pt x="3119" y="26"/>
                      <a:pt x="2644" y="86"/>
                      <a:pt x="2335" y="101"/>
                    </a:cubicBezTo>
                    <a:cubicBezTo>
                      <a:pt x="1568" y="134"/>
                      <a:pt x="768" y="1"/>
                      <a:pt x="434" y="768"/>
                    </a:cubicBezTo>
                    <a:cubicBezTo>
                      <a:pt x="167" y="1369"/>
                      <a:pt x="34" y="2069"/>
                      <a:pt x="0" y="2770"/>
                    </a:cubicBezTo>
                    <a:lnTo>
                      <a:pt x="567" y="2803"/>
                    </a:lnTo>
                    <a:cubicBezTo>
                      <a:pt x="634" y="1836"/>
                      <a:pt x="934" y="968"/>
                      <a:pt x="1735" y="768"/>
                    </a:cubicBezTo>
                    <a:cubicBezTo>
                      <a:pt x="2019" y="718"/>
                      <a:pt x="2419" y="685"/>
                      <a:pt x="2815" y="685"/>
                    </a:cubicBezTo>
                    <a:cubicBezTo>
                      <a:pt x="3211" y="685"/>
                      <a:pt x="3603" y="718"/>
                      <a:pt x="3870" y="801"/>
                    </a:cubicBezTo>
                    <a:cubicBezTo>
                      <a:pt x="4570" y="968"/>
                      <a:pt x="4637" y="1602"/>
                      <a:pt x="4570" y="2202"/>
                    </a:cubicBezTo>
                    <a:cubicBezTo>
                      <a:pt x="4504" y="2636"/>
                      <a:pt x="4504" y="3070"/>
                      <a:pt x="4470" y="3537"/>
                    </a:cubicBezTo>
                    <a:lnTo>
                      <a:pt x="5104" y="3537"/>
                    </a:lnTo>
                    <a:cubicBezTo>
                      <a:pt x="5104" y="3136"/>
                      <a:pt x="5204" y="2770"/>
                      <a:pt x="5671" y="2603"/>
                    </a:cubicBezTo>
                    <a:cubicBezTo>
                      <a:pt x="6171" y="2436"/>
                      <a:pt x="6905" y="2469"/>
                      <a:pt x="7439" y="2403"/>
                    </a:cubicBezTo>
                    <a:cubicBezTo>
                      <a:pt x="8039" y="2336"/>
                      <a:pt x="8607" y="2269"/>
                      <a:pt x="9207" y="2202"/>
                    </a:cubicBezTo>
                    <a:cubicBezTo>
                      <a:pt x="9823" y="2125"/>
                      <a:pt x="10462" y="2048"/>
                      <a:pt x="11097" y="2048"/>
                    </a:cubicBezTo>
                    <a:cubicBezTo>
                      <a:pt x="11562" y="2048"/>
                      <a:pt x="12025" y="2090"/>
                      <a:pt x="12476" y="2202"/>
                    </a:cubicBezTo>
                    <a:cubicBezTo>
                      <a:pt x="11876" y="2703"/>
                      <a:pt x="11275" y="3237"/>
                      <a:pt x="10875" y="3837"/>
                    </a:cubicBezTo>
                    <a:lnTo>
                      <a:pt x="11409" y="4004"/>
                    </a:lnTo>
                    <a:cubicBezTo>
                      <a:pt x="11675" y="3670"/>
                      <a:pt x="12109" y="3337"/>
                      <a:pt x="12409" y="3070"/>
                    </a:cubicBezTo>
                    <a:cubicBezTo>
                      <a:pt x="12676" y="2803"/>
                      <a:pt x="12943" y="2536"/>
                      <a:pt x="13243" y="2269"/>
                    </a:cubicBezTo>
                    <a:lnTo>
                      <a:pt x="12943" y="1802"/>
                    </a:lnTo>
                    <a:cubicBezTo>
                      <a:pt x="12278" y="1478"/>
                      <a:pt x="11549" y="1375"/>
                      <a:pt x="10805" y="1375"/>
                    </a:cubicBezTo>
                    <a:cubicBezTo>
                      <a:pt x="9944" y="1375"/>
                      <a:pt x="9063" y="1513"/>
                      <a:pt x="8240" y="1602"/>
                    </a:cubicBezTo>
                    <a:cubicBezTo>
                      <a:pt x="7306" y="1702"/>
                      <a:pt x="6305" y="1702"/>
                      <a:pt x="5371" y="1936"/>
                    </a:cubicBezTo>
                    <a:cubicBezTo>
                      <a:pt x="5338" y="1936"/>
                      <a:pt x="5271" y="1969"/>
                      <a:pt x="5237" y="1969"/>
                    </a:cubicBezTo>
                    <a:cubicBezTo>
                      <a:pt x="5304" y="1435"/>
                      <a:pt x="5304" y="902"/>
                      <a:pt x="5071" y="535"/>
                    </a:cubicBezTo>
                    <a:cubicBezTo>
                      <a:pt x="4809" y="124"/>
                      <a:pt x="4202" y="26"/>
                      <a:pt x="359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>
                <a:off x="9118966" y="3722243"/>
                <a:ext cx="397608" cy="229661"/>
              </a:xfrm>
              <a:custGeom>
                <a:avLst/>
                <a:gdLst/>
                <a:ahLst/>
                <a:cxnLst/>
                <a:rect l="l" t="t" r="r" b="b"/>
                <a:pathLst>
                  <a:path w="16880" h="9750" extrusionOk="0">
                    <a:moveTo>
                      <a:pt x="9549" y="4390"/>
                    </a:moveTo>
                    <a:cubicBezTo>
                      <a:pt x="9582" y="4390"/>
                      <a:pt x="9613" y="4394"/>
                      <a:pt x="9641" y="4404"/>
                    </a:cubicBezTo>
                    <a:cubicBezTo>
                      <a:pt x="9874" y="4470"/>
                      <a:pt x="10074" y="4904"/>
                      <a:pt x="10108" y="5138"/>
                    </a:cubicBezTo>
                    <a:cubicBezTo>
                      <a:pt x="10108" y="5638"/>
                      <a:pt x="9674" y="6205"/>
                      <a:pt x="9240" y="6472"/>
                    </a:cubicBezTo>
                    <a:cubicBezTo>
                      <a:pt x="8957" y="6670"/>
                      <a:pt x="8554" y="6820"/>
                      <a:pt x="8194" y="6820"/>
                    </a:cubicBezTo>
                    <a:cubicBezTo>
                      <a:pt x="8129" y="6820"/>
                      <a:pt x="8067" y="6815"/>
                      <a:pt x="8006" y="6805"/>
                    </a:cubicBezTo>
                    <a:cubicBezTo>
                      <a:pt x="7673" y="6772"/>
                      <a:pt x="7272" y="6605"/>
                      <a:pt x="7406" y="6105"/>
                    </a:cubicBezTo>
                    <a:cubicBezTo>
                      <a:pt x="7439" y="6005"/>
                      <a:pt x="7573" y="5871"/>
                      <a:pt x="7639" y="5771"/>
                    </a:cubicBezTo>
                    <a:cubicBezTo>
                      <a:pt x="7773" y="5571"/>
                      <a:pt x="8006" y="5271"/>
                      <a:pt x="8273" y="5004"/>
                    </a:cubicBezTo>
                    <a:cubicBezTo>
                      <a:pt x="8473" y="4871"/>
                      <a:pt x="8673" y="4737"/>
                      <a:pt x="8907" y="4637"/>
                    </a:cubicBezTo>
                    <a:cubicBezTo>
                      <a:pt x="9051" y="4551"/>
                      <a:pt x="9343" y="4390"/>
                      <a:pt x="9549" y="4390"/>
                    </a:cubicBezTo>
                    <a:close/>
                    <a:moveTo>
                      <a:pt x="11485" y="5374"/>
                    </a:moveTo>
                    <a:cubicBezTo>
                      <a:pt x="11607" y="5374"/>
                      <a:pt x="11727" y="5403"/>
                      <a:pt x="11842" y="5471"/>
                    </a:cubicBezTo>
                    <a:cubicBezTo>
                      <a:pt x="12309" y="5738"/>
                      <a:pt x="12176" y="6572"/>
                      <a:pt x="12009" y="6972"/>
                    </a:cubicBezTo>
                    <a:cubicBezTo>
                      <a:pt x="11809" y="7473"/>
                      <a:pt x="11242" y="7806"/>
                      <a:pt x="10708" y="7940"/>
                    </a:cubicBezTo>
                    <a:cubicBezTo>
                      <a:pt x="10583" y="7975"/>
                      <a:pt x="10430" y="8011"/>
                      <a:pt x="10279" y="8011"/>
                    </a:cubicBezTo>
                    <a:cubicBezTo>
                      <a:pt x="10147" y="8011"/>
                      <a:pt x="10016" y="7984"/>
                      <a:pt x="9908" y="7906"/>
                    </a:cubicBezTo>
                    <a:cubicBezTo>
                      <a:pt x="9441" y="7573"/>
                      <a:pt x="9908" y="6839"/>
                      <a:pt x="10108" y="6438"/>
                    </a:cubicBezTo>
                    <a:cubicBezTo>
                      <a:pt x="10141" y="6338"/>
                      <a:pt x="10208" y="6238"/>
                      <a:pt x="10275" y="6172"/>
                    </a:cubicBezTo>
                    <a:cubicBezTo>
                      <a:pt x="10514" y="5826"/>
                      <a:pt x="11008" y="5374"/>
                      <a:pt x="11485" y="5374"/>
                    </a:cubicBezTo>
                    <a:close/>
                    <a:moveTo>
                      <a:pt x="13878" y="6076"/>
                    </a:moveTo>
                    <a:cubicBezTo>
                      <a:pt x="13988" y="6076"/>
                      <a:pt x="14099" y="6105"/>
                      <a:pt x="14211" y="6172"/>
                    </a:cubicBezTo>
                    <a:cubicBezTo>
                      <a:pt x="14811" y="6505"/>
                      <a:pt x="14611" y="7673"/>
                      <a:pt x="14311" y="8140"/>
                    </a:cubicBezTo>
                    <a:cubicBezTo>
                      <a:pt x="14053" y="8570"/>
                      <a:pt x="13474" y="8901"/>
                      <a:pt x="12957" y="8901"/>
                    </a:cubicBezTo>
                    <a:cubicBezTo>
                      <a:pt x="12872" y="8901"/>
                      <a:pt x="12789" y="8892"/>
                      <a:pt x="12710" y="8874"/>
                    </a:cubicBezTo>
                    <a:cubicBezTo>
                      <a:pt x="11742" y="8640"/>
                      <a:pt x="12509" y="7306"/>
                      <a:pt x="12810" y="6739"/>
                    </a:cubicBezTo>
                    <a:cubicBezTo>
                      <a:pt x="13121" y="6428"/>
                      <a:pt x="13493" y="6076"/>
                      <a:pt x="13878" y="6076"/>
                    </a:cubicBezTo>
                    <a:close/>
                    <a:moveTo>
                      <a:pt x="15831" y="6991"/>
                    </a:moveTo>
                    <a:cubicBezTo>
                      <a:pt x="16014" y="6991"/>
                      <a:pt x="16145" y="7181"/>
                      <a:pt x="16145" y="7606"/>
                    </a:cubicBezTo>
                    <a:cubicBezTo>
                      <a:pt x="16112" y="7906"/>
                      <a:pt x="16045" y="8206"/>
                      <a:pt x="15879" y="8473"/>
                    </a:cubicBezTo>
                    <a:cubicBezTo>
                      <a:pt x="15812" y="8573"/>
                      <a:pt x="15745" y="8707"/>
                      <a:pt x="15645" y="8807"/>
                    </a:cubicBezTo>
                    <a:cubicBezTo>
                      <a:pt x="15612" y="8874"/>
                      <a:pt x="15545" y="8940"/>
                      <a:pt x="15445" y="9007"/>
                    </a:cubicBezTo>
                    <a:cubicBezTo>
                      <a:pt x="15353" y="9072"/>
                      <a:pt x="15236" y="9112"/>
                      <a:pt x="15123" y="9112"/>
                    </a:cubicBezTo>
                    <a:cubicBezTo>
                      <a:pt x="14949" y="9112"/>
                      <a:pt x="14785" y="9017"/>
                      <a:pt x="14744" y="8773"/>
                    </a:cubicBezTo>
                    <a:cubicBezTo>
                      <a:pt x="14644" y="8373"/>
                      <a:pt x="15045" y="7706"/>
                      <a:pt x="15278" y="7406"/>
                    </a:cubicBezTo>
                    <a:cubicBezTo>
                      <a:pt x="15466" y="7140"/>
                      <a:pt x="15669" y="6991"/>
                      <a:pt x="15831" y="6991"/>
                    </a:cubicBezTo>
                    <a:close/>
                    <a:moveTo>
                      <a:pt x="234" y="1"/>
                    </a:moveTo>
                    <a:cubicBezTo>
                      <a:pt x="201" y="668"/>
                      <a:pt x="201" y="1335"/>
                      <a:pt x="167" y="1935"/>
                    </a:cubicBezTo>
                    <a:cubicBezTo>
                      <a:pt x="134" y="3236"/>
                      <a:pt x="1" y="4771"/>
                      <a:pt x="267" y="6038"/>
                    </a:cubicBezTo>
                    <a:cubicBezTo>
                      <a:pt x="468" y="6872"/>
                      <a:pt x="1068" y="6972"/>
                      <a:pt x="1835" y="7006"/>
                    </a:cubicBezTo>
                    <a:cubicBezTo>
                      <a:pt x="2302" y="7006"/>
                      <a:pt x="2769" y="7020"/>
                      <a:pt x="3236" y="7020"/>
                    </a:cubicBezTo>
                    <a:cubicBezTo>
                      <a:pt x="3470" y="7020"/>
                      <a:pt x="3703" y="7017"/>
                      <a:pt x="3937" y="7006"/>
                    </a:cubicBezTo>
                    <a:cubicBezTo>
                      <a:pt x="4003" y="7006"/>
                      <a:pt x="4082" y="7007"/>
                      <a:pt x="4166" y="7007"/>
                    </a:cubicBezTo>
                    <a:cubicBezTo>
                      <a:pt x="4461" y="7007"/>
                      <a:pt x="4830" y="6987"/>
                      <a:pt x="5037" y="6805"/>
                    </a:cubicBezTo>
                    <a:cubicBezTo>
                      <a:pt x="5304" y="6572"/>
                      <a:pt x="5404" y="6138"/>
                      <a:pt x="5404" y="5638"/>
                    </a:cubicBezTo>
                    <a:cubicBezTo>
                      <a:pt x="5678" y="5716"/>
                      <a:pt x="5986" y="5748"/>
                      <a:pt x="6288" y="5748"/>
                    </a:cubicBezTo>
                    <a:cubicBezTo>
                      <a:pt x="6501" y="5748"/>
                      <a:pt x="6712" y="5732"/>
                      <a:pt x="6905" y="5705"/>
                    </a:cubicBezTo>
                    <a:lnTo>
                      <a:pt x="6905" y="5705"/>
                    </a:lnTo>
                    <a:cubicBezTo>
                      <a:pt x="6639" y="6172"/>
                      <a:pt x="6539" y="6639"/>
                      <a:pt x="7039" y="7072"/>
                    </a:cubicBezTo>
                    <a:cubicBezTo>
                      <a:pt x="7347" y="7322"/>
                      <a:pt x="7721" y="7428"/>
                      <a:pt x="8098" y="7428"/>
                    </a:cubicBezTo>
                    <a:cubicBezTo>
                      <a:pt x="8375" y="7428"/>
                      <a:pt x="8653" y="7371"/>
                      <a:pt x="8907" y="7272"/>
                    </a:cubicBezTo>
                    <a:cubicBezTo>
                      <a:pt x="9040" y="7206"/>
                      <a:pt x="9140" y="7172"/>
                      <a:pt x="9240" y="7106"/>
                    </a:cubicBezTo>
                    <a:lnTo>
                      <a:pt x="9240" y="7106"/>
                    </a:lnTo>
                    <a:cubicBezTo>
                      <a:pt x="9040" y="7673"/>
                      <a:pt x="9174" y="8273"/>
                      <a:pt x="9908" y="8507"/>
                    </a:cubicBezTo>
                    <a:cubicBezTo>
                      <a:pt x="10027" y="8535"/>
                      <a:pt x="10153" y="8548"/>
                      <a:pt x="10282" y="8548"/>
                    </a:cubicBezTo>
                    <a:cubicBezTo>
                      <a:pt x="10763" y="8548"/>
                      <a:pt x="11288" y="8362"/>
                      <a:pt x="11709" y="8073"/>
                    </a:cubicBezTo>
                    <a:lnTo>
                      <a:pt x="11709" y="8073"/>
                    </a:lnTo>
                    <a:cubicBezTo>
                      <a:pt x="11575" y="8540"/>
                      <a:pt x="11676" y="9007"/>
                      <a:pt x="12209" y="9274"/>
                    </a:cubicBezTo>
                    <a:cubicBezTo>
                      <a:pt x="12422" y="9368"/>
                      <a:pt x="12656" y="9413"/>
                      <a:pt x="12894" y="9413"/>
                    </a:cubicBezTo>
                    <a:cubicBezTo>
                      <a:pt x="13328" y="9413"/>
                      <a:pt x="13778" y="9265"/>
                      <a:pt x="14144" y="9007"/>
                    </a:cubicBezTo>
                    <a:cubicBezTo>
                      <a:pt x="14174" y="9434"/>
                      <a:pt x="14540" y="9749"/>
                      <a:pt x="15010" y="9749"/>
                    </a:cubicBezTo>
                    <a:cubicBezTo>
                      <a:pt x="15054" y="9749"/>
                      <a:pt x="15099" y="9747"/>
                      <a:pt x="15145" y="9741"/>
                    </a:cubicBezTo>
                    <a:cubicBezTo>
                      <a:pt x="15645" y="9641"/>
                      <a:pt x="16045" y="9207"/>
                      <a:pt x="16312" y="8740"/>
                    </a:cubicBezTo>
                    <a:lnTo>
                      <a:pt x="16579" y="8373"/>
                    </a:lnTo>
                    <a:cubicBezTo>
                      <a:pt x="16546" y="8340"/>
                      <a:pt x="16512" y="8340"/>
                      <a:pt x="16479" y="8340"/>
                    </a:cubicBezTo>
                    <a:cubicBezTo>
                      <a:pt x="16479" y="8240"/>
                      <a:pt x="16512" y="8173"/>
                      <a:pt x="16546" y="8106"/>
                    </a:cubicBezTo>
                    <a:cubicBezTo>
                      <a:pt x="16579" y="7906"/>
                      <a:pt x="16612" y="7639"/>
                      <a:pt x="16579" y="7372"/>
                    </a:cubicBezTo>
                    <a:lnTo>
                      <a:pt x="16879" y="7039"/>
                    </a:lnTo>
                    <a:cubicBezTo>
                      <a:pt x="16746" y="6939"/>
                      <a:pt x="16579" y="6839"/>
                      <a:pt x="16446" y="6705"/>
                    </a:cubicBezTo>
                    <a:cubicBezTo>
                      <a:pt x="16446" y="6672"/>
                      <a:pt x="16412" y="6672"/>
                      <a:pt x="16379" y="6639"/>
                    </a:cubicBezTo>
                    <a:cubicBezTo>
                      <a:pt x="16279" y="6472"/>
                      <a:pt x="16145" y="6338"/>
                      <a:pt x="15945" y="6305"/>
                    </a:cubicBezTo>
                    <a:cubicBezTo>
                      <a:pt x="15886" y="6289"/>
                      <a:pt x="15829" y="6282"/>
                      <a:pt x="15774" y="6282"/>
                    </a:cubicBezTo>
                    <a:cubicBezTo>
                      <a:pt x="15485" y="6282"/>
                      <a:pt x="15246" y="6487"/>
                      <a:pt x="15078" y="6739"/>
                    </a:cubicBezTo>
                    <a:cubicBezTo>
                      <a:pt x="15045" y="6338"/>
                      <a:pt x="14844" y="6005"/>
                      <a:pt x="14544" y="5771"/>
                    </a:cubicBezTo>
                    <a:cubicBezTo>
                      <a:pt x="14328" y="5634"/>
                      <a:pt x="14115" y="5574"/>
                      <a:pt x="13909" y="5574"/>
                    </a:cubicBezTo>
                    <a:cubicBezTo>
                      <a:pt x="13418" y="5574"/>
                      <a:pt x="12972" y="5915"/>
                      <a:pt x="12643" y="6338"/>
                    </a:cubicBezTo>
                    <a:cubicBezTo>
                      <a:pt x="12676" y="5871"/>
                      <a:pt x="12543" y="5404"/>
                      <a:pt x="12209" y="5138"/>
                    </a:cubicBezTo>
                    <a:cubicBezTo>
                      <a:pt x="11990" y="4957"/>
                      <a:pt x="11761" y="4881"/>
                      <a:pt x="11535" y="4881"/>
                    </a:cubicBezTo>
                    <a:cubicBezTo>
                      <a:pt x="11177" y="4881"/>
                      <a:pt x="10828" y="5072"/>
                      <a:pt x="10541" y="5338"/>
                    </a:cubicBezTo>
                    <a:cubicBezTo>
                      <a:pt x="10608" y="4904"/>
                      <a:pt x="10575" y="4437"/>
                      <a:pt x="10241" y="4137"/>
                    </a:cubicBezTo>
                    <a:cubicBezTo>
                      <a:pt x="10074" y="3970"/>
                      <a:pt x="9874" y="3903"/>
                      <a:pt x="9674" y="3870"/>
                    </a:cubicBezTo>
                    <a:cubicBezTo>
                      <a:pt x="9568" y="3831"/>
                      <a:pt x="9459" y="3814"/>
                      <a:pt x="9347" y="3814"/>
                    </a:cubicBezTo>
                    <a:cubicBezTo>
                      <a:pt x="8686" y="3814"/>
                      <a:pt x="7953" y="4433"/>
                      <a:pt x="7439" y="5004"/>
                    </a:cubicBezTo>
                    <a:cubicBezTo>
                      <a:pt x="7219" y="4944"/>
                      <a:pt x="6987" y="4932"/>
                      <a:pt x="6750" y="4932"/>
                    </a:cubicBezTo>
                    <a:cubicBezTo>
                      <a:pt x="6592" y="4932"/>
                      <a:pt x="6432" y="4937"/>
                      <a:pt x="6272" y="4937"/>
                    </a:cubicBezTo>
                    <a:cubicBezTo>
                      <a:pt x="5338" y="4904"/>
                      <a:pt x="5304" y="4304"/>
                      <a:pt x="5338" y="3536"/>
                    </a:cubicBezTo>
                    <a:cubicBezTo>
                      <a:pt x="5338" y="2869"/>
                      <a:pt x="5338" y="2169"/>
                      <a:pt x="5371" y="1468"/>
                    </a:cubicBezTo>
                    <a:cubicBezTo>
                      <a:pt x="5371" y="1235"/>
                      <a:pt x="5338" y="1001"/>
                      <a:pt x="5371" y="768"/>
                    </a:cubicBezTo>
                    <a:lnTo>
                      <a:pt x="4737" y="768"/>
                    </a:lnTo>
                    <a:cubicBezTo>
                      <a:pt x="4737" y="1268"/>
                      <a:pt x="4737" y="1768"/>
                      <a:pt x="4704" y="2269"/>
                    </a:cubicBezTo>
                    <a:cubicBezTo>
                      <a:pt x="4671" y="3136"/>
                      <a:pt x="4437" y="4003"/>
                      <a:pt x="4570" y="4904"/>
                    </a:cubicBezTo>
                    <a:cubicBezTo>
                      <a:pt x="4604" y="5004"/>
                      <a:pt x="4637" y="5104"/>
                      <a:pt x="4671" y="5171"/>
                    </a:cubicBezTo>
                    <a:cubicBezTo>
                      <a:pt x="4671" y="5671"/>
                      <a:pt x="4537" y="6105"/>
                      <a:pt x="4103" y="6305"/>
                    </a:cubicBezTo>
                    <a:cubicBezTo>
                      <a:pt x="3959" y="6372"/>
                      <a:pt x="3755" y="6394"/>
                      <a:pt x="3530" y="6394"/>
                    </a:cubicBezTo>
                    <a:cubicBezTo>
                      <a:pt x="3081" y="6394"/>
                      <a:pt x="2547" y="6305"/>
                      <a:pt x="2235" y="6305"/>
                    </a:cubicBezTo>
                    <a:cubicBezTo>
                      <a:pt x="1735" y="6272"/>
                      <a:pt x="1168" y="6305"/>
                      <a:pt x="968" y="5738"/>
                    </a:cubicBezTo>
                    <a:cubicBezTo>
                      <a:pt x="868" y="5504"/>
                      <a:pt x="901" y="4837"/>
                      <a:pt x="901" y="4537"/>
                    </a:cubicBezTo>
                    <a:cubicBezTo>
                      <a:pt x="868" y="3803"/>
                      <a:pt x="834" y="3069"/>
                      <a:pt x="801" y="2336"/>
                    </a:cubicBezTo>
                    <a:cubicBezTo>
                      <a:pt x="801" y="1768"/>
                      <a:pt x="734" y="868"/>
                      <a:pt x="801" y="34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B9B6A19-A470-FDB7-3623-7AA7AABFD476}"/>
              </a:ext>
            </a:extLst>
          </p:cNvPr>
          <p:cNvGrpSpPr/>
          <p:nvPr/>
        </p:nvGrpSpPr>
        <p:grpSpPr>
          <a:xfrm>
            <a:off x="7755280" y="1719225"/>
            <a:ext cx="782700" cy="782700"/>
            <a:chOff x="7755280" y="1719225"/>
            <a:chExt cx="782700" cy="782700"/>
          </a:xfrm>
        </p:grpSpPr>
        <p:sp>
          <p:nvSpPr>
            <p:cNvPr id="1098" name="Google Shape;1098;p44"/>
            <p:cNvSpPr/>
            <p:nvPr/>
          </p:nvSpPr>
          <p:spPr>
            <a:xfrm>
              <a:off x="7755280" y="1719225"/>
              <a:ext cx="782700" cy="7827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0" name="Google Shape;1130;p44"/>
            <p:cNvGrpSpPr/>
            <p:nvPr/>
          </p:nvGrpSpPr>
          <p:grpSpPr>
            <a:xfrm>
              <a:off x="7918578" y="1881143"/>
              <a:ext cx="456103" cy="494652"/>
              <a:chOff x="9078452" y="2984300"/>
              <a:chExt cx="401959" cy="435932"/>
            </a:xfrm>
          </p:grpSpPr>
          <p:sp>
            <p:nvSpPr>
              <p:cNvPr id="1131" name="Google Shape;1131;p44"/>
              <p:cNvSpPr/>
              <p:nvPr/>
            </p:nvSpPr>
            <p:spPr>
              <a:xfrm>
                <a:off x="9097131" y="2998409"/>
                <a:ext cx="128728" cy="85858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3645" extrusionOk="0">
                    <a:moveTo>
                      <a:pt x="3397" y="0"/>
                    </a:moveTo>
                    <a:cubicBezTo>
                      <a:pt x="1620" y="0"/>
                      <a:pt x="1" y="2136"/>
                      <a:pt x="1328" y="3644"/>
                    </a:cubicBezTo>
                    <a:cubicBezTo>
                      <a:pt x="2128" y="3177"/>
                      <a:pt x="2929" y="2744"/>
                      <a:pt x="3730" y="2344"/>
                    </a:cubicBezTo>
                    <a:cubicBezTo>
                      <a:pt x="3796" y="2310"/>
                      <a:pt x="3863" y="2277"/>
                      <a:pt x="3930" y="2243"/>
                    </a:cubicBezTo>
                    <a:cubicBezTo>
                      <a:pt x="4030" y="2177"/>
                      <a:pt x="4130" y="2143"/>
                      <a:pt x="4297" y="2077"/>
                    </a:cubicBezTo>
                    <a:lnTo>
                      <a:pt x="4397" y="2010"/>
                    </a:lnTo>
                    <a:cubicBezTo>
                      <a:pt x="4597" y="1943"/>
                      <a:pt x="4797" y="1843"/>
                      <a:pt x="4897" y="1710"/>
                    </a:cubicBezTo>
                    <a:cubicBezTo>
                      <a:pt x="5464" y="943"/>
                      <a:pt x="4597" y="242"/>
                      <a:pt x="3963" y="75"/>
                    </a:cubicBezTo>
                    <a:cubicBezTo>
                      <a:pt x="3775" y="24"/>
                      <a:pt x="3585" y="0"/>
                      <a:pt x="3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4"/>
              <p:cNvSpPr/>
              <p:nvPr/>
            </p:nvSpPr>
            <p:spPr>
              <a:xfrm>
                <a:off x="9156676" y="3363953"/>
                <a:ext cx="40891" cy="41103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45" extrusionOk="0">
                    <a:moveTo>
                      <a:pt x="601" y="1"/>
                    </a:moveTo>
                    <a:cubicBezTo>
                      <a:pt x="501" y="334"/>
                      <a:pt x="334" y="634"/>
                      <a:pt x="234" y="935"/>
                    </a:cubicBezTo>
                    <a:cubicBezTo>
                      <a:pt x="201" y="1168"/>
                      <a:pt x="1" y="1669"/>
                      <a:pt x="434" y="1735"/>
                    </a:cubicBezTo>
                    <a:cubicBezTo>
                      <a:pt x="457" y="1742"/>
                      <a:pt x="481" y="1745"/>
                      <a:pt x="505" y="1745"/>
                    </a:cubicBezTo>
                    <a:cubicBezTo>
                      <a:pt x="725" y="1745"/>
                      <a:pt x="984" y="1489"/>
                      <a:pt x="1135" y="1368"/>
                    </a:cubicBezTo>
                    <a:cubicBezTo>
                      <a:pt x="1368" y="1135"/>
                      <a:pt x="1535" y="901"/>
                      <a:pt x="1735" y="668"/>
                    </a:cubicBezTo>
                    <a:cubicBezTo>
                      <a:pt x="1335" y="468"/>
                      <a:pt x="968" y="234"/>
                      <a:pt x="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4"/>
              <p:cNvSpPr/>
              <p:nvPr/>
            </p:nvSpPr>
            <p:spPr>
              <a:xfrm>
                <a:off x="9375897" y="3063020"/>
                <a:ext cx="27512" cy="24379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35" extrusionOk="0">
                    <a:moveTo>
                      <a:pt x="301" y="1"/>
                    </a:moveTo>
                    <a:cubicBezTo>
                      <a:pt x="301" y="1"/>
                      <a:pt x="267" y="34"/>
                      <a:pt x="234" y="68"/>
                    </a:cubicBezTo>
                    <a:cubicBezTo>
                      <a:pt x="234" y="101"/>
                      <a:pt x="200" y="134"/>
                      <a:pt x="200" y="168"/>
                    </a:cubicBezTo>
                    <a:cubicBezTo>
                      <a:pt x="134" y="268"/>
                      <a:pt x="67" y="368"/>
                      <a:pt x="0" y="501"/>
                    </a:cubicBezTo>
                    <a:cubicBezTo>
                      <a:pt x="0" y="501"/>
                      <a:pt x="34" y="501"/>
                      <a:pt x="67" y="535"/>
                    </a:cubicBezTo>
                    <a:cubicBezTo>
                      <a:pt x="367" y="668"/>
                      <a:pt x="634" y="868"/>
                      <a:pt x="901" y="1035"/>
                    </a:cubicBezTo>
                    <a:cubicBezTo>
                      <a:pt x="968" y="901"/>
                      <a:pt x="1068" y="768"/>
                      <a:pt x="1134" y="635"/>
                    </a:cubicBezTo>
                    <a:lnTo>
                      <a:pt x="1168" y="635"/>
                    </a:lnTo>
                    <a:cubicBezTo>
                      <a:pt x="934" y="468"/>
                      <a:pt x="701" y="268"/>
                      <a:pt x="501" y="101"/>
                    </a:cubicBezTo>
                    <a:cubicBezTo>
                      <a:pt x="434" y="68"/>
                      <a:pt x="367" y="34"/>
                      <a:pt x="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9351542" y="3000034"/>
                <a:ext cx="106869" cy="8322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533" extrusionOk="0">
                    <a:moveTo>
                      <a:pt x="2081" y="1"/>
                    </a:moveTo>
                    <a:cubicBezTo>
                      <a:pt x="1581" y="1"/>
                      <a:pt x="1088" y="166"/>
                      <a:pt x="701" y="540"/>
                    </a:cubicBezTo>
                    <a:cubicBezTo>
                      <a:pt x="0" y="1240"/>
                      <a:pt x="834" y="1607"/>
                      <a:pt x="1335" y="2008"/>
                    </a:cubicBezTo>
                    <a:cubicBezTo>
                      <a:pt x="1368" y="2041"/>
                      <a:pt x="1401" y="2074"/>
                      <a:pt x="1468" y="2074"/>
                    </a:cubicBezTo>
                    <a:cubicBezTo>
                      <a:pt x="2002" y="2475"/>
                      <a:pt x="2569" y="2875"/>
                      <a:pt x="3136" y="3242"/>
                    </a:cubicBezTo>
                    <a:cubicBezTo>
                      <a:pt x="3330" y="3353"/>
                      <a:pt x="3501" y="3533"/>
                      <a:pt x="3707" y="3533"/>
                    </a:cubicBezTo>
                    <a:cubicBezTo>
                      <a:pt x="3748" y="3533"/>
                      <a:pt x="3791" y="3526"/>
                      <a:pt x="3836" y="3509"/>
                    </a:cubicBezTo>
                    <a:cubicBezTo>
                      <a:pt x="4170" y="3375"/>
                      <a:pt x="4337" y="2942"/>
                      <a:pt x="4403" y="2675"/>
                    </a:cubicBezTo>
                    <a:cubicBezTo>
                      <a:pt x="4537" y="2074"/>
                      <a:pt x="4370" y="1474"/>
                      <a:pt x="4036" y="974"/>
                    </a:cubicBezTo>
                    <a:cubicBezTo>
                      <a:pt x="3596" y="373"/>
                      <a:pt x="2832" y="1"/>
                      <a:pt x="2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9368030" y="3362375"/>
                <a:ext cx="41622" cy="401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04" extrusionOk="0">
                    <a:moveTo>
                      <a:pt x="1302" y="1"/>
                    </a:moveTo>
                    <a:cubicBezTo>
                      <a:pt x="901" y="301"/>
                      <a:pt x="468" y="568"/>
                      <a:pt x="1" y="802"/>
                    </a:cubicBezTo>
                    <a:cubicBezTo>
                      <a:pt x="334" y="1235"/>
                      <a:pt x="868" y="1669"/>
                      <a:pt x="1368" y="1702"/>
                    </a:cubicBezTo>
                    <a:cubicBezTo>
                      <a:pt x="1378" y="1703"/>
                      <a:pt x="1388" y="1703"/>
                      <a:pt x="1397" y="1703"/>
                    </a:cubicBezTo>
                    <a:cubicBezTo>
                      <a:pt x="1767" y="1703"/>
                      <a:pt x="1733" y="1061"/>
                      <a:pt x="1635" y="768"/>
                    </a:cubicBezTo>
                    <a:cubicBezTo>
                      <a:pt x="1602" y="501"/>
                      <a:pt x="1468" y="234"/>
                      <a:pt x="1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4"/>
              <p:cNvSpPr/>
              <p:nvPr/>
            </p:nvSpPr>
            <p:spPr>
              <a:xfrm>
                <a:off x="9169254" y="3067730"/>
                <a:ext cx="22024" cy="2046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69" extrusionOk="0">
                    <a:moveTo>
                      <a:pt x="668" y="1"/>
                    </a:moveTo>
                    <a:cubicBezTo>
                      <a:pt x="467" y="134"/>
                      <a:pt x="234" y="268"/>
                      <a:pt x="0" y="401"/>
                    </a:cubicBezTo>
                    <a:cubicBezTo>
                      <a:pt x="167" y="535"/>
                      <a:pt x="334" y="701"/>
                      <a:pt x="467" y="868"/>
                    </a:cubicBezTo>
                    <a:cubicBezTo>
                      <a:pt x="634" y="768"/>
                      <a:pt x="768" y="668"/>
                      <a:pt x="934" y="568"/>
                    </a:cubicBezTo>
                    <a:cubicBezTo>
                      <a:pt x="834" y="368"/>
                      <a:pt x="768" y="201"/>
                      <a:pt x="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4"/>
              <p:cNvSpPr/>
              <p:nvPr/>
            </p:nvSpPr>
            <p:spPr>
              <a:xfrm>
                <a:off x="9283187" y="3012730"/>
                <a:ext cx="14934" cy="4089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736" extrusionOk="0">
                    <a:moveTo>
                      <a:pt x="267" y="1"/>
                    </a:moveTo>
                    <a:cubicBezTo>
                      <a:pt x="0" y="68"/>
                      <a:pt x="167" y="868"/>
                      <a:pt x="167" y="1035"/>
                    </a:cubicBezTo>
                    <a:cubicBezTo>
                      <a:pt x="200" y="1269"/>
                      <a:pt x="200" y="1502"/>
                      <a:pt x="200" y="1702"/>
                    </a:cubicBezTo>
                    <a:cubicBezTo>
                      <a:pt x="334" y="1702"/>
                      <a:pt x="467" y="1702"/>
                      <a:pt x="634" y="1736"/>
                    </a:cubicBezTo>
                    <a:cubicBezTo>
                      <a:pt x="634" y="1469"/>
                      <a:pt x="634" y="1235"/>
                      <a:pt x="634" y="1002"/>
                    </a:cubicBezTo>
                    <a:lnTo>
                      <a:pt x="634" y="468"/>
                    </a:lnTo>
                    <a:cubicBezTo>
                      <a:pt x="634" y="368"/>
                      <a:pt x="634" y="268"/>
                      <a:pt x="634" y="168"/>
                    </a:cubicBezTo>
                    <a:cubicBezTo>
                      <a:pt x="501" y="101"/>
                      <a:pt x="400" y="68"/>
                      <a:pt x="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9151188" y="3100306"/>
                <a:ext cx="277384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0493" extrusionOk="0">
                    <a:moveTo>
                      <a:pt x="5971" y="1345"/>
                    </a:moveTo>
                    <a:cubicBezTo>
                      <a:pt x="6163" y="1345"/>
                      <a:pt x="6355" y="1470"/>
                      <a:pt x="6338" y="1720"/>
                    </a:cubicBezTo>
                    <a:cubicBezTo>
                      <a:pt x="6338" y="2888"/>
                      <a:pt x="6338" y="4022"/>
                      <a:pt x="6305" y="5189"/>
                    </a:cubicBezTo>
                    <a:cubicBezTo>
                      <a:pt x="6305" y="5189"/>
                      <a:pt x="6305" y="5189"/>
                      <a:pt x="6305" y="5223"/>
                    </a:cubicBezTo>
                    <a:cubicBezTo>
                      <a:pt x="6638" y="5356"/>
                      <a:pt x="6772" y="5723"/>
                      <a:pt x="6672" y="6090"/>
                    </a:cubicBezTo>
                    <a:cubicBezTo>
                      <a:pt x="6638" y="6190"/>
                      <a:pt x="6572" y="6323"/>
                      <a:pt x="6505" y="6390"/>
                    </a:cubicBezTo>
                    <a:cubicBezTo>
                      <a:pt x="6471" y="6424"/>
                      <a:pt x="6471" y="6457"/>
                      <a:pt x="6471" y="6457"/>
                    </a:cubicBezTo>
                    <a:cubicBezTo>
                      <a:pt x="6377" y="6622"/>
                      <a:pt x="6232" y="6687"/>
                      <a:pt x="6084" y="6687"/>
                    </a:cubicBezTo>
                    <a:cubicBezTo>
                      <a:pt x="6024" y="6687"/>
                      <a:pt x="5963" y="6676"/>
                      <a:pt x="5904" y="6657"/>
                    </a:cubicBezTo>
                    <a:cubicBezTo>
                      <a:pt x="5638" y="6657"/>
                      <a:pt x="5404" y="6557"/>
                      <a:pt x="5271" y="6290"/>
                    </a:cubicBezTo>
                    <a:cubicBezTo>
                      <a:pt x="5271" y="6257"/>
                      <a:pt x="5237" y="6257"/>
                      <a:pt x="5237" y="6223"/>
                    </a:cubicBezTo>
                    <a:cubicBezTo>
                      <a:pt x="5053" y="6229"/>
                      <a:pt x="4869" y="6232"/>
                      <a:pt x="4685" y="6232"/>
                    </a:cubicBezTo>
                    <a:cubicBezTo>
                      <a:pt x="3735" y="6232"/>
                      <a:pt x="2785" y="6158"/>
                      <a:pt x="1835" y="5990"/>
                    </a:cubicBezTo>
                    <a:cubicBezTo>
                      <a:pt x="1545" y="5926"/>
                      <a:pt x="1597" y="5488"/>
                      <a:pt x="1871" y="5488"/>
                    </a:cubicBezTo>
                    <a:cubicBezTo>
                      <a:pt x="1881" y="5488"/>
                      <a:pt x="1891" y="5488"/>
                      <a:pt x="1902" y="5490"/>
                    </a:cubicBezTo>
                    <a:cubicBezTo>
                      <a:pt x="2612" y="5554"/>
                      <a:pt x="3337" y="5591"/>
                      <a:pt x="4067" y="5591"/>
                    </a:cubicBezTo>
                    <a:cubicBezTo>
                      <a:pt x="4467" y="5591"/>
                      <a:pt x="4869" y="5580"/>
                      <a:pt x="5271" y="5556"/>
                    </a:cubicBezTo>
                    <a:cubicBezTo>
                      <a:pt x="5271" y="5523"/>
                      <a:pt x="5304" y="5456"/>
                      <a:pt x="5337" y="5423"/>
                    </a:cubicBezTo>
                    <a:cubicBezTo>
                      <a:pt x="5404" y="5323"/>
                      <a:pt x="5504" y="5256"/>
                      <a:pt x="5604" y="5223"/>
                    </a:cubicBezTo>
                    <a:cubicBezTo>
                      <a:pt x="5638" y="4055"/>
                      <a:pt x="5638" y="2888"/>
                      <a:pt x="5604" y="1720"/>
                    </a:cubicBezTo>
                    <a:cubicBezTo>
                      <a:pt x="5588" y="1470"/>
                      <a:pt x="5779" y="1345"/>
                      <a:pt x="5971" y="1345"/>
                    </a:cubicBezTo>
                    <a:close/>
                    <a:moveTo>
                      <a:pt x="5586" y="0"/>
                    </a:moveTo>
                    <a:cubicBezTo>
                      <a:pt x="4796" y="0"/>
                      <a:pt x="3993" y="154"/>
                      <a:pt x="3236" y="453"/>
                    </a:cubicBezTo>
                    <a:cubicBezTo>
                      <a:pt x="2402" y="853"/>
                      <a:pt x="1668" y="1387"/>
                      <a:pt x="1134" y="2221"/>
                    </a:cubicBezTo>
                    <a:cubicBezTo>
                      <a:pt x="267" y="3555"/>
                      <a:pt x="0" y="5323"/>
                      <a:pt x="234" y="6857"/>
                    </a:cubicBezTo>
                    <a:cubicBezTo>
                      <a:pt x="676" y="9355"/>
                      <a:pt x="3290" y="10493"/>
                      <a:pt x="5701" y="10493"/>
                    </a:cubicBezTo>
                    <a:cubicBezTo>
                      <a:pt x="6381" y="10493"/>
                      <a:pt x="7045" y="10402"/>
                      <a:pt x="7639" y="10226"/>
                    </a:cubicBezTo>
                    <a:cubicBezTo>
                      <a:pt x="10908" y="9292"/>
                      <a:pt x="11775" y="5423"/>
                      <a:pt x="10207" y="2621"/>
                    </a:cubicBezTo>
                    <a:cubicBezTo>
                      <a:pt x="9225" y="843"/>
                      <a:pt x="7439" y="0"/>
                      <a:pt x="5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9101677" y="3069709"/>
                <a:ext cx="348897" cy="31243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3264" extrusionOk="0">
                    <a:moveTo>
                      <a:pt x="7849" y="765"/>
                    </a:moveTo>
                    <a:cubicBezTo>
                      <a:pt x="9475" y="765"/>
                      <a:pt x="11078" y="1450"/>
                      <a:pt x="12209" y="2819"/>
                    </a:cubicBezTo>
                    <a:cubicBezTo>
                      <a:pt x="13777" y="4720"/>
                      <a:pt x="14177" y="8123"/>
                      <a:pt x="12676" y="10158"/>
                    </a:cubicBezTo>
                    <a:cubicBezTo>
                      <a:pt x="11562" y="11695"/>
                      <a:pt x="9749" y="12325"/>
                      <a:pt x="7912" y="12325"/>
                    </a:cubicBezTo>
                    <a:cubicBezTo>
                      <a:pt x="6998" y="12325"/>
                      <a:pt x="6079" y="12169"/>
                      <a:pt x="5238" y="11892"/>
                    </a:cubicBezTo>
                    <a:cubicBezTo>
                      <a:pt x="2569" y="10992"/>
                      <a:pt x="1502" y="8823"/>
                      <a:pt x="1835" y="6088"/>
                    </a:cubicBezTo>
                    <a:cubicBezTo>
                      <a:pt x="2002" y="4754"/>
                      <a:pt x="2569" y="3453"/>
                      <a:pt x="3537" y="2485"/>
                    </a:cubicBezTo>
                    <a:cubicBezTo>
                      <a:pt x="3870" y="2152"/>
                      <a:pt x="4237" y="1918"/>
                      <a:pt x="4637" y="1718"/>
                    </a:cubicBezTo>
                    <a:cubicBezTo>
                      <a:pt x="5624" y="1083"/>
                      <a:pt x="6742" y="765"/>
                      <a:pt x="7849" y="765"/>
                    </a:cubicBezTo>
                    <a:close/>
                    <a:moveTo>
                      <a:pt x="7964" y="1"/>
                    </a:moveTo>
                    <a:cubicBezTo>
                      <a:pt x="5741" y="1"/>
                      <a:pt x="3540" y="1044"/>
                      <a:pt x="2002" y="2886"/>
                    </a:cubicBezTo>
                    <a:cubicBezTo>
                      <a:pt x="1969" y="2919"/>
                      <a:pt x="1969" y="2952"/>
                      <a:pt x="1935" y="2952"/>
                    </a:cubicBezTo>
                    <a:cubicBezTo>
                      <a:pt x="568" y="4620"/>
                      <a:pt x="1" y="6822"/>
                      <a:pt x="801" y="9090"/>
                    </a:cubicBezTo>
                    <a:cubicBezTo>
                      <a:pt x="1787" y="11802"/>
                      <a:pt x="4836" y="13264"/>
                      <a:pt x="7752" y="13264"/>
                    </a:cubicBezTo>
                    <a:cubicBezTo>
                      <a:pt x="9177" y="13264"/>
                      <a:pt x="10570" y="12915"/>
                      <a:pt x="11676" y="12192"/>
                    </a:cubicBezTo>
                    <a:cubicBezTo>
                      <a:pt x="13510" y="11025"/>
                      <a:pt x="14444" y="9024"/>
                      <a:pt x="14611" y="6889"/>
                    </a:cubicBezTo>
                    <a:cubicBezTo>
                      <a:pt x="14811" y="4687"/>
                      <a:pt x="13911" y="2719"/>
                      <a:pt x="12143" y="1385"/>
                    </a:cubicBezTo>
                    <a:cubicBezTo>
                      <a:pt x="10857" y="440"/>
                      <a:pt x="9405" y="1"/>
                      <a:pt x="79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9340542" y="2986703"/>
                <a:ext cx="138315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4785" extrusionOk="0">
                    <a:moveTo>
                      <a:pt x="2529" y="569"/>
                    </a:moveTo>
                    <a:cubicBezTo>
                      <a:pt x="3276" y="569"/>
                      <a:pt x="4041" y="950"/>
                      <a:pt x="4503" y="1573"/>
                    </a:cubicBezTo>
                    <a:cubicBezTo>
                      <a:pt x="4837" y="2040"/>
                      <a:pt x="5004" y="2640"/>
                      <a:pt x="4870" y="3241"/>
                    </a:cubicBezTo>
                    <a:cubicBezTo>
                      <a:pt x="4804" y="3541"/>
                      <a:pt x="4604" y="3941"/>
                      <a:pt x="4303" y="4075"/>
                    </a:cubicBezTo>
                    <a:cubicBezTo>
                      <a:pt x="4248" y="4093"/>
                      <a:pt x="4196" y="4102"/>
                      <a:pt x="4148" y="4102"/>
                    </a:cubicBezTo>
                    <a:cubicBezTo>
                      <a:pt x="3939" y="4102"/>
                      <a:pt x="3793" y="3944"/>
                      <a:pt x="3603" y="3808"/>
                    </a:cubicBezTo>
                    <a:cubicBezTo>
                      <a:pt x="3036" y="3441"/>
                      <a:pt x="2469" y="3041"/>
                      <a:pt x="1902" y="2640"/>
                    </a:cubicBezTo>
                    <a:cubicBezTo>
                      <a:pt x="1868" y="2640"/>
                      <a:pt x="1835" y="2607"/>
                      <a:pt x="1802" y="2574"/>
                    </a:cubicBezTo>
                    <a:cubicBezTo>
                      <a:pt x="1301" y="2173"/>
                      <a:pt x="467" y="1806"/>
                      <a:pt x="1168" y="1106"/>
                    </a:cubicBezTo>
                    <a:cubicBezTo>
                      <a:pt x="1552" y="735"/>
                      <a:pt x="2037" y="569"/>
                      <a:pt x="2529" y="569"/>
                    </a:cubicBezTo>
                    <a:close/>
                    <a:moveTo>
                      <a:pt x="2540" y="0"/>
                    </a:moveTo>
                    <a:cubicBezTo>
                      <a:pt x="1933" y="0"/>
                      <a:pt x="1337" y="198"/>
                      <a:pt x="868" y="639"/>
                    </a:cubicBezTo>
                    <a:cubicBezTo>
                      <a:pt x="534" y="906"/>
                      <a:pt x="0" y="1540"/>
                      <a:pt x="200" y="2007"/>
                    </a:cubicBezTo>
                    <a:cubicBezTo>
                      <a:pt x="300" y="2273"/>
                      <a:pt x="734" y="2474"/>
                      <a:pt x="968" y="2640"/>
                    </a:cubicBezTo>
                    <a:cubicBezTo>
                      <a:pt x="1134" y="2740"/>
                      <a:pt x="1301" y="2874"/>
                      <a:pt x="1468" y="3007"/>
                    </a:cubicBezTo>
                    <a:cubicBezTo>
                      <a:pt x="1401" y="3074"/>
                      <a:pt x="1368" y="3107"/>
                      <a:pt x="1335" y="3174"/>
                    </a:cubicBezTo>
                    <a:lnTo>
                      <a:pt x="1735" y="3308"/>
                    </a:lnTo>
                    <a:cubicBezTo>
                      <a:pt x="1768" y="3274"/>
                      <a:pt x="1802" y="3241"/>
                      <a:pt x="1802" y="3241"/>
                    </a:cubicBezTo>
                    <a:cubicBezTo>
                      <a:pt x="1868" y="3274"/>
                      <a:pt x="1935" y="3308"/>
                      <a:pt x="2002" y="3341"/>
                    </a:cubicBezTo>
                    <a:cubicBezTo>
                      <a:pt x="2202" y="3508"/>
                      <a:pt x="2435" y="3708"/>
                      <a:pt x="2669" y="3875"/>
                    </a:cubicBezTo>
                    <a:cubicBezTo>
                      <a:pt x="2635" y="3875"/>
                      <a:pt x="2635" y="3875"/>
                      <a:pt x="2635" y="3908"/>
                    </a:cubicBezTo>
                    <a:lnTo>
                      <a:pt x="3036" y="4141"/>
                    </a:lnTo>
                    <a:cubicBezTo>
                      <a:pt x="3410" y="4416"/>
                      <a:pt x="3822" y="4784"/>
                      <a:pt x="4243" y="4784"/>
                    </a:cubicBezTo>
                    <a:cubicBezTo>
                      <a:pt x="4385" y="4784"/>
                      <a:pt x="4528" y="4743"/>
                      <a:pt x="4670" y="4642"/>
                    </a:cubicBezTo>
                    <a:cubicBezTo>
                      <a:pt x="5871" y="3841"/>
                      <a:pt x="5638" y="1940"/>
                      <a:pt x="4770" y="973"/>
                    </a:cubicBezTo>
                    <a:cubicBezTo>
                      <a:pt x="4196" y="360"/>
                      <a:pt x="3358" y="0"/>
                      <a:pt x="2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9187321" y="3131964"/>
                <a:ext cx="123381" cy="125878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344" extrusionOk="0">
                    <a:moveTo>
                      <a:pt x="4437" y="1"/>
                    </a:moveTo>
                    <a:cubicBezTo>
                      <a:pt x="4245" y="1"/>
                      <a:pt x="4054" y="126"/>
                      <a:pt x="4070" y="376"/>
                    </a:cubicBezTo>
                    <a:cubicBezTo>
                      <a:pt x="4104" y="1544"/>
                      <a:pt x="4104" y="2711"/>
                      <a:pt x="4070" y="3879"/>
                    </a:cubicBezTo>
                    <a:cubicBezTo>
                      <a:pt x="3970" y="3912"/>
                      <a:pt x="3870" y="3979"/>
                      <a:pt x="3803" y="4079"/>
                    </a:cubicBezTo>
                    <a:cubicBezTo>
                      <a:pt x="3770" y="4112"/>
                      <a:pt x="3737" y="4179"/>
                      <a:pt x="3737" y="4212"/>
                    </a:cubicBezTo>
                    <a:cubicBezTo>
                      <a:pt x="3359" y="4235"/>
                      <a:pt x="2984" y="4246"/>
                      <a:pt x="2611" y="4246"/>
                    </a:cubicBezTo>
                    <a:cubicBezTo>
                      <a:pt x="1865" y="4246"/>
                      <a:pt x="1124" y="4201"/>
                      <a:pt x="368" y="4112"/>
                    </a:cubicBezTo>
                    <a:cubicBezTo>
                      <a:pt x="67" y="4112"/>
                      <a:pt x="1" y="4579"/>
                      <a:pt x="301" y="4646"/>
                    </a:cubicBezTo>
                    <a:cubicBezTo>
                      <a:pt x="1251" y="4814"/>
                      <a:pt x="2201" y="4888"/>
                      <a:pt x="3151" y="4888"/>
                    </a:cubicBezTo>
                    <a:cubicBezTo>
                      <a:pt x="3335" y="4888"/>
                      <a:pt x="3519" y="4885"/>
                      <a:pt x="3703" y="4879"/>
                    </a:cubicBezTo>
                    <a:cubicBezTo>
                      <a:pt x="3737" y="4913"/>
                      <a:pt x="3737" y="4913"/>
                      <a:pt x="3737" y="4946"/>
                    </a:cubicBezTo>
                    <a:cubicBezTo>
                      <a:pt x="3870" y="5213"/>
                      <a:pt x="4137" y="5313"/>
                      <a:pt x="4370" y="5313"/>
                    </a:cubicBezTo>
                    <a:cubicBezTo>
                      <a:pt x="4429" y="5332"/>
                      <a:pt x="4490" y="5343"/>
                      <a:pt x="4550" y="5343"/>
                    </a:cubicBezTo>
                    <a:cubicBezTo>
                      <a:pt x="4698" y="5343"/>
                      <a:pt x="4843" y="5278"/>
                      <a:pt x="4937" y="5113"/>
                    </a:cubicBezTo>
                    <a:cubicBezTo>
                      <a:pt x="4937" y="5113"/>
                      <a:pt x="4937" y="5080"/>
                      <a:pt x="4971" y="5046"/>
                    </a:cubicBezTo>
                    <a:cubicBezTo>
                      <a:pt x="5038" y="4946"/>
                      <a:pt x="5104" y="4846"/>
                      <a:pt x="5138" y="4713"/>
                    </a:cubicBezTo>
                    <a:cubicBezTo>
                      <a:pt x="5238" y="4379"/>
                      <a:pt x="5104" y="4012"/>
                      <a:pt x="4771" y="3845"/>
                    </a:cubicBezTo>
                    <a:cubicBezTo>
                      <a:pt x="4804" y="2678"/>
                      <a:pt x="4804" y="1510"/>
                      <a:pt x="4804" y="376"/>
                    </a:cubicBezTo>
                    <a:cubicBezTo>
                      <a:pt x="4821" y="126"/>
                      <a:pt x="4629" y="1"/>
                      <a:pt x="4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9137032" y="3087728"/>
                <a:ext cx="298607" cy="272296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11560" extrusionOk="0">
                    <a:moveTo>
                      <a:pt x="6187" y="534"/>
                    </a:moveTo>
                    <a:cubicBezTo>
                      <a:pt x="8040" y="534"/>
                      <a:pt x="9826" y="1377"/>
                      <a:pt x="10808" y="3155"/>
                    </a:cubicBezTo>
                    <a:cubicBezTo>
                      <a:pt x="12376" y="5957"/>
                      <a:pt x="11509" y="9826"/>
                      <a:pt x="8240" y="10760"/>
                    </a:cubicBezTo>
                    <a:cubicBezTo>
                      <a:pt x="7646" y="10936"/>
                      <a:pt x="6982" y="11027"/>
                      <a:pt x="6302" y="11027"/>
                    </a:cubicBezTo>
                    <a:cubicBezTo>
                      <a:pt x="3892" y="11027"/>
                      <a:pt x="1284" y="9889"/>
                      <a:pt x="868" y="7391"/>
                    </a:cubicBezTo>
                    <a:cubicBezTo>
                      <a:pt x="601" y="5857"/>
                      <a:pt x="868" y="4089"/>
                      <a:pt x="1735" y="2755"/>
                    </a:cubicBezTo>
                    <a:cubicBezTo>
                      <a:pt x="2269" y="1921"/>
                      <a:pt x="3003" y="1387"/>
                      <a:pt x="3837" y="987"/>
                    </a:cubicBezTo>
                    <a:cubicBezTo>
                      <a:pt x="4594" y="688"/>
                      <a:pt x="5397" y="534"/>
                      <a:pt x="6187" y="534"/>
                    </a:cubicBezTo>
                    <a:close/>
                    <a:moveTo>
                      <a:pt x="6358" y="0"/>
                    </a:moveTo>
                    <a:cubicBezTo>
                      <a:pt x="5246" y="0"/>
                      <a:pt x="4123" y="318"/>
                      <a:pt x="3136" y="953"/>
                    </a:cubicBezTo>
                    <a:cubicBezTo>
                      <a:pt x="2736" y="1153"/>
                      <a:pt x="2369" y="1387"/>
                      <a:pt x="2036" y="1720"/>
                    </a:cubicBezTo>
                    <a:cubicBezTo>
                      <a:pt x="1068" y="2688"/>
                      <a:pt x="534" y="3989"/>
                      <a:pt x="368" y="5323"/>
                    </a:cubicBezTo>
                    <a:cubicBezTo>
                      <a:pt x="1" y="8058"/>
                      <a:pt x="1068" y="10227"/>
                      <a:pt x="3737" y="11127"/>
                    </a:cubicBezTo>
                    <a:cubicBezTo>
                      <a:pt x="4578" y="11404"/>
                      <a:pt x="5497" y="11560"/>
                      <a:pt x="6411" y="11560"/>
                    </a:cubicBezTo>
                    <a:cubicBezTo>
                      <a:pt x="8248" y="11560"/>
                      <a:pt x="10061" y="10930"/>
                      <a:pt x="11175" y="9393"/>
                    </a:cubicBezTo>
                    <a:cubicBezTo>
                      <a:pt x="12676" y="7358"/>
                      <a:pt x="12276" y="3955"/>
                      <a:pt x="10708" y="2054"/>
                    </a:cubicBezTo>
                    <a:cubicBezTo>
                      <a:pt x="9597" y="685"/>
                      <a:pt x="7990" y="0"/>
                      <a:pt x="6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9078452" y="2984418"/>
                <a:ext cx="161540" cy="116385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4941" extrusionOk="0">
                    <a:moveTo>
                      <a:pt x="4182" y="594"/>
                    </a:moveTo>
                    <a:cubicBezTo>
                      <a:pt x="4372" y="594"/>
                      <a:pt x="4565" y="618"/>
                      <a:pt x="4756" y="669"/>
                    </a:cubicBezTo>
                    <a:cubicBezTo>
                      <a:pt x="5390" y="836"/>
                      <a:pt x="6224" y="1537"/>
                      <a:pt x="5657" y="2304"/>
                    </a:cubicBezTo>
                    <a:cubicBezTo>
                      <a:pt x="5590" y="2437"/>
                      <a:pt x="5390" y="2537"/>
                      <a:pt x="5190" y="2604"/>
                    </a:cubicBezTo>
                    <a:cubicBezTo>
                      <a:pt x="5190" y="2604"/>
                      <a:pt x="5156" y="2604"/>
                      <a:pt x="5156" y="2637"/>
                    </a:cubicBezTo>
                    <a:lnTo>
                      <a:pt x="5056" y="2671"/>
                    </a:lnTo>
                    <a:cubicBezTo>
                      <a:pt x="4923" y="2737"/>
                      <a:pt x="4789" y="2771"/>
                      <a:pt x="4723" y="2837"/>
                    </a:cubicBezTo>
                    <a:cubicBezTo>
                      <a:pt x="4656" y="2871"/>
                      <a:pt x="4589" y="2904"/>
                      <a:pt x="4523" y="2938"/>
                    </a:cubicBezTo>
                    <a:cubicBezTo>
                      <a:pt x="3722" y="3338"/>
                      <a:pt x="2888" y="3771"/>
                      <a:pt x="2121" y="4238"/>
                    </a:cubicBezTo>
                    <a:cubicBezTo>
                      <a:pt x="794" y="2730"/>
                      <a:pt x="2385" y="594"/>
                      <a:pt x="4182" y="594"/>
                    </a:cubicBezTo>
                    <a:close/>
                    <a:moveTo>
                      <a:pt x="4201" y="1"/>
                    </a:moveTo>
                    <a:cubicBezTo>
                      <a:pt x="1786" y="1"/>
                      <a:pt x="1" y="2923"/>
                      <a:pt x="1854" y="4839"/>
                    </a:cubicBezTo>
                    <a:cubicBezTo>
                      <a:pt x="1919" y="4904"/>
                      <a:pt x="1997" y="4940"/>
                      <a:pt x="2081" y="4940"/>
                    </a:cubicBezTo>
                    <a:cubicBezTo>
                      <a:pt x="2126" y="4940"/>
                      <a:pt x="2174" y="4929"/>
                      <a:pt x="2221" y="4906"/>
                    </a:cubicBezTo>
                    <a:cubicBezTo>
                      <a:pt x="2655" y="4672"/>
                      <a:pt x="3055" y="4439"/>
                      <a:pt x="3488" y="4172"/>
                    </a:cubicBezTo>
                    <a:lnTo>
                      <a:pt x="3855" y="3938"/>
                    </a:lnTo>
                    <a:cubicBezTo>
                      <a:pt x="4089" y="3805"/>
                      <a:pt x="4322" y="3671"/>
                      <a:pt x="4523" y="3538"/>
                    </a:cubicBezTo>
                    <a:lnTo>
                      <a:pt x="4856" y="3338"/>
                    </a:lnTo>
                    <a:cubicBezTo>
                      <a:pt x="4956" y="3271"/>
                      <a:pt x="5056" y="3238"/>
                      <a:pt x="5156" y="3204"/>
                    </a:cubicBezTo>
                    <a:cubicBezTo>
                      <a:pt x="5590" y="2971"/>
                      <a:pt x="6290" y="2804"/>
                      <a:pt x="6491" y="2270"/>
                    </a:cubicBezTo>
                    <a:cubicBezTo>
                      <a:pt x="6858" y="1170"/>
                      <a:pt x="5590" y="169"/>
                      <a:pt x="4656" y="35"/>
                    </a:cubicBezTo>
                    <a:cubicBezTo>
                      <a:pt x="4502" y="12"/>
                      <a:pt x="4350" y="1"/>
                      <a:pt x="4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9094611" y="3000718"/>
                <a:ext cx="382675" cy="419515"/>
              </a:xfrm>
              <a:custGeom>
                <a:avLst/>
                <a:gdLst/>
                <a:ahLst/>
                <a:cxnLst/>
                <a:rect l="l" t="t" r="r" b="b"/>
                <a:pathLst>
                  <a:path w="16246" h="17810" extrusionOk="0">
                    <a:moveTo>
                      <a:pt x="8273" y="511"/>
                    </a:moveTo>
                    <a:cubicBezTo>
                      <a:pt x="8373" y="578"/>
                      <a:pt x="8507" y="644"/>
                      <a:pt x="8607" y="678"/>
                    </a:cubicBezTo>
                    <a:cubicBezTo>
                      <a:pt x="8640" y="778"/>
                      <a:pt x="8640" y="878"/>
                      <a:pt x="8640" y="978"/>
                    </a:cubicBezTo>
                    <a:lnTo>
                      <a:pt x="8640" y="1512"/>
                    </a:lnTo>
                    <a:cubicBezTo>
                      <a:pt x="8640" y="1745"/>
                      <a:pt x="8607" y="1979"/>
                      <a:pt x="8607" y="2246"/>
                    </a:cubicBezTo>
                    <a:cubicBezTo>
                      <a:pt x="8473" y="2212"/>
                      <a:pt x="8340" y="2212"/>
                      <a:pt x="8206" y="2212"/>
                    </a:cubicBezTo>
                    <a:cubicBezTo>
                      <a:pt x="8206" y="2012"/>
                      <a:pt x="8173" y="1779"/>
                      <a:pt x="8173" y="1545"/>
                    </a:cubicBezTo>
                    <a:cubicBezTo>
                      <a:pt x="8140" y="1378"/>
                      <a:pt x="8006" y="578"/>
                      <a:pt x="8273" y="511"/>
                    </a:cubicBezTo>
                    <a:close/>
                    <a:moveTo>
                      <a:pt x="8264" y="2930"/>
                    </a:moveTo>
                    <a:cubicBezTo>
                      <a:pt x="9705" y="2930"/>
                      <a:pt x="11157" y="3369"/>
                      <a:pt x="12443" y="4314"/>
                    </a:cubicBezTo>
                    <a:cubicBezTo>
                      <a:pt x="14211" y="5648"/>
                      <a:pt x="15111" y="7616"/>
                      <a:pt x="14911" y="9818"/>
                    </a:cubicBezTo>
                    <a:cubicBezTo>
                      <a:pt x="14744" y="11953"/>
                      <a:pt x="13810" y="13954"/>
                      <a:pt x="11976" y="15121"/>
                    </a:cubicBezTo>
                    <a:cubicBezTo>
                      <a:pt x="10870" y="15844"/>
                      <a:pt x="9477" y="16193"/>
                      <a:pt x="8052" y="16193"/>
                    </a:cubicBezTo>
                    <a:cubicBezTo>
                      <a:pt x="5136" y="16193"/>
                      <a:pt x="2087" y="14731"/>
                      <a:pt x="1101" y="12019"/>
                    </a:cubicBezTo>
                    <a:cubicBezTo>
                      <a:pt x="301" y="9751"/>
                      <a:pt x="868" y="7549"/>
                      <a:pt x="2235" y="5881"/>
                    </a:cubicBezTo>
                    <a:cubicBezTo>
                      <a:pt x="2269" y="5881"/>
                      <a:pt x="2269" y="5848"/>
                      <a:pt x="2302" y="5815"/>
                    </a:cubicBezTo>
                    <a:cubicBezTo>
                      <a:pt x="3840" y="3973"/>
                      <a:pt x="6041" y="2930"/>
                      <a:pt x="8264" y="2930"/>
                    </a:cubicBezTo>
                    <a:close/>
                    <a:moveTo>
                      <a:pt x="12910" y="15355"/>
                    </a:moveTo>
                    <a:cubicBezTo>
                      <a:pt x="13076" y="15588"/>
                      <a:pt x="13210" y="15855"/>
                      <a:pt x="13277" y="16122"/>
                    </a:cubicBezTo>
                    <a:cubicBezTo>
                      <a:pt x="13342" y="16383"/>
                      <a:pt x="13375" y="17057"/>
                      <a:pt x="13004" y="17057"/>
                    </a:cubicBezTo>
                    <a:cubicBezTo>
                      <a:pt x="12995" y="17057"/>
                      <a:pt x="12986" y="17057"/>
                      <a:pt x="12976" y="17056"/>
                    </a:cubicBezTo>
                    <a:cubicBezTo>
                      <a:pt x="12476" y="17023"/>
                      <a:pt x="11942" y="16589"/>
                      <a:pt x="11609" y="16156"/>
                    </a:cubicBezTo>
                    <a:cubicBezTo>
                      <a:pt x="12076" y="15922"/>
                      <a:pt x="12509" y="15655"/>
                      <a:pt x="12910" y="15355"/>
                    </a:cubicBezTo>
                    <a:close/>
                    <a:moveTo>
                      <a:pt x="3236" y="15422"/>
                    </a:moveTo>
                    <a:cubicBezTo>
                      <a:pt x="3603" y="15655"/>
                      <a:pt x="3970" y="15889"/>
                      <a:pt x="4370" y="16055"/>
                    </a:cubicBezTo>
                    <a:cubicBezTo>
                      <a:pt x="4170" y="16322"/>
                      <a:pt x="4003" y="16556"/>
                      <a:pt x="3770" y="16789"/>
                    </a:cubicBezTo>
                    <a:cubicBezTo>
                      <a:pt x="3619" y="16910"/>
                      <a:pt x="3360" y="17166"/>
                      <a:pt x="3140" y="17166"/>
                    </a:cubicBezTo>
                    <a:cubicBezTo>
                      <a:pt x="3116" y="17166"/>
                      <a:pt x="3092" y="17163"/>
                      <a:pt x="3069" y="17156"/>
                    </a:cubicBezTo>
                    <a:cubicBezTo>
                      <a:pt x="2636" y="17090"/>
                      <a:pt x="2836" y="16589"/>
                      <a:pt x="2869" y="16356"/>
                    </a:cubicBezTo>
                    <a:cubicBezTo>
                      <a:pt x="2969" y="16055"/>
                      <a:pt x="3136" y="15722"/>
                      <a:pt x="3236" y="15422"/>
                    </a:cubicBezTo>
                    <a:close/>
                    <a:moveTo>
                      <a:pt x="8435" y="0"/>
                    </a:moveTo>
                    <a:cubicBezTo>
                      <a:pt x="8394" y="0"/>
                      <a:pt x="8351" y="4"/>
                      <a:pt x="8306" y="11"/>
                    </a:cubicBezTo>
                    <a:cubicBezTo>
                      <a:pt x="7372" y="177"/>
                      <a:pt x="7573" y="1445"/>
                      <a:pt x="7739" y="2246"/>
                    </a:cubicBezTo>
                    <a:cubicBezTo>
                      <a:pt x="6605" y="2312"/>
                      <a:pt x="5504" y="2612"/>
                      <a:pt x="4504" y="3180"/>
                    </a:cubicBezTo>
                    <a:cubicBezTo>
                      <a:pt x="4404" y="2979"/>
                      <a:pt x="4270" y="2813"/>
                      <a:pt x="4170" y="2646"/>
                    </a:cubicBezTo>
                    <a:lnTo>
                      <a:pt x="3837" y="2846"/>
                    </a:lnTo>
                    <a:cubicBezTo>
                      <a:pt x="3937" y="3046"/>
                      <a:pt x="4003" y="3213"/>
                      <a:pt x="4070" y="3413"/>
                    </a:cubicBezTo>
                    <a:cubicBezTo>
                      <a:pt x="3937" y="3513"/>
                      <a:pt x="3770" y="3613"/>
                      <a:pt x="3636" y="3713"/>
                    </a:cubicBezTo>
                    <a:cubicBezTo>
                      <a:pt x="3503" y="3546"/>
                      <a:pt x="3336" y="3380"/>
                      <a:pt x="3169" y="3246"/>
                    </a:cubicBezTo>
                    <a:lnTo>
                      <a:pt x="2802" y="3480"/>
                    </a:lnTo>
                    <a:cubicBezTo>
                      <a:pt x="2936" y="3647"/>
                      <a:pt x="3103" y="3847"/>
                      <a:pt x="3236" y="4013"/>
                    </a:cubicBezTo>
                    <a:cubicBezTo>
                      <a:pt x="2903" y="4314"/>
                      <a:pt x="2569" y="4614"/>
                      <a:pt x="2302" y="4981"/>
                    </a:cubicBezTo>
                    <a:cubicBezTo>
                      <a:pt x="1135" y="6182"/>
                      <a:pt x="334" y="7749"/>
                      <a:pt x="201" y="9551"/>
                    </a:cubicBezTo>
                    <a:cubicBezTo>
                      <a:pt x="0" y="11919"/>
                      <a:pt x="1135" y="13854"/>
                      <a:pt x="2869" y="15155"/>
                    </a:cubicBezTo>
                    <a:cubicBezTo>
                      <a:pt x="2702" y="15422"/>
                      <a:pt x="2602" y="15755"/>
                      <a:pt x="2536" y="15855"/>
                    </a:cubicBezTo>
                    <a:cubicBezTo>
                      <a:pt x="2335" y="16322"/>
                      <a:pt x="2035" y="17023"/>
                      <a:pt x="2402" y="17490"/>
                    </a:cubicBezTo>
                    <a:cubicBezTo>
                      <a:pt x="2588" y="17716"/>
                      <a:pt x="2812" y="17810"/>
                      <a:pt x="3049" y="17810"/>
                    </a:cubicBezTo>
                    <a:cubicBezTo>
                      <a:pt x="3791" y="17810"/>
                      <a:pt x="4668" y="16903"/>
                      <a:pt x="4971" y="16322"/>
                    </a:cubicBezTo>
                    <a:cubicBezTo>
                      <a:pt x="5538" y="16556"/>
                      <a:pt x="6138" y="16723"/>
                      <a:pt x="6739" y="16823"/>
                    </a:cubicBezTo>
                    <a:cubicBezTo>
                      <a:pt x="7216" y="16906"/>
                      <a:pt x="7694" y="16947"/>
                      <a:pt x="8167" y="16947"/>
                    </a:cubicBezTo>
                    <a:cubicBezTo>
                      <a:pt x="9213" y="16947"/>
                      <a:pt x="10233" y="16746"/>
                      <a:pt x="11175" y="16356"/>
                    </a:cubicBezTo>
                    <a:cubicBezTo>
                      <a:pt x="11409" y="16723"/>
                      <a:pt x="11675" y="17056"/>
                      <a:pt x="12042" y="17323"/>
                    </a:cubicBezTo>
                    <a:cubicBezTo>
                      <a:pt x="12309" y="17509"/>
                      <a:pt x="12745" y="17738"/>
                      <a:pt x="13114" y="17738"/>
                    </a:cubicBezTo>
                    <a:cubicBezTo>
                      <a:pt x="13207" y="17738"/>
                      <a:pt x="13296" y="17724"/>
                      <a:pt x="13377" y="17690"/>
                    </a:cubicBezTo>
                    <a:cubicBezTo>
                      <a:pt x="13810" y="17523"/>
                      <a:pt x="13944" y="16923"/>
                      <a:pt x="13944" y="16489"/>
                    </a:cubicBezTo>
                    <a:cubicBezTo>
                      <a:pt x="13944" y="15922"/>
                      <a:pt x="13677" y="15422"/>
                      <a:pt x="13377" y="14955"/>
                    </a:cubicBezTo>
                    <a:cubicBezTo>
                      <a:pt x="14144" y="14221"/>
                      <a:pt x="14744" y="13320"/>
                      <a:pt x="15145" y="12286"/>
                    </a:cubicBezTo>
                    <a:cubicBezTo>
                      <a:pt x="16245" y="9251"/>
                      <a:pt x="15612" y="6015"/>
                      <a:pt x="13243" y="4013"/>
                    </a:cubicBezTo>
                    <a:cubicBezTo>
                      <a:pt x="13310" y="3880"/>
                      <a:pt x="13410" y="3713"/>
                      <a:pt x="13477" y="3546"/>
                    </a:cubicBezTo>
                    <a:lnTo>
                      <a:pt x="13076" y="3313"/>
                    </a:lnTo>
                    <a:cubicBezTo>
                      <a:pt x="12976" y="3446"/>
                      <a:pt x="12910" y="3546"/>
                      <a:pt x="12810" y="3680"/>
                    </a:cubicBezTo>
                    <a:cubicBezTo>
                      <a:pt x="12576" y="3513"/>
                      <a:pt x="12276" y="3346"/>
                      <a:pt x="12009" y="3180"/>
                    </a:cubicBezTo>
                    <a:cubicBezTo>
                      <a:pt x="11976" y="3146"/>
                      <a:pt x="11942" y="3146"/>
                      <a:pt x="11909" y="3146"/>
                    </a:cubicBezTo>
                    <a:cubicBezTo>
                      <a:pt x="12009" y="3013"/>
                      <a:pt x="12076" y="2913"/>
                      <a:pt x="12142" y="2813"/>
                    </a:cubicBezTo>
                    <a:cubicBezTo>
                      <a:pt x="12142" y="2779"/>
                      <a:pt x="12176" y="2746"/>
                      <a:pt x="12176" y="2713"/>
                    </a:cubicBezTo>
                    <a:lnTo>
                      <a:pt x="11776" y="2579"/>
                    </a:lnTo>
                    <a:cubicBezTo>
                      <a:pt x="11675" y="2713"/>
                      <a:pt x="11575" y="2813"/>
                      <a:pt x="11509" y="2946"/>
                    </a:cubicBezTo>
                    <a:cubicBezTo>
                      <a:pt x="10741" y="2579"/>
                      <a:pt x="9941" y="2379"/>
                      <a:pt x="9140" y="2279"/>
                    </a:cubicBezTo>
                    <a:cubicBezTo>
                      <a:pt x="9140" y="1745"/>
                      <a:pt x="9140" y="1145"/>
                      <a:pt x="9074" y="611"/>
                    </a:cubicBezTo>
                    <a:cubicBezTo>
                      <a:pt x="9014" y="252"/>
                      <a:pt x="8793" y="0"/>
                      <a:pt x="8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9342097" y="2986750"/>
                <a:ext cx="138315" cy="112664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4783" extrusionOk="0">
                    <a:moveTo>
                      <a:pt x="2547" y="567"/>
                    </a:moveTo>
                    <a:cubicBezTo>
                      <a:pt x="3293" y="567"/>
                      <a:pt x="4062" y="948"/>
                      <a:pt x="4504" y="1571"/>
                    </a:cubicBezTo>
                    <a:cubicBezTo>
                      <a:pt x="4871" y="2038"/>
                      <a:pt x="5038" y="2638"/>
                      <a:pt x="4871" y="3239"/>
                    </a:cubicBezTo>
                    <a:cubicBezTo>
                      <a:pt x="4804" y="3506"/>
                      <a:pt x="4638" y="3939"/>
                      <a:pt x="4337" y="4073"/>
                    </a:cubicBezTo>
                    <a:cubicBezTo>
                      <a:pt x="4287" y="4090"/>
                      <a:pt x="4240" y="4097"/>
                      <a:pt x="4196" y="4097"/>
                    </a:cubicBezTo>
                    <a:cubicBezTo>
                      <a:pt x="3978" y="4097"/>
                      <a:pt x="3825" y="3917"/>
                      <a:pt x="3604" y="3806"/>
                    </a:cubicBezTo>
                    <a:cubicBezTo>
                      <a:pt x="3036" y="3439"/>
                      <a:pt x="2469" y="3039"/>
                      <a:pt x="1936" y="2638"/>
                    </a:cubicBezTo>
                    <a:cubicBezTo>
                      <a:pt x="1902" y="2638"/>
                      <a:pt x="1869" y="2605"/>
                      <a:pt x="1836" y="2572"/>
                    </a:cubicBezTo>
                    <a:cubicBezTo>
                      <a:pt x="1335" y="2171"/>
                      <a:pt x="501" y="1804"/>
                      <a:pt x="1202" y="1104"/>
                    </a:cubicBezTo>
                    <a:cubicBezTo>
                      <a:pt x="1573" y="733"/>
                      <a:pt x="2055" y="567"/>
                      <a:pt x="2547" y="567"/>
                    </a:cubicBezTo>
                    <a:close/>
                    <a:moveTo>
                      <a:pt x="2553" y="1"/>
                    </a:moveTo>
                    <a:cubicBezTo>
                      <a:pt x="1948" y="1"/>
                      <a:pt x="1348" y="199"/>
                      <a:pt x="868" y="637"/>
                    </a:cubicBezTo>
                    <a:cubicBezTo>
                      <a:pt x="568" y="904"/>
                      <a:pt x="1" y="1538"/>
                      <a:pt x="201" y="2005"/>
                    </a:cubicBezTo>
                    <a:cubicBezTo>
                      <a:pt x="335" y="2271"/>
                      <a:pt x="768" y="2472"/>
                      <a:pt x="968" y="2638"/>
                    </a:cubicBezTo>
                    <a:cubicBezTo>
                      <a:pt x="1135" y="2772"/>
                      <a:pt x="1302" y="2872"/>
                      <a:pt x="1469" y="3005"/>
                    </a:cubicBezTo>
                    <a:cubicBezTo>
                      <a:pt x="1435" y="3072"/>
                      <a:pt x="1402" y="3139"/>
                      <a:pt x="1335" y="3172"/>
                    </a:cubicBezTo>
                    <a:lnTo>
                      <a:pt x="1769" y="3306"/>
                    </a:lnTo>
                    <a:cubicBezTo>
                      <a:pt x="1769" y="3272"/>
                      <a:pt x="1802" y="3239"/>
                      <a:pt x="1836" y="3239"/>
                    </a:cubicBezTo>
                    <a:cubicBezTo>
                      <a:pt x="1869" y="3272"/>
                      <a:pt x="1936" y="3306"/>
                      <a:pt x="2002" y="3339"/>
                    </a:cubicBezTo>
                    <a:cubicBezTo>
                      <a:pt x="2236" y="3506"/>
                      <a:pt x="2436" y="3706"/>
                      <a:pt x="2670" y="3873"/>
                    </a:cubicBezTo>
                    <a:cubicBezTo>
                      <a:pt x="2670" y="3873"/>
                      <a:pt x="2670" y="3873"/>
                      <a:pt x="2636" y="3906"/>
                    </a:cubicBezTo>
                    <a:lnTo>
                      <a:pt x="3070" y="4139"/>
                    </a:lnTo>
                    <a:cubicBezTo>
                      <a:pt x="3419" y="4414"/>
                      <a:pt x="3844" y="4782"/>
                      <a:pt x="4259" y="4782"/>
                    </a:cubicBezTo>
                    <a:cubicBezTo>
                      <a:pt x="4398" y="4782"/>
                      <a:pt x="4537" y="4741"/>
                      <a:pt x="4671" y="4640"/>
                    </a:cubicBezTo>
                    <a:cubicBezTo>
                      <a:pt x="5872" y="3839"/>
                      <a:pt x="5638" y="1938"/>
                      <a:pt x="4771" y="1004"/>
                    </a:cubicBezTo>
                    <a:cubicBezTo>
                      <a:pt x="4213" y="369"/>
                      <a:pt x="3378" y="1"/>
                      <a:pt x="25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9189888" y="3131964"/>
                <a:ext cx="122392" cy="125878"/>
              </a:xfrm>
              <a:custGeom>
                <a:avLst/>
                <a:gdLst/>
                <a:ahLst/>
                <a:cxnLst/>
                <a:rect l="l" t="t" r="r" b="b"/>
                <a:pathLst>
                  <a:path w="5196" h="5344" extrusionOk="0">
                    <a:moveTo>
                      <a:pt x="4399" y="1"/>
                    </a:moveTo>
                    <a:cubicBezTo>
                      <a:pt x="4203" y="1"/>
                      <a:pt x="4011" y="126"/>
                      <a:pt x="4028" y="376"/>
                    </a:cubicBezTo>
                    <a:cubicBezTo>
                      <a:pt x="4095" y="1544"/>
                      <a:pt x="4061" y="2711"/>
                      <a:pt x="4061" y="3879"/>
                    </a:cubicBezTo>
                    <a:cubicBezTo>
                      <a:pt x="3961" y="3912"/>
                      <a:pt x="3861" y="3979"/>
                      <a:pt x="3794" y="4079"/>
                    </a:cubicBezTo>
                    <a:cubicBezTo>
                      <a:pt x="3761" y="4112"/>
                      <a:pt x="3728" y="4179"/>
                      <a:pt x="3694" y="4212"/>
                    </a:cubicBezTo>
                    <a:cubicBezTo>
                      <a:pt x="3293" y="4236"/>
                      <a:pt x="2895" y="4247"/>
                      <a:pt x="2500" y="4247"/>
                    </a:cubicBezTo>
                    <a:cubicBezTo>
                      <a:pt x="1780" y="4247"/>
                      <a:pt x="1069" y="4210"/>
                      <a:pt x="359" y="4146"/>
                    </a:cubicBezTo>
                    <a:cubicBezTo>
                      <a:pt x="348" y="4144"/>
                      <a:pt x="338" y="4144"/>
                      <a:pt x="328" y="4144"/>
                    </a:cubicBezTo>
                    <a:cubicBezTo>
                      <a:pt x="54" y="4144"/>
                      <a:pt x="1" y="4582"/>
                      <a:pt x="259" y="4646"/>
                    </a:cubicBezTo>
                    <a:cubicBezTo>
                      <a:pt x="1237" y="4814"/>
                      <a:pt x="2168" y="4888"/>
                      <a:pt x="3111" y="4888"/>
                    </a:cubicBezTo>
                    <a:cubicBezTo>
                      <a:pt x="3294" y="4888"/>
                      <a:pt x="3477" y="4885"/>
                      <a:pt x="3661" y="4879"/>
                    </a:cubicBezTo>
                    <a:cubicBezTo>
                      <a:pt x="3694" y="4913"/>
                      <a:pt x="3694" y="4913"/>
                      <a:pt x="3728" y="4946"/>
                    </a:cubicBezTo>
                    <a:cubicBezTo>
                      <a:pt x="3861" y="5213"/>
                      <a:pt x="4095" y="5313"/>
                      <a:pt x="4328" y="5313"/>
                    </a:cubicBezTo>
                    <a:cubicBezTo>
                      <a:pt x="4386" y="5332"/>
                      <a:pt x="4447" y="5343"/>
                      <a:pt x="4508" y="5343"/>
                    </a:cubicBezTo>
                    <a:cubicBezTo>
                      <a:pt x="4656" y="5343"/>
                      <a:pt x="4801" y="5278"/>
                      <a:pt x="4895" y="5113"/>
                    </a:cubicBezTo>
                    <a:cubicBezTo>
                      <a:pt x="4895" y="5113"/>
                      <a:pt x="4929" y="5080"/>
                      <a:pt x="4929" y="5046"/>
                    </a:cubicBezTo>
                    <a:cubicBezTo>
                      <a:pt x="5029" y="4979"/>
                      <a:pt x="5095" y="4846"/>
                      <a:pt x="5129" y="4746"/>
                    </a:cubicBezTo>
                    <a:cubicBezTo>
                      <a:pt x="5195" y="4379"/>
                      <a:pt x="5062" y="4012"/>
                      <a:pt x="4762" y="3879"/>
                    </a:cubicBezTo>
                    <a:cubicBezTo>
                      <a:pt x="4728" y="3845"/>
                      <a:pt x="4728" y="3845"/>
                      <a:pt x="4728" y="3845"/>
                    </a:cubicBezTo>
                    <a:cubicBezTo>
                      <a:pt x="4762" y="2678"/>
                      <a:pt x="4762" y="1544"/>
                      <a:pt x="4795" y="376"/>
                    </a:cubicBezTo>
                    <a:cubicBezTo>
                      <a:pt x="4795" y="126"/>
                      <a:pt x="4595" y="1"/>
                      <a:pt x="43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9138610" y="3087728"/>
                <a:ext cx="298607" cy="272296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11560" extrusionOk="0">
                    <a:moveTo>
                      <a:pt x="6199" y="534"/>
                    </a:moveTo>
                    <a:cubicBezTo>
                      <a:pt x="8043" y="534"/>
                      <a:pt x="9836" y="1377"/>
                      <a:pt x="10842" y="3155"/>
                    </a:cubicBezTo>
                    <a:cubicBezTo>
                      <a:pt x="12376" y="5957"/>
                      <a:pt x="11509" y="9793"/>
                      <a:pt x="8273" y="10760"/>
                    </a:cubicBezTo>
                    <a:cubicBezTo>
                      <a:pt x="7679" y="10936"/>
                      <a:pt x="7013" y="11027"/>
                      <a:pt x="6331" y="11027"/>
                    </a:cubicBezTo>
                    <a:cubicBezTo>
                      <a:pt x="3912" y="11027"/>
                      <a:pt x="1284" y="9889"/>
                      <a:pt x="868" y="7391"/>
                    </a:cubicBezTo>
                    <a:cubicBezTo>
                      <a:pt x="601" y="5857"/>
                      <a:pt x="868" y="4089"/>
                      <a:pt x="1735" y="2755"/>
                    </a:cubicBezTo>
                    <a:cubicBezTo>
                      <a:pt x="2269" y="1921"/>
                      <a:pt x="3036" y="1387"/>
                      <a:pt x="3870" y="987"/>
                    </a:cubicBezTo>
                    <a:cubicBezTo>
                      <a:pt x="4618" y="688"/>
                      <a:pt x="5413" y="534"/>
                      <a:pt x="6199" y="534"/>
                    </a:cubicBezTo>
                    <a:close/>
                    <a:moveTo>
                      <a:pt x="6375" y="0"/>
                    </a:moveTo>
                    <a:cubicBezTo>
                      <a:pt x="5262" y="0"/>
                      <a:pt x="4136" y="318"/>
                      <a:pt x="3136" y="953"/>
                    </a:cubicBezTo>
                    <a:cubicBezTo>
                      <a:pt x="2736" y="1153"/>
                      <a:pt x="2369" y="1387"/>
                      <a:pt x="2035" y="1720"/>
                    </a:cubicBezTo>
                    <a:cubicBezTo>
                      <a:pt x="1068" y="2688"/>
                      <a:pt x="534" y="3989"/>
                      <a:pt x="367" y="5323"/>
                    </a:cubicBezTo>
                    <a:cubicBezTo>
                      <a:pt x="0" y="8058"/>
                      <a:pt x="1068" y="10227"/>
                      <a:pt x="3770" y="11127"/>
                    </a:cubicBezTo>
                    <a:cubicBezTo>
                      <a:pt x="4600" y="11404"/>
                      <a:pt x="5512" y="11560"/>
                      <a:pt x="6420" y="11560"/>
                    </a:cubicBezTo>
                    <a:cubicBezTo>
                      <a:pt x="8247" y="11560"/>
                      <a:pt x="10061" y="10930"/>
                      <a:pt x="11175" y="9393"/>
                    </a:cubicBezTo>
                    <a:cubicBezTo>
                      <a:pt x="12676" y="7358"/>
                      <a:pt x="12309" y="3955"/>
                      <a:pt x="10741" y="2054"/>
                    </a:cubicBezTo>
                    <a:cubicBezTo>
                      <a:pt x="9611" y="685"/>
                      <a:pt x="8007" y="0"/>
                      <a:pt x="63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9080219" y="2984300"/>
                <a:ext cx="162129" cy="11650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4946" extrusionOk="0">
                    <a:moveTo>
                      <a:pt x="4182" y="591"/>
                    </a:moveTo>
                    <a:cubicBezTo>
                      <a:pt x="4381" y="591"/>
                      <a:pt x="4582" y="618"/>
                      <a:pt x="4781" y="674"/>
                    </a:cubicBezTo>
                    <a:cubicBezTo>
                      <a:pt x="5415" y="841"/>
                      <a:pt x="6249" y="1542"/>
                      <a:pt x="5682" y="2309"/>
                    </a:cubicBezTo>
                    <a:cubicBezTo>
                      <a:pt x="5582" y="2409"/>
                      <a:pt x="5415" y="2509"/>
                      <a:pt x="5215" y="2609"/>
                    </a:cubicBezTo>
                    <a:lnTo>
                      <a:pt x="5181" y="2609"/>
                    </a:lnTo>
                    <a:lnTo>
                      <a:pt x="5081" y="2676"/>
                    </a:lnTo>
                    <a:cubicBezTo>
                      <a:pt x="4948" y="2742"/>
                      <a:pt x="4814" y="2776"/>
                      <a:pt x="4714" y="2842"/>
                    </a:cubicBezTo>
                    <a:cubicBezTo>
                      <a:pt x="4648" y="2876"/>
                      <a:pt x="4581" y="2909"/>
                      <a:pt x="4548" y="2943"/>
                    </a:cubicBezTo>
                    <a:cubicBezTo>
                      <a:pt x="3714" y="3343"/>
                      <a:pt x="2913" y="3776"/>
                      <a:pt x="2113" y="4243"/>
                    </a:cubicBezTo>
                    <a:cubicBezTo>
                      <a:pt x="791" y="2742"/>
                      <a:pt x="2390" y="591"/>
                      <a:pt x="4182" y="591"/>
                    </a:cubicBezTo>
                    <a:close/>
                    <a:moveTo>
                      <a:pt x="4163" y="1"/>
                    </a:moveTo>
                    <a:cubicBezTo>
                      <a:pt x="1763" y="1"/>
                      <a:pt x="0" y="2936"/>
                      <a:pt x="1846" y="4844"/>
                    </a:cubicBezTo>
                    <a:cubicBezTo>
                      <a:pt x="1910" y="4909"/>
                      <a:pt x="2003" y="4945"/>
                      <a:pt x="2087" y="4945"/>
                    </a:cubicBezTo>
                    <a:cubicBezTo>
                      <a:pt x="2133" y="4945"/>
                      <a:pt x="2177" y="4934"/>
                      <a:pt x="2213" y="4911"/>
                    </a:cubicBezTo>
                    <a:cubicBezTo>
                      <a:pt x="2646" y="4677"/>
                      <a:pt x="3080" y="4444"/>
                      <a:pt x="3480" y="4177"/>
                    </a:cubicBezTo>
                    <a:lnTo>
                      <a:pt x="3880" y="3943"/>
                    </a:lnTo>
                    <a:cubicBezTo>
                      <a:pt x="4114" y="3810"/>
                      <a:pt x="4314" y="3676"/>
                      <a:pt x="4548" y="3543"/>
                    </a:cubicBezTo>
                    <a:lnTo>
                      <a:pt x="4881" y="3343"/>
                    </a:lnTo>
                    <a:cubicBezTo>
                      <a:pt x="4981" y="3276"/>
                      <a:pt x="5048" y="3243"/>
                      <a:pt x="5148" y="3209"/>
                    </a:cubicBezTo>
                    <a:cubicBezTo>
                      <a:pt x="5615" y="2976"/>
                      <a:pt x="6282" y="2809"/>
                      <a:pt x="6482" y="2275"/>
                    </a:cubicBezTo>
                    <a:cubicBezTo>
                      <a:pt x="6883" y="1175"/>
                      <a:pt x="5582" y="174"/>
                      <a:pt x="4648" y="40"/>
                    </a:cubicBezTo>
                    <a:cubicBezTo>
                      <a:pt x="4484" y="14"/>
                      <a:pt x="4322" y="1"/>
                      <a:pt x="41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9096189" y="3000718"/>
                <a:ext cx="383452" cy="41951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17810" extrusionOk="0">
                    <a:moveTo>
                      <a:pt x="8273" y="511"/>
                    </a:moveTo>
                    <a:cubicBezTo>
                      <a:pt x="8406" y="578"/>
                      <a:pt x="8506" y="611"/>
                      <a:pt x="8640" y="678"/>
                    </a:cubicBezTo>
                    <a:cubicBezTo>
                      <a:pt x="8640" y="778"/>
                      <a:pt x="8640" y="878"/>
                      <a:pt x="8640" y="978"/>
                    </a:cubicBezTo>
                    <a:lnTo>
                      <a:pt x="8640" y="1512"/>
                    </a:lnTo>
                    <a:cubicBezTo>
                      <a:pt x="8640" y="1745"/>
                      <a:pt x="8640" y="1979"/>
                      <a:pt x="8640" y="2246"/>
                    </a:cubicBezTo>
                    <a:cubicBezTo>
                      <a:pt x="8529" y="2246"/>
                      <a:pt x="8432" y="2231"/>
                      <a:pt x="8341" y="2231"/>
                    </a:cubicBezTo>
                    <a:cubicBezTo>
                      <a:pt x="8295" y="2231"/>
                      <a:pt x="8251" y="2234"/>
                      <a:pt x="8206" y="2246"/>
                    </a:cubicBezTo>
                    <a:cubicBezTo>
                      <a:pt x="8206" y="2012"/>
                      <a:pt x="8206" y="1779"/>
                      <a:pt x="8173" y="1545"/>
                    </a:cubicBezTo>
                    <a:cubicBezTo>
                      <a:pt x="8173" y="1378"/>
                      <a:pt x="8006" y="578"/>
                      <a:pt x="8273" y="511"/>
                    </a:cubicBezTo>
                    <a:close/>
                    <a:moveTo>
                      <a:pt x="8265" y="2930"/>
                    </a:moveTo>
                    <a:cubicBezTo>
                      <a:pt x="9705" y="2930"/>
                      <a:pt x="11156" y="3369"/>
                      <a:pt x="12442" y="4314"/>
                    </a:cubicBezTo>
                    <a:cubicBezTo>
                      <a:pt x="14244" y="5648"/>
                      <a:pt x="15144" y="7616"/>
                      <a:pt x="14944" y="9818"/>
                    </a:cubicBezTo>
                    <a:cubicBezTo>
                      <a:pt x="14744" y="11953"/>
                      <a:pt x="13810" y="13954"/>
                      <a:pt x="12009" y="15121"/>
                    </a:cubicBezTo>
                    <a:cubicBezTo>
                      <a:pt x="10892" y="15844"/>
                      <a:pt x="9492" y="16193"/>
                      <a:pt x="8062" y="16193"/>
                    </a:cubicBezTo>
                    <a:cubicBezTo>
                      <a:pt x="5136" y="16193"/>
                      <a:pt x="2087" y="14731"/>
                      <a:pt x="1101" y="12019"/>
                    </a:cubicBezTo>
                    <a:cubicBezTo>
                      <a:pt x="300" y="9751"/>
                      <a:pt x="901" y="7549"/>
                      <a:pt x="2235" y="5881"/>
                    </a:cubicBezTo>
                    <a:cubicBezTo>
                      <a:pt x="2268" y="5881"/>
                      <a:pt x="2302" y="5848"/>
                      <a:pt x="2335" y="5815"/>
                    </a:cubicBezTo>
                    <a:cubicBezTo>
                      <a:pt x="3853" y="3973"/>
                      <a:pt x="6045" y="2930"/>
                      <a:pt x="8265" y="2930"/>
                    </a:cubicBezTo>
                    <a:close/>
                    <a:moveTo>
                      <a:pt x="12909" y="15355"/>
                    </a:moveTo>
                    <a:cubicBezTo>
                      <a:pt x="13076" y="15588"/>
                      <a:pt x="13210" y="15855"/>
                      <a:pt x="13276" y="16122"/>
                    </a:cubicBezTo>
                    <a:cubicBezTo>
                      <a:pt x="13341" y="16415"/>
                      <a:pt x="13375" y="17057"/>
                      <a:pt x="13005" y="17057"/>
                    </a:cubicBezTo>
                    <a:cubicBezTo>
                      <a:pt x="12995" y="17057"/>
                      <a:pt x="12986" y="17057"/>
                      <a:pt x="12976" y="17056"/>
                    </a:cubicBezTo>
                    <a:cubicBezTo>
                      <a:pt x="12476" y="17023"/>
                      <a:pt x="11975" y="16589"/>
                      <a:pt x="11608" y="16156"/>
                    </a:cubicBezTo>
                    <a:cubicBezTo>
                      <a:pt x="12075" y="15922"/>
                      <a:pt x="12509" y="15655"/>
                      <a:pt x="12909" y="15355"/>
                    </a:cubicBezTo>
                    <a:close/>
                    <a:moveTo>
                      <a:pt x="3236" y="15422"/>
                    </a:moveTo>
                    <a:cubicBezTo>
                      <a:pt x="3603" y="15655"/>
                      <a:pt x="4003" y="15889"/>
                      <a:pt x="4403" y="16089"/>
                    </a:cubicBezTo>
                    <a:cubicBezTo>
                      <a:pt x="4203" y="16322"/>
                      <a:pt x="4003" y="16556"/>
                      <a:pt x="3770" y="16789"/>
                    </a:cubicBezTo>
                    <a:cubicBezTo>
                      <a:pt x="3619" y="16910"/>
                      <a:pt x="3360" y="17166"/>
                      <a:pt x="3139" y="17166"/>
                    </a:cubicBezTo>
                    <a:cubicBezTo>
                      <a:pt x="3115" y="17166"/>
                      <a:pt x="3092" y="17163"/>
                      <a:pt x="3069" y="17156"/>
                    </a:cubicBezTo>
                    <a:cubicBezTo>
                      <a:pt x="2635" y="17090"/>
                      <a:pt x="2836" y="16589"/>
                      <a:pt x="2902" y="16356"/>
                    </a:cubicBezTo>
                    <a:cubicBezTo>
                      <a:pt x="2969" y="16055"/>
                      <a:pt x="3136" y="15755"/>
                      <a:pt x="3236" y="15422"/>
                    </a:cubicBezTo>
                    <a:close/>
                    <a:moveTo>
                      <a:pt x="8435" y="0"/>
                    </a:moveTo>
                    <a:cubicBezTo>
                      <a:pt x="8394" y="0"/>
                      <a:pt x="8351" y="4"/>
                      <a:pt x="8306" y="11"/>
                    </a:cubicBezTo>
                    <a:cubicBezTo>
                      <a:pt x="7372" y="177"/>
                      <a:pt x="7606" y="1445"/>
                      <a:pt x="7772" y="2246"/>
                    </a:cubicBezTo>
                    <a:cubicBezTo>
                      <a:pt x="6638" y="2312"/>
                      <a:pt x="5537" y="2612"/>
                      <a:pt x="4537" y="3180"/>
                    </a:cubicBezTo>
                    <a:cubicBezTo>
                      <a:pt x="4403" y="2979"/>
                      <a:pt x="4303" y="2813"/>
                      <a:pt x="4203" y="2646"/>
                    </a:cubicBezTo>
                    <a:lnTo>
                      <a:pt x="3870" y="2846"/>
                    </a:lnTo>
                    <a:cubicBezTo>
                      <a:pt x="3936" y="3046"/>
                      <a:pt x="4036" y="3213"/>
                      <a:pt x="4103" y="3413"/>
                    </a:cubicBezTo>
                    <a:cubicBezTo>
                      <a:pt x="3970" y="3513"/>
                      <a:pt x="3803" y="3613"/>
                      <a:pt x="3669" y="3713"/>
                    </a:cubicBezTo>
                    <a:cubicBezTo>
                      <a:pt x="3536" y="3546"/>
                      <a:pt x="3369" y="3380"/>
                      <a:pt x="3202" y="3246"/>
                    </a:cubicBezTo>
                    <a:lnTo>
                      <a:pt x="2836" y="3480"/>
                    </a:lnTo>
                    <a:cubicBezTo>
                      <a:pt x="2969" y="3647"/>
                      <a:pt x="3102" y="3847"/>
                      <a:pt x="3269" y="4013"/>
                    </a:cubicBezTo>
                    <a:cubicBezTo>
                      <a:pt x="2936" y="4314"/>
                      <a:pt x="2602" y="4614"/>
                      <a:pt x="2302" y="4981"/>
                    </a:cubicBezTo>
                    <a:cubicBezTo>
                      <a:pt x="1134" y="6182"/>
                      <a:pt x="367" y="7749"/>
                      <a:pt x="200" y="9551"/>
                    </a:cubicBezTo>
                    <a:cubicBezTo>
                      <a:pt x="0" y="11919"/>
                      <a:pt x="1134" y="13854"/>
                      <a:pt x="2869" y="15155"/>
                    </a:cubicBezTo>
                    <a:cubicBezTo>
                      <a:pt x="2702" y="15422"/>
                      <a:pt x="2602" y="15755"/>
                      <a:pt x="2569" y="15855"/>
                    </a:cubicBezTo>
                    <a:cubicBezTo>
                      <a:pt x="2369" y="16322"/>
                      <a:pt x="2068" y="17023"/>
                      <a:pt x="2435" y="17490"/>
                    </a:cubicBezTo>
                    <a:cubicBezTo>
                      <a:pt x="2621" y="17716"/>
                      <a:pt x="2843" y="17810"/>
                      <a:pt x="3078" y="17810"/>
                    </a:cubicBezTo>
                    <a:cubicBezTo>
                      <a:pt x="3809" y="17810"/>
                      <a:pt x="4667" y="16903"/>
                      <a:pt x="4970" y="16322"/>
                    </a:cubicBezTo>
                    <a:cubicBezTo>
                      <a:pt x="5537" y="16556"/>
                      <a:pt x="6138" y="16723"/>
                      <a:pt x="6738" y="16823"/>
                    </a:cubicBezTo>
                    <a:cubicBezTo>
                      <a:pt x="7216" y="16906"/>
                      <a:pt x="7697" y="16947"/>
                      <a:pt x="8175" y="16947"/>
                    </a:cubicBezTo>
                    <a:cubicBezTo>
                      <a:pt x="9230" y="16947"/>
                      <a:pt x="10266" y="16746"/>
                      <a:pt x="11208" y="16356"/>
                    </a:cubicBezTo>
                    <a:cubicBezTo>
                      <a:pt x="11408" y="16723"/>
                      <a:pt x="11709" y="17056"/>
                      <a:pt x="12075" y="17323"/>
                    </a:cubicBezTo>
                    <a:cubicBezTo>
                      <a:pt x="12342" y="17509"/>
                      <a:pt x="12757" y="17738"/>
                      <a:pt x="13117" y="17738"/>
                    </a:cubicBezTo>
                    <a:cubicBezTo>
                      <a:pt x="13208" y="17738"/>
                      <a:pt x="13296" y="17724"/>
                      <a:pt x="13376" y="17690"/>
                    </a:cubicBezTo>
                    <a:cubicBezTo>
                      <a:pt x="13810" y="17523"/>
                      <a:pt x="13977" y="16923"/>
                      <a:pt x="13977" y="16489"/>
                    </a:cubicBezTo>
                    <a:cubicBezTo>
                      <a:pt x="13977" y="15922"/>
                      <a:pt x="13710" y="15388"/>
                      <a:pt x="13410" y="14955"/>
                    </a:cubicBezTo>
                    <a:cubicBezTo>
                      <a:pt x="14144" y="14221"/>
                      <a:pt x="14744" y="13354"/>
                      <a:pt x="15144" y="12286"/>
                    </a:cubicBezTo>
                    <a:cubicBezTo>
                      <a:pt x="16278" y="9251"/>
                      <a:pt x="15645" y="6015"/>
                      <a:pt x="13276" y="4013"/>
                    </a:cubicBezTo>
                    <a:cubicBezTo>
                      <a:pt x="13343" y="3880"/>
                      <a:pt x="13410" y="3713"/>
                      <a:pt x="13510" y="3546"/>
                    </a:cubicBezTo>
                    <a:lnTo>
                      <a:pt x="13076" y="3313"/>
                    </a:lnTo>
                    <a:cubicBezTo>
                      <a:pt x="13009" y="3446"/>
                      <a:pt x="12909" y="3546"/>
                      <a:pt x="12843" y="3680"/>
                    </a:cubicBezTo>
                    <a:cubicBezTo>
                      <a:pt x="12576" y="3513"/>
                      <a:pt x="12309" y="3346"/>
                      <a:pt x="12009" y="3180"/>
                    </a:cubicBezTo>
                    <a:cubicBezTo>
                      <a:pt x="12009" y="3146"/>
                      <a:pt x="11975" y="3146"/>
                      <a:pt x="11942" y="3146"/>
                    </a:cubicBezTo>
                    <a:cubicBezTo>
                      <a:pt x="12009" y="3013"/>
                      <a:pt x="12075" y="2913"/>
                      <a:pt x="12142" y="2813"/>
                    </a:cubicBezTo>
                    <a:cubicBezTo>
                      <a:pt x="12176" y="2779"/>
                      <a:pt x="12176" y="2746"/>
                      <a:pt x="12209" y="2713"/>
                    </a:cubicBezTo>
                    <a:lnTo>
                      <a:pt x="11775" y="2579"/>
                    </a:lnTo>
                    <a:cubicBezTo>
                      <a:pt x="11709" y="2713"/>
                      <a:pt x="11608" y="2813"/>
                      <a:pt x="11508" y="2946"/>
                    </a:cubicBezTo>
                    <a:cubicBezTo>
                      <a:pt x="10741" y="2579"/>
                      <a:pt x="9941" y="2379"/>
                      <a:pt x="9140" y="2279"/>
                    </a:cubicBezTo>
                    <a:cubicBezTo>
                      <a:pt x="9173" y="1745"/>
                      <a:pt x="9173" y="1145"/>
                      <a:pt x="9073" y="611"/>
                    </a:cubicBezTo>
                    <a:cubicBezTo>
                      <a:pt x="9014" y="252"/>
                      <a:pt x="8793" y="0"/>
                      <a:pt x="84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B335ED4-732C-2A05-BA70-92FBC54256FE}"/>
              </a:ext>
            </a:extLst>
          </p:cNvPr>
          <p:cNvGrpSpPr/>
          <p:nvPr/>
        </p:nvGrpSpPr>
        <p:grpSpPr>
          <a:xfrm>
            <a:off x="7755280" y="3779313"/>
            <a:ext cx="782700" cy="782700"/>
            <a:chOff x="7755280" y="3779313"/>
            <a:chExt cx="782700" cy="782700"/>
          </a:xfrm>
        </p:grpSpPr>
        <p:sp>
          <p:nvSpPr>
            <p:cNvPr id="1096" name="Google Shape;1096;p44"/>
            <p:cNvSpPr/>
            <p:nvPr/>
          </p:nvSpPr>
          <p:spPr>
            <a:xfrm>
              <a:off x="7755280" y="3779313"/>
              <a:ext cx="782700" cy="78270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44"/>
            <p:cNvGrpSpPr/>
            <p:nvPr/>
          </p:nvGrpSpPr>
          <p:grpSpPr>
            <a:xfrm>
              <a:off x="7925510" y="3942402"/>
              <a:ext cx="442239" cy="420777"/>
              <a:chOff x="9077322" y="4152114"/>
              <a:chExt cx="389741" cy="370826"/>
            </a:xfrm>
          </p:grpSpPr>
          <p:sp>
            <p:nvSpPr>
              <p:cNvPr id="1151" name="Google Shape;1151;p44"/>
              <p:cNvSpPr/>
              <p:nvPr/>
            </p:nvSpPr>
            <p:spPr>
              <a:xfrm>
                <a:off x="9202254" y="4224662"/>
                <a:ext cx="231027" cy="218214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264" extrusionOk="0">
                    <a:moveTo>
                      <a:pt x="7401" y="1"/>
                    </a:moveTo>
                    <a:cubicBezTo>
                      <a:pt x="6596" y="1"/>
                      <a:pt x="6049" y="609"/>
                      <a:pt x="5304" y="1020"/>
                    </a:cubicBezTo>
                    <a:cubicBezTo>
                      <a:pt x="5093" y="1147"/>
                      <a:pt x="4935" y="1193"/>
                      <a:pt x="4754" y="1193"/>
                    </a:cubicBezTo>
                    <a:cubicBezTo>
                      <a:pt x="4650" y="1193"/>
                      <a:pt x="4538" y="1178"/>
                      <a:pt x="4404" y="1153"/>
                    </a:cubicBezTo>
                    <a:cubicBezTo>
                      <a:pt x="4003" y="1087"/>
                      <a:pt x="3603" y="786"/>
                      <a:pt x="3169" y="720"/>
                    </a:cubicBezTo>
                    <a:cubicBezTo>
                      <a:pt x="2936" y="676"/>
                      <a:pt x="2691" y="651"/>
                      <a:pt x="2446" y="651"/>
                    </a:cubicBezTo>
                    <a:cubicBezTo>
                      <a:pt x="2131" y="651"/>
                      <a:pt x="1817" y="692"/>
                      <a:pt x="1535" y="786"/>
                    </a:cubicBezTo>
                    <a:cubicBezTo>
                      <a:pt x="634" y="1087"/>
                      <a:pt x="834" y="2021"/>
                      <a:pt x="467" y="2721"/>
                    </a:cubicBezTo>
                    <a:cubicBezTo>
                      <a:pt x="301" y="3055"/>
                      <a:pt x="0" y="3322"/>
                      <a:pt x="100" y="3722"/>
                    </a:cubicBezTo>
                    <a:cubicBezTo>
                      <a:pt x="167" y="4022"/>
                      <a:pt x="534" y="4289"/>
                      <a:pt x="834" y="4389"/>
                    </a:cubicBezTo>
                    <a:cubicBezTo>
                      <a:pt x="1468" y="4589"/>
                      <a:pt x="2369" y="4222"/>
                      <a:pt x="2869" y="4923"/>
                    </a:cubicBezTo>
                    <a:cubicBezTo>
                      <a:pt x="3103" y="5256"/>
                      <a:pt x="3003" y="5523"/>
                      <a:pt x="2902" y="5890"/>
                    </a:cubicBezTo>
                    <a:cubicBezTo>
                      <a:pt x="2702" y="6691"/>
                      <a:pt x="2135" y="7424"/>
                      <a:pt x="2335" y="8292"/>
                    </a:cubicBezTo>
                    <a:cubicBezTo>
                      <a:pt x="2435" y="8825"/>
                      <a:pt x="2669" y="9092"/>
                      <a:pt x="3169" y="9226"/>
                    </a:cubicBezTo>
                    <a:cubicBezTo>
                      <a:pt x="3285" y="9252"/>
                      <a:pt x="3392" y="9264"/>
                      <a:pt x="3492" y="9264"/>
                    </a:cubicBezTo>
                    <a:cubicBezTo>
                      <a:pt x="4536" y="9264"/>
                      <a:pt x="4698" y="7910"/>
                      <a:pt x="4637" y="7058"/>
                    </a:cubicBezTo>
                    <a:cubicBezTo>
                      <a:pt x="4637" y="6524"/>
                      <a:pt x="4604" y="6057"/>
                      <a:pt x="4837" y="5556"/>
                    </a:cubicBezTo>
                    <a:cubicBezTo>
                      <a:pt x="5053" y="5017"/>
                      <a:pt x="5639" y="4369"/>
                      <a:pt x="6261" y="4369"/>
                    </a:cubicBezTo>
                    <a:cubicBezTo>
                      <a:pt x="6408" y="4369"/>
                      <a:pt x="6558" y="4406"/>
                      <a:pt x="6705" y="4489"/>
                    </a:cubicBezTo>
                    <a:cubicBezTo>
                      <a:pt x="7039" y="4689"/>
                      <a:pt x="7072" y="5056"/>
                      <a:pt x="7306" y="5290"/>
                    </a:cubicBezTo>
                    <a:cubicBezTo>
                      <a:pt x="7706" y="5657"/>
                      <a:pt x="8240" y="5290"/>
                      <a:pt x="8540" y="5723"/>
                    </a:cubicBezTo>
                    <a:cubicBezTo>
                      <a:pt x="9140" y="6524"/>
                      <a:pt x="6572" y="8559"/>
                      <a:pt x="8506" y="8825"/>
                    </a:cubicBezTo>
                    <a:cubicBezTo>
                      <a:pt x="8873" y="8325"/>
                      <a:pt x="9140" y="7758"/>
                      <a:pt x="9307" y="7124"/>
                    </a:cubicBezTo>
                    <a:cubicBezTo>
                      <a:pt x="9807" y="5456"/>
                      <a:pt x="9641" y="3622"/>
                      <a:pt x="9107" y="1954"/>
                    </a:cubicBezTo>
                    <a:cubicBezTo>
                      <a:pt x="8873" y="1253"/>
                      <a:pt x="8573" y="686"/>
                      <a:pt x="8206" y="186"/>
                    </a:cubicBezTo>
                    <a:cubicBezTo>
                      <a:pt x="7907" y="55"/>
                      <a:pt x="7642" y="1"/>
                      <a:pt x="7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9113478" y="4168602"/>
                <a:ext cx="286005" cy="338792"/>
              </a:xfrm>
              <a:custGeom>
                <a:avLst/>
                <a:gdLst/>
                <a:ahLst/>
                <a:cxnLst/>
                <a:rect l="l" t="t" r="r" b="b"/>
                <a:pathLst>
                  <a:path w="12142" h="14383" extrusionOk="0">
                    <a:moveTo>
                      <a:pt x="6199" y="0"/>
                    </a:moveTo>
                    <a:cubicBezTo>
                      <a:pt x="5179" y="0"/>
                      <a:pt x="4175" y="202"/>
                      <a:pt x="3269" y="631"/>
                    </a:cubicBezTo>
                    <a:cubicBezTo>
                      <a:pt x="2402" y="1065"/>
                      <a:pt x="1668" y="1732"/>
                      <a:pt x="1034" y="2466"/>
                    </a:cubicBezTo>
                    <a:cubicBezTo>
                      <a:pt x="1193" y="2449"/>
                      <a:pt x="1374" y="2435"/>
                      <a:pt x="1554" y="2435"/>
                    </a:cubicBezTo>
                    <a:cubicBezTo>
                      <a:pt x="2095" y="2435"/>
                      <a:pt x="2627" y="2566"/>
                      <a:pt x="2502" y="3166"/>
                    </a:cubicBezTo>
                    <a:cubicBezTo>
                      <a:pt x="2368" y="3767"/>
                      <a:pt x="1768" y="4167"/>
                      <a:pt x="1501" y="4701"/>
                    </a:cubicBezTo>
                    <a:cubicBezTo>
                      <a:pt x="1168" y="5401"/>
                      <a:pt x="1601" y="6102"/>
                      <a:pt x="1234" y="6669"/>
                    </a:cubicBezTo>
                    <a:cubicBezTo>
                      <a:pt x="1134" y="6869"/>
                      <a:pt x="934" y="6836"/>
                      <a:pt x="834" y="7002"/>
                    </a:cubicBezTo>
                    <a:cubicBezTo>
                      <a:pt x="0" y="8170"/>
                      <a:pt x="1134" y="8403"/>
                      <a:pt x="1735" y="8704"/>
                    </a:cubicBezTo>
                    <a:cubicBezTo>
                      <a:pt x="2302" y="8971"/>
                      <a:pt x="3169" y="9304"/>
                      <a:pt x="3436" y="9938"/>
                    </a:cubicBezTo>
                    <a:cubicBezTo>
                      <a:pt x="3936" y="11272"/>
                      <a:pt x="1901" y="11873"/>
                      <a:pt x="1701" y="13007"/>
                    </a:cubicBezTo>
                    <a:cubicBezTo>
                      <a:pt x="1701" y="13007"/>
                      <a:pt x="1701" y="13040"/>
                      <a:pt x="1668" y="13040"/>
                    </a:cubicBezTo>
                    <a:cubicBezTo>
                      <a:pt x="2769" y="13774"/>
                      <a:pt x="4103" y="14208"/>
                      <a:pt x="5337" y="14341"/>
                    </a:cubicBezTo>
                    <a:cubicBezTo>
                      <a:pt x="5601" y="14369"/>
                      <a:pt x="5866" y="14383"/>
                      <a:pt x="6130" y="14383"/>
                    </a:cubicBezTo>
                    <a:cubicBezTo>
                      <a:pt x="8397" y="14383"/>
                      <a:pt x="10601" y="13372"/>
                      <a:pt x="11975" y="11639"/>
                    </a:cubicBezTo>
                    <a:cubicBezTo>
                      <a:pt x="10975" y="11372"/>
                      <a:pt x="10808" y="10538"/>
                      <a:pt x="11308" y="9638"/>
                    </a:cubicBezTo>
                    <a:cubicBezTo>
                      <a:pt x="11442" y="9404"/>
                      <a:pt x="12142" y="8604"/>
                      <a:pt x="11808" y="8303"/>
                    </a:cubicBezTo>
                    <a:cubicBezTo>
                      <a:pt x="11790" y="8285"/>
                      <a:pt x="11749" y="8279"/>
                      <a:pt x="11695" y="8279"/>
                    </a:cubicBezTo>
                    <a:cubicBezTo>
                      <a:pt x="11608" y="8279"/>
                      <a:pt x="11489" y="8294"/>
                      <a:pt x="11382" y="8294"/>
                    </a:cubicBezTo>
                    <a:cubicBezTo>
                      <a:pt x="11316" y="8294"/>
                      <a:pt x="11254" y="8288"/>
                      <a:pt x="11208" y="8270"/>
                    </a:cubicBezTo>
                    <a:cubicBezTo>
                      <a:pt x="10841" y="8137"/>
                      <a:pt x="10874" y="7703"/>
                      <a:pt x="10574" y="7503"/>
                    </a:cubicBezTo>
                    <a:cubicBezTo>
                      <a:pt x="10462" y="7428"/>
                      <a:pt x="10255" y="7385"/>
                      <a:pt x="10048" y="7385"/>
                    </a:cubicBezTo>
                    <a:cubicBezTo>
                      <a:pt x="9886" y="7385"/>
                      <a:pt x="9724" y="7411"/>
                      <a:pt x="9607" y="7469"/>
                    </a:cubicBezTo>
                    <a:cubicBezTo>
                      <a:pt x="9540" y="7503"/>
                      <a:pt x="9073" y="7803"/>
                      <a:pt x="9040" y="7836"/>
                    </a:cubicBezTo>
                    <a:cubicBezTo>
                      <a:pt x="8973" y="8003"/>
                      <a:pt x="8906" y="8170"/>
                      <a:pt x="8840" y="8337"/>
                    </a:cubicBezTo>
                    <a:cubicBezTo>
                      <a:pt x="8773" y="8570"/>
                      <a:pt x="8773" y="8837"/>
                      <a:pt x="8773" y="9104"/>
                    </a:cubicBezTo>
                    <a:cubicBezTo>
                      <a:pt x="8806" y="9471"/>
                      <a:pt x="8873" y="9871"/>
                      <a:pt x="8840" y="10271"/>
                    </a:cubicBezTo>
                    <a:cubicBezTo>
                      <a:pt x="8773" y="10705"/>
                      <a:pt x="8640" y="11172"/>
                      <a:pt x="8373" y="11539"/>
                    </a:cubicBezTo>
                    <a:cubicBezTo>
                      <a:pt x="8047" y="11947"/>
                      <a:pt x="7558" y="12193"/>
                      <a:pt x="7076" y="12193"/>
                    </a:cubicBezTo>
                    <a:cubicBezTo>
                      <a:pt x="6769" y="12193"/>
                      <a:pt x="6464" y="12093"/>
                      <a:pt x="6204" y="11873"/>
                    </a:cubicBezTo>
                    <a:cubicBezTo>
                      <a:pt x="5437" y="11239"/>
                      <a:pt x="5471" y="10138"/>
                      <a:pt x="5771" y="9304"/>
                    </a:cubicBezTo>
                    <a:cubicBezTo>
                      <a:pt x="5938" y="8837"/>
                      <a:pt x="6538" y="8037"/>
                      <a:pt x="6104" y="7570"/>
                    </a:cubicBezTo>
                    <a:cubicBezTo>
                      <a:pt x="5771" y="7236"/>
                      <a:pt x="5070" y="7236"/>
                      <a:pt x="4637" y="7203"/>
                    </a:cubicBezTo>
                    <a:cubicBezTo>
                      <a:pt x="4203" y="7136"/>
                      <a:pt x="3769" y="7069"/>
                      <a:pt x="3469" y="6702"/>
                    </a:cubicBezTo>
                    <a:cubicBezTo>
                      <a:pt x="2869" y="5968"/>
                      <a:pt x="3736" y="5235"/>
                      <a:pt x="3836" y="4467"/>
                    </a:cubicBezTo>
                    <a:cubicBezTo>
                      <a:pt x="4003" y="3533"/>
                      <a:pt x="4336" y="3000"/>
                      <a:pt x="5337" y="2733"/>
                    </a:cubicBezTo>
                    <a:cubicBezTo>
                      <a:pt x="5654" y="2645"/>
                      <a:pt x="5990" y="2603"/>
                      <a:pt x="6324" y="2603"/>
                    </a:cubicBezTo>
                    <a:cubicBezTo>
                      <a:pt x="6623" y="2603"/>
                      <a:pt x="6922" y="2636"/>
                      <a:pt x="7205" y="2699"/>
                    </a:cubicBezTo>
                    <a:cubicBezTo>
                      <a:pt x="7439" y="2766"/>
                      <a:pt x="7706" y="2900"/>
                      <a:pt x="7939" y="2966"/>
                    </a:cubicBezTo>
                    <a:cubicBezTo>
                      <a:pt x="8106" y="3001"/>
                      <a:pt x="8247" y="3018"/>
                      <a:pt x="8373" y="3018"/>
                    </a:cubicBezTo>
                    <a:cubicBezTo>
                      <a:pt x="8727" y="3018"/>
                      <a:pt x="8963" y="2887"/>
                      <a:pt x="9307" y="2666"/>
                    </a:cubicBezTo>
                    <a:cubicBezTo>
                      <a:pt x="9929" y="2298"/>
                      <a:pt x="10527" y="2002"/>
                      <a:pt x="11183" y="2002"/>
                    </a:cubicBezTo>
                    <a:cubicBezTo>
                      <a:pt x="11301" y="2002"/>
                      <a:pt x="11420" y="2012"/>
                      <a:pt x="11542" y="2032"/>
                    </a:cubicBezTo>
                    <a:cubicBezTo>
                      <a:pt x="10975" y="1465"/>
                      <a:pt x="10307" y="1032"/>
                      <a:pt x="9507" y="698"/>
                    </a:cubicBezTo>
                    <a:cubicBezTo>
                      <a:pt x="8459" y="244"/>
                      <a:pt x="7320" y="0"/>
                      <a:pt x="6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9091478" y="4234744"/>
                <a:ext cx="95869" cy="23394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9932" extrusionOk="0">
                    <a:moveTo>
                      <a:pt x="2716" y="1"/>
                    </a:moveTo>
                    <a:cubicBezTo>
                      <a:pt x="2627" y="1"/>
                      <a:pt x="2511" y="20"/>
                      <a:pt x="2368" y="58"/>
                    </a:cubicBezTo>
                    <a:cubicBezTo>
                      <a:pt x="2135" y="58"/>
                      <a:pt x="1935" y="58"/>
                      <a:pt x="1735" y="92"/>
                    </a:cubicBezTo>
                    <a:lnTo>
                      <a:pt x="1668" y="92"/>
                    </a:lnTo>
                    <a:cubicBezTo>
                      <a:pt x="1635" y="158"/>
                      <a:pt x="1601" y="192"/>
                      <a:pt x="1568" y="258"/>
                    </a:cubicBezTo>
                    <a:cubicBezTo>
                      <a:pt x="1534" y="292"/>
                      <a:pt x="1534" y="325"/>
                      <a:pt x="1501" y="325"/>
                    </a:cubicBezTo>
                    <a:cubicBezTo>
                      <a:pt x="734" y="1493"/>
                      <a:pt x="234" y="2860"/>
                      <a:pt x="133" y="4295"/>
                    </a:cubicBezTo>
                    <a:cubicBezTo>
                      <a:pt x="0" y="6062"/>
                      <a:pt x="367" y="8064"/>
                      <a:pt x="1601" y="9398"/>
                    </a:cubicBezTo>
                    <a:cubicBezTo>
                      <a:pt x="1801" y="9565"/>
                      <a:pt x="1968" y="9765"/>
                      <a:pt x="2168" y="9932"/>
                    </a:cubicBezTo>
                    <a:cubicBezTo>
                      <a:pt x="2268" y="9498"/>
                      <a:pt x="2435" y="9231"/>
                      <a:pt x="2802" y="8931"/>
                    </a:cubicBezTo>
                    <a:cubicBezTo>
                      <a:pt x="2969" y="8798"/>
                      <a:pt x="3169" y="8698"/>
                      <a:pt x="3336" y="8564"/>
                    </a:cubicBezTo>
                    <a:cubicBezTo>
                      <a:pt x="3769" y="8231"/>
                      <a:pt x="4070" y="7897"/>
                      <a:pt x="3803" y="7297"/>
                    </a:cubicBezTo>
                    <a:cubicBezTo>
                      <a:pt x="3669" y="6963"/>
                      <a:pt x="3369" y="6863"/>
                      <a:pt x="3136" y="6663"/>
                    </a:cubicBezTo>
                    <a:cubicBezTo>
                      <a:pt x="2435" y="6029"/>
                      <a:pt x="901" y="6096"/>
                      <a:pt x="901" y="4795"/>
                    </a:cubicBezTo>
                    <a:cubicBezTo>
                      <a:pt x="934" y="4094"/>
                      <a:pt x="1835" y="3794"/>
                      <a:pt x="1835" y="3094"/>
                    </a:cubicBezTo>
                    <a:cubicBezTo>
                      <a:pt x="1801" y="2860"/>
                      <a:pt x="1701" y="2760"/>
                      <a:pt x="1735" y="2493"/>
                    </a:cubicBezTo>
                    <a:cubicBezTo>
                      <a:pt x="1768" y="2026"/>
                      <a:pt x="2202" y="1659"/>
                      <a:pt x="2435" y="1259"/>
                    </a:cubicBezTo>
                    <a:cubicBezTo>
                      <a:pt x="2602" y="1026"/>
                      <a:pt x="2935" y="659"/>
                      <a:pt x="2902" y="358"/>
                    </a:cubicBezTo>
                    <a:cubicBezTo>
                      <a:pt x="2997" y="120"/>
                      <a:pt x="294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9077322" y="4152114"/>
                <a:ext cx="387386" cy="370826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5743" extrusionOk="0">
                    <a:moveTo>
                      <a:pt x="12734" y="3061"/>
                    </a:moveTo>
                    <a:cubicBezTo>
                      <a:pt x="12969" y="3061"/>
                      <a:pt x="13224" y="3112"/>
                      <a:pt x="13510" y="3233"/>
                    </a:cubicBezTo>
                    <a:cubicBezTo>
                      <a:pt x="13877" y="3733"/>
                      <a:pt x="14177" y="4333"/>
                      <a:pt x="14411" y="5001"/>
                    </a:cubicBezTo>
                    <a:cubicBezTo>
                      <a:pt x="14945" y="6668"/>
                      <a:pt x="15111" y="8503"/>
                      <a:pt x="14611" y="10204"/>
                    </a:cubicBezTo>
                    <a:cubicBezTo>
                      <a:pt x="14444" y="10838"/>
                      <a:pt x="14177" y="11405"/>
                      <a:pt x="13844" y="11905"/>
                    </a:cubicBezTo>
                    <a:cubicBezTo>
                      <a:pt x="11876" y="11639"/>
                      <a:pt x="14444" y="9604"/>
                      <a:pt x="13844" y="8770"/>
                    </a:cubicBezTo>
                    <a:cubicBezTo>
                      <a:pt x="13544" y="8370"/>
                      <a:pt x="13010" y="8737"/>
                      <a:pt x="12610" y="8336"/>
                    </a:cubicBezTo>
                    <a:cubicBezTo>
                      <a:pt x="12376" y="8103"/>
                      <a:pt x="12343" y="7736"/>
                      <a:pt x="12009" y="7569"/>
                    </a:cubicBezTo>
                    <a:cubicBezTo>
                      <a:pt x="11862" y="7486"/>
                      <a:pt x="11713" y="7449"/>
                      <a:pt x="11566" y="7449"/>
                    </a:cubicBezTo>
                    <a:cubicBezTo>
                      <a:pt x="10952" y="7449"/>
                      <a:pt x="10384" y="8091"/>
                      <a:pt x="10141" y="8603"/>
                    </a:cubicBezTo>
                    <a:cubicBezTo>
                      <a:pt x="9908" y="9103"/>
                      <a:pt x="9941" y="9604"/>
                      <a:pt x="9941" y="10138"/>
                    </a:cubicBezTo>
                    <a:cubicBezTo>
                      <a:pt x="10001" y="10983"/>
                      <a:pt x="9843" y="12319"/>
                      <a:pt x="8825" y="12319"/>
                    </a:cubicBezTo>
                    <a:cubicBezTo>
                      <a:pt x="8717" y="12319"/>
                      <a:pt x="8600" y="12304"/>
                      <a:pt x="8473" y="12272"/>
                    </a:cubicBezTo>
                    <a:cubicBezTo>
                      <a:pt x="7973" y="12172"/>
                      <a:pt x="7739" y="11905"/>
                      <a:pt x="7639" y="11372"/>
                    </a:cubicBezTo>
                    <a:cubicBezTo>
                      <a:pt x="7439" y="10504"/>
                      <a:pt x="8006" y="9771"/>
                      <a:pt x="8206" y="8970"/>
                    </a:cubicBezTo>
                    <a:cubicBezTo>
                      <a:pt x="8307" y="8603"/>
                      <a:pt x="8407" y="8303"/>
                      <a:pt x="8173" y="7969"/>
                    </a:cubicBezTo>
                    <a:cubicBezTo>
                      <a:pt x="7673" y="7302"/>
                      <a:pt x="6805" y="7669"/>
                      <a:pt x="6138" y="7436"/>
                    </a:cubicBezTo>
                    <a:cubicBezTo>
                      <a:pt x="5838" y="7369"/>
                      <a:pt x="5471" y="7069"/>
                      <a:pt x="5404" y="6768"/>
                    </a:cubicBezTo>
                    <a:cubicBezTo>
                      <a:pt x="5304" y="6368"/>
                      <a:pt x="5605" y="6135"/>
                      <a:pt x="5771" y="5801"/>
                    </a:cubicBezTo>
                    <a:cubicBezTo>
                      <a:pt x="6138" y="5101"/>
                      <a:pt x="5938" y="4133"/>
                      <a:pt x="6839" y="3833"/>
                    </a:cubicBezTo>
                    <a:cubicBezTo>
                      <a:pt x="7142" y="3752"/>
                      <a:pt x="7482" y="3708"/>
                      <a:pt x="7821" y="3708"/>
                    </a:cubicBezTo>
                    <a:cubicBezTo>
                      <a:pt x="8042" y="3708"/>
                      <a:pt x="8263" y="3727"/>
                      <a:pt x="8473" y="3766"/>
                    </a:cubicBezTo>
                    <a:cubicBezTo>
                      <a:pt x="8907" y="3866"/>
                      <a:pt x="9307" y="4167"/>
                      <a:pt x="9708" y="4233"/>
                    </a:cubicBezTo>
                    <a:cubicBezTo>
                      <a:pt x="9824" y="4254"/>
                      <a:pt x="9923" y="4266"/>
                      <a:pt x="10015" y="4266"/>
                    </a:cubicBezTo>
                    <a:cubicBezTo>
                      <a:pt x="10215" y="4266"/>
                      <a:pt x="10380" y="4214"/>
                      <a:pt x="10608" y="4100"/>
                    </a:cubicBezTo>
                    <a:cubicBezTo>
                      <a:pt x="11357" y="3661"/>
                      <a:pt x="11927" y="3061"/>
                      <a:pt x="12734" y="3061"/>
                    </a:cubicBezTo>
                    <a:close/>
                    <a:moveTo>
                      <a:pt x="3317" y="3509"/>
                    </a:moveTo>
                    <a:cubicBezTo>
                      <a:pt x="3541" y="3509"/>
                      <a:pt x="3598" y="3628"/>
                      <a:pt x="3503" y="3866"/>
                    </a:cubicBezTo>
                    <a:cubicBezTo>
                      <a:pt x="3536" y="4200"/>
                      <a:pt x="3203" y="4534"/>
                      <a:pt x="3036" y="4800"/>
                    </a:cubicBezTo>
                    <a:cubicBezTo>
                      <a:pt x="2803" y="5167"/>
                      <a:pt x="2369" y="5534"/>
                      <a:pt x="2336" y="6001"/>
                    </a:cubicBezTo>
                    <a:cubicBezTo>
                      <a:pt x="2302" y="6268"/>
                      <a:pt x="2402" y="6368"/>
                      <a:pt x="2436" y="6602"/>
                    </a:cubicBezTo>
                    <a:cubicBezTo>
                      <a:pt x="2436" y="7302"/>
                      <a:pt x="1535" y="7602"/>
                      <a:pt x="1535" y="8303"/>
                    </a:cubicBezTo>
                    <a:cubicBezTo>
                      <a:pt x="1502" y="9604"/>
                      <a:pt x="3036" y="9537"/>
                      <a:pt x="3737" y="10171"/>
                    </a:cubicBezTo>
                    <a:cubicBezTo>
                      <a:pt x="4003" y="10371"/>
                      <a:pt x="4270" y="10471"/>
                      <a:pt x="4404" y="10805"/>
                    </a:cubicBezTo>
                    <a:cubicBezTo>
                      <a:pt x="4671" y="11405"/>
                      <a:pt x="4337" y="11739"/>
                      <a:pt x="3937" y="12072"/>
                    </a:cubicBezTo>
                    <a:cubicBezTo>
                      <a:pt x="3770" y="12206"/>
                      <a:pt x="3570" y="12306"/>
                      <a:pt x="3403" y="12439"/>
                    </a:cubicBezTo>
                    <a:cubicBezTo>
                      <a:pt x="3036" y="12739"/>
                      <a:pt x="2869" y="13006"/>
                      <a:pt x="2769" y="13440"/>
                    </a:cubicBezTo>
                    <a:cubicBezTo>
                      <a:pt x="2569" y="13273"/>
                      <a:pt x="2402" y="13106"/>
                      <a:pt x="2202" y="12906"/>
                    </a:cubicBezTo>
                    <a:cubicBezTo>
                      <a:pt x="968" y="11572"/>
                      <a:pt x="634" y="9570"/>
                      <a:pt x="734" y="7803"/>
                    </a:cubicBezTo>
                    <a:cubicBezTo>
                      <a:pt x="868" y="6368"/>
                      <a:pt x="1335" y="5001"/>
                      <a:pt x="2102" y="3833"/>
                    </a:cubicBezTo>
                    <a:cubicBezTo>
                      <a:pt x="2135" y="3833"/>
                      <a:pt x="2169" y="3800"/>
                      <a:pt x="2169" y="3766"/>
                    </a:cubicBezTo>
                    <a:cubicBezTo>
                      <a:pt x="2202" y="3700"/>
                      <a:pt x="2236" y="3666"/>
                      <a:pt x="2302" y="3600"/>
                    </a:cubicBezTo>
                    <a:lnTo>
                      <a:pt x="2336" y="3600"/>
                    </a:lnTo>
                    <a:cubicBezTo>
                      <a:pt x="2536" y="3566"/>
                      <a:pt x="2769" y="3566"/>
                      <a:pt x="2969" y="3566"/>
                    </a:cubicBezTo>
                    <a:cubicBezTo>
                      <a:pt x="3112" y="3528"/>
                      <a:pt x="3228" y="3509"/>
                      <a:pt x="3317" y="3509"/>
                    </a:cubicBezTo>
                    <a:close/>
                    <a:moveTo>
                      <a:pt x="7743" y="700"/>
                    </a:moveTo>
                    <a:cubicBezTo>
                      <a:pt x="8862" y="700"/>
                      <a:pt x="10010" y="944"/>
                      <a:pt x="11075" y="1398"/>
                    </a:cubicBezTo>
                    <a:cubicBezTo>
                      <a:pt x="11842" y="1732"/>
                      <a:pt x="12510" y="2165"/>
                      <a:pt x="13077" y="2732"/>
                    </a:cubicBezTo>
                    <a:cubicBezTo>
                      <a:pt x="12955" y="2712"/>
                      <a:pt x="12836" y="2702"/>
                      <a:pt x="12718" y="2702"/>
                    </a:cubicBezTo>
                    <a:cubicBezTo>
                      <a:pt x="12062" y="2702"/>
                      <a:pt x="11464" y="2998"/>
                      <a:pt x="10842" y="3366"/>
                    </a:cubicBezTo>
                    <a:cubicBezTo>
                      <a:pt x="10522" y="3587"/>
                      <a:pt x="10275" y="3718"/>
                      <a:pt x="9913" y="3718"/>
                    </a:cubicBezTo>
                    <a:cubicBezTo>
                      <a:pt x="9784" y="3718"/>
                      <a:pt x="9641" y="3701"/>
                      <a:pt x="9474" y="3666"/>
                    </a:cubicBezTo>
                    <a:cubicBezTo>
                      <a:pt x="9241" y="3600"/>
                      <a:pt x="9007" y="3466"/>
                      <a:pt x="8740" y="3399"/>
                    </a:cubicBezTo>
                    <a:cubicBezTo>
                      <a:pt x="8457" y="3336"/>
                      <a:pt x="8158" y="3303"/>
                      <a:pt x="7859" y="3303"/>
                    </a:cubicBezTo>
                    <a:cubicBezTo>
                      <a:pt x="7525" y="3303"/>
                      <a:pt x="7189" y="3345"/>
                      <a:pt x="6872" y="3433"/>
                    </a:cubicBezTo>
                    <a:cubicBezTo>
                      <a:pt x="5905" y="3700"/>
                      <a:pt x="5538" y="4233"/>
                      <a:pt x="5404" y="5167"/>
                    </a:cubicBezTo>
                    <a:cubicBezTo>
                      <a:pt x="5271" y="5935"/>
                      <a:pt x="4404" y="6668"/>
                      <a:pt x="5004" y="7402"/>
                    </a:cubicBezTo>
                    <a:cubicBezTo>
                      <a:pt x="5304" y="7769"/>
                      <a:pt x="5738" y="7836"/>
                      <a:pt x="6172" y="7903"/>
                    </a:cubicBezTo>
                    <a:cubicBezTo>
                      <a:pt x="6605" y="7936"/>
                      <a:pt x="7339" y="7936"/>
                      <a:pt x="7639" y="8270"/>
                    </a:cubicBezTo>
                    <a:cubicBezTo>
                      <a:pt x="8106" y="8737"/>
                      <a:pt x="7506" y="9537"/>
                      <a:pt x="7339" y="10004"/>
                    </a:cubicBezTo>
                    <a:cubicBezTo>
                      <a:pt x="7039" y="10838"/>
                      <a:pt x="6972" y="11939"/>
                      <a:pt x="7739" y="12573"/>
                    </a:cubicBezTo>
                    <a:cubicBezTo>
                      <a:pt x="8012" y="12793"/>
                      <a:pt x="8325" y="12893"/>
                      <a:pt x="8634" y="12893"/>
                    </a:cubicBezTo>
                    <a:cubicBezTo>
                      <a:pt x="9122" y="12893"/>
                      <a:pt x="9602" y="12647"/>
                      <a:pt x="9908" y="12239"/>
                    </a:cubicBezTo>
                    <a:cubicBezTo>
                      <a:pt x="10175" y="11872"/>
                      <a:pt x="10341" y="11405"/>
                      <a:pt x="10375" y="10971"/>
                    </a:cubicBezTo>
                    <a:cubicBezTo>
                      <a:pt x="10408" y="10571"/>
                      <a:pt x="10341" y="10204"/>
                      <a:pt x="10341" y="9804"/>
                    </a:cubicBezTo>
                    <a:cubicBezTo>
                      <a:pt x="10341" y="9537"/>
                      <a:pt x="10308" y="9270"/>
                      <a:pt x="10375" y="9037"/>
                    </a:cubicBezTo>
                    <a:cubicBezTo>
                      <a:pt x="10441" y="8870"/>
                      <a:pt x="10541" y="8703"/>
                      <a:pt x="10608" y="8536"/>
                    </a:cubicBezTo>
                    <a:cubicBezTo>
                      <a:pt x="10608" y="8503"/>
                      <a:pt x="11075" y="8203"/>
                      <a:pt x="11142" y="8169"/>
                    </a:cubicBezTo>
                    <a:cubicBezTo>
                      <a:pt x="11259" y="8111"/>
                      <a:pt x="11421" y="8085"/>
                      <a:pt x="11583" y="8085"/>
                    </a:cubicBezTo>
                    <a:cubicBezTo>
                      <a:pt x="11790" y="8085"/>
                      <a:pt x="11997" y="8128"/>
                      <a:pt x="12109" y="8203"/>
                    </a:cubicBezTo>
                    <a:cubicBezTo>
                      <a:pt x="12409" y="8436"/>
                      <a:pt x="12409" y="8837"/>
                      <a:pt x="12776" y="8970"/>
                    </a:cubicBezTo>
                    <a:cubicBezTo>
                      <a:pt x="12813" y="8988"/>
                      <a:pt x="12868" y="8994"/>
                      <a:pt x="12929" y="8994"/>
                    </a:cubicBezTo>
                    <a:cubicBezTo>
                      <a:pt x="13028" y="8994"/>
                      <a:pt x="13145" y="8979"/>
                      <a:pt x="13231" y="8979"/>
                    </a:cubicBezTo>
                    <a:cubicBezTo>
                      <a:pt x="13284" y="8979"/>
                      <a:pt x="13325" y="8985"/>
                      <a:pt x="13343" y="9003"/>
                    </a:cubicBezTo>
                    <a:cubicBezTo>
                      <a:pt x="13677" y="9304"/>
                      <a:pt x="12977" y="10104"/>
                      <a:pt x="12843" y="10338"/>
                    </a:cubicBezTo>
                    <a:cubicBezTo>
                      <a:pt x="12343" y="11238"/>
                      <a:pt x="12510" y="12072"/>
                      <a:pt x="13510" y="12339"/>
                    </a:cubicBezTo>
                    <a:cubicBezTo>
                      <a:pt x="12139" y="14097"/>
                      <a:pt x="9943" y="15084"/>
                      <a:pt x="7707" y="15084"/>
                    </a:cubicBezTo>
                    <a:cubicBezTo>
                      <a:pt x="7440" y="15084"/>
                      <a:pt x="7172" y="15069"/>
                      <a:pt x="6906" y="15041"/>
                    </a:cubicBezTo>
                    <a:cubicBezTo>
                      <a:pt x="5638" y="14908"/>
                      <a:pt x="4304" y="14474"/>
                      <a:pt x="3236" y="13773"/>
                    </a:cubicBezTo>
                    <a:cubicBezTo>
                      <a:pt x="3236" y="13740"/>
                      <a:pt x="3236" y="13707"/>
                      <a:pt x="3236" y="13707"/>
                    </a:cubicBezTo>
                    <a:cubicBezTo>
                      <a:pt x="3436" y="12573"/>
                      <a:pt x="5505" y="11972"/>
                      <a:pt x="4971" y="10638"/>
                    </a:cubicBezTo>
                    <a:cubicBezTo>
                      <a:pt x="4737" y="10004"/>
                      <a:pt x="3837" y="9671"/>
                      <a:pt x="3303" y="9404"/>
                    </a:cubicBezTo>
                    <a:cubicBezTo>
                      <a:pt x="2669" y="9137"/>
                      <a:pt x="1535" y="8870"/>
                      <a:pt x="2369" y="7702"/>
                    </a:cubicBezTo>
                    <a:cubicBezTo>
                      <a:pt x="2469" y="7569"/>
                      <a:pt x="2669" y="7569"/>
                      <a:pt x="2803" y="7369"/>
                    </a:cubicBezTo>
                    <a:cubicBezTo>
                      <a:pt x="3136" y="6802"/>
                      <a:pt x="2703" y="6101"/>
                      <a:pt x="3036" y="5401"/>
                    </a:cubicBezTo>
                    <a:cubicBezTo>
                      <a:pt x="3303" y="4867"/>
                      <a:pt x="3937" y="4467"/>
                      <a:pt x="4037" y="3866"/>
                    </a:cubicBezTo>
                    <a:cubicBezTo>
                      <a:pt x="4162" y="3266"/>
                      <a:pt x="3649" y="3135"/>
                      <a:pt x="3103" y="3135"/>
                    </a:cubicBezTo>
                    <a:cubicBezTo>
                      <a:pt x="2921" y="3135"/>
                      <a:pt x="2736" y="3149"/>
                      <a:pt x="2569" y="3166"/>
                    </a:cubicBezTo>
                    <a:cubicBezTo>
                      <a:pt x="3203" y="2432"/>
                      <a:pt x="3970" y="1765"/>
                      <a:pt x="4837" y="1331"/>
                    </a:cubicBezTo>
                    <a:cubicBezTo>
                      <a:pt x="5727" y="902"/>
                      <a:pt x="6724" y="700"/>
                      <a:pt x="7743" y="700"/>
                    </a:cubicBezTo>
                    <a:close/>
                    <a:moveTo>
                      <a:pt x="7852" y="1"/>
                    </a:moveTo>
                    <a:cubicBezTo>
                      <a:pt x="5649" y="1"/>
                      <a:pt x="3517" y="849"/>
                      <a:pt x="2302" y="2766"/>
                    </a:cubicBezTo>
                    <a:cubicBezTo>
                      <a:pt x="1402" y="3800"/>
                      <a:pt x="734" y="5067"/>
                      <a:pt x="434" y="6468"/>
                    </a:cubicBezTo>
                    <a:cubicBezTo>
                      <a:pt x="1" y="8303"/>
                      <a:pt x="134" y="10404"/>
                      <a:pt x="968" y="12139"/>
                    </a:cubicBezTo>
                    <a:cubicBezTo>
                      <a:pt x="1835" y="13807"/>
                      <a:pt x="3503" y="14841"/>
                      <a:pt x="5271" y="15375"/>
                    </a:cubicBezTo>
                    <a:cubicBezTo>
                      <a:pt x="6079" y="15622"/>
                      <a:pt x="6918" y="15743"/>
                      <a:pt x="7752" y="15743"/>
                    </a:cubicBezTo>
                    <a:cubicBezTo>
                      <a:pt x="10637" y="15743"/>
                      <a:pt x="13473" y="14296"/>
                      <a:pt x="14845" y="11605"/>
                    </a:cubicBezTo>
                    <a:cubicBezTo>
                      <a:pt x="16446" y="8436"/>
                      <a:pt x="15812" y="3366"/>
                      <a:pt x="12610" y="1365"/>
                    </a:cubicBezTo>
                    <a:cubicBezTo>
                      <a:pt x="11229" y="487"/>
                      <a:pt x="9521" y="1"/>
                      <a:pt x="7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9079677" y="4152114"/>
                <a:ext cx="387386" cy="370826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5743" extrusionOk="0">
                    <a:moveTo>
                      <a:pt x="12685" y="3081"/>
                    </a:moveTo>
                    <a:cubicBezTo>
                      <a:pt x="12925" y="3081"/>
                      <a:pt x="13185" y="3135"/>
                      <a:pt x="13477" y="3266"/>
                    </a:cubicBezTo>
                    <a:cubicBezTo>
                      <a:pt x="13877" y="3766"/>
                      <a:pt x="14177" y="4333"/>
                      <a:pt x="14378" y="5034"/>
                    </a:cubicBezTo>
                    <a:cubicBezTo>
                      <a:pt x="14911" y="6702"/>
                      <a:pt x="15078" y="8503"/>
                      <a:pt x="14578" y="10204"/>
                    </a:cubicBezTo>
                    <a:cubicBezTo>
                      <a:pt x="14411" y="10838"/>
                      <a:pt x="14144" y="11405"/>
                      <a:pt x="13811" y="11905"/>
                    </a:cubicBezTo>
                    <a:cubicBezTo>
                      <a:pt x="11842" y="11639"/>
                      <a:pt x="14411" y="9604"/>
                      <a:pt x="13811" y="8770"/>
                    </a:cubicBezTo>
                    <a:cubicBezTo>
                      <a:pt x="13510" y="8370"/>
                      <a:pt x="12977" y="8737"/>
                      <a:pt x="12610" y="8336"/>
                    </a:cubicBezTo>
                    <a:cubicBezTo>
                      <a:pt x="12376" y="8136"/>
                      <a:pt x="12309" y="7736"/>
                      <a:pt x="12009" y="7569"/>
                    </a:cubicBezTo>
                    <a:cubicBezTo>
                      <a:pt x="11855" y="7486"/>
                      <a:pt x="11701" y="7449"/>
                      <a:pt x="11550" y="7449"/>
                    </a:cubicBezTo>
                    <a:cubicBezTo>
                      <a:pt x="10919" y="7449"/>
                      <a:pt x="10350" y="8091"/>
                      <a:pt x="10108" y="8603"/>
                    </a:cubicBezTo>
                    <a:cubicBezTo>
                      <a:pt x="9874" y="9103"/>
                      <a:pt x="9908" y="9604"/>
                      <a:pt x="9941" y="10138"/>
                    </a:cubicBezTo>
                    <a:cubicBezTo>
                      <a:pt x="9972" y="10990"/>
                      <a:pt x="9807" y="12344"/>
                      <a:pt x="8763" y="12344"/>
                    </a:cubicBezTo>
                    <a:cubicBezTo>
                      <a:pt x="8663" y="12344"/>
                      <a:pt x="8556" y="12332"/>
                      <a:pt x="8440" y="12306"/>
                    </a:cubicBezTo>
                    <a:cubicBezTo>
                      <a:pt x="7973" y="12172"/>
                      <a:pt x="7706" y="11905"/>
                      <a:pt x="7606" y="11372"/>
                    </a:cubicBezTo>
                    <a:cubicBezTo>
                      <a:pt x="7406" y="10504"/>
                      <a:pt x="7973" y="9771"/>
                      <a:pt x="8207" y="8970"/>
                    </a:cubicBezTo>
                    <a:cubicBezTo>
                      <a:pt x="8307" y="8603"/>
                      <a:pt x="8373" y="8303"/>
                      <a:pt x="8140" y="7969"/>
                    </a:cubicBezTo>
                    <a:cubicBezTo>
                      <a:pt x="7827" y="7552"/>
                      <a:pt x="7371" y="7539"/>
                      <a:pt x="6910" y="7539"/>
                    </a:cubicBezTo>
                    <a:cubicBezTo>
                      <a:pt x="6879" y="7539"/>
                      <a:pt x="6849" y="7539"/>
                      <a:pt x="6818" y="7539"/>
                    </a:cubicBezTo>
                    <a:cubicBezTo>
                      <a:pt x="6572" y="7539"/>
                      <a:pt x="6327" y="7536"/>
                      <a:pt x="6105" y="7469"/>
                    </a:cubicBezTo>
                    <a:cubicBezTo>
                      <a:pt x="5805" y="7369"/>
                      <a:pt x="5471" y="7102"/>
                      <a:pt x="5371" y="6768"/>
                    </a:cubicBezTo>
                    <a:cubicBezTo>
                      <a:pt x="5271" y="6402"/>
                      <a:pt x="5571" y="6135"/>
                      <a:pt x="5738" y="5801"/>
                    </a:cubicBezTo>
                    <a:cubicBezTo>
                      <a:pt x="6105" y="5101"/>
                      <a:pt x="5905" y="4167"/>
                      <a:pt x="6806" y="3866"/>
                    </a:cubicBezTo>
                    <a:cubicBezTo>
                      <a:pt x="7106" y="3772"/>
                      <a:pt x="7418" y="3731"/>
                      <a:pt x="7728" y="3731"/>
                    </a:cubicBezTo>
                    <a:cubicBezTo>
                      <a:pt x="7968" y="3731"/>
                      <a:pt x="8207" y="3756"/>
                      <a:pt x="8440" y="3800"/>
                    </a:cubicBezTo>
                    <a:cubicBezTo>
                      <a:pt x="8874" y="3866"/>
                      <a:pt x="9274" y="4167"/>
                      <a:pt x="9674" y="4267"/>
                    </a:cubicBezTo>
                    <a:cubicBezTo>
                      <a:pt x="9781" y="4276"/>
                      <a:pt x="9873" y="4283"/>
                      <a:pt x="9959" y="4283"/>
                    </a:cubicBezTo>
                    <a:cubicBezTo>
                      <a:pt x="10168" y="4283"/>
                      <a:pt x="10338" y="4242"/>
                      <a:pt x="10575" y="4100"/>
                    </a:cubicBezTo>
                    <a:cubicBezTo>
                      <a:pt x="11319" y="3689"/>
                      <a:pt x="11886" y="3081"/>
                      <a:pt x="12685" y="3081"/>
                    </a:cubicBezTo>
                    <a:close/>
                    <a:moveTo>
                      <a:pt x="3284" y="3509"/>
                    </a:moveTo>
                    <a:cubicBezTo>
                      <a:pt x="3507" y="3509"/>
                      <a:pt x="3565" y="3628"/>
                      <a:pt x="3470" y="3866"/>
                    </a:cubicBezTo>
                    <a:cubicBezTo>
                      <a:pt x="3503" y="4167"/>
                      <a:pt x="3170" y="4534"/>
                      <a:pt x="3003" y="4767"/>
                    </a:cubicBezTo>
                    <a:cubicBezTo>
                      <a:pt x="2769" y="5134"/>
                      <a:pt x="2369" y="5534"/>
                      <a:pt x="2302" y="6001"/>
                    </a:cubicBezTo>
                    <a:cubicBezTo>
                      <a:pt x="2269" y="6268"/>
                      <a:pt x="2402" y="6368"/>
                      <a:pt x="2402" y="6602"/>
                    </a:cubicBezTo>
                    <a:cubicBezTo>
                      <a:pt x="2402" y="7302"/>
                      <a:pt x="1502" y="7602"/>
                      <a:pt x="1502" y="8303"/>
                    </a:cubicBezTo>
                    <a:cubicBezTo>
                      <a:pt x="1468" y="9604"/>
                      <a:pt x="3003" y="9537"/>
                      <a:pt x="3737" y="10171"/>
                    </a:cubicBezTo>
                    <a:cubicBezTo>
                      <a:pt x="3970" y="10371"/>
                      <a:pt x="4237" y="10471"/>
                      <a:pt x="4404" y="10805"/>
                    </a:cubicBezTo>
                    <a:cubicBezTo>
                      <a:pt x="4637" y="11405"/>
                      <a:pt x="4337" y="11739"/>
                      <a:pt x="3903" y="12072"/>
                    </a:cubicBezTo>
                    <a:cubicBezTo>
                      <a:pt x="3737" y="12206"/>
                      <a:pt x="3537" y="12306"/>
                      <a:pt x="3370" y="12439"/>
                    </a:cubicBezTo>
                    <a:cubicBezTo>
                      <a:pt x="3003" y="12739"/>
                      <a:pt x="2836" y="13006"/>
                      <a:pt x="2769" y="13407"/>
                    </a:cubicBezTo>
                    <a:cubicBezTo>
                      <a:pt x="2569" y="13273"/>
                      <a:pt x="2369" y="13073"/>
                      <a:pt x="2202" y="12906"/>
                    </a:cubicBezTo>
                    <a:cubicBezTo>
                      <a:pt x="935" y="11572"/>
                      <a:pt x="601" y="9570"/>
                      <a:pt x="735" y="7803"/>
                    </a:cubicBezTo>
                    <a:cubicBezTo>
                      <a:pt x="835" y="6368"/>
                      <a:pt x="1302" y="5001"/>
                      <a:pt x="2069" y="3833"/>
                    </a:cubicBezTo>
                    <a:cubicBezTo>
                      <a:pt x="2102" y="3833"/>
                      <a:pt x="2136" y="3800"/>
                      <a:pt x="2136" y="3766"/>
                    </a:cubicBezTo>
                    <a:cubicBezTo>
                      <a:pt x="2169" y="3700"/>
                      <a:pt x="2236" y="3633"/>
                      <a:pt x="2269" y="3600"/>
                    </a:cubicBezTo>
                    <a:lnTo>
                      <a:pt x="2302" y="3600"/>
                    </a:lnTo>
                    <a:cubicBezTo>
                      <a:pt x="2502" y="3566"/>
                      <a:pt x="2736" y="3566"/>
                      <a:pt x="2936" y="3566"/>
                    </a:cubicBezTo>
                    <a:cubicBezTo>
                      <a:pt x="3079" y="3528"/>
                      <a:pt x="3195" y="3509"/>
                      <a:pt x="3284" y="3509"/>
                    </a:cubicBezTo>
                    <a:close/>
                    <a:moveTo>
                      <a:pt x="7709" y="700"/>
                    </a:moveTo>
                    <a:cubicBezTo>
                      <a:pt x="8829" y="700"/>
                      <a:pt x="9977" y="944"/>
                      <a:pt x="11042" y="1398"/>
                    </a:cubicBezTo>
                    <a:cubicBezTo>
                      <a:pt x="11842" y="1732"/>
                      <a:pt x="12510" y="2199"/>
                      <a:pt x="13043" y="2732"/>
                    </a:cubicBezTo>
                    <a:cubicBezTo>
                      <a:pt x="12927" y="2712"/>
                      <a:pt x="12813" y="2703"/>
                      <a:pt x="12700" y="2703"/>
                    </a:cubicBezTo>
                    <a:cubicBezTo>
                      <a:pt x="12064" y="2703"/>
                      <a:pt x="11465" y="3003"/>
                      <a:pt x="10842" y="3399"/>
                    </a:cubicBezTo>
                    <a:cubicBezTo>
                      <a:pt x="10500" y="3595"/>
                      <a:pt x="10265" y="3719"/>
                      <a:pt x="9915" y="3719"/>
                    </a:cubicBezTo>
                    <a:cubicBezTo>
                      <a:pt x="9787" y="3719"/>
                      <a:pt x="9644" y="3702"/>
                      <a:pt x="9474" y="3666"/>
                    </a:cubicBezTo>
                    <a:cubicBezTo>
                      <a:pt x="9207" y="3600"/>
                      <a:pt x="8974" y="3466"/>
                      <a:pt x="8740" y="3399"/>
                    </a:cubicBezTo>
                    <a:cubicBezTo>
                      <a:pt x="8441" y="3336"/>
                      <a:pt x="8142" y="3303"/>
                      <a:pt x="7846" y="3303"/>
                    </a:cubicBezTo>
                    <a:cubicBezTo>
                      <a:pt x="7515" y="3303"/>
                      <a:pt x="7189" y="3345"/>
                      <a:pt x="6872" y="3433"/>
                    </a:cubicBezTo>
                    <a:cubicBezTo>
                      <a:pt x="5872" y="3700"/>
                      <a:pt x="5505" y="4233"/>
                      <a:pt x="5371" y="5167"/>
                    </a:cubicBezTo>
                    <a:cubicBezTo>
                      <a:pt x="5238" y="5935"/>
                      <a:pt x="4370" y="6668"/>
                      <a:pt x="5004" y="7402"/>
                    </a:cubicBezTo>
                    <a:cubicBezTo>
                      <a:pt x="5271" y="7769"/>
                      <a:pt x="5705" y="7836"/>
                      <a:pt x="6138" y="7903"/>
                    </a:cubicBezTo>
                    <a:cubicBezTo>
                      <a:pt x="6572" y="7936"/>
                      <a:pt x="7306" y="7936"/>
                      <a:pt x="7606" y="8270"/>
                    </a:cubicBezTo>
                    <a:cubicBezTo>
                      <a:pt x="8073" y="8737"/>
                      <a:pt x="7473" y="9537"/>
                      <a:pt x="7306" y="10004"/>
                    </a:cubicBezTo>
                    <a:cubicBezTo>
                      <a:pt x="7006" y="10838"/>
                      <a:pt x="6939" y="11939"/>
                      <a:pt x="7706" y="12573"/>
                    </a:cubicBezTo>
                    <a:cubicBezTo>
                      <a:pt x="7966" y="12793"/>
                      <a:pt x="8275" y="12893"/>
                      <a:pt x="8587" y="12893"/>
                    </a:cubicBezTo>
                    <a:cubicBezTo>
                      <a:pt x="9076" y="12893"/>
                      <a:pt x="9569" y="12647"/>
                      <a:pt x="9874" y="12239"/>
                    </a:cubicBezTo>
                    <a:cubicBezTo>
                      <a:pt x="10175" y="11872"/>
                      <a:pt x="10308" y="11405"/>
                      <a:pt x="10341" y="10971"/>
                    </a:cubicBezTo>
                    <a:cubicBezTo>
                      <a:pt x="10375" y="10571"/>
                      <a:pt x="10308" y="10204"/>
                      <a:pt x="10308" y="9804"/>
                    </a:cubicBezTo>
                    <a:cubicBezTo>
                      <a:pt x="10275" y="9537"/>
                      <a:pt x="10275" y="9270"/>
                      <a:pt x="10341" y="9037"/>
                    </a:cubicBezTo>
                    <a:cubicBezTo>
                      <a:pt x="10441" y="8870"/>
                      <a:pt x="10508" y="8703"/>
                      <a:pt x="10575" y="8536"/>
                    </a:cubicBezTo>
                    <a:cubicBezTo>
                      <a:pt x="10575" y="8503"/>
                      <a:pt x="11042" y="8203"/>
                      <a:pt x="11109" y="8169"/>
                    </a:cubicBezTo>
                    <a:cubicBezTo>
                      <a:pt x="11226" y="8111"/>
                      <a:pt x="11388" y="8085"/>
                      <a:pt x="11549" y="8085"/>
                    </a:cubicBezTo>
                    <a:cubicBezTo>
                      <a:pt x="11757" y="8085"/>
                      <a:pt x="11964" y="8128"/>
                      <a:pt x="12076" y="8203"/>
                    </a:cubicBezTo>
                    <a:cubicBezTo>
                      <a:pt x="12376" y="8436"/>
                      <a:pt x="12376" y="8837"/>
                      <a:pt x="12743" y="8970"/>
                    </a:cubicBezTo>
                    <a:cubicBezTo>
                      <a:pt x="12780" y="8988"/>
                      <a:pt x="12835" y="8994"/>
                      <a:pt x="12897" y="8994"/>
                    </a:cubicBezTo>
                    <a:cubicBezTo>
                      <a:pt x="12997" y="8994"/>
                      <a:pt x="13116" y="8979"/>
                      <a:pt x="13210" y="8979"/>
                    </a:cubicBezTo>
                    <a:cubicBezTo>
                      <a:pt x="13268" y="8979"/>
                      <a:pt x="13316" y="8985"/>
                      <a:pt x="13344" y="9003"/>
                    </a:cubicBezTo>
                    <a:cubicBezTo>
                      <a:pt x="13644" y="9304"/>
                      <a:pt x="12943" y="10104"/>
                      <a:pt x="12843" y="10338"/>
                    </a:cubicBezTo>
                    <a:cubicBezTo>
                      <a:pt x="12309" y="11238"/>
                      <a:pt x="12510" y="12072"/>
                      <a:pt x="13477" y="12339"/>
                    </a:cubicBezTo>
                    <a:cubicBezTo>
                      <a:pt x="12136" y="14097"/>
                      <a:pt x="9916" y="15084"/>
                      <a:pt x="7674" y="15084"/>
                    </a:cubicBezTo>
                    <a:cubicBezTo>
                      <a:pt x="7407" y="15084"/>
                      <a:pt x="7139" y="15069"/>
                      <a:pt x="6872" y="15041"/>
                    </a:cubicBezTo>
                    <a:cubicBezTo>
                      <a:pt x="5605" y="14908"/>
                      <a:pt x="4270" y="14474"/>
                      <a:pt x="3203" y="13773"/>
                    </a:cubicBezTo>
                    <a:cubicBezTo>
                      <a:pt x="3203" y="13740"/>
                      <a:pt x="3203" y="13707"/>
                      <a:pt x="3236" y="13707"/>
                    </a:cubicBezTo>
                    <a:cubicBezTo>
                      <a:pt x="3403" y="12573"/>
                      <a:pt x="5471" y="11972"/>
                      <a:pt x="4938" y="10638"/>
                    </a:cubicBezTo>
                    <a:cubicBezTo>
                      <a:pt x="4704" y="10004"/>
                      <a:pt x="3837" y="9671"/>
                      <a:pt x="3270" y="9404"/>
                    </a:cubicBezTo>
                    <a:cubicBezTo>
                      <a:pt x="2669" y="9103"/>
                      <a:pt x="1502" y="8870"/>
                      <a:pt x="2336" y="7702"/>
                    </a:cubicBezTo>
                    <a:cubicBezTo>
                      <a:pt x="2469" y="7569"/>
                      <a:pt x="2669" y="7569"/>
                      <a:pt x="2769" y="7369"/>
                    </a:cubicBezTo>
                    <a:cubicBezTo>
                      <a:pt x="3136" y="6802"/>
                      <a:pt x="2669" y="6101"/>
                      <a:pt x="3003" y="5401"/>
                    </a:cubicBezTo>
                    <a:cubicBezTo>
                      <a:pt x="3270" y="4867"/>
                      <a:pt x="3903" y="4467"/>
                      <a:pt x="4037" y="3866"/>
                    </a:cubicBezTo>
                    <a:cubicBezTo>
                      <a:pt x="4156" y="3294"/>
                      <a:pt x="3678" y="3148"/>
                      <a:pt x="3152" y="3148"/>
                    </a:cubicBezTo>
                    <a:cubicBezTo>
                      <a:pt x="2942" y="3148"/>
                      <a:pt x="2726" y="3171"/>
                      <a:pt x="2536" y="3199"/>
                    </a:cubicBezTo>
                    <a:cubicBezTo>
                      <a:pt x="3170" y="2432"/>
                      <a:pt x="3937" y="1798"/>
                      <a:pt x="4804" y="1331"/>
                    </a:cubicBezTo>
                    <a:cubicBezTo>
                      <a:pt x="5694" y="902"/>
                      <a:pt x="6690" y="700"/>
                      <a:pt x="7709" y="700"/>
                    </a:cubicBezTo>
                    <a:close/>
                    <a:moveTo>
                      <a:pt x="7839" y="1"/>
                    </a:moveTo>
                    <a:cubicBezTo>
                      <a:pt x="5627" y="1"/>
                      <a:pt x="3484" y="849"/>
                      <a:pt x="2269" y="2766"/>
                    </a:cubicBezTo>
                    <a:cubicBezTo>
                      <a:pt x="1368" y="3800"/>
                      <a:pt x="735" y="5067"/>
                      <a:pt x="401" y="6468"/>
                    </a:cubicBezTo>
                    <a:cubicBezTo>
                      <a:pt x="1" y="8303"/>
                      <a:pt x="101" y="10404"/>
                      <a:pt x="968" y="12139"/>
                    </a:cubicBezTo>
                    <a:cubicBezTo>
                      <a:pt x="1802" y="13807"/>
                      <a:pt x="3503" y="14841"/>
                      <a:pt x="5238" y="15375"/>
                    </a:cubicBezTo>
                    <a:cubicBezTo>
                      <a:pt x="6046" y="15622"/>
                      <a:pt x="6885" y="15743"/>
                      <a:pt x="7719" y="15743"/>
                    </a:cubicBezTo>
                    <a:cubicBezTo>
                      <a:pt x="10604" y="15743"/>
                      <a:pt x="13440" y="14296"/>
                      <a:pt x="14811" y="11605"/>
                    </a:cubicBezTo>
                    <a:cubicBezTo>
                      <a:pt x="16446" y="8436"/>
                      <a:pt x="15779" y="3366"/>
                      <a:pt x="12610" y="1365"/>
                    </a:cubicBezTo>
                    <a:cubicBezTo>
                      <a:pt x="11229" y="487"/>
                      <a:pt x="9514" y="1"/>
                      <a:pt x="78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9C4DA3-3CEF-3F52-3BE5-EF510ABD0CF8}"/>
              </a:ext>
            </a:extLst>
          </p:cNvPr>
          <p:cNvGrpSpPr/>
          <p:nvPr/>
        </p:nvGrpSpPr>
        <p:grpSpPr>
          <a:xfrm>
            <a:off x="599967" y="3779313"/>
            <a:ext cx="782700" cy="782700"/>
            <a:chOff x="599967" y="3779313"/>
            <a:chExt cx="782700" cy="782700"/>
          </a:xfrm>
        </p:grpSpPr>
        <p:sp>
          <p:nvSpPr>
            <p:cNvPr id="1159" name="Google Shape;1159;p44"/>
            <p:cNvSpPr/>
            <p:nvPr/>
          </p:nvSpPr>
          <p:spPr>
            <a:xfrm>
              <a:off x="599967" y="3779313"/>
              <a:ext cx="782700" cy="7827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2" name="Google Shape;1162;p44"/>
            <p:cNvGrpSpPr/>
            <p:nvPr/>
          </p:nvGrpSpPr>
          <p:grpSpPr>
            <a:xfrm>
              <a:off x="789815" y="3949739"/>
              <a:ext cx="403003" cy="406103"/>
              <a:chOff x="8593326" y="4175386"/>
              <a:chExt cx="355162" cy="357895"/>
            </a:xfrm>
          </p:grpSpPr>
          <p:sp>
            <p:nvSpPr>
              <p:cNvPr id="1163" name="Google Shape;1163;p44"/>
              <p:cNvSpPr/>
              <p:nvPr/>
            </p:nvSpPr>
            <p:spPr>
              <a:xfrm>
                <a:off x="8673481" y="4360078"/>
                <a:ext cx="33001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2318" extrusionOk="0">
                    <a:moveTo>
                      <a:pt x="746" y="1"/>
                    </a:moveTo>
                    <a:cubicBezTo>
                      <a:pt x="673" y="1"/>
                      <a:pt x="591" y="13"/>
                      <a:pt x="500" y="41"/>
                    </a:cubicBezTo>
                    <a:cubicBezTo>
                      <a:pt x="0" y="208"/>
                      <a:pt x="100" y="1275"/>
                      <a:pt x="100" y="1675"/>
                    </a:cubicBezTo>
                    <a:cubicBezTo>
                      <a:pt x="100" y="1742"/>
                      <a:pt x="100" y="1776"/>
                      <a:pt x="67" y="1809"/>
                    </a:cubicBezTo>
                    <a:cubicBezTo>
                      <a:pt x="100" y="1876"/>
                      <a:pt x="100" y="1942"/>
                      <a:pt x="133" y="2009"/>
                    </a:cubicBezTo>
                    <a:cubicBezTo>
                      <a:pt x="259" y="2176"/>
                      <a:pt x="554" y="2317"/>
                      <a:pt x="823" y="2317"/>
                    </a:cubicBezTo>
                    <a:cubicBezTo>
                      <a:pt x="984" y="2317"/>
                      <a:pt x="1135" y="2267"/>
                      <a:pt x="1234" y="2142"/>
                    </a:cubicBezTo>
                    <a:cubicBezTo>
                      <a:pt x="1401" y="1976"/>
                      <a:pt x="1334" y="1409"/>
                      <a:pt x="1334" y="1175"/>
                    </a:cubicBezTo>
                    <a:cubicBezTo>
                      <a:pt x="1364" y="705"/>
                      <a:pt x="1289" y="1"/>
                      <a:pt x="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8697036" y="4187328"/>
                <a:ext cx="138315" cy="69228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2939" extrusionOk="0">
                    <a:moveTo>
                      <a:pt x="4605" y="0"/>
                    </a:moveTo>
                    <a:cubicBezTo>
                      <a:pt x="4016" y="0"/>
                      <a:pt x="3285" y="114"/>
                      <a:pt x="2903" y="136"/>
                    </a:cubicBezTo>
                    <a:cubicBezTo>
                      <a:pt x="2803" y="141"/>
                      <a:pt x="2683" y="142"/>
                      <a:pt x="2550" y="142"/>
                    </a:cubicBezTo>
                    <a:cubicBezTo>
                      <a:pt x="2497" y="142"/>
                      <a:pt x="2442" y="142"/>
                      <a:pt x="2385" y="142"/>
                    </a:cubicBezTo>
                    <a:cubicBezTo>
                      <a:pt x="1589" y="142"/>
                      <a:pt x="468" y="163"/>
                      <a:pt x="201" y="804"/>
                    </a:cubicBezTo>
                    <a:cubicBezTo>
                      <a:pt x="1" y="1337"/>
                      <a:pt x="134" y="2271"/>
                      <a:pt x="134" y="2938"/>
                    </a:cubicBezTo>
                    <a:cubicBezTo>
                      <a:pt x="468" y="2905"/>
                      <a:pt x="801" y="2905"/>
                      <a:pt x="1135" y="2872"/>
                    </a:cubicBezTo>
                    <a:cubicBezTo>
                      <a:pt x="968" y="2438"/>
                      <a:pt x="868" y="1904"/>
                      <a:pt x="1102" y="1504"/>
                    </a:cubicBezTo>
                    <a:cubicBezTo>
                      <a:pt x="1368" y="1070"/>
                      <a:pt x="1869" y="1037"/>
                      <a:pt x="2336" y="1004"/>
                    </a:cubicBezTo>
                    <a:cubicBezTo>
                      <a:pt x="2669" y="970"/>
                      <a:pt x="3086" y="929"/>
                      <a:pt x="3499" y="929"/>
                    </a:cubicBezTo>
                    <a:cubicBezTo>
                      <a:pt x="3912" y="929"/>
                      <a:pt x="4321" y="970"/>
                      <a:pt x="4637" y="1104"/>
                    </a:cubicBezTo>
                    <a:cubicBezTo>
                      <a:pt x="5138" y="1337"/>
                      <a:pt x="5004" y="2071"/>
                      <a:pt x="5004" y="2572"/>
                    </a:cubicBezTo>
                    <a:cubicBezTo>
                      <a:pt x="5271" y="2538"/>
                      <a:pt x="5505" y="2538"/>
                      <a:pt x="5738" y="2505"/>
                    </a:cubicBezTo>
                    <a:cubicBezTo>
                      <a:pt x="5805" y="1771"/>
                      <a:pt x="5872" y="403"/>
                      <a:pt x="5305" y="103"/>
                    </a:cubicBezTo>
                    <a:cubicBezTo>
                      <a:pt x="5142" y="27"/>
                      <a:pt x="4890" y="0"/>
                      <a:pt x="46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8605904" y="4258982"/>
                <a:ext cx="320584" cy="12380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5256" extrusionOk="0">
                    <a:moveTo>
                      <a:pt x="12931" y="0"/>
                    </a:moveTo>
                    <a:cubicBezTo>
                      <a:pt x="12772" y="0"/>
                      <a:pt x="12565" y="30"/>
                      <a:pt x="12476" y="30"/>
                    </a:cubicBezTo>
                    <a:cubicBezTo>
                      <a:pt x="11742" y="30"/>
                      <a:pt x="11042" y="63"/>
                      <a:pt x="10308" y="97"/>
                    </a:cubicBezTo>
                    <a:cubicBezTo>
                      <a:pt x="9240" y="163"/>
                      <a:pt x="8173" y="263"/>
                      <a:pt x="7105" y="330"/>
                    </a:cubicBezTo>
                    <a:cubicBezTo>
                      <a:pt x="6138" y="397"/>
                      <a:pt x="5171" y="464"/>
                      <a:pt x="4237" y="497"/>
                    </a:cubicBezTo>
                    <a:cubicBezTo>
                      <a:pt x="3670" y="564"/>
                      <a:pt x="3136" y="597"/>
                      <a:pt x="2602" y="630"/>
                    </a:cubicBezTo>
                    <a:cubicBezTo>
                      <a:pt x="2535" y="636"/>
                      <a:pt x="2461" y="638"/>
                      <a:pt x="2382" y="638"/>
                    </a:cubicBezTo>
                    <a:cubicBezTo>
                      <a:pt x="2225" y="638"/>
                      <a:pt x="2048" y="630"/>
                      <a:pt x="1873" y="630"/>
                    </a:cubicBezTo>
                    <a:cubicBezTo>
                      <a:pt x="1610" y="630"/>
                      <a:pt x="1351" y="647"/>
                      <a:pt x="1168" y="730"/>
                    </a:cubicBezTo>
                    <a:cubicBezTo>
                      <a:pt x="167" y="1131"/>
                      <a:pt x="0" y="2665"/>
                      <a:pt x="34" y="4066"/>
                    </a:cubicBezTo>
                    <a:cubicBezTo>
                      <a:pt x="834" y="4566"/>
                      <a:pt x="1601" y="4800"/>
                      <a:pt x="2535" y="5000"/>
                    </a:cubicBezTo>
                    <a:cubicBezTo>
                      <a:pt x="2569" y="4767"/>
                      <a:pt x="2602" y="4500"/>
                      <a:pt x="2669" y="4300"/>
                    </a:cubicBezTo>
                    <a:cubicBezTo>
                      <a:pt x="2802" y="3899"/>
                      <a:pt x="3103" y="3799"/>
                      <a:pt x="3503" y="3799"/>
                    </a:cubicBezTo>
                    <a:cubicBezTo>
                      <a:pt x="3526" y="3798"/>
                      <a:pt x="3549" y="3798"/>
                      <a:pt x="3571" y="3798"/>
                    </a:cubicBezTo>
                    <a:cubicBezTo>
                      <a:pt x="4481" y="3798"/>
                      <a:pt x="4704" y="4452"/>
                      <a:pt x="4737" y="5234"/>
                    </a:cubicBezTo>
                    <a:cubicBezTo>
                      <a:pt x="5050" y="5250"/>
                      <a:pt x="5365" y="5256"/>
                      <a:pt x="5680" y="5256"/>
                    </a:cubicBezTo>
                    <a:cubicBezTo>
                      <a:pt x="6678" y="5256"/>
                      <a:pt x="7685" y="5192"/>
                      <a:pt x="8673" y="5167"/>
                    </a:cubicBezTo>
                    <a:cubicBezTo>
                      <a:pt x="8707" y="4867"/>
                      <a:pt x="8740" y="4566"/>
                      <a:pt x="8840" y="4300"/>
                    </a:cubicBezTo>
                    <a:cubicBezTo>
                      <a:pt x="8973" y="3899"/>
                      <a:pt x="9274" y="3833"/>
                      <a:pt x="9674" y="3799"/>
                    </a:cubicBezTo>
                    <a:cubicBezTo>
                      <a:pt x="10575" y="3799"/>
                      <a:pt x="10841" y="4366"/>
                      <a:pt x="10908" y="5100"/>
                    </a:cubicBezTo>
                    <a:cubicBezTo>
                      <a:pt x="11875" y="4833"/>
                      <a:pt x="12776" y="4400"/>
                      <a:pt x="13610" y="3799"/>
                    </a:cubicBezTo>
                    <a:cubicBezTo>
                      <a:pt x="13577" y="3299"/>
                      <a:pt x="13543" y="2799"/>
                      <a:pt x="13543" y="2298"/>
                    </a:cubicBezTo>
                    <a:cubicBezTo>
                      <a:pt x="13510" y="1865"/>
                      <a:pt x="13543" y="1398"/>
                      <a:pt x="13477" y="964"/>
                    </a:cubicBezTo>
                    <a:cubicBezTo>
                      <a:pt x="13443" y="730"/>
                      <a:pt x="13410" y="163"/>
                      <a:pt x="13110" y="30"/>
                    </a:cubicBezTo>
                    <a:cubicBezTo>
                      <a:pt x="13076" y="8"/>
                      <a:pt x="13010" y="0"/>
                      <a:pt x="12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8818035" y="4360078"/>
                <a:ext cx="33024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18" extrusionOk="0">
                    <a:moveTo>
                      <a:pt x="746" y="1"/>
                    </a:moveTo>
                    <a:cubicBezTo>
                      <a:pt x="673" y="1"/>
                      <a:pt x="592" y="13"/>
                      <a:pt x="501" y="41"/>
                    </a:cubicBezTo>
                    <a:cubicBezTo>
                      <a:pt x="1" y="208"/>
                      <a:pt x="101" y="1275"/>
                      <a:pt x="101" y="1675"/>
                    </a:cubicBezTo>
                    <a:cubicBezTo>
                      <a:pt x="101" y="1742"/>
                      <a:pt x="101" y="1776"/>
                      <a:pt x="67" y="1809"/>
                    </a:cubicBezTo>
                    <a:cubicBezTo>
                      <a:pt x="101" y="1876"/>
                      <a:pt x="134" y="1942"/>
                      <a:pt x="168" y="2009"/>
                    </a:cubicBezTo>
                    <a:cubicBezTo>
                      <a:pt x="272" y="2176"/>
                      <a:pt x="573" y="2317"/>
                      <a:pt x="849" y="2317"/>
                    </a:cubicBezTo>
                    <a:cubicBezTo>
                      <a:pt x="1013" y="2317"/>
                      <a:pt x="1169" y="2267"/>
                      <a:pt x="1268" y="2142"/>
                    </a:cubicBezTo>
                    <a:cubicBezTo>
                      <a:pt x="1402" y="1976"/>
                      <a:pt x="1368" y="1409"/>
                      <a:pt x="1368" y="1175"/>
                    </a:cubicBezTo>
                    <a:cubicBezTo>
                      <a:pt x="1368" y="705"/>
                      <a:pt x="1291" y="1"/>
                      <a:pt x="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8607482" y="4364954"/>
                <a:ext cx="320584" cy="152448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6472" extrusionOk="0">
                    <a:moveTo>
                      <a:pt x="13576" y="1"/>
                    </a:moveTo>
                    <a:cubicBezTo>
                      <a:pt x="12776" y="568"/>
                      <a:pt x="11842" y="935"/>
                      <a:pt x="10841" y="1035"/>
                    </a:cubicBezTo>
                    <a:lnTo>
                      <a:pt x="10841" y="1068"/>
                    </a:lnTo>
                    <a:cubicBezTo>
                      <a:pt x="10841" y="1468"/>
                      <a:pt x="10874" y="2236"/>
                      <a:pt x="10508" y="2503"/>
                    </a:cubicBezTo>
                    <a:cubicBezTo>
                      <a:pt x="10357" y="2619"/>
                      <a:pt x="10149" y="2661"/>
                      <a:pt x="9936" y="2661"/>
                    </a:cubicBezTo>
                    <a:cubicBezTo>
                      <a:pt x="9724" y="2661"/>
                      <a:pt x="9507" y="2619"/>
                      <a:pt x="9340" y="2569"/>
                    </a:cubicBezTo>
                    <a:cubicBezTo>
                      <a:pt x="8773" y="2436"/>
                      <a:pt x="8606" y="1869"/>
                      <a:pt x="8606" y="1268"/>
                    </a:cubicBezTo>
                    <a:cubicBezTo>
                      <a:pt x="7945" y="1286"/>
                      <a:pt x="7247" y="1339"/>
                      <a:pt x="6555" y="1339"/>
                    </a:cubicBezTo>
                    <a:cubicBezTo>
                      <a:pt x="5922" y="1339"/>
                      <a:pt x="5293" y="1294"/>
                      <a:pt x="4703" y="1135"/>
                    </a:cubicBezTo>
                    <a:cubicBezTo>
                      <a:pt x="4670" y="1569"/>
                      <a:pt x="4703" y="2269"/>
                      <a:pt x="4336" y="2503"/>
                    </a:cubicBezTo>
                    <a:cubicBezTo>
                      <a:pt x="4203" y="2619"/>
                      <a:pt x="3995" y="2661"/>
                      <a:pt x="3778" y="2661"/>
                    </a:cubicBezTo>
                    <a:cubicBezTo>
                      <a:pt x="3561" y="2661"/>
                      <a:pt x="3336" y="2619"/>
                      <a:pt x="3169" y="2569"/>
                    </a:cubicBezTo>
                    <a:cubicBezTo>
                      <a:pt x="2535" y="2402"/>
                      <a:pt x="2435" y="1735"/>
                      <a:pt x="2468" y="1068"/>
                    </a:cubicBezTo>
                    <a:cubicBezTo>
                      <a:pt x="1568" y="1001"/>
                      <a:pt x="701" y="568"/>
                      <a:pt x="0" y="1"/>
                    </a:cubicBezTo>
                    <a:lnTo>
                      <a:pt x="0" y="1"/>
                    </a:lnTo>
                    <a:cubicBezTo>
                      <a:pt x="33" y="601"/>
                      <a:pt x="67" y="1168"/>
                      <a:pt x="100" y="1569"/>
                    </a:cubicBezTo>
                    <a:cubicBezTo>
                      <a:pt x="100" y="2402"/>
                      <a:pt x="167" y="3270"/>
                      <a:pt x="200" y="4137"/>
                    </a:cubicBezTo>
                    <a:cubicBezTo>
                      <a:pt x="267" y="4971"/>
                      <a:pt x="133" y="5905"/>
                      <a:pt x="1067" y="6239"/>
                    </a:cubicBezTo>
                    <a:cubicBezTo>
                      <a:pt x="1579" y="6416"/>
                      <a:pt x="2194" y="6446"/>
                      <a:pt x="2795" y="6446"/>
                    </a:cubicBezTo>
                    <a:cubicBezTo>
                      <a:pt x="3095" y="6446"/>
                      <a:pt x="3391" y="6439"/>
                      <a:pt x="3669" y="6439"/>
                    </a:cubicBezTo>
                    <a:cubicBezTo>
                      <a:pt x="4537" y="6472"/>
                      <a:pt x="5371" y="6472"/>
                      <a:pt x="6238" y="6472"/>
                    </a:cubicBezTo>
                    <a:cubicBezTo>
                      <a:pt x="7872" y="6439"/>
                      <a:pt x="9507" y="6339"/>
                      <a:pt x="11141" y="6272"/>
                    </a:cubicBezTo>
                    <a:cubicBezTo>
                      <a:pt x="12209" y="6239"/>
                      <a:pt x="13009" y="6339"/>
                      <a:pt x="13343" y="5171"/>
                    </a:cubicBezTo>
                    <a:cubicBezTo>
                      <a:pt x="13543" y="4437"/>
                      <a:pt x="13543" y="3603"/>
                      <a:pt x="13576" y="2869"/>
                    </a:cubicBezTo>
                    <a:cubicBezTo>
                      <a:pt x="13610" y="1902"/>
                      <a:pt x="13610" y="968"/>
                      <a:pt x="13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8731614" y="4223343"/>
                <a:ext cx="70736" cy="31634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343" extrusionOk="0">
                    <a:moveTo>
                      <a:pt x="1898" y="0"/>
                    </a:moveTo>
                    <a:cubicBezTo>
                      <a:pt x="1718" y="0"/>
                      <a:pt x="1535" y="8"/>
                      <a:pt x="1368" y="8"/>
                    </a:cubicBezTo>
                    <a:cubicBezTo>
                      <a:pt x="1279" y="8"/>
                      <a:pt x="1177" y="5"/>
                      <a:pt x="1070" y="5"/>
                    </a:cubicBezTo>
                    <a:cubicBezTo>
                      <a:pt x="694" y="5"/>
                      <a:pt x="256" y="46"/>
                      <a:pt x="101" y="409"/>
                    </a:cubicBezTo>
                    <a:cubicBezTo>
                      <a:pt x="0" y="676"/>
                      <a:pt x="67" y="1043"/>
                      <a:pt x="101" y="1343"/>
                    </a:cubicBezTo>
                    <a:cubicBezTo>
                      <a:pt x="1035" y="1209"/>
                      <a:pt x="1935" y="1143"/>
                      <a:pt x="2869" y="1076"/>
                    </a:cubicBezTo>
                    <a:cubicBezTo>
                      <a:pt x="2903" y="576"/>
                      <a:pt x="3003" y="175"/>
                      <a:pt x="2402" y="42"/>
                    </a:cubicBezTo>
                    <a:cubicBezTo>
                      <a:pt x="2252" y="8"/>
                      <a:pt x="2077" y="0"/>
                      <a:pt x="18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8593326" y="4175386"/>
                <a:ext cx="353608" cy="357895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5194" extrusionOk="0">
                    <a:moveTo>
                      <a:pt x="7845" y="2023"/>
                    </a:moveTo>
                    <a:cubicBezTo>
                      <a:pt x="7997" y="2023"/>
                      <a:pt x="8145" y="2035"/>
                      <a:pt x="8273" y="2078"/>
                    </a:cubicBezTo>
                    <a:cubicBezTo>
                      <a:pt x="8874" y="2211"/>
                      <a:pt x="8774" y="2612"/>
                      <a:pt x="8740" y="3112"/>
                    </a:cubicBezTo>
                    <a:cubicBezTo>
                      <a:pt x="7806" y="3179"/>
                      <a:pt x="6872" y="3245"/>
                      <a:pt x="5972" y="3345"/>
                    </a:cubicBezTo>
                    <a:cubicBezTo>
                      <a:pt x="5938" y="3079"/>
                      <a:pt x="5871" y="2678"/>
                      <a:pt x="5972" y="2445"/>
                    </a:cubicBezTo>
                    <a:cubicBezTo>
                      <a:pt x="6127" y="2082"/>
                      <a:pt x="6565" y="2041"/>
                      <a:pt x="6941" y="2041"/>
                    </a:cubicBezTo>
                    <a:cubicBezTo>
                      <a:pt x="7048" y="2041"/>
                      <a:pt x="7150" y="2044"/>
                      <a:pt x="7239" y="2044"/>
                    </a:cubicBezTo>
                    <a:cubicBezTo>
                      <a:pt x="7430" y="2044"/>
                      <a:pt x="7642" y="2023"/>
                      <a:pt x="7845" y="2023"/>
                    </a:cubicBezTo>
                    <a:close/>
                    <a:moveTo>
                      <a:pt x="9008" y="507"/>
                    </a:moveTo>
                    <a:cubicBezTo>
                      <a:pt x="9293" y="507"/>
                      <a:pt x="9545" y="534"/>
                      <a:pt x="9708" y="610"/>
                    </a:cubicBezTo>
                    <a:cubicBezTo>
                      <a:pt x="10275" y="910"/>
                      <a:pt x="10208" y="2278"/>
                      <a:pt x="10175" y="3012"/>
                    </a:cubicBezTo>
                    <a:cubicBezTo>
                      <a:pt x="9908" y="3045"/>
                      <a:pt x="9674" y="3045"/>
                      <a:pt x="9407" y="3045"/>
                    </a:cubicBezTo>
                    <a:cubicBezTo>
                      <a:pt x="9407" y="2578"/>
                      <a:pt x="9541" y="1844"/>
                      <a:pt x="9040" y="1611"/>
                    </a:cubicBezTo>
                    <a:cubicBezTo>
                      <a:pt x="8737" y="1467"/>
                      <a:pt x="8351" y="1423"/>
                      <a:pt x="7957" y="1423"/>
                    </a:cubicBezTo>
                    <a:cubicBezTo>
                      <a:pt x="7526" y="1423"/>
                      <a:pt x="7087" y="1476"/>
                      <a:pt x="6739" y="1511"/>
                    </a:cubicBezTo>
                    <a:cubicBezTo>
                      <a:pt x="6305" y="1544"/>
                      <a:pt x="5771" y="1577"/>
                      <a:pt x="5505" y="2011"/>
                    </a:cubicBezTo>
                    <a:cubicBezTo>
                      <a:pt x="5271" y="2411"/>
                      <a:pt x="5371" y="2945"/>
                      <a:pt x="5538" y="3379"/>
                    </a:cubicBezTo>
                    <a:cubicBezTo>
                      <a:pt x="5204" y="3379"/>
                      <a:pt x="4871" y="3412"/>
                      <a:pt x="4537" y="3412"/>
                    </a:cubicBezTo>
                    <a:cubicBezTo>
                      <a:pt x="4537" y="2778"/>
                      <a:pt x="4404" y="1844"/>
                      <a:pt x="4604" y="1311"/>
                    </a:cubicBezTo>
                    <a:cubicBezTo>
                      <a:pt x="4871" y="670"/>
                      <a:pt x="6013" y="649"/>
                      <a:pt x="6801" y="649"/>
                    </a:cubicBezTo>
                    <a:cubicBezTo>
                      <a:pt x="6857" y="649"/>
                      <a:pt x="6911" y="649"/>
                      <a:pt x="6964" y="649"/>
                    </a:cubicBezTo>
                    <a:cubicBezTo>
                      <a:pt x="7094" y="649"/>
                      <a:pt x="7211" y="648"/>
                      <a:pt x="7306" y="643"/>
                    </a:cubicBezTo>
                    <a:cubicBezTo>
                      <a:pt x="7688" y="621"/>
                      <a:pt x="8419" y="507"/>
                      <a:pt x="9008" y="507"/>
                    </a:cubicBezTo>
                    <a:close/>
                    <a:moveTo>
                      <a:pt x="13488" y="3517"/>
                    </a:moveTo>
                    <a:cubicBezTo>
                      <a:pt x="13556" y="3517"/>
                      <a:pt x="13613" y="3525"/>
                      <a:pt x="13644" y="3546"/>
                    </a:cubicBezTo>
                    <a:cubicBezTo>
                      <a:pt x="13944" y="3712"/>
                      <a:pt x="13977" y="4246"/>
                      <a:pt x="14011" y="4513"/>
                    </a:cubicBezTo>
                    <a:cubicBezTo>
                      <a:pt x="14077" y="4947"/>
                      <a:pt x="14044" y="5414"/>
                      <a:pt x="14077" y="5847"/>
                    </a:cubicBezTo>
                    <a:cubicBezTo>
                      <a:pt x="14077" y="6348"/>
                      <a:pt x="14111" y="6848"/>
                      <a:pt x="14144" y="7348"/>
                    </a:cubicBezTo>
                    <a:cubicBezTo>
                      <a:pt x="13310" y="7949"/>
                      <a:pt x="12409" y="8349"/>
                      <a:pt x="11442" y="8649"/>
                    </a:cubicBezTo>
                    <a:cubicBezTo>
                      <a:pt x="11377" y="7935"/>
                      <a:pt x="11123" y="7347"/>
                      <a:pt x="10278" y="7347"/>
                    </a:cubicBezTo>
                    <a:cubicBezTo>
                      <a:pt x="10255" y="7347"/>
                      <a:pt x="10232" y="7347"/>
                      <a:pt x="10208" y="7348"/>
                    </a:cubicBezTo>
                    <a:cubicBezTo>
                      <a:pt x="9808" y="7348"/>
                      <a:pt x="9507" y="7448"/>
                      <a:pt x="9374" y="7849"/>
                    </a:cubicBezTo>
                    <a:cubicBezTo>
                      <a:pt x="9274" y="8082"/>
                      <a:pt x="9241" y="8382"/>
                      <a:pt x="9241" y="8683"/>
                    </a:cubicBezTo>
                    <a:cubicBezTo>
                      <a:pt x="8194" y="8709"/>
                      <a:pt x="7125" y="8801"/>
                      <a:pt x="6070" y="8801"/>
                    </a:cubicBezTo>
                    <a:cubicBezTo>
                      <a:pt x="5814" y="8801"/>
                      <a:pt x="5558" y="8796"/>
                      <a:pt x="5304" y="8783"/>
                    </a:cubicBezTo>
                    <a:cubicBezTo>
                      <a:pt x="5239" y="8001"/>
                      <a:pt x="5015" y="7347"/>
                      <a:pt x="4105" y="7347"/>
                    </a:cubicBezTo>
                    <a:cubicBezTo>
                      <a:pt x="4083" y="7347"/>
                      <a:pt x="4060" y="7347"/>
                      <a:pt x="4037" y="7348"/>
                    </a:cubicBezTo>
                    <a:cubicBezTo>
                      <a:pt x="3637" y="7348"/>
                      <a:pt x="3336" y="7448"/>
                      <a:pt x="3203" y="7815"/>
                    </a:cubicBezTo>
                    <a:cubicBezTo>
                      <a:pt x="3136" y="8049"/>
                      <a:pt x="3103" y="8282"/>
                      <a:pt x="3069" y="8549"/>
                    </a:cubicBezTo>
                    <a:cubicBezTo>
                      <a:pt x="2169" y="8349"/>
                      <a:pt x="1368" y="8082"/>
                      <a:pt x="601" y="7582"/>
                    </a:cubicBezTo>
                    <a:cubicBezTo>
                      <a:pt x="568" y="6181"/>
                      <a:pt x="701" y="4680"/>
                      <a:pt x="1702" y="4246"/>
                    </a:cubicBezTo>
                    <a:cubicBezTo>
                      <a:pt x="2069" y="4113"/>
                      <a:pt x="2736" y="4179"/>
                      <a:pt x="3136" y="4146"/>
                    </a:cubicBezTo>
                    <a:cubicBezTo>
                      <a:pt x="3670" y="4113"/>
                      <a:pt x="4204" y="4079"/>
                      <a:pt x="4771" y="4046"/>
                    </a:cubicBezTo>
                    <a:cubicBezTo>
                      <a:pt x="5738" y="3979"/>
                      <a:pt x="6705" y="3912"/>
                      <a:pt x="7639" y="3846"/>
                    </a:cubicBezTo>
                    <a:cubicBezTo>
                      <a:pt x="8707" y="3779"/>
                      <a:pt x="9774" y="3712"/>
                      <a:pt x="10842" y="3646"/>
                    </a:cubicBezTo>
                    <a:cubicBezTo>
                      <a:pt x="11576" y="3612"/>
                      <a:pt x="12309" y="3579"/>
                      <a:pt x="13010" y="3579"/>
                    </a:cubicBezTo>
                    <a:cubicBezTo>
                      <a:pt x="13125" y="3556"/>
                      <a:pt x="13335" y="3517"/>
                      <a:pt x="13488" y="3517"/>
                    </a:cubicBezTo>
                    <a:close/>
                    <a:moveTo>
                      <a:pt x="4147" y="7842"/>
                    </a:moveTo>
                    <a:cubicBezTo>
                      <a:pt x="4685" y="7842"/>
                      <a:pt x="4737" y="8546"/>
                      <a:pt x="4737" y="9016"/>
                    </a:cubicBezTo>
                    <a:cubicBezTo>
                      <a:pt x="4737" y="9250"/>
                      <a:pt x="4804" y="9783"/>
                      <a:pt x="4637" y="9983"/>
                    </a:cubicBezTo>
                    <a:cubicBezTo>
                      <a:pt x="4539" y="10106"/>
                      <a:pt x="4392" y="10156"/>
                      <a:pt x="4234" y="10156"/>
                    </a:cubicBezTo>
                    <a:cubicBezTo>
                      <a:pt x="3963" y="10156"/>
                      <a:pt x="3663" y="10007"/>
                      <a:pt x="3536" y="9817"/>
                    </a:cubicBezTo>
                    <a:cubicBezTo>
                      <a:pt x="3503" y="9783"/>
                      <a:pt x="3470" y="9717"/>
                      <a:pt x="3470" y="9617"/>
                    </a:cubicBezTo>
                    <a:cubicBezTo>
                      <a:pt x="3470" y="9583"/>
                      <a:pt x="3503" y="9550"/>
                      <a:pt x="3503" y="9516"/>
                    </a:cubicBezTo>
                    <a:cubicBezTo>
                      <a:pt x="3503" y="9116"/>
                      <a:pt x="3403" y="8049"/>
                      <a:pt x="3903" y="7882"/>
                    </a:cubicBezTo>
                    <a:cubicBezTo>
                      <a:pt x="3994" y="7854"/>
                      <a:pt x="4075" y="7842"/>
                      <a:pt x="4147" y="7842"/>
                    </a:cubicBezTo>
                    <a:close/>
                    <a:moveTo>
                      <a:pt x="10286" y="7842"/>
                    </a:moveTo>
                    <a:cubicBezTo>
                      <a:pt x="10831" y="7842"/>
                      <a:pt x="10908" y="8546"/>
                      <a:pt x="10908" y="9016"/>
                    </a:cubicBezTo>
                    <a:cubicBezTo>
                      <a:pt x="10908" y="9250"/>
                      <a:pt x="10942" y="9783"/>
                      <a:pt x="10808" y="9983"/>
                    </a:cubicBezTo>
                    <a:cubicBezTo>
                      <a:pt x="10710" y="10106"/>
                      <a:pt x="10558" y="10156"/>
                      <a:pt x="10397" y="10156"/>
                    </a:cubicBezTo>
                    <a:cubicBezTo>
                      <a:pt x="10119" y="10156"/>
                      <a:pt x="9813" y="10007"/>
                      <a:pt x="9708" y="9817"/>
                    </a:cubicBezTo>
                    <a:cubicBezTo>
                      <a:pt x="9674" y="9783"/>
                      <a:pt x="9641" y="9717"/>
                      <a:pt x="9641" y="9617"/>
                    </a:cubicBezTo>
                    <a:cubicBezTo>
                      <a:pt x="9641" y="9583"/>
                      <a:pt x="9674" y="9550"/>
                      <a:pt x="9674" y="9516"/>
                    </a:cubicBezTo>
                    <a:cubicBezTo>
                      <a:pt x="9641" y="9116"/>
                      <a:pt x="9574" y="8049"/>
                      <a:pt x="10041" y="7882"/>
                    </a:cubicBezTo>
                    <a:cubicBezTo>
                      <a:pt x="10132" y="7854"/>
                      <a:pt x="10213" y="7842"/>
                      <a:pt x="10286" y="7842"/>
                    </a:cubicBezTo>
                    <a:close/>
                    <a:moveTo>
                      <a:pt x="14177" y="8049"/>
                    </a:moveTo>
                    <a:cubicBezTo>
                      <a:pt x="14211" y="9016"/>
                      <a:pt x="14211" y="9950"/>
                      <a:pt x="14177" y="10917"/>
                    </a:cubicBezTo>
                    <a:cubicBezTo>
                      <a:pt x="14144" y="11651"/>
                      <a:pt x="14144" y="12485"/>
                      <a:pt x="13944" y="13186"/>
                    </a:cubicBezTo>
                    <a:cubicBezTo>
                      <a:pt x="13610" y="14387"/>
                      <a:pt x="12810" y="14287"/>
                      <a:pt x="11742" y="14320"/>
                    </a:cubicBezTo>
                    <a:cubicBezTo>
                      <a:pt x="10108" y="14387"/>
                      <a:pt x="8473" y="14487"/>
                      <a:pt x="6839" y="14520"/>
                    </a:cubicBezTo>
                    <a:cubicBezTo>
                      <a:pt x="5972" y="14520"/>
                      <a:pt x="5138" y="14520"/>
                      <a:pt x="4270" y="14487"/>
                    </a:cubicBezTo>
                    <a:cubicBezTo>
                      <a:pt x="4014" y="14487"/>
                      <a:pt x="3741" y="14493"/>
                      <a:pt x="3465" y="14493"/>
                    </a:cubicBezTo>
                    <a:cubicBezTo>
                      <a:pt x="2843" y="14493"/>
                      <a:pt x="2200" y="14461"/>
                      <a:pt x="1668" y="14253"/>
                    </a:cubicBezTo>
                    <a:cubicBezTo>
                      <a:pt x="734" y="13953"/>
                      <a:pt x="868" y="13019"/>
                      <a:pt x="835" y="12185"/>
                    </a:cubicBezTo>
                    <a:cubicBezTo>
                      <a:pt x="768" y="11318"/>
                      <a:pt x="734" y="10450"/>
                      <a:pt x="701" y="9617"/>
                    </a:cubicBezTo>
                    <a:cubicBezTo>
                      <a:pt x="701" y="9216"/>
                      <a:pt x="634" y="8649"/>
                      <a:pt x="601" y="8049"/>
                    </a:cubicBezTo>
                    <a:lnTo>
                      <a:pt x="601" y="8049"/>
                    </a:lnTo>
                    <a:cubicBezTo>
                      <a:pt x="1302" y="8616"/>
                      <a:pt x="2202" y="9049"/>
                      <a:pt x="3069" y="9116"/>
                    </a:cubicBezTo>
                    <a:cubicBezTo>
                      <a:pt x="3036" y="9783"/>
                      <a:pt x="3136" y="10450"/>
                      <a:pt x="3770" y="10617"/>
                    </a:cubicBezTo>
                    <a:cubicBezTo>
                      <a:pt x="3937" y="10667"/>
                      <a:pt x="4162" y="10709"/>
                      <a:pt x="4383" y="10709"/>
                    </a:cubicBezTo>
                    <a:cubicBezTo>
                      <a:pt x="4604" y="10709"/>
                      <a:pt x="4821" y="10667"/>
                      <a:pt x="4971" y="10551"/>
                    </a:cubicBezTo>
                    <a:cubicBezTo>
                      <a:pt x="5304" y="10284"/>
                      <a:pt x="5304" y="9617"/>
                      <a:pt x="5304" y="9183"/>
                    </a:cubicBezTo>
                    <a:cubicBezTo>
                      <a:pt x="5894" y="9342"/>
                      <a:pt x="6523" y="9387"/>
                      <a:pt x="7156" y="9387"/>
                    </a:cubicBezTo>
                    <a:cubicBezTo>
                      <a:pt x="7848" y="9387"/>
                      <a:pt x="8546" y="9334"/>
                      <a:pt x="9207" y="9316"/>
                    </a:cubicBezTo>
                    <a:cubicBezTo>
                      <a:pt x="9207" y="9917"/>
                      <a:pt x="9374" y="10484"/>
                      <a:pt x="9941" y="10617"/>
                    </a:cubicBezTo>
                    <a:cubicBezTo>
                      <a:pt x="10108" y="10667"/>
                      <a:pt x="10325" y="10709"/>
                      <a:pt x="10537" y="10709"/>
                    </a:cubicBezTo>
                    <a:cubicBezTo>
                      <a:pt x="10750" y="10709"/>
                      <a:pt x="10958" y="10667"/>
                      <a:pt x="11109" y="10551"/>
                    </a:cubicBezTo>
                    <a:cubicBezTo>
                      <a:pt x="11475" y="10284"/>
                      <a:pt x="11442" y="9516"/>
                      <a:pt x="11442" y="9116"/>
                    </a:cubicBezTo>
                    <a:lnTo>
                      <a:pt x="11442" y="9083"/>
                    </a:lnTo>
                    <a:cubicBezTo>
                      <a:pt x="12443" y="8983"/>
                      <a:pt x="13377" y="8616"/>
                      <a:pt x="14177" y="8049"/>
                    </a:cubicBezTo>
                    <a:close/>
                    <a:moveTo>
                      <a:pt x="9663" y="1"/>
                    </a:moveTo>
                    <a:cubicBezTo>
                      <a:pt x="9539" y="1"/>
                      <a:pt x="9416" y="10"/>
                      <a:pt x="9307" y="10"/>
                    </a:cubicBezTo>
                    <a:cubicBezTo>
                      <a:pt x="8507" y="10"/>
                      <a:pt x="7706" y="43"/>
                      <a:pt x="6906" y="76"/>
                    </a:cubicBezTo>
                    <a:cubicBezTo>
                      <a:pt x="6841" y="79"/>
                      <a:pt x="6769" y="81"/>
                      <a:pt x="6692" y="81"/>
                    </a:cubicBezTo>
                    <a:cubicBezTo>
                      <a:pt x="6500" y="81"/>
                      <a:pt x="6272" y="74"/>
                      <a:pt x="6031" y="74"/>
                    </a:cubicBezTo>
                    <a:cubicBezTo>
                      <a:pt x="5311" y="74"/>
                      <a:pt x="4477" y="134"/>
                      <a:pt x="4137" y="610"/>
                    </a:cubicBezTo>
                    <a:cubicBezTo>
                      <a:pt x="3637" y="1277"/>
                      <a:pt x="3903" y="2612"/>
                      <a:pt x="4137" y="3445"/>
                    </a:cubicBezTo>
                    <a:lnTo>
                      <a:pt x="3336" y="3479"/>
                    </a:lnTo>
                    <a:cubicBezTo>
                      <a:pt x="3273" y="3482"/>
                      <a:pt x="3206" y="3483"/>
                      <a:pt x="3136" y="3483"/>
                    </a:cubicBezTo>
                    <a:cubicBezTo>
                      <a:pt x="2872" y="3483"/>
                      <a:pt x="2568" y="3466"/>
                      <a:pt x="2259" y="3466"/>
                    </a:cubicBezTo>
                    <a:cubicBezTo>
                      <a:pt x="1706" y="3466"/>
                      <a:pt x="1139" y="3519"/>
                      <a:pt x="768" y="3812"/>
                    </a:cubicBezTo>
                    <a:cubicBezTo>
                      <a:pt x="334" y="4146"/>
                      <a:pt x="301" y="4713"/>
                      <a:pt x="234" y="5180"/>
                    </a:cubicBezTo>
                    <a:cubicBezTo>
                      <a:pt x="67" y="6314"/>
                      <a:pt x="67" y="7482"/>
                      <a:pt x="67" y="8616"/>
                    </a:cubicBezTo>
                    <a:cubicBezTo>
                      <a:pt x="67" y="9683"/>
                      <a:pt x="67" y="10717"/>
                      <a:pt x="134" y="11785"/>
                    </a:cubicBezTo>
                    <a:cubicBezTo>
                      <a:pt x="167" y="12485"/>
                      <a:pt x="1" y="13753"/>
                      <a:pt x="401" y="14387"/>
                    </a:cubicBezTo>
                    <a:cubicBezTo>
                      <a:pt x="768" y="14887"/>
                      <a:pt x="1635" y="14920"/>
                      <a:pt x="2169" y="15020"/>
                    </a:cubicBezTo>
                    <a:cubicBezTo>
                      <a:pt x="3170" y="15154"/>
                      <a:pt x="4204" y="15154"/>
                      <a:pt x="5238" y="15187"/>
                    </a:cubicBezTo>
                    <a:cubicBezTo>
                      <a:pt x="5543" y="15192"/>
                      <a:pt x="5849" y="15194"/>
                      <a:pt x="6154" y="15194"/>
                    </a:cubicBezTo>
                    <a:cubicBezTo>
                      <a:pt x="8083" y="15194"/>
                      <a:pt x="10008" y="15111"/>
                      <a:pt x="11909" y="15054"/>
                    </a:cubicBezTo>
                    <a:cubicBezTo>
                      <a:pt x="12543" y="15020"/>
                      <a:pt x="13343" y="15087"/>
                      <a:pt x="13877" y="14687"/>
                    </a:cubicBezTo>
                    <a:cubicBezTo>
                      <a:pt x="14444" y="14287"/>
                      <a:pt x="14578" y="13586"/>
                      <a:pt x="14678" y="12952"/>
                    </a:cubicBezTo>
                    <a:cubicBezTo>
                      <a:pt x="15011" y="10851"/>
                      <a:pt x="14878" y="8716"/>
                      <a:pt x="14811" y="6614"/>
                    </a:cubicBezTo>
                    <a:cubicBezTo>
                      <a:pt x="14778" y="6047"/>
                      <a:pt x="14744" y="5480"/>
                      <a:pt x="14711" y="4913"/>
                    </a:cubicBezTo>
                    <a:cubicBezTo>
                      <a:pt x="14711" y="4480"/>
                      <a:pt x="14778" y="3746"/>
                      <a:pt x="14578" y="3312"/>
                    </a:cubicBezTo>
                    <a:cubicBezTo>
                      <a:pt x="14387" y="2952"/>
                      <a:pt x="14021" y="2874"/>
                      <a:pt x="13642" y="2874"/>
                    </a:cubicBezTo>
                    <a:cubicBezTo>
                      <a:pt x="13425" y="2874"/>
                      <a:pt x="13204" y="2900"/>
                      <a:pt x="13010" y="2912"/>
                    </a:cubicBezTo>
                    <a:cubicBezTo>
                      <a:pt x="12276" y="2912"/>
                      <a:pt x="11542" y="2945"/>
                      <a:pt x="10808" y="2978"/>
                    </a:cubicBezTo>
                    <a:cubicBezTo>
                      <a:pt x="10842" y="2145"/>
                      <a:pt x="10875" y="643"/>
                      <a:pt x="10275" y="176"/>
                    </a:cubicBezTo>
                    <a:cubicBezTo>
                      <a:pt x="10105" y="28"/>
                      <a:pt x="9881" y="1"/>
                      <a:pt x="96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8733192" y="4223343"/>
                <a:ext cx="70736" cy="31634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343" extrusionOk="0">
                    <a:moveTo>
                      <a:pt x="1902" y="0"/>
                    </a:moveTo>
                    <a:cubicBezTo>
                      <a:pt x="1726" y="0"/>
                      <a:pt x="1551" y="8"/>
                      <a:pt x="1401" y="8"/>
                    </a:cubicBezTo>
                    <a:cubicBezTo>
                      <a:pt x="1305" y="8"/>
                      <a:pt x="1197" y="5"/>
                      <a:pt x="1085" y="5"/>
                    </a:cubicBezTo>
                    <a:cubicBezTo>
                      <a:pt x="694" y="5"/>
                      <a:pt x="256" y="46"/>
                      <a:pt x="100" y="409"/>
                    </a:cubicBezTo>
                    <a:cubicBezTo>
                      <a:pt x="0" y="676"/>
                      <a:pt x="67" y="1043"/>
                      <a:pt x="100" y="1343"/>
                    </a:cubicBezTo>
                    <a:cubicBezTo>
                      <a:pt x="1034" y="1209"/>
                      <a:pt x="1968" y="1143"/>
                      <a:pt x="2902" y="1076"/>
                    </a:cubicBezTo>
                    <a:cubicBezTo>
                      <a:pt x="2902" y="576"/>
                      <a:pt x="3002" y="209"/>
                      <a:pt x="2402" y="42"/>
                    </a:cubicBezTo>
                    <a:cubicBezTo>
                      <a:pt x="2252" y="8"/>
                      <a:pt x="2077" y="0"/>
                      <a:pt x="19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8594904" y="4175551"/>
                <a:ext cx="353584" cy="357730"/>
              </a:xfrm>
              <a:custGeom>
                <a:avLst/>
                <a:gdLst/>
                <a:ahLst/>
                <a:cxnLst/>
                <a:rect l="l" t="t" r="r" b="b"/>
                <a:pathLst>
                  <a:path w="15011" h="15187" extrusionOk="0">
                    <a:moveTo>
                      <a:pt x="7773" y="2029"/>
                    </a:moveTo>
                    <a:cubicBezTo>
                      <a:pt x="7948" y="2029"/>
                      <a:pt x="8123" y="2037"/>
                      <a:pt x="8273" y="2071"/>
                    </a:cubicBezTo>
                    <a:cubicBezTo>
                      <a:pt x="8873" y="2204"/>
                      <a:pt x="8773" y="2605"/>
                      <a:pt x="8773" y="3105"/>
                    </a:cubicBezTo>
                    <a:cubicBezTo>
                      <a:pt x="7839" y="3172"/>
                      <a:pt x="6905" y="3238"/>
                      <a:pt x="5971" y="3372"/>
                    </a:cubicBezTo>
                    <a:cubicBezTo>
                      <a:pt x="5938" y="3072"/>
                      <a:pt x="5871" y="2705"/>
                      <a:pt x="5971" y="2438"/>
                    </a:cubicBezTo>
                    <a:cubicBezTo>
                      <a:pt x="6127" y="2075"/>
                      <a:pt x="6565" y="2034"/>
                      <a:pt x="6956" y="2034"/>
                    </a:cubicBezTo>
                    <a:cubicBezTo>
                      <a:pt x="7068" y="2034"/>
                      <a:pt x="7176" y="2037"/>
                      <a:pt x="7272" y="2037"/>
                    </a:cubicBezTo>
                    <a:cubicBezTo>
                      <a:pt x="7422" y="2037"/>
                      <a:pt x="7597" y="2029"/>
                      <a:pt x="7773" y="2029"/>
                    </a:cubicBezTo>
                    <a:close/>
                    <a:moveTo>
                      <a:pt x="9009" y="500"/>
                    </a:moveTo>
                    <a:cubicBezTo>
                      <a:pt x="9293" y="500"/>
                      <a:pt x="9544" y="527"/>
                      <a:pt x="9707" y="603"/>
                    </a:cubicBezTo>
                    <a:cubicBezTo>
                      <a:pt x="10308" y="903"/>
                      <a:pt x="10208" y="2271"/>
                      <a:pt x="10174" y="3005"/>
                    </a:cubicBezTo>
                    <a:cubicBezTo>
                      <a:pt x="9907" y="3038"/>
                      <a:pt x="9674" y="3038"/>
                      <a:pt x="9440" y="3072"/>
                    </a:cubicBezTo>
                    <a:cubicBezTo>
                      <a:pt x="9440" y="2571"/>
                      <a:pt x="9540" y="1837"/>
                      <a:pt x="9040" y="1604"/>
                    </a:cubicBezTo>
                    <a:cubicBezTo>
                      <a:pt x="8740" y="1470"/>
                      <a:pt x="8331" y="1429"/>
                      <a:pt x="7914" y="1429"/>
                    </a:cubicBezTo>
                    <a:cubicBezTo>
                      <a:pt x="7497" y="1429"/>
                      <a:pt x="7072" y="1470"/>
                      <a:pt x="6738" y="1504"/>
                    </a:cubicBezTo>
                    <a:cubicBezTo>
                      <a:pt x="6305" y="1537"/>
                      <a:pt x="5771" y="1570"/>
                      <a:pt x="5538" y="2004"/>
                    </a:cubicBezTo>
                    <a:cubicBezTo>
                      <a:pt x="5304" y="2404"/>
                      <a:pt x="5371" y="2938"/>
                      <a:pt x="5538" y="3372"/>
                    </a:cubicBezTo>
                    <a:cubicBezTo>
                      <a:pt x="5204" y="3405"/>
                      <a:pt x="4870" y="3405"/>
                      <a:pt x="4537" y="3405"/>
                    </a:cubicBezTo>
                    <a:cubicBezTo>
                      <a:pt x="4537" y="2771"/>
                      <a:pt x="4403" y="1837"/>
                      <a:pt x="4604" y="1304"/>
                    </a:cubicBezTo>
                    <a:cubicBezTo>
                      <a:pt x="4897" y="663"/>
                      <a:pt x="6023" y="642"/>
                      <a:pt x="6821" y="642"/>
                    </a:cubicBezTo>
                    <a:cubicBezTo>
                      <a:pt x="6878" y="642"/>
                      <a:pt x="6933" y="642"/>
                      <a:pt x="6986" y="642"/>
                    </a:cubicBezTo>
                    <a:cubicBezTo>
                      <a:pt x="7119" y="642"/>
                      <a:pt x="7239" y="641"/>
                      <a:pt x="7339" y="636"/>
                    </a:cubicBezTo>
                    <a:cubicBezTo>
                      <a:pt x="7699" y="614"/>
                      <a:pt x="8422" y="500"/>
                      <a:pt x="9009" y="500"/>
                    </a:cubicBezTo>
                    <a:close/>
                    <a:moveTo>
                      <a:pt x="13572" y="3529"/>
                    </a:moveTo>
                    <a:cubicBezTo>
                      <a:pt x="13614" y="3529"/>
                      <a:pt x="13650" y="3532"/>
                      <a:pt x="13677" y="3539"/>
                    </a:cubicBezTo>
                    <a:cubicBezTo>
                      <a:pt x="13944" y="3705"/>
                      <a:pt x="13977" y="4272"/>
                      <a:pt x="14010" y="4506"/>
                    </a:cubicBezTo>
                    <a:cubicBezTo>
                      <a:pt x="14077" y="4940"/>
                      <a:pt x="14044" y="5407"/>
                      <a:pt x="14077" y="5840"/>
                    </a:cubicBezTo>
                    <a:cubicBezTo>
                      <a:pt x="14110" y="6341"/>
                      <a:pt x="14110" y="6841"/>
                      <a:pt x="14144" y="7341"/>
                    </a:cubicBezTo>
                    <a:cubicBezTo>
                      <a:pt x="13310" y="7942"/>
                      <a:pt x="12409" y="8375"/>
                      <a:pt x="11442" y="8642"/>
                    </a:cubicBezTo>
                    <a:cubicBezTo>
                      <a:pt x="11375" y="7908"/>
                      <a:pt x="11108" y="7341"/>
                      <a:pt x="10208" y="7341"/>
                    </a:cubicBezTo>
                    <a:cubicBezTo>
                      <a:pt x="9807" y="7375"/>
                      <a:pt x="9507" y="7441"/>
                      <a:pt x="9374" y="7842"/>
                    </a:cubicBezTo>
                    <a:cubicBezTo>
                      <a:pt x="9274" y="8108"/>
                      <a:pt x="9240" y="8409"/>
                      <a:pt x="9240" y="8709"/>
                    </a:cubicBezTo>
                    <a:cubicBezTo>
                      <a:pt x="8252" y="8734"/>
                      <a:pt x="7245" y="8798"/>
                      <a:pt x="6248" y="8798"/>
                    </a:cubicBezTo>
                    <a:cubicBezTo>
                      <a:pt x="5932" y="8798"/>
                      <a:pt x="5617" y="8792"/>
                      <a:pt x="5304" y="8776"/>
                    </a:cubicBezTo>
                    <a:cubicBezTo>
                      <a:pt x="5272" y="7994"/>
                      <a:pt x="5017" y="7340"/>
                      <a:pt x="4105" y="7340"/>
                    </a:cubicBezTo>
                    <a:cubicBezTo>
                      <a:pt x="4083" y="7340"/>
                      <a:pt x="4060" y="7340"/>
                      <a:pt x="4037" y="7341"/>
                    </a:cubicBezTo>
                    <a:cubicBezTo>
                      <a:pt x="3636" y="7341"/>
                      <a:pt x="3336" y="7441"/>
                      <a:pt x="3203" y="7842"/>
                    </a:cubicBezTo>
                    <a:cubicBezTo>
                      <a:pt x="3136" y="8042"/>
                      <a:pt x="3103" y="8309"/>
                      <a:pt x="3069" y="8542"/>
                    </a:cubicBezTo>
                    <a:cubicBezTo>
                      <a:pt x="2169" y="8342"/>
                      <a:pt x="1401" y="8108"/>
                      <a:pt x="601" y="7575"/>
                    </a:cubicBezTo>
                    <a:cubicBezTo>
                      <a:pt x="567" y="6174"/>
                      <a:pt x="701" y="4673"/>
                      <a:pt x="1702" y="4239"/>
                    </a:cubicBezTo>
                    <a:cubicBezTo>
                      <a:pt x="1885" y="4172"/>
                      <a:pt x="2144" y="4156"/>
                      <a:pt x="2406" y="4156"/>
                    </a:cubicBezTo>
                    <a:cubicBezTo>
                      <a:pt x="2669" y="4156"/>
                      <a:pt x="2936" y="4172"/>
                      <a:pt x="3136" y="4172"/>
                    </a:cubicBezTo>
                    <a:cubicBezTo>
                      <a:pt x="3670" y="4106"/>
                      <a:pt x="4237" y="4072"/>
                      <a:pt x="4770" y="4039"/>
                    </a:cubicBezTo>
                    <a:cubicBezTo>
                      <a:pt x="5738" y="3972"/>
                      <a:pt x="6672" y="3905"/>
                      <a:pt x="7639" y="3872"/>
                    </a:cubicBezTo>
                    <a:cubicBezTo>
                      <a:pt x="8707" y="3772"/>
                      <a:pt x="9774" y="3705"/>
                      <a:pt x="10841" y="3639"/>
                    </a:cubicBezTo>
                    <a:cubicBezTo>
                      <a:pt x="11575" y="3605"/>
                      <a:pt x="12309" y="3572"/>
                      <a:pt x="13043" y="3572"/>
                    </a:cubicBezTo>
                    <a:cubicBezTo>
                      <a:pt x="13150" y="3572"/>
                      <a:pt x="13406" y="3529"/>
                      <a:pt x="13572" y="3529"/>
                    </a:cubicBezTo>
                    <a:close/>
                    <a:moveTo>
                      <a:pt x="4148" y="7835"/>
                    </a:moveTo>
                    <a:cubicBezTo>
                      <a:pt x="4693" y="7835"/>
                      <a:pt x="4770" y="8539"/>
                      <a:pt x="4770" y="9009"/>
                    </a:cubicBezTo>
                    <a:cubicBezTo>
                      <a:pt x="4770" y="9243"/>
                      <a:pt x="4804" y="9810"/>
                      <a:pt x="4670" y="9976"/>
                    </a:cubicBezTo>
                    <a:cubicBezTo>
                      <a:pt x="4572" y="10099"/>
                      <a:pt x="4420" y="10149"/>
                      <a:pt x="4257" y="10149"/>
                    </a:cubicBezTo>
                    <a:cubicBezTo>
                      <a:pt x="3976" y="10149"/>
                      <a:pt x="3663" y="10000"/>
                      <a:pt x="3536" y="9810"/>
                    </a:cubicBezTo>
                    <a:cubicBezTo>
                      <a:pt x="3503" y="9776"/>
                      <a:pt x="3503" y="9710"/>
                      <a:pt x="3469" y="9610"/>
                    </a:cubicBezTo>
                    <a:cubicBezTo>
                      <a:pt x="3503" y="9610"/>
                      <a:pt x="3503" y="9576"/>
                      <a:pt x="3503" y="9509"/>
                    </a:cubicBezTo>
                    <a:cubicBezTo>
                      <a:pt x="3503" y="9109"/>
                      <a:pt x="3403" y="8042"/>
                      <a:pt x="3903" y="7875"/>
                    </a:cubicBezTo>
                    <a:cubicBezTo>
                      <a:pt x="3994" y="7847"/>
                      <a:pt x="4075" y="7835"/>
                      <a:pt x="4148" y="7835"/>
                    </a:cubicBezTo>
                    <a:close/>
                    <a:moveTo>
                      <a:pt x="10318" y="7835"/>
                    </a:moveTo>
                    <a:cubicBezTo>
                      <a:pt x="10856" y="7835"/>
                      <a:pt x="10908" y="8539"/>
                      <a:pt x="10908" y="9009"/>
                    </a:cubicBezTo>
                    <a:cubicBezTo>
                      <a:pt x="10908" y="9243"/>
                      <a:pt x="10975" y="9810"/>
                      <a:pt x="10808" y="9976"/>
                    </a:cubicBezTo>
                    <a:cubicBezTo>
                      <a:pt x="10708" y="10101"/>
                      <a:pt x="10557" y="10151"/>
                      <a:pt x="10397" y="10151"/>
                    </a:cubicBezTo>
                    <a:cubicBezTo>
                      <a:pt x="10128" y="10151"/>
                      <a:pt x="9833" y="10010"/>
                      <a:pt x="9707" y="9843"/>
                    </a:cubicBezTo>
                    <a:cubicBezTo>
                      <a:pt x="9674" y="9776"/>
                      <a:pt x="9674" y="9710"/>
                      <a:pt x="9641" y="9643"/>
                    </a:cubicBezTo>
                    <a:cubicBezTo>
                      <a:pt x="9641" y="9610"/>
                      <a:pt x="9674" y="9576"/>
                      <a:pt x="9674" y="9509"/>
                    </a:cubicBezTo>
                    <a:cubicBezTo>
                      <a:pt x="9674" y="9109"/>
                      <a:pt x="9574" y="8042"/>
                      <a:pt x="10074" y="7875"/>
                    </a:cubicBezTo>
                    <a:cubicBezTo>
                      <a:pt x="10165" y="7847"/>
                      <a:pt x="10246" y="7835"/>
                      <a:pt x="10318" y="7835"/>
                    </a:cubicBezTo>
                    <a:close/>
                    <a:moveTo>
                      <a:pt x="14177" y="8042"/>
                    </a:moveTo>
                    <a:cubicBezTo>
                      <a:pt x="14210" y="9009"/>
                      <a:pt x="14244" y="9976"/>
                      <a:pt x="14210" y="10910"/>
                    </a:cubicBezTo>
                    <a:cubicBezTo>
                      <a:pt x="14177" y="11644"/>
                      <a:pt x="14144" y="12478"/>
                      <a:pt x="13944" y="13212"/>
                    </a:cubicBezTo>
                    <a:cubicBezTo>
                      <a:pt x="13643" y="14380"/>
                      <a:pt x="12809" y="14280"/>
                      <a:pt x="11742" y="14313"/>
                    </a:cubicBezTo>
                    <a:cubicBezTo>
                      <a:pt x="10108" y="14380"/>
                      <a:pt x="8506" y="14480"/>
                      <a:pt x="6872" y="14513"/>
                    </a:cubicBezTo>
                    <a:cubicBezTo>
                      <a:pt x="6005" y="14513"/>
                      <a:pt x="5137" y="14513"/>
                      <a:pt x="4270" y="14480"/>
                    </a:cubicBezTo>
                    <a:cubicBezTo>
                      <a:pt x="4024" y="14480"/>
                      <a:pt x="3755" y="14486"/>
                      <a:pt x="3479" y="14486"/>
                    </a:cubicBezTo>
                    <a:cubicBezTo>
                      <a:pt x="2858" y="14486"/>
                      <a:pt x="2199" y="14454"/>
                      <a:pt x="1668" y="14246"/>
                    </a:cubicBezTo>
                    <a:cubicBezTo>
                      <a:pt x="734" y="13913"/>
                      <a:pt x="901" y="13012"/>
                      <a:pt x="834" y="12178"/>
                    </a:cubicBezTo>
                    <a:cubicBezTo>
                      <a:pt x="768" y="11311"/>
                      <a:pt x="734" y="10443"/>
                      <a:pt x="701" y="9610"/>
                    </a:cubicBezTo>
                    <a:cubicBezTo>
                      <a:pt x="701" y="9209"/>
                      <a:pt x="634" y="8642"/>
                      <a:pt x="601" y="8042"/>
                    </a:cubicBezTo>
                    <a:lnTo>
                      <a:pt x="601" y="8042"/>
                    </a:lnTo>
                    <a:cubicBezTo>
                      <a:pt x="1301" y="8609"/>
                      <a:pt x="2202" y="9042"/>
                      <a:pt x="3069" y="9109"/>
                    </a:cubicBezTo>
                    <a:cubicBezTo>
                      <a:pt x="3036" y="9776"/>
                      <a:pt x="3136" y="10443"/>
                      <a:pt x="3803" y="10610"/>
                    </a:cubicBezTo>
                    <a:cubicBezTo>
                      <a:pt x="3979" y="10645"/>
                      <a:pt x="4210" y="10690"/>
                      <a:pt x="4434" y="10690"/>
                    </a:cubicBezTo>
                    <a:cubicBezTo>
                      <a:pt x="4634" y="10690"/>
                      <a:pt x="4829" y="10654"/>
                      <a:pt x="4971" y="10544"/>
                    </a:cubicBezTo>
                    <a:cubicBezTo>
                      <a:pt x="5304" y="10277"/>
                      <a:pt x="5304" y="9610"/>
                      <a:pt x="5304" y="9176"/>
                    </a:cubicBezTo>
                    <a:cubicBezTo>
                      <a:pt x="5894" y="9335"/>
                      <a:pt x="6522" y="9380"/>
                      <a:pt x="7160" y="9380"/>
                    </a:cubicBezTo>
                    <a:cubicBezTo>
                      <a:pt x="7855" y="9380"/>
                      <a:pt x="8561" y="9327"/>
                      <a:pt x="9240" y="9309"/>
                    </a:cubicBezTo>
                    <a:cubicBezTo>
                      <a:pt x="9240" y="9910"/>
                      <a:pt x="9374" y="10477"/>
                      <a:pt x="9941" y="10610"/>
                    </a:cubicBezTo>
                    <a:cubicBezTo>
                      <a:pt x="10117" y="10663"/>
                      <a:pt x="10348" y="10706"/>
                      <a:pt x="10572" y="10706"/>
                    </a:cubicBezTo>
                    <a:cubicBezTo>
                      <a:pt x="10772" y="10706"/>
                      <a:pt x="10966" y="10672"/>
                      <a:pt x="11108" y="10577"/>
                    </a:cubicBezTo>
                    <a:cubicBezTo>
                      <a:pt x="11475" y="10277"/>
                      <a:pt x="11442" y="9509"/>
                      <a:pt x="11475" y="9109"/>
                    </a:cubicBezTo>
                    <a:lnTo>
                      <a:pt x="11475" y="9076"/>
                    </a:lnTo>
                    <a:cubicBezTo>
                      <a:pt x="12443" y="9009"/>
                      <a:pt x="13377" y="8642"/>
                      <a:pt x="14177" y="8042"/>
                    </a:cubicBezTo>
                    <a:close/>
                    <a:moveTo>
                      <a:pt x="9547" y="1"/>
                    </a:moveTo>
                    <a:cubicBezTo>
                      <a:pt x="9463" y="1"/>
                      <a:pt x="9382" y="3"/>
                      <a:pt x="9307" y="3"/>
                    </a:cubicBezTo>
                    <a:cubicBezTo>
                      <a:pt x="8506" y="3"/>
                      <a:pt x="7739" y="36"/>
                      <a:pt x="6939" y="69"/>
                    </a:cubicBezTo>
                    <a:cubicBezTo>
                      <a:pt x="6850" y="73"/>
                      <a:pt x="6749" y="75"/>
                      <a:pt x="6639" y="75"/>
                    </a:cubicBezTo>
                    <a:cubicBezTo>
                      <a:pt x="6509" y="75"/>
                      <a:pt x="6367" y="73"/>
                      <a:pt x="6219" y="73"/>
                    </a:cubicBezTo>
                    <a:cubicBezTo>
                      <a:pt x="5462" y="73"/>
                      <a:pt x="4537" y="113"/>
                      <a:pt x="4170" y="603"/>
                    </a:cubicBezTo>
                    <a:cubicBezTo>
                      <a:pt x="3670" y="1270"/>
                      <a:pt x="3903" y="2605"/>
                      <a:pt x="4137" y="3438"/>
                    </a:cubicBezTo>
                    <a:lnTo>
                      <a:pt x="3336" y="3472"/>
                    </a:lnTo>
                    <a:cubicBezTo>
                      <a:pt x="3273" y="3475"/>
                      <a:pt x="3206" y="3476"/>
                      <a:pt x="3136" y="3476"/>
                    </a:cubicBezTo>
                    <a:cubicBezTo>
                      <a:pt x="2872" y="3476"/>
                      <a:pt x="2568" y="3459"/>
                      <a:pt x="2261" y="3459"/>
                    </a:cubicBezTo>
                    <a:cubicBezTo>
                      <a:pt x="1711" y="3459"/>
                      <a:pt x="1153" y="3512"/>
                      <a:pt x="801" y="3805"/>
                    </a:cubicBezTo>
                    <a:cubicBezTo>
                      <a:pt x="367" y="4139"/>
                      <a:pt x="301" y="4706"/>
                      <a:pt x="234" y="5173"/>
                    </a:cubicBezTo>
                    <a:cubicBezTo>
                      <a:pt x="100" y="6307"/>
                      <a:pt x="100" y="7475"/>
                      <a:pt x="100" y="8609"/>
                    </a:cubicBezTo>
                    <a:cubicBezTo>
                      <a:pt x="100" y="9676"/>
                      <a:pt x="100" y="10710"/>
                      <a:pt x="134" y="11778"/>
                    </a:cubicBezTo>
                    <a:cubicBezTo>
                      <a:pt x="167" y="12478"/>
                      <a:pt x="0" y="13746"/>
                      <a:pt x="434" y="14380"/>
                    </a:cubicBezTo>
                    <a:cubicBezTo>
                      <a:pt x="801" y="14880"/>
                      <a:pt x="1635" y="14913"/>
                      <a:pt x="2202" y="15013"/>
                    </a:cubicBezTo>
                    <a:cubicBezTo>
                      <a:pt x="3203" y="15147"/>
                      <a:pt x="4237" y="15147"/>
                      <a:pt x="5271" y="15180"/>
                    </a:cubicBezTo>
                    <a:cubicBezTo>
                      <a:pt x="5570" y="15185"/>
                      <a:pt x="5869" y="15187"/>
                      <a:pt x="6167" y="15187"/>
                    </a:cubicBezTo>
                    <a:cubicBezTo>
                      <a:pt x="8096" y="15187"/>
                      <a:pt x="10007" y="15100"/>
                      <a:pt x="11942" y="15013"/>
                    </a:cubicBezTo>
                    <a:cubicBezTo>
                      <a:pt x="12101" y="15013"/>
                      <a:pt x="12267" y="15018"/>
                      <a:pt x="12437" y="15018"/>
                    </a:cubicBezTo>
                    <a:cubicBezTo>
                      <a:pt x="12945" y="15018"/>
                      <a:pt x="13477" y="14980"/>
                      <a:pt x="13877" y="14680"/>
                    </a:cubicBezTo>
                    <a:cubicBezTo>
                      <a:pt x="14477" y="14280"/>
                      <a:pt x="14611" y="13579"/>
                      <a:pt x="14711" y="12945"/>
                    </a:cubicBezTo>
                    <a:cubicBezTo>
                      <a:pt x="15011" y="10844"/>
                      <a:pt x="14911" y="8742"/>
                      <a:pt x="14811" y="6607"/>
                    </a:cubicBezTo>
                    <a:cubicBezTo>
                      <a:pt x="14778" y="6040"/>
                      <a:pt x="14778" y="5473"/>
                      <a:pt x="14744" y="4906"/>
                    </a:cubicBezTo>
                    <a:cubicBezTo>
                      <a:pt x="14711" y="4439"/>
                      <a:pt x="14811" y="3739"/>
                      <a:pt x="14577" y="3305"/>
                    </a:cubicBezTo>
                    <a:cubicBezTo>
                      <a:pt x="14408" y="2945"/>
                      <a:pt x="14049" y="2867"/>
                      <a:pt x="13674" y="2867"/>
                    </a:cubicBezTo>
                    <a:cubicBezTo>
                      <a:pt x="13458" y="2867"/>
                      <a:pt x="13237" y="2893"/>
                      <a:pt x="13043" y="2905"/>
                    </a:cubicBezTo>
                    <a:cubicBezTo>
                      <a:pt x="12309" y="2938"/>
                      <a:pt x="11575" y="2938"/>
                      <a:pt x="10841" y="2971"/>
                    </a:cubicBezTo>
                    <a:cubicBezTo>
                      <a:pt x="10841" y="2138"/>
                      <a:pt x="10908" y="636"/>
                      <a:pt x="10274" y="169"/>
                    </a:cubicBezTo>
                    <a:cubicBezTo>
                      <a:pt x="10074" y="19"/>
                      <a:pt x="9799" y="1"/>
                      <a:pt x="95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554BD5-50DF-BB8D-AC3E-9C84FE1EF0A7}"/>
              </a:ext>
            </a:extLst>
          </p:cNvPr>
          <p:cNvGrpSpPr/>
          <p:nvPr/>
        </p:nvGrpSpPr>
        <p:grpSpPr>
          <a:xfrm>
            <a:off x="599967" y="1737125"/>
            <a:ext cx="782700" cy="782700"/>
            <a:chOff x="599967" y="1737125"/>
            <a:chExt cx="782700" cy="782700"/>
          </a:xfrm>
        </p:grpSpPr>
        <p:sp>
          <p:nvSpPr>
            <p:cNvPr id="1161" name="Google Shape;1161;p44"/>
            <p:cNvSpPr/>
            <p:nvPr/>
          </p:nvSpPr>
          <p:spPr>
            <a:xfrm>
              <a:off x="599967" y="1737125"/>
              <a:ext cx="782700" cy="7827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2" name="Google Shape;1172;p44"/>
            <p:cNvGrpSpPr/>
            <p:nvPr/>
          </p:nvGrpSpPr>
          <p:grpSpPr>
            <a:xfrm>
              <a:off x="695172" y="1904945"/>
              <a:ext cx="592289" cy="447049"/>
              <a:chOff x="8450091" y="3062242"/>
              <a:chExt cx="521979" cy="393980"/>
            </a:xfrm>
          </p:grpSpPr>
          <p:sp>
            <p:nvSpPr>
              <p:cNvPr id="1173" name="Google Shape;1173;p44"/>
              <p:cNvSpPr/>
              <p:nvPr/>
            </p:nvSpPr>
            <p:spPr>
              <a:xfrm>
                <a:off x="8758324" y="3077835"/>
                <a:ext cx="107670" cy="30793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3073" extrusionOk="0">
                    <a:moveTo>
                      <a:pt x="2035" y="0"/>
                    </a:moveTo>
                    <a:cubicBezTo>
                      <a:pt x="1759" y="0"/>
                      <a:pt x="1483" y="11"/>
                      <a:pt x="1201" y="39"/>
                    </a:cubicBezTo>
                    <a:cubicBezTo>
                      <a:pt x="1135" y="39"/>
                      <a:pt x="1041" y="37"/>
                      <a:pt x="936" y="37"/>
                    </a:cubicBezTo>
                    <a:cubicBezTo>
                      <a:pt x="620" y="37"/>
                      <a:pt x="201" y="56"/>
                      <a:pt x="101" y="206"/>
                    </a:cubicBezTo>
                    <a:cubicBezTo>
                      <a:pt x="1" y="373"/>
                      <a:pt x="134" y="1273"/>
                      <a:pt x="134" y="1473"/>
                    </a:cubicBezTo>
                    <a:cubicBezTo>
                      <a:pt x="134" y="2207"/>
                      <a:pt x="134" y="2974"/>
                      <a:pt x="134" y="3742"/>
                    </a:cubicBezTo>
                    <a:cubicBezTo>
                      <a:pt x="167" y="6177"/>
                      <a:pt x="201" y="8612"/>
                      <a:pt x="234" y="11047"/>
                    </a:cubicBezTo>
                    <a:cubicBezTo>
                      <a:pt x="234" y="11280"/>
                      <a:pt x="267" y="11514"/>
                      <a:pt x="301" y="11747"/>
                    </a:cubicBezTo>
                    <a:cubicBezTo>
                      <a:pt x="368" y="12381"/>
                      <a:pt x="267" y="12781"/>
                      <a:pt x="935" y="12982"/>
                    </a:cubicBezTo>
                    <a:cubicBezTo>
                      <a:pt x="1081" y="13035"/>
                      <a:pt x="1255" y="13051"/>
                      <a:pt x="1434" y="13051"/>
                    </a:cubicBezTo>
                    <a:cubicBezTo>
                      <a:pt x="1702" y="13051"/>
                      <a:pt x="1982" y="13015"/>
                      <a:pt x="2202" y="13015"/>
                    </a:cubicBezTo>
                    <a:cubicBezTo>
                      <a:pt x="2398" y="13015"/>
                      <a:pt x="2999" y="13073"/>
                      <a:pt x="3500" y="13073"/>
                    </a:cubicBezTo>
                    <a:cubicBezTo>
                      <a:pt x="3852" y="13073"/>
                      <a:pt x="4155" y="13044"/>
                      <a:pt x="4237" y="12948"/>
                    </a:cubicBezTo>
                    <a:cubicBezTo>
                      <a:pt x="4571" y="12615"/>
                      <a:pt x="4337" y="11347"/>
                      <a:pt x="4337" y="10813"/>
                    </a:cubicBezTo>
                    <a:cubicBezTo>
                      <a:pt x="4370" y="7845"/>
                      <a:pt x="4337" y="4842"/>
                      <a:pt x="4337" y="1840"/>
                    </a:cubicBezTo>
                    <a:cubicBezTo>
                      <a:pt x="4337" y="1540"/>
                      <a:pt x="4437" y="906"/>
                      <a:pt x="4337" y="606"/>
                    </a:cubicBezTo>
                    <a:cubicBezTo>
                      <a:pt x="4137" y="39"/>
                      <a:pt x="3637" y="72"/>
                      <a:pt x="3170" y="39"/>
                    </a:cubicBezTo>
                    <a:cubicBezTo>
                      <a:pt x="2784" y="20"/>
                      <a:pt x="2410" y="0"/>
                      <a:pt x="2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8537549" y="3260148"/>
                <a:ext cx="62868" cy="125053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309" extrusionOk="0">
                    <a:moveTo>
                      <a:pt x="623" y="1"/>
                    </a:moveTo>
                    <a:cubicBezTo>
                      <a:pt x="540" y="1"/>
                      <a:pt x="464" y="11"/>
                      <a:pt x="401" y="38"/>
                    </a:cubicBezTo>
                    <a:cubicBezTo>
                      <a:pt x="67" y="171"/>
                      <a:pt x="134" y="405"/>
                      <a:pt x="67" y="772"/>
                    </a:cubicBezTo>
                    <a:cubicBezTo>
                      <a:pt x="0" y="1406"/>
                      <a:pt x="34" y="2039"/>
                      <a:pt x="67" y="2673"/>
                    </a:cubicBezTo>
                    <a:cubicBezTo>
                      <a:pt x="100" y="2740"/>
                      <a:pt x="67" y="2773"/>
                      <a:pt x="67" y="2807"/>
                    </a:cubicBezTo>
                    <a:cubicBezTo>
                      <a:pt x="67" y="3340"/>
                      <a:pt x="67" y="3907"/>
                      <a:pt x="234" y="4374"/>
                    </a:cubicBezTo>
                    <a:cubicBezTo>
                      <a:pt x="401" y="4875"/>
                      <a:pt x="801" y="5275"/>
                      <a:pt x="1368" y="5308"/>
                    </a:cubicBezTo>
                    <a:cubicBezTo>
                      <a:pt x="1701" y="5308"/>
                      <a:pt x="2302" y="5175"/>
                      <a:pt x="2435" y="4875"/>
                    </a:cubicBezTo>
                    <a:cubicBezTo>
                      <a:pt x="2669" y="4408"/>
                      <a:pt x="2469" y="3374"/>
                      <a:pt x="2469" y="2873"/>
                    </a:cubicBezTo>
                    <a:cubicBezTo>
                      <a:pt x="2469" y="2206"/>
                      <a:pt x="2435" y="1572"/>
                      <a:pt x="2402" y="905"/>
                    </a:cubicBezTo>
                    <a:cubicBezTo>
                      <a:pt x="2402" y="471"/>
                      <a:pt x="2469" y="271"/>
                      <a:pt x="2202" y="105"/>
                    </a:cubicBezTo>
                    <a:cubicBezTo>
                      <a:pt x="2102" y="62"/>
                      <a:pt x="1965" y="49"/>
                      <a:pt x="1823" y="49"/>
                    </a:cubicBezTo>
                    <a:cubicBezTo>
                      <a:pt x="1633" y="49"/>
                      <a:pt x="1435" y="71"/>
                      <a:pt x="1301" y="71"/>
                    </a:cubicBezTo>
                    <a:cubicBezTo>
                      <a:pt x="1107" y="71"/>
                      <a:pt x="842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8638103" y="3178154"/>
                <a:ext cx="81736" cy="206059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8748" extrusionOk="0">
                    <a:moveTo>
                      <a:pt x="2083" y="0"/>
                    </a:moveTo>
                    <a:cubicBezTo>
                      <a:pt x="1516" y="0"/>
                      <a:pt x="887" y="108"/>
                      <a:pt x="468" y="150"/>
                    </a:cubicBezTo>
                    <a:cubicBezTo>
                      <a:pt x="401" y="150"/>
                      <a:pt x="301" y="183"/>
                      <a:pt x="201" y="216"/>
                    </a:cubicBezTo>
                    <a:cubicBezTo>
                      <a:pt x="1" y="350"/>
                      <a:pt x="101" y="950"/>
                      <a:pt x="101" y="1184"/>
                    </a:cubicBezTo>
                    <a:cubicBezTo>
                      <a:pt x="134" y="1551"/>
                      <a:pt x="201" y="1951"/>
                      <a:pt x="201" y="2318"/>
                    </a:cubicBezTo>
                    <a:cubicBezTo>
                      <a:pt x="268" y="4286"/>
                      <a:pt x="335" y="6221"/>
                      <a:pt x="368" y="8189"/>
                    </a:cubicBezTo>
                    <a:cubicBezTo>
                      <a:pt x="435" y="8422"/>
                      <a:pt x="535" y="8589"/>
                      <a:pt x="668" y="8689"/>
                    </a:cubicBezTo>
                    <a:cubicBezTo>
                      <a:pt x="754" y="8732"/>
                      <a:pt x="901" y="8747"/>
                      <a:pt x="1073" y="8747"/>
                    </a:cubicBezTo>
                    <a:cubicBezTo>
                      <a:pt x="1436" y="8747"/>
                      <a:pt x="1909" y="8679"/>
                      <a:pt x="2136" y="8656"/>
                    </a:cubicBezTo>
                    <a:cubicBezTo>
                      <a:pt x="2903" y="8623"/>
                      <a:pt x="3103" y="8522"/>
                      <a:pt x="3203" y="7755"/>
                    </a:cubicBezTo>
                    <a:cubicBezTo>
                      <a:pt x="3303" y="6721"/>
                      <a:pt x="3103" y="5587"/>
                      <a:pt x="3170" y="4553"/>
                    </a:cubicBezTo>
                    <a:cubicBezTo>
                      <a:pt x="3237" y="3519"/>
                      <a:pt x="3337" y="2518"/>
                      <a:pt x="3337" y="1517"/>
                    </a:cubicBezTo>
                    <a:cubicBezTo>
                      <a:pt x="3337" y="1050"/>
                      <a:pt x="3470" y="450"/>
                      <a:pt x="2970" y="150"/>
                    </a:cubicBezTo>
                    <a:cubicBezTo>
                      <a:pt x="2734" y="38"/>
                      <a:pt x="2420" y="0"/>
                      <a:pt x="20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8743391" y="3062831"/>
                <a:ext cx="138315" cy="338509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4371" extrusionOk="0">
                    <a:moveTo>
                      <a:pt x="2820" y="651"/>
                    </a:moveTo>
                    <a:cubicBezTo>
                      <a:pt x="3145" y="651"/>
                      <a:pt x="3470" y="659"/>
                      <a:pt x="3804" y="676"/>
                    </a:cubicBezTo>
                    <a:cubicBezTo>
                      <a:pt x="4304" y="709"/>
                      <a:pt x="4804" y="676"/>
                      <a:pt x="4971" y="1243"/>
                    </a:cubicBezTo>
                    <a:cubicBezTo>
                      <a:pt x="5071" y="1543"/>
                      <a:pt x="4971" y="2177"/>
                      <a:pt x="4971" y="2477"/>
                    </a:cubicBezTo>
                    <a:cubicBezTo>
                      <a:pt x="4971" y="5479"/>
                      <a:pt x="5004" y="8482"/>
                      <a:pt x="5004" y="11450"/>
                    </a:cubicBezTo>
                    <a:cubicBezTo>
                      <a:pt x="5004" y="11984"/>
                      <a:pt x="5238" y="13252"/>
                      <a:pt x="4871" y="13585"/>
                    </a:cubicBezTo>
                    <a:cubicBezTo>
                      <a:pt x="4789" y="13681"/>
                      <a:pt x="4486" y="13710"/>
                      <a:pt x="4134" y="13710"/>
                    </a:cubicBezTo>
                    <a:cubicBezTo>
                      <a:pt x="3633" y="13710"/>
                      <a:pt x="3032" y="13652"/>
                      <a:pt x="2836" y="13652"/>
                    </a:cubicBezTo>
                    <a:cubicBezTo>
                      <a:pt x="2592" y="13652"/>
                      <a:pt x="2273" y="13696"/>
                      <a:pt x="1979" y="13696"/>
                    </a:cubicBezTo>
                    <a:cubicBezTo>
                      <a:pt x="1832" y="13696"/>
                      <a:pt x="1691" y="13685"/>
                      <a:pt x="1569" y="13652"/>
                    </a:cubicBezTo>
                    <a:cubicBezTo>
                      <a:pt x="901" y="13418"/>
                      <a:pt x="1002" y="13018"/>
                      <a:pt x="935" y="12418"/>
                    </a:cubicBezTo>
                    <a:cubicBezTo>
                      <a:pt x="901" y="12184"/>
                      <a:pt x="868" y="11917"/>
                      <a:pt x="868" y="11684"/>
                    </a:cubicBezTo>
                    <a:cubicBezTo>
                      <a:pt x="835" y="9249"/>
                      <a:pt x="801" y="6814"/>
                      <a:pt x="768" y="4379"/>
                    </a:cubicBezTo>
                    <a:lnTo>
                      <a:pt x="768" y="2110"/>
                    </a:lnTo>
                    <a:cubicBezTo>
                      <a:pt x="768" y="1910"/>
                      <a:pt x="668" y="1010"/>
                      <a:pt x="735" y="843"/>
                    </a:cubicBezTo>
                    <a:cubicBezTo>
                      <a:pt x="860" y="693"/>
                      <a:pt x="1266" y="674"/>
                      <a:pt x="1574" y="674"/>
                    </a:cubicBezTo>
                    <a:cubicBezTo>
                      <a:pt x="1677" y="674"/>
                      <a:pt x="1769" y="676"/>
                      <a:pt x="1835" y="676"/>
                    </a:cubicBezTo>
                    <a:cubicBezTo>
                      <a:pt x="2169" y="659"/>
                      <a:pt x="2494" y="651"/>
                      <a:pt x="2820" y="651"/>
                    </a:cubicBezTo>
                    <a:close/>
                    <a:moveTo>
                      <a:pt x="2227" y="0"/>
                    </a:moveTo>
                    <a:cubicBezTo>
                      <a:pt x="1677" y="0"/>
                      <a:pt x="1135" y="42"/>
                      <a:pt x="701" y="176"/>
                    </a:cubicBezTo>
                    <a:cubicBezTo>
                      <a:pt x="368" y="276"/>
                      <a:pt x="234" y="342"/>
                      <a:pt x="134" y="676"/>
                    </a:cubicBezTo>
                    <a:cubicBezTo>
                      <a:pt x="1" y="1076"/>
                      <a:pt x="134" y="1677"/>
                      <a:pt x="134" y="2110"/>
                    </a:cubicBezTo>
                    <a:cubicBezTo>
                      <a:pt x="134" y="2644"/>
                      <a:pt x="134" y="3211"/>
                      <a:pt x="134" y="3745"/>
                    </a:cubicBezTo>
                    <a:cubicBezTo>
                      <a:pt x="168" y="4846"/>
                      <a:pt x="201" y="5980"/>
                      <a:pt x="234" y="7081"/>
                    </a:cubicBezTo>
                    <a:cubicBezTo>
                      <a:pt x="268" y="8248"/>
                      <a:pt x="301" y="9449"/>
                      <a:pt x="368" y="10616"/>
                    </a:cubicBezTo>
                    <a:cubicBezTo>
                      <a:pt x="301" y="11450"/>
                      <a:pt x="301" y="12318"/>
                      <a:pt x="401" y="13152"/>
                    </a:cubicBezTo>
                    <a:cubicBezTo>
                      <a:pt x="434" y="13318"/>
                      <a:pt x="468" y="13485"/>
                      <a:pt x="501" y="13619"/>
                    </a:cubicBezTo>
                    <a:cubicBezTo>
                      <a:pt x="501" y="13652"/>
                      <a:pt x="501" y="13685"/>
                      <a:pt x="501" y="13685"/>
                    </a:cubicBezTo>
                    <a:cubicBezTo>
                      <a:pt x="535" y="13752"/>
                      <a:pt x="568" y="13819"/>
                      <a:pt x="601" y="13852"/>
                    </a:cubicBezTo>
                    <a:cubicBezTo>
                      <a:pt x="701" y="13986"/>
                      <a:pt x="868" y="14119"/>
                      <a:pt x="1102" y="14219"/>
                    </a:cubicBezTo>
                    <a:cubicBezTo>
                      <a:pt x="1428" y="14338"/>
                      <a:pt x="1813" y="14371"/>
                      <a:pt x="2208" y="14371"/>
                    </a:cubicBezTo>
                    <a:cubicBezTo>
                      <a:pt x="2702" y="14371"/>
                      <a:pt x="3211" y="14319"/>
                      <a:pt x="3637" y="14319"/>
                    </a:cubicBezTo>
                    <a:cubicBezTo>
                      <a:pt x="3854" y="14319"/>
                      <a:pt x="4160" y="14351"/>
                      <a:pt x="4469" y="14351"/>
                    </a:cubicBezTo>
                    <a:cubicBezTo>
                      <a:pt x="4871" y="14351"/>
                      <a:pt x="5279" y="14297"/>
                      <a:pt x="5505" y="14052"/>
                    </a:cubicBezTo>
                    <a:cubicBezTo>
                      <a:pt x="5872" y="13652"/>
                      <a:pt x="5672" y="12751"/>
                      <a:pt x="5672" y="12284"/>
                    </a:cubicBezTo>
                    <a:cubicBezTo>
                      <a:pt x="5638" y="11184"/>
                      <a:pt x="5638" y="10116"/>
                      <a:pt x="5638" y="9015"/>
                    </a:cubicBezTo>
                    <a:cubicBezTo>
                      <a:pt x="5638" y="6847"/>
                      <a:pt x="5638" y="4679"/>
                      <a:pt x="5605" y="2477"/>
                    </a:cubicBezTo>
                    <a:cubicBezTo>
                      <a:pt x="5605" y="1944"/>
                      <a:pt x="5872" y="809"/>
                      <a:pt x="5471" y="342"/>
                    </a:cubicBezTo>
                    <a:cubicBezTo>
                      <a:pt x="5234" y="105"/>
                      <a:pt x="4787" y="63"/>
                      <a:pt x="4384" y="63"/>
                    </a:cubicBezTo>
                    <a:cubicBezTo>
                      <a:pt x="4164" y="63"/>
                      <a:pt x="3957" y="76"/>
                      <a:pt x="3804" y="76"/>
                    </a:cubicBezTo>
                    <a:cubicBezTo>
                      <a:pt x="3337" y="42"/>
                      <a:pt x="2778" y="0"/>
                      <a:pt x="2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8621614" y="3164964"/>
                <a:ext cx="117869" cy="233454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9911" extrusionOk="0">
                    <a:moveTo>
                      <a:pt x="2737" y="568"/>
                    </a:moveTo>
                    <a:cubicBezTo>
                      <a:pt x="3096" y="568"/>
                      <a:pt x="3433" y="611"/>
                      <a:pt x="3670" y="743"/>
                    </a:cubicBezTo>
                    <a:cubicBezTo>
                      <a:pt x="4203" y="1010"/>
                      <a:pt x="4037" y="1610"/>
                      <a:pt x="4037" y="2077"/>
                    </a:cubicBezTo>
                    <a:cubicBezTo>
                      <a:pt x="4037" y="3111"/>
                      <a:pt x="3937" y="4112"/>
                      <a:pt x="3870" y="5113"/>
                    </a:cubicBezTo>
                    <a:cubicBezTo>
                      <a:pt x="3803" y="6147"/>
                      <a:pt x="4003" y="7281"/>
                      <a:pt x="3903" y="8315"/>
                    </a:cubicBezTo>
                    <a:cubicBezTo>
                      <a:pt x="3803" y="9082"/>
                      <a:pt x="3603" y="9183"/>
                      <a:pt x="2836" y="9216"/>
                    </a:cubicBezTo>
                    <a:cubicBezTo>
                      <a:pt x="2610" y="9238"/>
                      <a:pt x="2140" y="9322"/>
                      <a:pt x="1777" y="9322"/>
                    </a:cubicBezTo>
                    <a:cubicBezTo>
                      <a:pt x="1603" y="9322"/>
                      <a:pt x="1454" y="9303"/>
                      <a:pt x="1368" y="9249"/>
                    </a:cubicBezTo>
                    <a:cubicBezTo>
                      <a:pt x="1235" y="9149"/>
                      <a:pt x="1135" y="8982"/>
                      <a:pt x="1101" y="8749"/>
                    </a:cubicBezTo>
                    <a:cubicBezTo>
                      <a:pt x="1035" y="6814"/>
                      <a:pt x="1001" y="4846"/>
                      <a:pt x="934" y="2878"/>
                    </a:cubicBezTo>
                    <a:cubicBezTo>
                      <a:pt x="901" y="2511"/>
                      <a:pt x="834" y="2111"/>
                      <a:pt x="834" y="1744"/>
                    </a:cubicBezTo>
                    <a:cubicBezTo>
                      <a:pt x="801" y="1510"/>
                      <a:pt x="701" y="910"/>
                      <a:pt x="934" y="776"/>
                    </a:cubicBezTo>
                    <a:cubicBezTo>
                      <a:pt x="1001" y="743"/>
                      <a:pt x="1101" y="710"/>
                      <a:pt x="1201" y="710"/>
                    </a:cubicBezTo>
                    <a:cubicBezTo>
                      <a:pt x="1585" y="669"/>
                      <a:pt x="2188" y="568"/>
                      <a:pt x="2737" y="568"/>
                    </a:cubicBezTo>
                    <a:close/>
                    <a:moveTo>
                      <a:pt x="2853" y="1"/>
                    </a:moveTo>
                    <a:cubicBezTo>
                      <a:pt x="2436" y="1"/>
                      <a:pt x="2019" y="26"/>
                      <a:pt x="1635" y="43"/>
                    </a:cubicBezTo>
                    <a:cubicBezTo>
                      <a:pt x="1301" y="76"/>
                      <a:pt x="634" y="9"/>
                      <a:pt x="334" y="309"/>
                    </a:cubicBezTo>
                    <a:cubicBezTo>
                      <a:pt x="0" y="643"/>
                      <a:pt x="167" y="1310"/>
                      <a:pt x="201" y="1677"/>
                    </a:cubicBezTo>
                    <a:cubicBezTo>
                      <a:pt x="234" y="2478"/>
                      <a:pt x="267" y="3278"/>
                      <a:pt x="334" y="4079"/>
                    </a:cubicBezTo>
                    <a:cubicBezTo>
                      <a:pt x="367" y="5013"/>
                      <a:pt x="434" y="5947"/>
                      <a:pt x="501" y="6914"/>
                    </a:cubicBezTo>
                    <a:cubicBezTo>
                      <a:pt x="467" y="7448"/>
                      <a:pt x="467" y="7982"/>
                      <a:pt x="501" y="8515"/>
                    </a:cubicBezTo>
                    <a:cubicBezTo>
                      <a:pt x="534" y="8849"/>
                      <a:pt x="467" y="9416"/>
                      <a:pt x="768" y="9683"/>
                    </a:cubicBezTo>
                    <a:cubicBezTo>
                      <a:pt x="949" y="9864"/>
                      <a:pt x="1252" y="9885"/>
                      <a:pt x="1519" y="9885"/>
                    </a:cubicBezTo>
                    <a:cubicBezTo>
                      <a:pt x="1595" y="9885"/>
                      <a:pt x="1668" y="9883"/>
                      <a:pt x="1735" y="9883"/>
                    </a:cubicBezTo>
                    <a:cubicBezTo>
                      <a:pt x="2021" y="9897"/>
                      <a:pt x="2329" y="9910"/>
                      <a:pt x="2639" y="9910"/>
                    </a:cubicBezTo>
                    <a:cubicBezTo>
                      <a:pt x="3089" y="9910"/>
                      <a:pt x="3542" y="9882"/>
                      <a:pt x="3937" y="9783"/>
                    </a:cubicBezTo>
                    <a:cubicBezTo>
                      <a:pt x="4937" y="9516"/>
                      <a:pt x="4537" y="8315"/>
                      <a:pt x="4504" y="7515"/>
                    </a:cubicBezTo>
                    <a:cubicBezTo>
                      <a:pt x="4404" y="5813"/>
                      <a:pt x="4604" y="4146"/>
                      <a:pt x="4670" y="2478"/>
                    </a:cubicBezTo>
                    <a:cubicBezTo>
                      <a:pt x="4670" y="1744"/>
                      <a:pt x="5004" y="343"/>
                      <a:pt x="4070" y="109"/>
                    </a:cubicBezTo>
                    <a:cubicBezTo>
                      <a:pt x="3686" y="26"/>
                      <a:pt x="3269" y="1"/>
                      <a:pt x="28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8524971" y="3244202"/>
                <a:ext cx="93513" cy="15850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6729" extrusionOk="0">
                    <a:moveTo>
                      <a:pt x="1157" y="678"/>
                    </a:moveTo>
                    <a:cubicBezTo>
                      <a:pt x="1376" y="678"/>
                      <a:pt x="1641" y="748"/>
                      <a:pt x="1835" y="748"/>
                    </a:cubicBezTo>
                    <a:cubicBezTo>
                      <a:pt x="1871" y="753"/>
                      <a:pt x="1912" y="755"/>
                      <a:pt x="1957" y="755"/>
                    </a:cubicBezTo>
                    <a:cubicBezTo>
                      <a:pt x="2097" y="755"/>
                      <a:pt x="2270" y="736"/>
                      <a:pt x="2429" y="736"/>
                    </a:cubicBezTo>
                    <a:cubicBezTo>
                      <a:pt x="2545" y="736"/>
                      <a:pt x="2653" y="746"/>
                      <a:pt x="2736" y="782"/>
                    </a:cubicBezTo>
                    <a:cubicBezTo>
                      <a:pt x="3003" y="948"/>
                      <a:pt x="2936" y="1182"/>
                      <a:pt x="2936" y="1582"/>
                    </a:cubicBezTo>
                    <a:cubicBezTo>
                      <a:pt x="2969" y="2249"/>
                      <a:pt x="3003" y="2883"/>
                      <a:pt x="3003" y="3550"/>
                    </a:cubicBezTo>
                    <a:cubicBezTo>
                      <a:pt x="3003" y="4084"/>
                      <a:pt x="3203" y="5085"/>
                      <a:pt x="2969" y="5552"/>
                    </a:cubicBezTo>
                    <a:cubicBezTo>
                      <a:pt x="2836" y="5852"/>
                      <a:pt x="2235" y="5985"/>
                      <a:pt x="1902" y="5985"/>
                    </a:cubicBezTo>
                    <a:cubicBezTo>
                      <a:pt x="1368" y="5985"/>
                      <a:pt x="935" y="5585"/>
                      <a:pt x="768" y="5051"/>
                    </a:cubicBezTo>
                    <a:cubicBezTo>
                      <a:pt x="601" y="4584"/>
                      <a:pt x="601" y="4017"/>
                      <a:pt x="601" y="3484"/>
                    </a:cubicBezTo>
                    <a:cubicBezTo>
                      <a:pt x="601" y="3450"/>
                      <a:pt x="634" y="3417"/>
                      <a:pt x="634" y="3383"/>
                    </a:cubicBezTo>
                    <a:cubicBezTo>
                      <a:pt x="601" y="2716"/>
                      <a:pt x="534" y="2083"/>
                      <a:pt x="634" y="1449"/>
                    </a:cubicBezTo>
                    <a:cubicBezTo>
                      <a:pt x="668" y="1082"/>
                      <a:pt x="601" y="848"/>
                      <a:pt x="935" y="715"/>
                    </a:cubicBezTo>
                    <a:cubicBezTo>
                      <a:pt x="998" y="688"/>
                      <a:pt x="1074" y="678"/>
                      <a:pt x="1157" y="678"/>
                    </a:cubicBezTo>
                    <a:close/>
                    <a:moveTo>
                      <a:pt x="1007" y="0"/>
                    </a:moveTo>
                    <a:cubicBezTo>
                      <a:pt x="640" y="0"/>
                      <a:pt x="302" y="70"/>
                      <a:pt x="134" y="315"/>
                    </a:cubicBezTo>
                    <a:cubicBezTo>
                      <a:pt x="1" y="548"/>
                      <a:pt x="67" y="982"/>
                      <a:pt x="34" y="1249"/>
                    </a:cubicBezTo>
                    <a:cubicBezTo>
                      <a:pt x="34" y="1549"/>
                      <a:pt x="67" y="1849"/>
                      <a:pt x="67" y="2183"/>
                    </a:cubicBezTo>
                    <a:cubicBezTo>
                      <a:pt x="67" y="3050"/>
                      <a:pt x="67" y="3951"/>
                      <a:pt x="101" y="4851"/>
                    </a:cubicBezTo>
                    <a:cubicBezTo>
                      <a:pt x="134" y="5485"/>
                      <a:pt x="34" y="6286"/>
                      <a:pt x="768" y="6552"/>
                    </a:cubicBezTo>
                    <a:cubicBezTo>
                      <a:pt x="1035" y="6663"/>
                      <a:pt x="1511" y="6728"/>
                      <a:pt x="1995" y="6728"/>
                    </a:cubicBezTo>
                    <a:cubicBezTo>
                      <a:pt x="2536" y="6728"/>
                      <a:pt x="3088" y="6646"/>
                      <a:pt x="3370" y="6452"/>
                    </a:cubicBezTo>
                    <a:cubicBezTo>
                      <a:pt x="3970" y="6019"/>
                      <a:pt x="3670" y="4784"/>
                      <a:pt x="3670" y="4151"/>
                    </a:cubicBezTo>
                    <a:cubicBezTo>
                      <a:pt x="3636" y="3083"/>
                      <a:pt x="3803" y="1716"/>
                      <a:pt x="3503" y="715"/>
                    </a:cubicBezTo>
                    <a:cubicBezTo>
                      <a:pt x="3336" y="48"/>
                      <a:pt x="2803" y="148"/>
                      <a:pt x="2202" y="114"/>
                    </a:cubicBezTo>
                    <a:cubicBezTo>
                      <a:pt x="1913" y="96"/>
                      <a:pt x="1439" y="0"/>
                      <a:pt x="10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8450091" y="3132718"/>
                <a:ext cx="519623" cy="323222"/>
              </a:xfrm>
              <a:custGeom>
                <a:avLst/>
                <a:gdLst/>
                <a:ahLst/>
                <a:cxnLst/>
                <a:rect l="l" t="t" r="r" b="b"/>
                <a:pathLst>
                  <a:path w="22060" h="13722" extrusionOk="0">
                    <a:moveTo>
                      <a:pt x="1171" y="1"/>
                    </a:moveTo>
                    <a:cubicBezTo>
                      <a:pt x="1096" y="1"/>
                      <a:pt x="1020" y="23"/>
                      <a:pt x="945" y="77"/>
                    </a:cubicBezTo>
                    <a:cubicBezTo>
                      <a:pt x="711" y="244"/>
                      <a:pt x="578" y="578"/>
                      <a:pt x="478" y="811"/>
                    </a:cubicBezTo>
                    <a:cubicBezTo>
                      <a:pt x="311" y="1178"/>
                      <a:pt x="144" y="1512"/>
                      <a:pt x="44" y="1879"/>
                    </a:cubicBezTo>
                    <a:cubicBezTo>
                      <a:pt x="0" y="2097"/>
                      <a:pt x="186" y="2244"/>
                      <a:pt x="366" y="2244"/>
                    </a:cubicBezTo>
                    <a:cubicBezTo>
                      <a:pt x="461" y="2244"/>
                      <a:pt x="554" y="2204"/>
                      <a:pt x="611" y="2112"/>
                    </a:cubicBezTo>
                    <a:cubicBezTo>
                      <a:pt x="711" y="1845"/>
                      <a:pt x="811" y="1578"/>
                      <a:pt x="945" y="1345"/>
                    </a:cubicBezTo>
                    <a:cubicBezTo>
                      <a:pt x="945" y="1345"/>
                      <a:pt x="945" y="1345"/>
                      <a:pt x="945" y="1312"/>
                    </a:cubicBezTo>
                    <a:cubicBezTo>
                      <a:pt x="1011" y="4147"/>
                      <a:pt x="1045" y="6949"/>
                      <a:pt x="1111" y="9751"/>
                    </a:cubicBezTo>
                    <a:cubicBezTo>
                      <a:pt x="1111" y="10451"/>
                      <a:pt x="811" y="11986"/>
                      <a:pt x="1412" y="12520"/>
                    </a:cubicBezTo>
                    <a:cubicBezTo>
                      <a:pt x="1645" y="12720"/>
                      <a:pt x="2079" y="12720"/>
                      <a:pt x="2346" y="12720"/>
                    </a:cubicBezTo>
                    <a:cubicBezTo>
                      <a:pt x="3046" y="12786"/>
                      <a:pt x="3747" y="12820"/>
                      <a:pt x="4447" y="12820"/>
                    </a:cubicBezTo>
                    <a:cubicBezTo>
                      <a:pt x="7416" y="12887"/>
                      <a:pt x="10385" y="12920"/>
                      <a:pt x="13320" y="12953"/>
                    </a:cubicBezTo>
                    <a:cubicBezTo>
                      <a:pt x="14421" y="12968"/>
                      <a:pt x="15521" y="12996"/>
                      <a:pt x="16622" y="12996"/>
                    </a:cubicBezTo>
                    <a:cubicBezTo>
                      <a:pt x="17990" y="12996"/>
                      <a:pt x="19358" y="12953"/>
                      <a:pt x="20725" y="12786"/>
                    </a:cubicBezTo>
                    <a:lnTo>
                      <a:pt x="20725" y="12786"/>
                    </a:lnTo>
                    <a:cubicBezTo>
                      <a:pt x="20625" y="12887"/>
                      <a:pt x="20559" y="12953"/>
                      <a:pt x="20492" y="13020"/>
                    </a:cubicBezTo>
                    <a:cubicBezTo>
                      <a:pt x="20230" y="13354"/>
                      <a:pt x="20496" y="13722"/>
                      <a:pt x="20803" y="13722"/>
                    </a:cubicBezTo>
                    <a:cubicBezTo>
                      <a:pt x="20925" y="13722"/>
                      <a:pt x="21054" y="13663"/>
                      <a:pt x="21159" y="13520"/>
                    </a:cubicBezTo>
                    <a:cubicBezTo>
                      <a:pt x="21426" y="13187"/>
                      <a:pt x="22060" y="12653"/>
                      <a:pt x="21993" y="12153"/>
                    </a:cubicBezTo>
                    <a:cubicBezTo>
                      <a:pt x="21893" y="11586"/>
                      <a:pt x="21059" y="11085"/>
                      <a:pt x="20692" y="10718"/>
                    </a:cubicBezTo>
                    <a:cubicBezTo>
                      <a:pt x="20615" y="10641"/>
                      <a:pt x="20529" y="10609"/>
                      <a:pt x="20446" y="10609"/>
                    </a:cubicBezTo>
                    <a:cubicBezTo>
                      <a:pt x="20170" y="10609"/>
                      <a:pt x="19927" y="10970"/>
                      <a:pt x="20158" y="11252"/>
                    </a:cubicBezTo>
                    <a:cubicBezTo>
                      <a:pt x="20392" y="11486"/>
                      <a:pt x="20592" y="11752"/>
                      <a:pt x="20792" y="12019"/>
                    </a:cubicBezTo>
                    <a:cubicBezTo>
                      <a:pt x="19394" y="12204"/>
                      <a:pt x="17971" y="12250"/>
                      <a:pt x="16554" y="12250"/>
                    </a:cubicBezTo>
                    <a:cubicBezTo>
                      <a:pt x="15671" y="12250"/>
                      <a:pt x="14791" y="12232"/>
                      <a:pt x="13921" y="12219"/>
                    </a:cubicBezTo>
                    <a:cubicBezTo>
                      <a:pt x="11319" y="12219"/>
                      <a:pt x="8683" y="12186"/>
                      <a:pt x="6048" y="12153"/>
                    </a:cubicBezTo>
                    <a:cubicBezTo>
                      <a:pt x="5481" y="12153"/>
                      <a:pt x="4889" y="12178"/>
                      <a:pt x="4297" y="12178"/>
                    </a:cubicBezTo>
                    <a:cubicBezTo>
                      <a:pt x="3705" y="12178"/>
                      <a:pt x="3113" y="12153"/>
                      <a:pt x="2546" y="12053"/>
                    </a:cubicBezTo>
                    <a:cubicBezTo>
                      <a:pt x="1945" y="11919"/>
                      <a:pt x="2012" y="11886"/>
                      <a:pt x="1879" y="11419"/>
                    </a:cubicBezTo>
                    <a:cubicBezTo>
                      <a:pt x="1812" y="11185"/>
                      <a:pt x="1845" y="10852"/>
                      <a:pt x="1845" y="10585"/>
                    </a:cubicBezTo>
                    <a:lnTo>
                      <a:pt x="1745" y="8517"/>
                    </a:lnTo>
                    <a:cubicBezTo>
                      <a:pt x="1612" y="5982"/>
                      <a:pt x="1445" y="3480"/>
                      <a:pt x="1312" y="945"/>
                    </a:cubicBezTo>
                    <a:lnTo>
                      <a:pt x="1312" y="945"/>
                    </a:lnTo>
                    <a:cubicBezTo>
                      <a:pt x="1378" y="1011"/>
                      <a:pt x="1412" y="1045"/>
                      <a:pt x="1445" y="1078"/>
                    </a:cubicBezTo>
                    <a:cubicBezTo>
                      <a:pt x="1578" y="1245"/>
                      <a:pt x="1745" y="1445"/>
                      <a:pt x="1912" y="1612"/>
                    </a:cubicBezTo>
                    <a:cubicBezTo>
                      <a:pt x="1986" y="1686"/>
                      <a:pt x="2071" y="1717"/>
                      <a:pt x="2153" y="1717"/>
                    </a:cubicBezTo>
                    <a:cubicBezTo>
                      <a:pt x="2440" y="1717"/>
                      <a:pt x="2705" y="1337"/>
                      <a:pt x="2446" y="1078"/>
                    </a:cubicBezTo>
                    <a:cubicBezTo>
                      <a:pt x="2179" y="778"/>
                      <a:pt x="1879" y="511"/>
                      <a:pt x="1612" y="211"/>
                    </a:cubicBezTo>
                    <a:cubicBezTo>
                      <a:pt x="1477" y="98"/>
                      <a:pt x="1326" y="1"/>
                      <a:pt x="1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8744969" y="3062242"/>
                <a:ext cx="138315" cy="339098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4396" extrusionOk="0">
                    <a:moveTo>
                      <a:pt x="2685" y="662"/>
                    </a:moveTo>
                    <a:cubicBezTo>
                      <a:pt x="3060" y="662"/>
                      <a:pt x="3437" y="682"/>
                      <a:pt x="3803" y="701"/>
                    </a:cubicBezTo>
                    <a:cubicBezTo>
                      <a:pt x="4304" y="734"/>
                      <a:pt x="4804" y="701"/>
                      <a:pt x="5004" y="1268"/>
                    </a:cubicBezTo>
                    <a:cubicBezTo>
                      <a:pt x="5071" y="1568"/>
                      <a:pt x="5004" y="2202"/>
                      <a:pt x="5004" y="2502"/>
                    </a:cubicBezTo>
                    <a:cubicBezTo>
                      <a:pt x="5004" y="5504"/>
                      <a:pt x="5004" y="8507"/>
                      <a:pt x="5004" y="11475"/>
                    </a:cubicBezTo>
                    <a:cubicBezTo>
                      <a:pt x="5004" y="12009"/>
                      <a:pt x="5238" y="13277"/>
                      <a:pt x="4904" y="13610"/>
                    </a:cubicBezTo>
                    <a:cubicBezTo>
                      <a:pt x="4808" y="13706"/>
                      <a:pt x="4497" y="13735"/>
                      <a:pt x="4141" y="13735"/>
                    </a:cubicBezTo>
                    <a:cubicBezTo>
                      <a:pt x="3632" y="13735"/>
                      <a:pt x="3032" y="13677"/>
                      <a:pt x="2836" y="13677"/>
                    </a:cubicBezTo>
                    <a:cubicBezTo>
                      <a:pt x="2616" y="13677"/>
                      <a:pt x="2336" y="13713"/>
                      <a:pt x="2075" y="13713"/>
                    </a:cubicBezTo>
                    <a:cubicBezTo>
                      <a:pt x="1901" y="13713"/>
                      <a:pt x="1735" y="13697"/>
                      <a:pt x="1602" y="13644"/>
                    </a:cubicBezTo>
                    <a:cubicBezTo>
                      <a:pt x="901" y="13443"/>
                      <a:pt x="1001" y="13043"/>
                      <a:pt x="935" y="12409"/>
                    </a:cubicBezTo>
                    <a:cubicBezTo>
                      <a:pt x="901" y="12176"/>
                      <a:pt x="901" y="11942"/>
                      <a:pt x="868" y="11709"/>
                    </a:cubicBezTo>
                    <a:cubicBezTo>
                      <a:pt x="868" y="9274"/>
                      <a:pt x="834" y="6839"/>
                      <a:pt x="801" y="4404"/>
                    </a:cubicBezTo>
                    <a:lnTo>
                      <a:pt x="768" y="2135"/>
                    </a:lnTo>
                    <a:cubicBezTo>
                      <a:pt x="768" y="1935"/>
                      <a:pt x="668" y="1035"/>
                      <a:pt x="768" y="868"/>
                    </a:cubicBezTo>
                    <a:cubicBezTo>
                      <a:pt x="868" y="718"/>
                      <a:pt x="1268" y="699"/>
                      <a:pt x="1589" y="699"/>
                    </a:cubicBezTo>
                    <a:cubicBezTo>
                      <a:pt x="1696" y="699"/>
                      <a:pt x="1793" y="701"/>
                      <a:pt x="1869" y="701"/>
                    </a:cubicBezTo>
                    <a:cubicBezTo>
                      <a:pt x="2136" y="673"/>
                      <a:pt x="2410" y="662"/>
                      <a:pt x="2685" y="662"/>
                    </a:cubicBezTo>
                    <a:close/>
                    <a:moveTo>
                      <a:pt x="2335" y="21"/>
                    </a:moveTo>
                    <a:cubicBezTo>
                      <a:pt x="1757" y="21"/>
                      <a:pt x="1177" y="59"/>
                      <a:pt x="701" y="201"/>
                    </a:cubicBezTo>
                    <a:cubicBezTo>
                      <a:pt x="367" y="301"/>
                      <a:pt x="234" y="367"/>
                      <a:pt x="134" y="701"/>
                    </a:cubicBezTo>
                    <a:cubicBezTo>
                      <a:pt x="1" y="1101"/>
                      <a:pt x="134" y="1702"/>
                      <a:pt x="134" y="2135"/>
                    </a:cubicBezTo>
                    <a:cubicBezTo>
                      <a:pt x="134" y="2669"/>
                      <a:pt x="134" y="3236"/>
                      <a:pt x="167" y="3770"/>
                    </a:cubicBezTo>
                    <a:cubicBezTo>
                      <a:pt x="167" y="4871"/>
                      <a:pt x="201" y="5971"/>
                      <a:pt x="234" y="7106"/>
                    </a:cubicBezTo>
                    <a:cubicBezTo>
                      <a:pt x="267" y="8273"/>
                      <a:pt x="301" y="9474"/>
                      <a:pt x="367" y="10641"/>
                    </a:cubicBezTo>
                    <a:cubicBezTo>
                      <a:pt x="334" y="11475"/>
                      <a:pt x="301" y="12343"/>
                      <a:pt x="401" y="13177"/>
                    </a:cubicBezTo>
                    <a:cubicBezTo>
                      <a:pt x="434" y="13343"/>
                      <a:pt x="468" y="13510"/>
                      <a:pt x="534" y="13644"/>
                    </a:cubicBezTo>
                    <a:cubicBezTo>
                      <a:pt x="534" y="13677"/>
                      <a:pt x="534" y="13677"/>
                      <a:pt x="534" y="13710"/>
                    </a:cubicBezTo>
                    <a:cubicBezTo>
                      <a:pt x="534" y="13777"/>
                      <a:pt x="568" y="13844"/>
                      <a:pt x="634" y="13877"/>
                    </a:cubicBezTo>
                    <a:cubicBezTo>
                      <a:pt x="734" y="14011"/>
                      <a:pt x="868" y="14144"/>
                      <a:pt x="1101" y="14244"/>
                    </a:cubicBezTo>
                    <a:cubicBezTo>
                      <a:pt x="1427" y="14363"/>
                      <a:pt x="1820" y="14396"/>
                      <a:pt x="2222" y="14396"/>
                    </a:cubicBezTo>
                    <a:cubicBezTo>
                      <a:pt x="2725" y="14396"/>
                      <a:pt x="3244" y="14344"/>
                      <a:pt x="3670" y="14344"/>
                    </a:cubicBezTo>
                    <a:cubicBezTo>
                      <a:pt x="3873" y="14344"/>
                      <a:pt x="4171" y="14376"/>
                      <a:pt x="4475" y="14376"/>
                    </a:cubicBezTo>
                    <a:cubicBezTo>
                      <a:pt x="4871" y="14376"/>
                      <a:pt x="5278" y="14322"/>
                      <a:pt x="5504" y="14077"/>
                    </a:cubicBezTo>
                    <a:cubicBezTo>
                      <a:pt x="5871" y="13677"/>
                      <a:pt x="5671" y="12776"/>
                      <a:pt x="5671" y="12309"/>
                    </a:cubicBezTo>
                    <a:cubicBezTo>
                      <a:pt x="5671" y="11209"/>
                      <a:pt x="5638" y="10141"/>
                      <a:pt x="5638" y="9040"/>
                    </a:cubicBezTo>
                    <a:cubicBezTo>
                      <a:pt x="5638" y="6872"/>
                      <a:pt x="5638" y="4670"/>
                      <a:pt x="5638" y="2502"/>
                    </a:cubicBezTo>
                    <a:cubicBezTo>
                      <a:pt x="5638" y="1969"/>
                      <a:pt x="5871" y="834"/>
                      <a:pt x="5471" y="367"/>
                    </a:cubicBezTo>
                    <a:cubicBezTo>
                      <a:pt x="5104" y="0"/>
                      <a:pt x="4237" y="101"/>
                      <a:pt x="3803" y="67"/>
                    </a:cubicBezTo>
                    <a:cubicBezTo>
                      <a:pt x="3363" y="51"/>
                      <a:pt x="2849" y="21"/>
                      <a:pt x="2335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8623193" y="3164964"/>
                <a:ext cx="117869" cy="233454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9911" extrusionOk="0">
                    <a:moveTo>
                      <a:pt x="2799" y="560"/>
                    </a:moveTo>
                    <a:cubicBezTo>
                      <a:pt x="3135" y="560"/>
                      <a:pt x="3446" y="598"/>
                      <a:pt x="3669" y="710"/>
                    </a:cubicBezTo>
                    <a:cubicBezTo>
                      <a:pt x="4203" y="1010"/>
                      <a:pt x="4070" y="1610"/>
                      <a:pt x="4036" y="2077"/>
                    </a:cubicBezTo>
                    <a:cubicBezTo>
                      <a:pt x="4036" y="3078"/>
                      <a:pt x="3936" y="4079"/>
                      <a:pt x="3903" y="5113"/>
                    </a:cubicBezTo>
                    <a:cubicBezTo>
                      <a:pt x="3836" y="6147"/>
                      <a:pt x="4036" y="7281"/>
                      <a:pt x="3903" y="8315"/>
                    </a:cubicBezTo>
                    <a:cubicBezTo>
                      <a:pt x="3803" y="9082"/>
                      <a:pt x="3603" y="9183"/>
                      <a:pt x="2836" y="9216"/>
                    </a:cubicBezTo>
                    <a:cubicBezTo>
                      <a:pt x="2632" y="9239"/>
                      <a:pt x="2166" y="9307"/>
                      <a:pt x="1794" y="9307"/>
                    </a:cubicBezTo>
                    <a:cubicBezTo>
                      <a:pt x="1619" y="9307"/>
                      <a:pt x="1464" y="9292"/>
                      <a:pt x="1368" y="9249"/>
                    </a:cubicBezTo>
                    <a:cubicBezTo>
                      <a:pt x="1234" y="9149"/>
                      <a:pt x="1168" y="8982"/>
                      <a:pt x="1101" y="8749"/>
                    </a:cubicBezTo>
                    <a:cubicBezTo>
                      <a:pt x="1034" y="6781"/>
                      <a:pt x="1001" y="4846"/>
                      <a:pt x="934" y="2878"/>
                    </a:cubicBezTo>
                    <a:cubicBezTo>
                      <a:pt x="901" y="2478"/>
                      <a:pt x="834" y="2111"/>
                      <a:pt x="834" y="1744"/>
                    </a:cubicBezTo>
                    <a:cubicBezTo>
                      <a:pt x="834" y="1510"/>
                      <a:pt x="734" y="910"/>
                      <a:pt x="934" y="776"/>
                    </a:cubicBezTo>
                    <a:cubicBezTo>
                      <a:pt x="1001" y="743"/>
                      <a:pt x="1101" y="710"/>
                      <a:pt x="1201" y="710"/>
                    </a:cubicBezTo>
                    <a:cubicBezTo>
                      <a:pt x="1599" y="668"/>
                      <a:pt x="2234" y="560"/>
                      <a:pt x="2799" y="560"/>
                    </a:cubicBezTo>
                    <a:close/>
                    <a:moveTo>
                      <a:pt x="2869" y="1"/>
                    </a:moveTo>
                    <a:cubicBezTo>
                      <a:pt x="2452" y="1"/>
                      <a:pt x="2035" y="26"/>
                      <a:pt x="1668" y="43"/>
                    </a:cubicBezTo>
                    <a:cubicBezTo>
                      <a:pt x="1301" y="76"/>
                      <a:pt x="634" y="9"/>
                      <a:pt x="367" y="309"/>
                    </a:cubicBezTo>
                    <a:cubicBezTo>
                      <a:pt x="0" y="643"/>
                      <a:pt x="200" y="1310"/>
                      <a:pt x="200" y="1677"/>
                    </a:cubicBezTo>
                    <a:cubicBezTo>
                      <a:pt x="234" y="2478"/>
                      <a:pt x="300" y="3278"/>
                      <a:pt x="334" y="4079"/>
                    </a:cubicBezTo>
                    <a:cubicBezTo>
                      <a:pt x="400" y="5013"/>
                      <a:pt x="434" y="5947"/>
                      <a:pt x="501" y="6914"/>
                    </a:cubicBezTo>
                    <a:cubicBezTo>
                      <a:pt x="467" y="7448"/>
                      <a:pt x="467" y="7982"/>
                      <a:pt x="501" y="8515"/>
                    </a:cubicBezTo>
                    <a:cubicBezTo>
                      <a:pt x="534" y="8849"/>
                      <a:pt x="501" y="9416"/>
                      <a:pt x="767" y="9683"/>
                    </a:cubicBezTo>
                    <a:cubicBezTo>
                      <a:pt x="949" y="9864"/>
                      <a:pt x="1252" y="9885"/>
                      <a:pt x="1519" y="9885"/>
                    </a:cubicBezTo>
                    <a:cubicBezTo>
                      <a:pt x="1595" y="9885"/>
                      <a:pt x="1668" y="9883"/>
                      <a:pt x="1735" y="9883"/>
                    </a:cubicBezTo>
                    <a:cubicBezTo>
                      <a:pt x="2021" y="9897"/>
                      <a:pt x="2329" y="9910"/>
                      <a:pt x="2639" y="9910"/>
                    </a:cubicBezTo>
                    <a:cubicBezTo>
                      <a:pt x="3088" y="9910"/>
                      <a:pt x="3542" y="9882"/>
                      <a:pt x="3936" y="9783"/>
                    </a:cubicBezTo>
                    <a:cubicBezTo>
                      <a:pt x="4937" y="9516"/>
                      <a:pt x="4537" y="8315"/>
                      <a:pt x="4503" y="7515"/>
                    </a:cubicBezTo>
                    <a:cubicBezTo>
                      <a:pt x="4403" y="5847"/>
                      <a:pt x="4637" y="4179"/>
                      <a:pt x="4670" y="2478"/>
                    </a:cubicBezTo>
                    <a:cubicBezTo>
                      <a:pt x="4704" y="1744"/>
                      <a:pt x="5004" y="376"/>
                      <a:pt x="4070" y="109"/>
                    </a:cubicBezTo>
                    <a:cubicBezTo>
                      <a:pt x="3703" y="26"/>
                      <a:pt x="3286" y="1"/>
                      <a:pt x="28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8526549" y="3244202"/>
                <a:ext cx="93513" cy="15850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6729" extrusionOk="0">
                    <a:moveTo>
                      <a:pt x="1175" y="678"/>
                    </a:moveTo>
                    <a:cubicBezTo>
                      <a:pt x="1389" y="678"/>
                      <a:pt x="1665" y="748"/>
                      <a:pt x="1835" y="748"/>
                    </a:cubicBezTo>
                    <a:cubicBezTo>
                      <a:pt x="1968" y="748"/>
                      <a:pt x="2167" y="726"/>
                      <a:pt x="2357" y="726"/>
                    </a:cubicBezTo>
                    <a:cubicBezTo>
                      <a:pt x="2499" y="726"/>
                      <a:pt x="2635" y="739"/>
                      <a:pt x="2736" y="782"/>
                    </a:cubicBezTo>
                    <a:cubicBezTo>
                      <a:pt x="3036" y="948"/>
                      <a:pt x="2936" y="1182"/>
                      <a:pt x="2969" y="1582"/>
                    </a:cubicBezTo>
                    <a:cubicBezTo>
                      <a:pt x="3002" y="2249"/>
                      <a:pt x="3002" y="2883"/>
                      <a:pt x="3002" y="3550"/>
                    </a:cubicBezTo>
                    <a:cubicBezTo>
                      <a:pt x="3002" y="4051"/>
                      <a:pt x="3203" y="5085"/>
                      <a:pt x="3002" y="5552"/>
                    </a:cubicBezTo>
                    <a:cubicBezTo>
                      <a:pt x="2836" y="5852"/>
                      <a:pt x="2235" y="5985"/>
                      <a:pt x="1935" y="5985"/>
                    </a:cubicBezTo>
                    <a:cubicBezTo>
                      <a:pt x="1368" y="5985"/>
                      <a:pt x="934" y="5585"/>
                      <a:pt x="767" y="5051"/>
                    </a:cubicBezTo>
                    <a:cubicBezTo>
                      <a:pt x="634" y="4584"/>
                      <a:pt x="601" y="4017"/>
                      <a:pt x="601" y="3484"/>
                    </a:cubicBezTo>
                    <a:cubicBezTo>
                      <a:pt x="634" y="3450"/>
                      <a:pt x="634" y="3417"/>
                      <a:pt x="634" y="3383"/>
                    </a:cubicBezTo>
                    <a:cubicBezTo>
                      <a:pt x="601" y="2750"/>
                      <a:pt x="567" y="2083"/>
                      <a:pt x="634" y="1449"/>
                    </a:cubicBezTo>
                    <a:cubicBezTo>
                      <a:pt x="667" y="1082"/>
                      <a:pt x="634" y="848"/>
                      <a:pt x="968" y="715"/>
                    </a:cubicBezTo>
                    <a:cubicBezTo>
                      <a:pt x="1022" y="688"/>
                      <a:pt x="1094" y="678"/>
                      <a:pt x="1175" y="678"/>
                    </a:cubicBezTo>
                    <a:close/>
                    <a:moveTo>
                      <a:pt x="1037" y="0"/>
                    </a:moveTo>
                    <a:cubicBezTo>
                      <a:pt x="673" y="0"/>
                      <a:pt x="336" y="70"/>
                      <a:pt x="167" y="315"/>
                    </a:cubicBezTo>
                    <a:cubicBezTo>
                      <a:pt x="0" y="548"/>
                      <a:pt x="67" y="982"/>
                      <a:pt x="67" y="1249"/>
                    </a:cubicBezTo>
                    <a:cubicBezTo>
                      <a:pt x="67" y="1549"/>
                      <a:pt x="67" y="1849"/>
                      <a:pt x="67" y="2183"/>
                    </a:cubicBezTo>
                    <a:cubicBezTo>
                      <a:pt x="67" y="3050"/>
                      <a:pt x="67" y="3951"/>
                      <a:pt x="134" y="4851"/>
                    </a:cubicBezTo>
                    <a:cubicBezTo>
                      <a:pt x="134" y="5485"/>
                      <a:pt x="67" y="6286"/>
                      <a:pt x="767" y="6552"/>
                    </a:cubicBezTo>
                    <a:cubicBezTo>
                      <a:pt x="1035" y="6663"/>
                      <a:pt x="1518" y="6728"/>
                      <a:pt x="2006" y="6728"/>
                    </a:cubicBezTo>
                    <a:cubicBezTo>
                      <a:pt x="2553" y="6728"/>
                      <a:pt x="3105" y="6646"/>
                      <a:pt x="3369" y="6452"/>
                    </a:cubicBezTo>
                    <a:cubicBezTo>
                      <a:pt x="3970" y="6019"/>
                      <a:pt x="3703" y="4784"/>
                      <a:pt x="3670" y="4151"/>
                    </a:cubicBezTo>
                    <a:cubicBezTo>
                      <a:pt x="3636" y="3083"/>
                      <a:pt x="3803" y="1716"/>
                      <a:pt x="3536" y="715"/>
                    </a:cubicBezTo>
                    <a:cubicBezTo>
                      <a:pt x="3336" y="48"/>
                      <a:pt x="2802" y="148"/>
                      <a:pt x="2202" y="114"/>
                    </a:cubicBezTo>
                    <a:cubicBezTo>
                      <a:pt x="1931" y="96"/>
                      <a:pt x="1465" y="0"/>
                      <a:pt x="10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8451928" y="3133518"/>
                <a:ext cx="520142" cy="322704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700" extrusionOk="0">
                    <a:moveTo>
                      <a:pt x="1160" y="0"/>
                    </a:moveTo>
                    <a:cubicBezTo>
                      <a:pt x="1085" y="0"/>
                      <a:pt x="1009" y="23"/>
                      <a:pt x="933" y="77"/>
                    </a:cubicBezTo>
                    <a:cubicBezTo>
                      <a:pt x="700" y="210"/>
                      <a:pt x="600" y="577"/>
                      <a:pt x="466" y="811"/>
                    </a:cubicBezTo>
                    <a:cubicBezTo>
                      <a:pt x="300" y="1144"/>
                      <a:pt x="166" y="1478"/>
                      <a:pt x="66" y="1845"/>
                    </a:cubicBezTo>
                    <a:cubicBezTo>
                      <a:pt x="0" y="2063"/>
                      <a:pt x="179" y="2210"/>
                      <a:pt x="356" y="2210"/>
                    </a:cubicBezTo>
                    <a:cubicBezTo>
                      <a:pt x="449" y="2210"/>
                      <a:pt x="542" y="2170"/>
                      <a:pt x="600" y="2078"/>
                    </a:cubicBezTo>
                    <a:cubicBezTo>
                      <a:pt x="700" y="1811"/>
                      <a:pt x="833" y="1578"/>
                      <a:pt x="933" y="1311"/>
                    </a:cubicBezTo>
                    <a:lnTo>
                      <a:pt x="967" y="1311"/>
                    </a:lnTo>
                    <a:cubicBezTo>
                      <a:pt x="1000" y="4113"/>
                      <a:pt x="1067" y="6915"/>
                      <a:pt x="1100" y="9750"/>
                    </a:cubicBezTo>
                    <a:cubicBezTo>
                      <a:pt x="1133" y="10417"/>
                      <a:pt x="833" y="11985"/>
                      <a:pt x="1400" y="12486"/>
                    </a:cubicBezTo>
                    <a:cubicBezTo>
                      <a:pt x="1634" y="12686"/>
                      <a:pt x="2067" y="12686"/>
                      <a:pt x="2368" y="12719"/>
                    </a:cubicBezTo>
                    <a:cubicBezTo>
                      <a:pt x="3035" y="12786"/>
                      <a:pt x="3735" y="12786"/>
                      <a:pt x="4436" y="12786"/>
                    </a:cubicBezTo>
                    <a:cubicBezTo>
                      <a:pt x="7405" y="12853"/>
                      <a:pt x="10373" y="12886"/>
                      <a:pt x="13342" y="12919"/>
                    </a:cubicBezTo>
                    <a:cubicBezTo>
                      <a:pt x="14428" y="12934"/>
                      <a:pt x="15527" y="12962"/>
                      <a:pt x="16628" y="12962"/>
                    </a:cubicBezTo>
                    <a:cubicBezTo>
                      <a:pt x="17995" y="12962"/>
                      <a:pt x="19365" y="12919"/>
                      <a:pt x="20714" y="12752"/>
                    </a:cubicBezTo>
                    <a:lnTo>
                      <a:pt x="20714" y="12752"/>
                    </a:lnTo>
                    <a:cubicBezTo>
                      <a:pt x="20647" y="12853"/>
                      <a:pt x="20581" y="12919"/>
                      <a:pt x="20514" y="12986"/>
                    </a:cubicBezTo>
                    <a:cubicBezTo>
                      <a:pt x="20223" y="13325"/>
                      <a:pt x="20514" y="13700"/>
                      <a:pt x="20835" y="13700"/>
                    </a:cubicBezTo>
                    <a:cubicBezTo>
                      <a:pt x="20956" y="13700"/>
                      <a:pt x="21081" y="13647"/>
                      <a:pt x="21181" y="13520"/>
                    </a:cubicBezTo>
                    <a:cubicBezTo>
                      <a:pt x="21448" y="13153"/>
                      <a:pt x="22082" y="12619"/>
                      <a:pt x="21982" y="12119"/>
                    </a:cubicBezTo>
                    <a:cubicBezTo>
                      <a:pt x="21882" y="11585"/>
                      <a:pt x="21081" y="11051"/>
                      <a:pt x="20714" y="10684"/>
                    </a:cubicBezTo>
                    <a:cubicBezTo>
                      <a:pt x="20629" y="10607"/>
                      <a:pt x="20538" y="10575"/>
                      <a:pt x="20450" y="10575"/>
                    </a:cubicBezTo>
                    <a:cubicBezTo>
                      <a:pt x="20161" y="10575"/>
                      <a:pt x="19924" y="10936"/>
                      <a:pt x="20180" y="11218"/>
                    </a:cubicBezTo>
                    <a:cubicBezTo>
                      <a:pt x="20381" y="11485"/>
                      <a:pt x="20614" y="11752"/>
                      <a:pt x="20781" y="12019"/>
                    </a:cubicBezTo>
                    <a:cubicBezTo>
                      <a:pt x="19269" y="12196"/>
                      <a:pt x="17742" y="12226"/>
                      <a:pt x="16220" y="12226"/>
                    </a:cubicBezTo>
                    <a:cubicBezTo>
                      <a:pt x="15459" y="12226"/>
                      <a:pt x="14699" y="12219"/>
                      <a:pt x="13943" y="12219"/>
                    </a:cubicBezTo>
                    <a:cubicBezTo>
                      <a:pt x="11307" y="12185"/>
                      <a:pt x="8672" y="12152"/>
                      <a:pt x="6070" y="12119"/>
                    </a:cubicBezTo>
                    <a:cubicBezTo>
                      <a:pt x="5503" y="12119"/>
                      <a:pt x="4903" y="12144"/>
                      <a:pt x="4302" y="12144"/>
                    </a:cubicBezTo>
                    <a:cubicBezTo>
                      <a:pt x="3702" y="12144"/>
                      <a:pt x="3102" y="12119"/>
                      <a:pt x="2534" y="12019"/>
                    </a:cubicBezTo>
                    <a:cubicBezTo>
                      <a:pt x="1967" y="11919"/>
                      <a:pt x="2034" y="11885"/>
                      <a:pt x="1901" y="11418"/>
                    </a:cubicBezTo>
                    <a:cubicBezTo>
                      <a:pt x="1834" y="11151"/>
                      <a:pt x="1867" y="10818"/>
                      <a:pt x="1834" y="10584"/>
                    </a:cubicBezTo>
                    <a:lnTo>
                      <a:pt x="1734" y="8483"/>
                    </a:lnTo>
                    <a:cubicBezTo>
                      <a:pt x="1600" y="5948"/>
                      <a:pt x="1467" y="3446"/>
                      <a:pt x="1300" y="911"/>
                    </a:cubicBezTo>
                    <a:lnTo>
                      <a:pt x="1300" y="911"/>
                    </a:lnTo>
                    <a:cubicBezTo>
                      <a:pt x="1367" y="977"/>
                      <a:pt x="1400" y="1044"/>
                      <a:pt x="1434" y="1077"/>
                    </a:cubicBezTo>
                    <a:cubicBezTo>
                      <a:pt x="1600" y="1244"/>
                      <a:pt x="1734" y="1411"/>
                      <a:pt x="1901" y="1578"/>
                    </a:cubicBezTo>
                    <a:cubicBezTo>
                      <a:pt x="1980" y="1665"/>
                      <a:pt x="2072" y="1701"/>
                      <a:pt x="2162" y="1701"/>
                    </a:cubicBezTo>
                    <a:cubicBezTo>
                      <a:pt x="2451" y="1701"/>
                      <a:pt x="2714" y="1324"/>
                      <a:pt x="2434" y="1044"/>
                    </a:cubicBezTo>
                    <a:cubicBezTo>
                      <a:pt x="2168" y="777"/>
                      <a:pt x="1901" y="477"/>
                      <a:pt x="1600" y="210"/>
                    </a:cubicBezTo>
                    <a:cubicBezTo>
                      <a:pt x="1465" y="97"/>
                      <a:pt x="1315" y="0"/>
                      <a:pt x="11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D8D82AE-01EF-76FD-022C-010215A70B26}"/>
              </a:ext>
            </a:extLst>
          </p:cNvPr>
          <p:cNvGrpSpPr/>
          <p:nvPr/>
        </p:nvGrpSpPr>
        <p:grpSpPr>
          <a:xfrm>
            <a:off x="599967" y="2769918"/>
            <a:ext cx="782700" cy="782700"/>
            <a:chOff x="599967" y="2769918"/>
            <a:chExt cx="782700" cy="782700"/>
          </a:xfrm>
        </p:grpSpPr>
        <p:sp>
          <p:nvSpPr>
            <p:cNvPr id="1160" name="Google Shape;1160;p44"/>
            <p:cNvSpPr/>
            <p:nvPr/>
          </p:nvSpPr>
          <p:spPr>
            <a:xfrm>
              <a:off x="599967" y="2769918"/>
              <a:ext cx="782700" cy="7827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4" name="Google Shape;1184;p44"/>
            <p:cNvGrpSpPr/>
            <p:nvPr/>
          </p:nvGrpSpPr>
          <p:grpSpPr>
            <a:xfrm>
              <a:off x="631105" y="2868615"/>
              <a:ext cx="720423" cy="521885"/>
              <a:chOff x="8283750" y="3540778"/>
              <a:chExt cx="634901" cy="459932"/>
            </a:xfrm>
          </p:grpSpPr>
          <p:sp>
            <p:nvSpPr>
              <p:cNvPr id="1185" name="Google Shape;1185;p44"/>
              <p:cNvSpPr/>
              <p:nvPr/>
            </p:nvSpPr>
            <p:spPr>
              <a:xfrm>
                <a:off x="8377261" y="3703375"/>
                <a:ext cx="44802" cy="23260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9875" extrusionOk="0">
                    <a:moveTo>
                      <a:pt x="0" y="1"/>
                    </a:moveTo>
                    <a:cubicBezTo>
                      <a:pt x="234" y="3237"/>
                      <a:pt x="67" y="6506"/>
                      <a:pt x="201" y="9741"/>
                    </a:cubicBezTo>
                    <a:cubicBezTo>
                      <a:pt x="201" y="9775"/>
                      <a:pt x="201" y="9775"/>
                      <a:pt x="201" y="9808"/>
                    </a:cubicBezTo>
                    <a:cubicBezTo>
                      <a:pt x="601" y="9841"/>
                      <a:pt x="1001" y="9875"/>
                      <a:pt x="1401" y="9875"/>
                    </a:cubicBezTo>
                    <a:lnTo>
                      <a:pt x="1768" y="9875"/>
                    </a:lnTo>
                    <a:cubicBezTo>
                      <a:pt x="1802" y="6606"/>
                      <a:pt x="1902" y="3303"/>
                      <a:pt x="1902" y="34"/>
                    </a:cubicBezTo>
                    <a:cubicBezTo>
                      <a:pt x="1268" y="1"/>
                      <a:pt x="634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8554838" y="3707309"/>
                <a:ext cx="59735" cy="4718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03" extrusionOk="0">
                    <a:moveTo>
                      <a:pt x="0" y="1"/>
                    </a:moveTo>
                    <a:cubicBezTo>
                      <a:pt x="100" y="668"/>
                      <a:pt x="134" y="1335"/>
                      <a:pt x="167" y="2002"/>
                    </a:cubicBezTo>
                    <a:cubicBezTo>
                      <a:pt x="267" y="2002"/>
                      <a:pt x="367" y="2002"/>
                      <a:pt x="467" y="1969"/>
                    </a:cubicBezTo>
                    <a:cubicBezTo>
                      <a:pt x="1134" y="1902"/>
                      <a:pt x="1801" y="1869"/>
                      <a:pt x="2502" y="1802"/>
                    </a:cubicBezTo>
                    <a:cubicBezTo>
                      <a:pt x="2469" y="1235"/>
                      <a:pt x="2469" y="635"/>
                      <a:pt x="2535" y="34"/>
                    </a:cubicBezTo>
                    <a:lnTo>
                      <a:pt x="534" y="34"/>
                    </a:lnTo>
                    <a:cubicBezTo>
                      <a:pt x="367" y="34"/>
                      <a:pt x="20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8480194" y="3705754"/>
                <a:ext cx="68380" cy="229449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9741" extrusionOk="0">
                    <a:moveTo>
                      <a:pt x="0" y="0"/>
                    </a:moveTo>
                    <a:cubicBezTo>
                      <a:pt x="300" y="3202"/>
                      <a:pt x="134" y="6505"/>
                      <a:pt x="167" y="9740"/>
                    </a:cubicBezTo>
                    <a:cubicBezTo>
                      <a:pt x="467" y="9740"/>
                      <a:pt x="767" y="9707"/>
                      <a:pt x="1068" y="9707"/>
                    </a:cubicBezTo>
                    <a:cubicBezTo>
                      <a:pt x="901" y="7972"/>
                      <a:pt x="934" y="6204"/>
                      <a:pt x="1068" y="4437"/>
                    </a:cubicBezTo>
                    <a:cubicBezTo>
                      <a:pt x="1101" y="3869"/>
                      <a:pt x="1001" y="2902"/>
                      <a:pt x="1501" y="2502"/>
                    </a:cubicBezTo>
                    <a:cubicBezTo>
                      <a:pt x="1768" y="2235"/>
                      <a:pt x="2302" y="2135"/>
                      <a:pt x="2802" y="2102"/>
                    </a:cubicBezTo>
                    <a:cubicBezTo>
                      <a:pt x="2769" y="1434"/>
                      <a:pt x="2769" y="734"/>
                      <a:pt x="2902" y="67"/>
                    </a:cubicBezTo>
                    <a:cubicBezTo>
                      <a:pt x="1935" y="33"/>
                      <a:pt x="968" y="3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8405550" y="3600983"/>
                <a:ext cx="255383" cy="65506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2781" extrusionOk="0">
                    <a:moveTo>
                      <a:pt x="5237" y="0"/>
                    </a:moveTo>
                    <a:cubicBezTo>
                      <a:pt x="5061" y="0"/>
                      <a:pt x="4874" y="24"/>
                      <a:pt x="4670" y="78"/>
                    </a:cubicBezTo>
                    <a:cubicBezTo>
                      <a:pt x="4237" y="278"/>
                      <a:pt x="3770" y="512"/>
                      <a:pt x="3336" y="745"/>
                    </a:cubicBezTo>
                    <a:cubicBezTo>
                      <a:pt x="3069" y="912"/>
                      <a:pt x="2802" y="1112"/>
                      <a:pt x="2502" y="1246"/>
                    </a:cubicBezTo>
                    <a:cubicBezTo>
                      <a:pt x="2485" y="1262"/>
                      <a:pt x="2469" y="1271"/>
                      <a:pt x="2452" y="1271"/>
                    </a:cubicBezTo>
                    <a:cubicBezTo>
                      <a:pt x="2435" y="1271"/>
                      <a:pt x="2419" y="1262"/>
                      <a:pt x="2402" y="1246"/>
                    </a:cubicBezTo>
                    <a:cubicBezTo>
                      <a:pt x="1568" y="1713"/>
                      <a:pt x="767" y="2213"/>
                      <a:pt x="0" y="2713"/>
                    </a:cubicBezTo>
                    <a:cubicBezTo>
                      <a:pt x="1802" y="2763"/>
                      <a:pt x="3611" y="2780"/>
                      <a:pt x="5421" y="2780"/>
                    </a:cubicBezTo>
                    <a:cubicBezTo>
                      <a:pt x="7230" y="2780"/>
                      <a:pt x="9040" y="2763"/>
                      <a:pt x="10841" y="2747"/>
                    </a:cubicBezTo>
                    <a:cubicBezTo>
                      <a:pt x="9707" y="1946"/>
                      <a:pt x="8340" y="1379"/>
                      <a:pt x="7139" y="712"/>
                    </a:cubicBezTo>
                    <a:cubicBezTo>
                      <a:pt x="6448" y="367"/>
                      <a:pt x="5926" y="0"/>
                      <a:pt x="52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8324617" y="3701821"/>
                <a:ext cx="44024" cy="23180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9841" extrusionOk="0">
                    <a:moveTo>
                      <a:pt x="334" y="0"/>
                    </a:moveTo>
                    <a:cubicBezTo>
                      <a:pt x="334" y="2669"/>
                      <a:pt x="0" y="5304"/>
                      <a:pt x="134" y="7973"/>
                    </a:cubicBezTo>
                    <a:cubicBezTo>
                      <a:pt x="167" y="8573"/>
                      <a:pt x="134" y="8740"/>
                      <a:pt x="501" y="9240"/>
                    </a:cubicBezTo>
                    <a:cubicBezTo>
                      <a:pt x="834" y="9774"/>
                      <a:pt x="1001" y="9741"/>
                      <a:pt x="1602" y="9807"/>
                    </a:cubicBezTo>
                    <a:cubicBezTo>
                      <a:pt x="1702" y="9807"/>
                      <a:pt x="1802" y="9807"/>
                      <a:pt x="1868" y="9841"/>
                    </a:cubicBezTo>
                    <a:cubicBezTo>
                      <a:pt x="1802" y="6605"/>
                      <a:pt x="1535" y="3303"/>
                      <a:pt x="1802" y="67"/>
                    </a:cubicBezTo>
                    <a:cubicBezTo>
                      <a:pt x="1301" y="67"/>
                      <a:pt x="801" y="34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8696258" y="3708887"/>
                <a:ext cx="44802" cy="39313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669" extrusionOk="0">
                    <a:moveTo>
                      <a:pt x="0" y="0"/>
                    </a:moveTo>
                    <a:cubicBezTo>
                      <a:pt x="67" y="534"/>
                      <a:pt x="100" y="1101"/>
                      <a:pt x="134" y="1635"/>
                    </a:cubicBezTo>
                    <a:cubicBezTo>
                      <a:pt x="701" y="1668"/>
                      <a:pt x="1268" y="1668"/>
                      <a:pt x="1835" y="1668"/>
                    </a:cubicBezTo>
                    <a:cubicBezTo>
                      <a:pt x="1835" y="1201"/>
                      <a:pt x="1835" y="701"/>
                      <a:pt x="1902" y="201"/>
                    </a:cubicBezTo>
                    <a:cubicBezTo>
                      <a:pt x="1902" y="134"/>
                      <a:pt x="1902" y="101"/>
                      <a:pt x="1902" y="34"/>
                    </a:cubicBezTo>
                    <a:cubicBezTo>
                      <a:pt x="1368" y="34"/>
                      <a:pt x="834" y="0"/>
                      <a:pt x="3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8516326" y="3762380"/>
                <a:ext cx="383452" cy="220969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9381" extrusionOk="0">
                    <a:moveTo>
                      <a:pt x="14015" y="657"/>
                    </a:moveTo>
                    <a:cubicBezTo>
                      <a:pt x="14161" y="657"/>
                      <a:pt x="14311" y="748"/>
                      <a:pt x="14311" y="932"/>
                    </a:cubicBezTo>
                    <a:cubicBezTo>
                      <a:pt x="14277" y="1032"/>
                      <a:pt x="14277" y="1165"/>
                      <a:pt x="14277" y="1265"/>
                    </a:cubicBezTo>
                    <a:cubicBezTo>
                      <a:pt x="14578" y="1265"/>
                      <a:pt x="14911" y="1399"/>
                      <a:pt x="15111" y="1599"/>
                    </a:cubicBezTo>
                    <a:cubicBezTo>
                      <a:pt x="15291" y="1779"/>
                      <a:pt x="15135" y="1998"/>
                      <a:pt x="14947" y="1998"/>
                    </a:cubicBezTo>
                    <a:cubicBezTo>
                      <a:pt x="14891" y="1998"/>
                      <a:pt x="14832" y="1979"/>
                      <a:pt x="14778" y="1932"/>
                    </a:cubicBezTo>
                    <a:cubicBezTo>
                      <a:pt x="14670" y="1840"/>
                      <a:pt x="14461" y="1768"/>
                      <a:pt x="14275" y="1768"/>
                    </a:cubicBezTo>
                    <a:cubicBezTo>
                      <a:pt x="14060" y="1768"/>
                      <a:pt x="13875" y="1864"/>
                      <a:pt x="13911" y="2133"/>
                    </a:cubicBezTo>
                    <a:cubicBezTo>
                      <a:pt x="13944" y="2433"/>
                      <a:pt x="14244" y="2466"/>
                      <a:pt x="14478" y="2633"/>
                    </a:cubicBezTo>
                    <a:cubicBezTo>
                      <a:pt x="14744" y="2833"/>
                      <a:pt x="14945" y="3167"/>
                      <a:pt x="14878" y="3534"/>
                    </a:cubicBezTo>
                    <a:cubicBezTo>
                      <a:pt x="14778" y="3834"/>
                      <a:pt x="14578" y="4034"/>
                      <a:pt x="14311" y="4067"/>
                    </a:cubicBezTo>
                    <a:cubicBezTo>
                      <a:pt x="14311" y="4167"/>
                      <a:pt x="14277" y="4267"/>
                      <a:pt x="14277" y="4368"/>
                    </a:cubicBezTo>
                    <a:cubicBezTo>
                      <a:pt x="14277" y="4487"/>
                      <a:pt x="14171" y="4606"/>
                      <a:pt x="14029" y="4606"/>
                    </a:cubicBezTo>
                    <a:cubicBezTo>
                      <a:pt x="14012" y="4606"/>
                      <a:pt x="13995" y="4605"/>
                      <a:pt x="13977" y="4601"/>
                    </a:cubicBezTo>
                    <a:cubicBezTo>
                      <a:pt x="13844" y="4601"/>
                      <a:pt x="13710" y="4434"/>
                      <a:pt x="13744" y="4301"/>
                    </a:cubicBezTo>
                    <a:cubicBezTo>
                      <a:pt x="13777" y="4234"/>
                      <a:pt x="13777" y="4167"/>
                      <a:pt x="13810" y="4101"/>
                    </a:cubicBezTo>
                    <a:cubicBezTo>
                      <a:pt x="13510" y="4034"/>
                      <a:pt x="13243" y="3934"/>
                      <a:pt x="13077" y="3767"/>
                    </a:cubicBezTo>
                    <a:cubicBezTo>
                      <a:pt x="12908" y="3599"/>
                      <a:pt x="13070" y="3336"/>
                      <a:pt x="13265" y="3336"/>
                    </a:cubicBezTo>
                    <a:cubicBezTo>
                      <a:pt x="13302" y="3336"/>
                      <a:pt x="13340" y="3346"/>
                      <a:pt x="13377" y="3367"/>
                    </a:cubicBezTo>
                    <a:cubicBezTo>
                      <a:pt x="13510" y="3467"/>
                      <a:pt x="13644" y="3534"/>
                      <a:pt x="13777" y="3567"/>
                    </a:cubicBezTo>
                    <a:cubicBezTo>
                      <a:pt x="13863" y="3588"/>
                      <a:pt x="13931" y="3603"/>
                      <a:pt x="13987" y="3603"/>
                    </a:cubicBezTo>
                    <a:cubicBezTo>
                      <a:pt x="14105" y="3603"/>
                      <a:pt x="14165" y="3538"/>
                      <a:pt x="14211" y="3333"/>
                    </a:cubicBezTo>
                    <a:cubicBezTo>
                      <a:pt x="14277" y="3033"/>
                      <a:pt x="14144" y="3033"/>
                      <a:pt x="13944" y="2900"/>
                    </a:cubicBezTo>
                    <a:cubicBezTo>
                      <a:pt x="13810" y="2833"/>
                      <a:pt x="13710" y="2800"/>
                      <a:pt x="13610" y="2733"/>
                    </a:cubicBezTo>
                    <a:cubicBezTo>
                      <a:pt x="13310" y="2533"/>
                      <a:pt x="13143" y="2199"/>
                      <a:pt x="13310" y="1832"/>
                    </a:cubicBezTo>
                    <a:cubicBezTo>
                      <a:pt x="13410" y="1599"/>
                      <a:pt x="13577" y="1432"/>
                      <a:pt x="13777" y="1365"/>
                    </a:cubicBezTo>
                    <a:cubicBezTo>
                      <a:pt x="13777" y="1199"/>
                      <a:pt x="13744" y="1065"/>
                      <a:pt x="13744" y="932"/>
                    </a:cubicBezTo>
                    <a:cubicBezTo>
                      <a:pt x="13727" y="748"/>
                      <a:pt x="13869" y="657"/>
                      <a:pt x="14015" y="657"/>
                    </a:cubicBezTo>
                    <a:close/>
                    <a:moveTo>
                      <a:pt x="8358" y="983"/>
                    </a:moveTo>
                    <a:cubicBezTo>
                      <a:pt x="9654" y="983"/>
                      <a:pt x="10974" y="1599"/>
                      <a:pt x="11475" y="2733"/>
                    </a:cubicBezTo>
                    <a:cubicBezTo>
                      <a:pt x="12343" y="4668"/>
                      <a:pt x="11642" y="7303"/>
                      <a:pt x="9474" y="8003"/>
                    </a:cubicBezTo>
                    <a:cubicBezTo>
                      <a:pt x="9096" y="8131"/>
                      <a:pt x="8718" y="8191"/>
                      <a:pt x="8349" y="8191"/>
                    </a:cubicBezTo>
                    <a:cubicBezTo>
                      <a:pt x="6599" y="8191"/>
                      <a:pt x="5064" y="6841"/>
                      <a:pt x="4871" y="4968"/>
                    </a:cubicBezTo>
                    <a:cubicBezTo>
                      <a:pt x="4771" y="3934"/>
                      <a:pt x="5171" y="3000"/>
                      <a:pt x="5738" y="2199"/>
                    </a:cubicBezTo>
                    <a:cubicBezTo>
                      <a:pt x="6314" y="1372"/>
                      <a:pt x="7328" y="983"/>
                      <a:pt x="8358" y="983"/>
                    </a:cubicBezTo>
                    <a:close/>
                    <a:moveTo>
                      <a:pt x="2202" y="5026"/>
                    </a:moveTo>
                    <a:cubicBezTo>
                      <a:pt x="2344" y="5026"/>
                      <a:pt x="2486" y="5118"/>
                      <a:pt x="2469" y="5302"/>
                    </a:cubicBezTo>
                    <a:cubicBezTo>
                      <a:pt x="2469" y="5402"/>
                      <a:pt x="2469" y="5535"/>
                      <a:pt x="2436" y="5635"/>
                    </a:cubicBezTo>
                    <a:cubicBezTo>
                      <a:pt x="2769" y="5635"/>
                      <a:pt x="3069" y="5769"/>
                      <a:pt x="3303" y="5969"/>
                    </a:cubicBezTo>
                    <a:cubicBezTo>
                      <a:pt x="3483" y="6149"/>
                      <a:pt x="3326" y="6368"/>
                      <a:pt x="3138" y="6368"/>
                    </a:cubicBezTo>
                    <a:cubicBezTo>
                      <a:pt x="3082" y="6368"/>
                      <a:pt x="3023" y="6348"/>
                      <a:pt x="2969" y="6302"/>
                    </a:cubicBezTo>
                    <a:cubicBezTo>
                      <a:pt x="2861" y="6210"/>
                      <a:pt x="2646" y="6138"/>
                      <a:pt x="2452" y="6138"/>
                    </a:cubicBezTo>
                    <a:cubicBezTo>
                      <a:pt x="2228" y="6138"/>
                      <a:pt x="2033" y="6234"/>
                      <a:pt x="2069" y="6502"/>
                    </a:cubicBezTo>
                    <a:cubicBezTo>
                      <a:pt x="2135" y="6803"/>
                      <a:pt x="2436" y="6836"/>
                      <a:pt x="2669" y="7003"/>
                    </a:cubicBezTo>
                    <a:cubicBezTo>
                      <a:pt x="2936" y="7203"/>
                      <a:pt x="3136" y="7536"/>
                      <a:pt x="3036" y="7903"/>
                    </a:cubicBezTo>
                    <a:cubicBezTo>
                      <a:pt x="2969" y="8204"/>
                      <a:pt x="2769" y="8404"/>
                      <a:pt x="2469" y="8437"/>
                    </a:cubicBezTo>
                    <a:cubicBezTo>
                      <a:pt x="2469" y="8537"/>
                      <a:pt x="2469" y="8637"/>
                      <a:pt x="2469" y="8737"/>
                    </a:cubicBezTo>
                    <a:cubicBezTo>
                      <a:pt x="2436" y="8904"/>
                      <a:pt x="2336" y="9004"/>
                      <a:pt x="2169" y="9004"/>
                    </a:cubicBezTo>
                    <a:cubicBezTo>
                      <a:pt x="2002" y="8971"/>
                      <a:pt x="1902" y="8804"/>
                      <a:pt x="1935" y="8671"/>
                    </a:cubicBezTo>
                    <a:cubicBezTo>
                      <a:pt x="1969" y="8604"/>
                      <a:pt x="1969" y="8537"/>
                      <a:pt x="2002" y="8470"/>
                    </a:cubicBezTo>
                    <a:cubicBezTo>
                      <a:pt x="1702" y="8404"/>
                      <a:pt x="1435" y="8304"/>
                      <a:pt x="1268" y="8137"/>
                    </a:cubicBezTo>
                    <a:cubicBezTo>
                      <a:pt x="1100" y="7969"/>
                      <a:pt x="1262" y="7706"/>
                      <a:pt x="1456" y="7706"/>
                    </a:cubicBezTo>
                    <a:cubicBezTo>
                      <a:pt x="1493" y="7706"/>
                      <a:pt x="1531" y="7715"/>
                      <a:pt x="1568" y="7737"/>
                    </a:cubicBezTo>
                    <a:cubicBezTo>
                      <a:pt x="1668" y="7837"/>
                      <a:pt x="1802" y="7903"/>
                      <a:pt x="1969" y="7937"/>
                    </a:cubicBezTo>
                    <a:cubicBezTo>
                      <a:pt x="2054" y="7958"/>
                      <a:pt x="2123" y="7973"/>
                      <a:pt x="2177" y="7973"/>
                    </a:cubicBezTo>
                    <a:cubicBezTo>
                      <a:pt x="2293" y="7973"/>
                      <a:pt x="2346" y="7907"/>
                      <a:pt x="2369" y="7703"/>
                    </a:cubicBezTo>
                    <a:cubicBezTo>
                      <a:pt x="2436" y="7403"/>
                      <a:pt x="2336" y="7403"/>
                      <a:pt x="2102" y="7270"/>
                    </a:cubicBezTo>
                    <a:cubicBezTo>
                      <a:pt x="2002" y="7203"/>
                      <a:pt x="1869" y="7170"/>
                      <a:pt x="1769" y="7103"/>
                    </a:cubicBezTo>
                    <a:cubicBezTo>
                      <a:pt x="1502" y="6903"/>
                      <a:pt x="1302" y="6569"/>
                      <a:pt x="1468" y="6202"/>
                    </a:cubicBezTo>
                    <a:cubicBezTo>
                      <a:pt x="1568" y="5969"/>
                      <a:pt x="1769" y="5802"/>
                      <a:pt x="1969" y="5735"/>
                    </a:cubicBezTo>
                    <a:cubicBezTo>
                      <a:pt x="1935" y="5568"/>
                      <a:pt x="1935" y="5435"/>
                      <a:pt x="1935" y="5302"/>
                    </a:cubicBezTo>
                    <a:cubicBezTo>
                      <a:pt x="1919" y="5118"/>
                      <a:pt x="2060" y="5026"/>
                      <a:pt x="2202" y="5026"/>
                    </a:cubicBezTo>
                    <a:close/>
                    <a:moveTo>
                      <a:pt x="9384" y="0"/>
                    </a:moveTo>
                    <a:cubicBezTo>
                      <a:pt x="7537" y="0"/>
                      <a:pt x="5691" y="58"/>
                      <a:pt x="3837" y="165"/>
                    </a:cubicBezTo>
                    <a:cubicBezTo>
                      <a:pt x="2903" y="198"/>
                      <a:pt x="1668" y="131"/>
                      <a:pt x="835" y="465"/>
                    </a:cubicBezTo>
                    <a:cubicBezTo>
                      <a:pt x="434" y="598"/>
                      <a:pt x="534" y="398"/>
                      <a:pt x="301" y="798"/>
                    </a:cubicBezTo>
                    <a:cubicBezTo>
                      <a:pt x="167" y="1032"/>
                      <a:pt x="201" y="1199"/>
                      <a:pt x="134" y="1465"/>
                    </a:cubicBezTo>
                    <a:cubicBezTo>
                      <a:pt x="101" y="1832"/>
                      <a:pt x="67" y="2266"/>
                      <a:pt x="67" y="2633"/>
                    </a:cubicBezTo>
                    <a:cubicBezTo>
                      <a:pt x="1" y="4334"/>
                      <a:pt x="67" y="6069"/>
                      <a:pt x="301" y="7770"/>
                    </a:cubicBezTo>
                    <a:cubicBezTo>
                      <a:pt x="401" y="8571"/>
                      <a:pt x="267" y="9138"/>
                      <a:pt x="1201" y="9338"/>
                    </a:cubicBezTo>
                    <a:cubicBezTo>
                      <a:pt x="1368" y="9371"/>
                      <a:pt x="1560" y="9379"/>
                      <a:pt x="1752" y="9379"/>
                    </a:cubicBezTo>
                    <a:cubicBezTo>
                      <a:pt x="1944" y="9379"/>
                      <a:pt x="2135" y="9371"/>
                      <a:pt x="2302" y="9371"/>
                    </a:cubicBezTo>
                    <a:cubicBezTo>
                      <a:pt x="2469" y="9378"/>
                      <a:pt x="2636" y="9380"/>
                      <a:pt x="2803" y="9380"/>
                    </a:cubicBezTo>
                    <a:cubicBezTo>
                      <a:pt x="3470" y="9380"/>
                      <a:pt x="4137" y="9338"/>
                      <a:pt x="4804" y="9338"/>
                    </a:cubicBezTo>
                    <a:cubicBezTo>
                      <a:pt x="6605" y="9304"/>
                      <a:pt x="8407" y="9238"/>
                      <a:pt x="10208" y="9204"/>
                    </a:cubicBezTo>
                    <a:cubicBezTo>
                      <a:pt x="11142" y="9171"/>
                      <a:pt x="12109" y="9171"/>
                      <a:pt x="13077" y="9138"/>
                    </a:cubicBezTo>
                    <a:cubicBezTo>
                      <a:pt x="13145" y="9135"/>
                      <a:pt x="13217" y="9134"/>
                      <a:pt x="13290" y="9134"/>
                    </a:cubicBezTo>
                    <a:cubicBezTo>
                      <a:pt x="13590" y="9134"/>
                      <a:pt x="13928" y="9153"/>
                      <a:pt x="14263" y="9153"/>
                    </a:cubicBezTo>
                    <a:cubicBezTo>
                      <a:pt x="14811" y="9153"/>
                      <a:pt x="15352" y="9102"/>
                      <a:pt x="15712" y="8837"/>
                    </a:cubicBezTo>
                    <a:cubicBezTo>
                      <a:pt x="16212" y="8470"/>
                      <a:pt x="16179" y="7937"/>
                      <a:pt x="16212" y="7303"/>
                    </a:cubicBezTo>
                    <a:cubicBezTo>
                      <a:pt x="16246" y="6836"/>
                      <a:pt x="16246" y="6336"/>
                      <a:pt x="16246" y="5869"/>
                    </a:cubicBezTo>
                    <a:cubicBezTo>
                      <a:pt x="16279" y="5035"/>
                      <a:pt x="16246" y="4201"/>
                      <a:pt x="16212" y="3367"/>
                    </a:cubicBezTo>
                    <a:cubicBezTo>
                      <a:pt x="16212" y="2800"/>
                      <a:pt x="16179" y="2266"/>
                      <a:pt x="16145" y="1699"/>
                    </a:cubicBezTo>
                    <a:cubicBezTo>
                      <a:pt x="16145" y="1365"/>
                      <a:pt x="16212" y="765"/>
                      <a:pt x="16112" y="465"/>
                    </a:cubicBezTo>
                    <a:cubicBezTo>
                      <a:pt x="16045" y="365"/>
                      <a:pt x="16045" y="298"/>
                      <a:pt x="16012" y="265"/>
                    </a:cubicBezTo>
                    <a:cubicBezTo>
                      <a:pt x="13796" y="83"/>
                      <a:pt x="11590" y="0"/>
                      <a:pt x="93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8315972" y="3561058"/>
                <a:ext cx="442386" cy="132921"/>
              </a:xfrm>
              <a:custGeom>
                <a:avLst/>
                <a:gdLst/>
                <a:ahLst/>
                <a:cxnLst/>
                <a:rect l="l" t="t" r="r" b="b"/>
                <a:pathLst>
                  <a:path w="18781" h="5643" extrusionOk="0">
                    <a:moveTo>
                      <a:pt x="9209" y="989"/>
                    </a:moveTo>
                    <a:cubicBezTo>
                      <a:pt x="9583" y="989"/>
                      <a:pt x="9901" y="1207"/>
                      <a:pt x="10275" y="1406"/>
                    </a:cubicBezTo>
                    <a:cubicBezTo>
                      <a:pt x="11242" y="1940"/>
                      <a:pt x="12209" y="2474"/>
                      <a:pt x="13177" y="3007"/>
                    </a:cubicBezTo>
                    <a:cubicBezTo>
                      <a:pt x="13944" y="3441"/>
                      <a:pt x="14811" y="3808"/>
                      <a:pt x="15345" y="4509"/>
                    </a:cubicBezTo>
                    <a:cubicBezTo>
                      <a:pt x="15478" y="4609"/>
                      <a:pt x="15412" y="4842"/>
                      <a:pt x="15211" y="4842"/>
                    </a:cubicBezTo>
                    <a:cubicBezTo>
                      <a:pt x="14760" y="4846"/>
                      <a:pt x="14309" y="4848"/>
                      <a:pt x="13858" y="4848"/>
                    </a:cubicBezTo>
                    <a:cubicBezTo>
                      <a:pt x="10757" y="4848"/>
                      <a:pt x="7654" y="4770"/>
                      <a:pt x="4533" y="4770"/>
                    </a:cubicBezTo>
                    <a:cubicBezTo>
                      <a:pt x="4079" y="4770"/>
                      <a:pt x="3624" y="4772"/>
                      <a:pt x="3169" y="4775"/>
                    </a:cubicBezTo>
                    <a:cubicBezTo>
                      <a:pt x="3003" y="4775"/>
                      <a:pt x="2936" y="4542"/>
                      <a:pt x="3103" y="4442"/>
                    </a:cubicBezTo>
                    <a:cubicBezTo>
                      <a:pt x="4337" y="3541"/>
                      <a:pt x="5638" y="2774"/>
                      <a:pt x="6972" y="2107"/>
                    </a:cubicBezTo>
                    <a:cubicBezTo>
                      <a:pt x="7573" y="1707"/>
                      <a:pt x="8206" y="1306"/>
                      <a:pt x="8807" y="1073"/>
                    </a:cubicBezTo>
                    <a:cubicBezTo>
                      <a:pt x="8950" y="1014"/>
                      <a:pt x="9083" y="989"/>
                      <a:pt x="9209" y="989"/>
                    </a:cubicBezTo>
                    <a:close/>
                    <a:moveTo>
                      <a:pt x="9290" y="1"/>
                    </a:moveTo>
                    <a:cubicBezTo>
                      <a:pt x="8912" y="1"/>
                      <a:pt x="8565" y="113"/>
                      <a:pt x="8206" y="272"/>
                    </a:cubicBezTo>
                    <a:cubicBezTo>
                      <a:pt x="5404" y="1873"/>
                      <a:pt x="2669" y="3541"/>
                      <a:pt x="1" y="5309"/>
                    </a:cubicBezTo>
                    <a:cubicBezTo>
                      <a:pt x="839" y="5452"/>
                      <a:pt x="1728" y="5470"/>
                      <a:pt x="2606" y="5470"/>
                    </a:cubicBezTo>
                    <a:cubicBezTo>
                      <a:pt x="2895" y="5470"/>
                      <a:pt x="3183" y="5468"/>
                      <a:pt x="3467" y="5468"/>
                    </a:cubicBezTo>
                    <a:cubicBezTo>
                      <a:pt x="3727" y="5468"/>
                      <a:pt x="3984" y="5470"/>
                      <a:pt x="4237" y="5476"/>
                    </a:cubicBezTo>
                    <a:cubicBezTo>
                      <a:pt x="5738" y="5509"/>
                      <a:pt x="7272" y="5543"/>
                      <a:pt x="8807" y="5543"/>
                    </a:cubicBezTo>
                    <a:cubicBezTo>
                      <a:pt x="10585" y="5582"/>
                      <a:pt x="12375" y="5598"/>
                      <a:pt x="14162" y="5598"/>
                    </a:cubicBezTo>
                    <a:cubicBezTo>
                      <a:pt x="15426" y="5598"/>
                      <a:pt x="16689" y="5590"/>
                      <a:pt x="17947" y="5576"/>
                    </a:cubicBezTo>
                    <a:cubicBezTo>
                      <a:pt x="18447" y="5543"/>
                      <a:pt x="18781" y="5643"/>
                      <a:pt x="18347" y="5176"/>
                    </a:cubicBezTo>
                    <a:cubicBezTo>
                      <a:pt x="18147" y="4976"/>
                      <a:pt x="17780" y="4809"/>
                      <a:pt x="17546" y="4642"/>
                    </a:cubicBezTo>
                    <a:cubicBezTo>
                      <a:pt x="16879" y="4208"/>
                      <a:pt x="16212" y="3775"/>
                      <a:pt x="15545" y="3374"/>
                    </a:cubicBezTo>
                    <a:cubicBezTo>
                      <a:pt x="14311" y="2607"/>
                      <a:pt x="13077" y="1873"/>
                      <a:pt x="11809" y="1173"/>
                    </a:cubicBezTo>
                    <a:cubicBezTo>
                      <a:pt x="11275" y="839"/>
                      <a:pt x="10708" y="406"/>
                      <a:pt x="10108" y="172"/>
                    </a:cubicBezTo>
                    <a:cubicBezTo>
                      <a:pt x="9813" y="51"/>
                      <a:pt x="9545" y="1"/>
                      <a:pt x="92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8306763" y="3943774"/>
                <a:ext cx="201725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8564" h="837" extrusionOk="0">
                    <a:moveTo>
                      <a:pt x="733" y="0"/>
                    </a:moveTo>
                    <a:cubicBezTo>
                      <a:pt x="412" y="0"/>
                      <a:pt x="0" y="45"/>
                      <a:pt x="191" y="536"/>
                    </a:cubicBezTo>
                    <a:cubicBezTo>
                      <a:pt x="358" y="836"/>
                      <a:pt x="2693" y="769"/>
                      <a:pt x="3160" y="803"/>
                    </a:cubicBezTo>
                    <a:cubicBezTo>
                      <a:pt x="3330" y="806"/>
                      <a:pt x="3501" y="807"/>
                      <a:pt x="3671" y="807"/>
                    </a:cubicBezTo>
                    <a:cubicBezTo>
                      <a:pt x="4771" y="807"/>
                      <a:pt x="5872" y="750"/>
                      <a:pt x="6973" y="750"/>
                    </a:cubicBezTo>
                    <a:cubicBezTo>
                      <a:pt x="7503" y="750"/>
                      <a:pt x="8034" y="764"/>
                      <a:pt x="8564" y="803"/>
                    </a:cubicBezTo>
                    <a:cubicBezTo>
                      <a:pt x="8531" y="603"/>
                      <a:pt x="8531" y="403"/>
                      <a:pt x="8497" y="202"/>
                    </a:cubicBezTo>
                    <a:cubicBezTo>
                      <a:pt x="7621" y="298"/>
                      <a:pt x="6738" y="340"/>
                      <a:pt x="5858" y="340"/>
                    </a:cubicBezTo>
                    <a:cubicBezTo>
                      <a:pt x="4894" y="340"/>
                      <a:pt x="3935" y="290"/>
                      <a:pt x="2993" y="202"/>
                    </a:cubicBezTo>
                    <a:cubicBezTo>
                      <a:pt x="2460" y="169"/>
                      <a:pt x="1793" y="169"/>
                      <a:pt x="1259" y="2"/>
                    </a:cubicBezTo>
                    <a:lnTo>
                      <a:pt x="925" y="2"/>
                    </a:lnTo>
                    <a:cubicBezTo>
                      <a:pt x="871" y="2"/>
                      <a:pt x="804" y="0"/>
                      <a:pt x="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8640482" y="3799125"/>
                <a:ext cx="148514" cy="141872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6023" extrusionOk="0">
                    <a:moveTo>
                      <a:pt x="2913" y="335"/>
                    </a:moveTo>
                    <a:cubicBezTo>
                      <a:pt x="3073" y="335"/>
                      <a:pt x="3263" y="493"/>
                      <a:pt x="3202" y="706"/>
                    </a:cubicBezTo>
                    <a:cubicBezTo>
                      <a:pt x="3169" y="839"/>
                      <a:pt x="3136" y="940"/>
                      <a:pt x="3202" y="1073"/>
                    </a:cubicBezTo>
                    <a:cubicBezTo>
                      <a:pt x="3636" y="1106"/>
                      <a:pt x="4070" y="1340"/>
                      <a:pt x="4303" y="1773"/>
                    </a:cubicBezTo>
                    <a:cubicBezTo>
                      <a:pt x="4401" y="1896"/>
                      <a:pt x="4283" y="2036"/>
                      <a:pt x="4161" y="2036"/>
                    </a:cubicBezTo>
                    <a:cubicBezTo>
                      <a:pt x="4117" y="2036"/>
                      <a:pt x="4072" y="2018"/>
                      <a:pt x="4036" y="1974"/>
                    </a:cubicBezTo>
                    <a:cubicBezTo>
                      <a:pt x="3821" y="1737"/>
                      <a:pt x="3510" y="1570"/>
                      <a:pt x="3191" y="1570"/>
                    </a:cubicBezTo>
                    <a:cubicBezTo>
                      <a:pt x="3014" y="1570"/>
                      <a:pt x="2835" y="1621"/>
                      <a:pt x="2669" y="1740"/>
                    </a:cubicBezTo>
                    <a:cubicBezTo>
                      <a:pt x="2402" y="1940"/>
                      <a:pt x="2268" y="2140"/>
                      <a:pt x="2402" y="2474"/>
                    </a:cubicBezTo>
                    <a:cubicBezTo>
                      <a:pt x="2535" y="2774"/>
                      <a:pt x="2735" y="2808"/>
                      <a:pt x="3036" y="2941"/>
                    </a:cubicBezTo>
                    <a:cubicBezTo>
                      <a:pt x="3469" y="3108"/>
                      <a:pt x="4136" y="3341"/>
                      <a:pt x="4203" y="3875"/>
                    </a:cubicBezTo>
                    <a:cubicBezTo>
                      <a:pt x="4270" y="4409"/>
                      <a:pt x="3769" y="4709"/>
                      <a:pt x="3202" y="4809"/>
                    </a:cubicBezTo>
                    <a:cubicBezTo>
                      <a:pt x="3202" y="4942"/>
                      <a:pt x="3202" y="5109"/>
                      <a:pt x="3202" y="5243"/>
                    </a:cubicBezTo>
                    <a:cubicBezTo>
                      <a:pt x="3202" y="5409"/>
                      <a:pt x="3069" y="5543"/>
                      <a:pt x="2869" y="5543"/>
                    </a:cubicBezTo>
                    <a:cubicBezTo>
                      <a:pt x="2702" y="5509"/>
                      <a:pt x="2602" y="5343"/>
                      <a:pt x="2635" y="5176"/>
                    </a:cubicBezTo>
                    <a:cubicBezTo>
                      <a:pt x="2669" y="5042"/>
                      <a:pt x="2669" y="4942"/>
                      <a:pt x="2702" y="4842"/>
                    </a:cubicBezTo>
                    <a:cubicBezTo>
                      <a:pt x="2335" y="4809"/>
                      <a:pt x="2001" y="4676"/>
                      <a:pt x="1835" y="4475"/>
                    </a:cubicBezTo>
                    <a:cubicBezTo>
                      <a:pt x="1651" y="4265"/>
                      <a:pt x="1818" y="4014"/>
                      <a:pt x="2028" y="4014"/>
                    </a:cubicBezTo>
                    <a:cubicBezTo>
                      <a:pt x="2085" y="4014"/>
                      <a:pt x="2145" y="4032"/>
                      <a:pt x="2202" y="4075"/>
                    </a:cubicBezTo>
                    <a:cubicBezTo>
                      <a:pt x="2403" y="4216"/>
                      <a:pt x="2580" y="4272"/>
                      <a:pt x="2770" y="4272"/>
                    </a:cubicBezTo>
                    <a:cubicBezTo>
                      <a:pt x="2894" y="4272"/>
                      <a:pt x="3024" y="4248"/>
                      <a:pt x="3169" y="4209"/>
                    </a:cubicBezTo>
                    <a:cubicBezTo>
                      <a:pt x="3469" y="4142"/>
                      <a:pt x="3669" y="4042"/>
                      <a:pt x="3436" y="3708"/>
                    </a:cubicBezTo>
                    <a:cubicBezTo>
                      <a:pt x="3236" y="3441"/>
                      <a:pt x="2535" y="3341"/>
                      <a:pt x="2235" y="3141"/>
                    </a:cubicBezTo>
                    <a:cubicBezTo>
                      <a:pt x="1768" y="2841"/>
                      <a:pt x="1635" y="2407"/>
                      <a:pt x="1868" y="1907"/>
                    </a:cubicBezTo>
                    <a:cubicBezTo>
                      <a:pt x="2035" y="1507"/>
                      <a:pt x="2335" y="1273"/>
                      <a:pt x="2669" y="1140"/>
                    </a:cubicBezTo>
                    <a:cubicBezTo>
                      <a:pt x="2602" y="940"/>
                      <a:pt x="2569" y="739"/>
                      <a:pt x="2635" y="539"/>
                    </a:cubicBezTo>
                    <a:cubicBezTo>
                      <a:pt x="2669" y="406"/>
                      <a:pt x="2735" y="339"/>
                      <a:pt x="2869" y="339"/>
                    </a:cubicBezTo>
                    <a:cubicBezTo>
                      <a:pt x="2883" y="336"/>
                      <a:pt x="2898" y="335"/>
                      <a:pt x="2913" y="335"/>
                    </a:cubicBezTo>
                    <a:close/>
                    <a:moveTo>
                      <a:pt x="3035" y="0"/>
                    </a:moveTo>
                    <a:cubicBezTo>
                      <a:pt x="2968" y="0"/>
                      <a:pt x="2902" y="2"/>
                      <a:pt x="2835" y="6"/>
                    </a:cubicBezTo>
                    <a:cubicBezTo>
                      <a:pt x="2468" y="39"/>
                      <a:pt x="2102" y="106"/>
                      <a:pt x="1768" y="239"/>
                    </a:cubicBezTo>
                    <a:cubicBezTo>
                      <a:pt x="734" y="806"/>
                      <a:pt x="0" y="1840"/>
                      <a:pt x="67" y="3141"/>
                    </a:cubicBezTo>
                    <a:cubicBezTo>
                      <a:pt x="133" y="4709"/>
                      <a:pt x="1368" y="5910"/>
                      <a:pt x="2835" y="6010"/>
                    </a:cubicBezTo>
                    <a:cubicBezTo>
                      <a:pt x="2916" y="6019"/>
                      <a:pt x="2996" y="6023"/>
                      <a:pt x="3077" y="6023"/>
                    </a:cubicBezTo>
                    <a:cubicBezTo>
                      <a:pt x="3299" y="6023"/>
                      <a:pt x="3525" y="5992"/>
                      <a:pt x="3769" y="5943"/>
                    </a:cubicBezTo>
                    <a:cubicBezTo>
                      <a:pt x="5604" y="5509"/>
                      <a:pt x="6305" y="3508"/>
                      <a:pt x="5804" y="1807"/>
                    </a:cubicBezTo>
                    <a:cubicBezTo>
                      <a:pt x="5425" y="574"/>
                      <a:pt x="4237" y="0"/>
                      <a:pt x="3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8432261" y="3704176"/>
                <a:ext cx="40868" cy="23213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985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269"/>
                      <a:pt x="134" y="6572"/>
                      <a:pt x="0" y="9841"/>
                    </a:cubicBezTo>
                    <a:cubicBezTo>
                      <a:pt x="157" y="9850"/>
                      <a:pt x="313" y="9855"/>
                      <a:pt x="469" y="9855"/>
                    </a:cubicBezTo>
                    <a:cubicBezTo>
                      <a:pt x="847" y="9855"/>
                      <a:pt x="1224" y="9831"/>
                      <a:pt x="1602" y="9807"/>
                    </a:cubicBezTo>
                    <a:cubicBezTo>
                      <a:pt x="1635" y="6572"/>
                      <a:pt x="1468" y="3269"/>
                      <a:pt x="1735" y="67"/>
                    </a:cubicBezTo>
                    <a:cubicBezTo>
                      <a:pt x="1168" y="34"/>
                      <a:pt x="567" y="3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8623970" y="3708110"/>
                <a:ext cx="62091" cy="40868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73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1" y="601"/>
                      <a:pt x="134" y="1168"/>
                      <a:pt x="134" y="1735"/>
                    </a:cubicBezTo>
                    <a:cubicBezTo>
                      <a:pt x="968" y="1701"/>
                      <a:pt x="1802" y="1668"/>
                      <a:pt x="2636" y="1668"/>
                    </a:cubicBezTo>
                    <a:cubicBezTo>
                      <a:pt x="2602" y="1134"/>
                      <a:pt x="2602" y="567"/>
                      <a:pt x="2636" y="33"/>
                    </a:cubicBezTo>
                    <a:cubicBezTo>
                      <a:pt x="1768" y="33"/>
                      <a:pt x="868" y="3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8821238" y="3777831"/>
                <a:ext cx="56132" cy="93066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951" extrusionOk="0">
                    <a:moveTo>
                      <a:pt x="1099" y="1"/>
                    </a:moveTo>
                    <a:cubicBezTo>
                      <a:pt x="957" y="1"/>
                      <a:pt x="815" y="92"/>
                      <a:pt x="832" y="276"/>
                    </a:cubicBezTo>
                    <a:cubicBezTo>
                      <a:pt x="832" y="409"/>
                      <a:pt x="832" y="543"/>
                      <a:pt x="865" y="709"/>
                    </a:cubicBezTo>
                    <a:cubicBezTo>
                      <a:pt x="665" y="776"/>
                      <a:pt x="465" y="943"/>
                      <a:pt x="365" y="1176"/>
                    </a:cubicBezTo>
                    <a:cubicBezTo>
                      <a:pt x="198" y="1510"/>
                      <a:pt x="398" y="1877"/>
                      <a:pt x="665" y="2077"/>
                    </a:cubicBezTo>
                    <a:cubicBezTo>
                      <a:pt x="765" y="2144"/>
                      <a:pt x="899" y="2177"/>
                      <a:pt x="999" y="2244"/>
                    </a:cubicBezTo>
                    <a:cubicBezTo>
                      <a:pt x="1232" y="2377"/>
                      <a:pt x="1332" y="2377"/>
                      <a:pt x="1266" y="2677"/>
                    </a:cubicBezTo>
                    <a:cubicBezTo>
                      <a:pt x="1216" y="2875"/>
                      <a:pt x="1149" y="2926"/>
                      <a:pt x="1023" y="2926"/>
                    </a:cubicBezTo>
                    <a:cubicBezTo>
                      <a:pt x="978" y="2926"/>
                      <a:pt x="926" y="2920"/>
                      <a:pt x="865" y="2911"/>
                    </a:cubicBezTo>
                    <a:cubicBezTo>
                      <a:pt x="699" y="2878"/>
                      <a:pt x="565" y="2811"/>
                      <a:pt x="465" y="2711"/>
                    </a:cubicBezTo>
                    <a:cubicBezTo>
                      <a:pt x="424" y="2681"/>
                      <a:pt x="382" y="2669"/>
                      <a:pt x="341" y="2669"/>
                    </a:cubicBezTo>
                    <a:cubicBezTo>
                      <a:pt x="152" y="2669"/>
                      <a:pt x="0" y="2946"/>
                      <a:pt x="165" y="3111"/>
                    </a:cubicBezTo>
                    <a:cubicBezTo>
                      <a:pt x="332" y="3245"/>
                      <a:pt x="599" y="3378"/>
                      <a:pt x="865" y="3411"/>
                    </a:cubicBezTo>
                    <a:cubicBezTo>
                      <a:pt x="865" y="3511"/>
                      <a:pt x="865" y="3578"/>
                      <a:pt x="832" y="3611"/>
                    </a:cubicBezTo>
                    <a:cubicBezTo>
                      <a:pt x="765" y="3778"/>
                      <a:pt x="899" y="3945"/>
                      <a:pt x="1066" y="3945"/>
                    </a:cubicBezTo>
                    <a:cubicBezTo>
                      <a:pt x="1083" y="3949"/>
                      <a:pt x="1100" y="3950"/>
                      <a:pt x="1116" y="3950"/>
                    </a:cubicBezTo>
                    <a:cubicBezTo>
                      <a:pt x="1253" y="3950"/>
                      <a:pt x="1336" y="3831"/>
                      <a:pt x="1366" y="3712"/>
                    </a:cubicBezTo>
                    <a:cubicBezTo>
                      <a:pt x="1366" y="3611"/>
                      <a:pt x="1366" y="3511"/>
                      <a:pt x="1366" y="3411"/>
                    </a:cubicBezTo>
                    <a:cubicBezTo>
                      <a:pt x="1633" y="3345"/>
                      <a:pt x="1866" y="3178"/>
                      <a:pt x="1933" y="2844"/>
                    </a:cubicBezTo>
                    <a:cubicBezTo>
                      <a:pt x="2000" y="2511"/>
                      <a:pt x="1799" y="2177"/>
                      <a:pt x="1533" y="1977"/>
                    </a:cubicBezTo>
                    <a:cubicBezTo>
                      <a:pt x="1332" y="1777"/>
                      <a:pt x="999" y="1777"/>
                      <a:pt x="966" y="1477"/>
                    </a:cubicBezTo>
                    <a:cubicBezTo>
                      <a:pt x="930" y="1208"/>
                      <a:pt x="1115" y="1112"/>
                      <a:pt x="1335" y="1112"/>
                    </a:cubicBezTo>
                    <a:cubicBezTo>
                      <a:pt x="1526" y="1112"/>
                      <a:pt x="1743" y="1184"/>
                      <a:pt x="1866" y="1276"/>
                    </a:cubicBezTo>
                    <a:cubicBezTo>
                      <a:pt x="1917" y="1320"/>
                      <a:pt x="1972" y="1338"/>
                      <a:pt x="2025" y="1338"/>
                    </a:cubicBezTo>
                    <a:cubicBezTo>
                      <a:pt x="2218" y="1338"/>
                      <a:pt x="2383" y="1100"/>
                      <a:pt x="2200" y="943"/>
                    </a:cubicBezTo>
                    <a:cubicBezTo>
                      <a:pt x="1966" y="743"/>
                      <a:pt x="1666" y="609"/>
                      <a:pt x="1332" y="609"/>
                    </a:cubicBezTo>
                    <a:cubicBezTo>
                      <a:pt x="1366" y="476"/>
                      <a:pt x="1366" y="376"/>
                      <a:pt x="1366" y="276"/>
                    </a:cubicBezTo>
                    <a:cubicBezTo>
                      <a:pt x="1383" y="92"/>
                      <a:pt x="1241" y="1"/>
                      <a:pt x="10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8678969" y="3806992"/>
                <a:ext cx="65177" cy="122698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209" extrusionOk="0">
                    <a:moveTo>
                      <a:pt x="1279" y="1"/>
                    </a:moveTo>
                    <a:cubicBezTo>
                      <a:pt x="1264" y="1"/>
                      <a:pt x="1249" y="2"/>
                      <a:pt x="1235" y="5"/>
                    </a:cubicBezTo>
                    <a:cubicBezTo>
                      <a:pt x="1101" y="5"/>
                      <a:pt x="1035" y="72"/>
                      <a:pt x="1001" y="205"/>
                    </a:cubicBezTo>
                    <a:cubicBezTo>
                      <a:pt x="935" y="405"/>
                      <a:pt x="968" y="639"/>
                      <a:pt x="1035" y="806"/>
                    </a:cubicBezTo>
                    <a:cubicBezTo>
                      <a:pt x="701" y="939"/>
                      <a:pt x="401" y="1173"/>
                      <a:pt x="234" y="1573"/>
                    </a:cubicBezTo>
                    <a:cubicBezTo>
                      <a:pt x="1" y="2073"/>
                      <a:pt x="167" y="2507"/>
                      <a:pt x="601" y="2807"/>
                    </a:cubicBezTo>
                    <a:cubicBezTo>
                      <a:pt x="901" y="3007"/>
                      <a:pt x="1602" y="3107"/>
                      <a:pt x="1802" y="3374"/>
                    </a:cubicBezTo>
                    <a:cubicBezTo>
                      <a:pt x="2035" y="3708"/>
                      <a:pt x="1835" y="3808"/>
                      <a:pt x="1535" y="3875"/>
                    </a:cubicBezTo>
                    <a:cubicBezTo>
                      <a:pt x="1394" y="3926"/>
                      <a:pt x="1267" y="3953"/>
                      <a:pt x="1146" y="3953"/>
                    </a:cubicBezTo>
                    <a:cubicBezTo>
                      <a:pt x="953" y="3953"/>
                      <a:pt x="773" y="3885"/>
                      <a:pt x="568" y="3741"/>
                    </a:cubicBezTo>
                    <a:cubicBezTo>
                      <a:pt x="511" y="3698"/>
                      <a:pt x="451" y="3680"/>
                      <a:pt x="394" y="3680"/>
                    </a:cubicBezTo>
                    <a:cubicBezTo>
                      <a:pt x="184" y="3680"/>
                      <a:pt x="17" y="3931"/>
                      <a:pt x="201" y="4141"/>
                    </a:cubicBezTo>
                    <a:cubicBezTo>
                      <a:pt x="367" y="4342"/>
                      <a:pt x="701" y="4475"/>
                      <a:pt x="1068" y="4508"/>
                    </a:cubicBezTo>
                    <a:cubicBezTo>
                      <a:pt x="1035" y="4608"/>
                      <a:pt x="1035" y="4708"/>
                      <a:pt x="1001" y="4842"/>
                    </a:cubicBezTo>
                    <a:cubicBezTo>
                      <a:pt x="935" y="5009"/>
                      <a:pt x="1068" y="5175"/>
                      <a:pt x="1235" y="5209"/>
                    </a:cubicBezTo>
                    <a:cubicBezTo>
                      <a:pt x="1402" y="5209"/>
                      <a:pt x="1568" y="5075"/>
                      <a:pt x="1568" y="4909"/>
                    </a:cubicBezTo>
                    <a:cubicBezTo>
                      <a:pt x="1568" y="4775"/>
                      <a:pt x="1568" y="4642"/>
                      <a:pt x="1568" y="4475"/>
                    </a:cubicBezTo>
                    <a:cubicBezTo>
                      <a:pt x="2135" y="4408"/>
                      <a:pt x="2636" y="4075"/>
                      <a:pt x="2569" y="3541"/>
                    </a:cubicBezTo>
                    <a:cubicBezTo>
                      <a:pt x="2502" y="3007"/>
                      <a:pt x="1835" y="2774"/>
                      <a:pt x="1402" y="2607"/>
                    </a:cubicBezTo>
                    <a:cubicBezTo>
                      <a:pt x="1101" y="2507"/>
                      <a:pt x="901" y="2440"/>
                      <a:pt x="768" y="2140"/>
                    </a:cubicBezTo>
                    <a:cubicBezTo>
                      <a:pt x="634" y="1806"/>
                      <a:pt x="768" y="1606"/>
                      <a:pt x="1035" y="1406"/>
                    </a:cubicBezTo>
                    <a:cubicBezTo>
                      <a:pt x="1201" y="1287"/>
                      <a:pt x="1380" y="1236"/>
                      <a:pt x="1557" y="1236"/>
                    </a:cubicBezTo>
                    <a:cubicBezTo>
                      <a:pt x="1876" y="1236"/>
                      <a:pt x="2187" y="1403"/>
                      <a:pt x="2402" y="1640"/>
                    </a:cubicBezTo>
                    <a:cubicBezTo>
                      <a:pt x="2438" y="1684"/>
                      <a:pt x="2483" y="1702"/>
                      <a:pt x="2527" y="1702"/>
                    </a:cubicBezTo>
                    <a:cubicBezTo>
                      <a:pt x="2649" y="1702"/>
                      <a:pt x="2767" y="1562"/>
                      <a:pt x="2669" y="1439"/>
                    </a:cubicBezTo>
                    <a:cubicBezTo>
                      <a:pt x="2436" y="1006"/>
                      <a:pt x="2002" y="772"/>
                      <a:pt x="1568" y="739"/>
                    </a:cubicBezTo>
                    <a:cubicBezTo>
                      <a:pt x="1502" y="606"/>
                      <a:pt x="1535" y="505"/>
                      <a:pt x="1568" y="372"/>
                    </a:cubicBezTo>
                    <a:cubicBezTo>
                      <a:pt x="1629" y="159"/>
                      <a:pt x="1439" y="1"/>
                      <a:pt x="1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8628681" y="3785534"/>
                <a:ext cx="178382" cy="169808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209" extrusionOk="0">
                    <a:moveTo>
                      <a:pt x="3536" y="577"/>
                    </a:moveTo>
                    <a:cubicBezTo>
                      <a:pt x="4738" y="577"/>
                      <a:pt x="5926" y="1151"/>
                      <a:pt x="6305" y="2384"/>
                    </a:cubicBezTo>
                    <a:cubicBezTo>
                      <a:pt x="6806" y="4085"/>
                      <a:pt x="6105" y="6086"/>
                      <a:pt x="4270" y="6520"/>
                    </a:cubicBezTo>
                    <a:cubicBezTo>
                      <a:pt x="4026" y="6569"/>
                      <a:pt x="3800" y="6600"/>
                      <a:pt x="3578" y="6600"/>
                    </a:cubicBezTo>
                    <a:cubicBezTo>
                      <a:pt x="3497" y="6600"/>
                      <a:pt x="3417" y="6596"/>
                      <a:pt x="3336" y="6587"/>
                    </a:cubicBezTo>
                    <a:cubicBezTo>
                      <a:pt x="1869" y="6487"/>
                      <a:pt x="634" y="5286"/>
                      <a:pt x="568" y="3718"/>
                    </a:cubicBezTo>
                    <a:cubicBezTo>
                      <a:pt x="501" y="2417"/>
                      <a:pt x="1235" y="1383"/>
                      <a:pt x="2269" y="816"/>
                    </a:cubicBezTo>
                    <a:cubicBezTo>
                      <a:pt x="2603" y="683"/>
                      <a:pt x="2969" y="616"/>
                      <a:pt x="3336" y="583"/>
                    </a:cubicBezTo>
                    <a:cubicBezTo>
                      <a:pt x="3403" y="579"/>
                      <a:pt x="3469" y="577"/>
                      <a:pt x="3536" y="577"/>
                    </a:cubicBezTo>
                    <a:close/>
                    <a:moveTo>
                      <a:pt x="3588" y="0"/>
                    </a:moveTo>
                    <a:cubicBezTo>
                      <a:pt x="2558" y="0"/>
                      <a:pt x="1544" y="389"/>
                      <a:pt x="968" y="1216"/>
                    </a:cubicBezTo>
                    <a:cubicBezTo>
                      <a:pt x="401" y="2017"/>
                      <a:pt x="1" y="2951"/>
                      <a:pt x="101" y="3985"/>
                    </a:cubicBezTo>
                    <a:cubicBezTo>
                      <a:pt x="294" y="5858"/>
                      <a:pt x="1829" y="7208"/>
                      <a:pt x="3579" y="7208"/>
                    </a:cubicBezTo>
                    <a:cubicBezTo>
                      <a:pt x="3948" y="7208"/>
                      <a:pt x="4326" y="7148"/>
                      <a:pt x="4704" y="7020"/>
                    </a:cubicBezTo>
                    <a:cubicBezTo>
                      <a:pt x="6872" y="6320"/>
                      <a:pt x="7573" y="3685"/>
                      <a:pt x="6705" y="1750"/>
                    </a:cubicBezTo>
                    <a:cubicBezTo>
                      <a:pt x="6204" y="616"/>
                      <a:pt x="4884" y="0"/>
                      <a:pt x="3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8542213" y="3880765"/>
                <a:ext cx="56155" cy="93042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3950" extrusionOk="0">
                    <a:moveTo>
                      <a:pt x="1103" y="0"/>
                    </a:moveTo>
                    <a:cubicBezTo>
                      <a:pt x="961" y="0"/>
                      <a:pt x="820" y="92"/>
                      <a:pt x="836" y="276"/>
                    </a:cubicBezTo>
                    <a:cubicBezTo>
                      <a:pt x="836" y="409"/>
                      <a:pt x="836" y="542"/>
                      <a:pt x="870" y="709"/>
                    </a:cubicBezTo>
                    <a:cubicBezTo>
                      <a:pt x="670" y="776"/>
                      <a:pt x="469" y="943"/>
                      <a:pt x="369" y="1176"/>
                    </a:cubicBezTo>
                    <a:cubicBezTo>
                      <a:pt x="203" y="1510"/>
                      <a:pt x="403" y="1877"/>
                      <a:pt x="670" y="2077"/>
                    </a:cubicBezTo>
                    <a:cubicBezTo>
                      <a:pt x="770" y="2144"/>
                      <a:pt x="903" y="2177"/>
                      <a:pt x="1003" y="2244"/>
                    </a:cubicBezTo>
                    <a:cubicBezTo>
                      <a:pt x="1237" y="2377"/>
                      <a:pt x="1337" y="2377"/>
                      <a:pt x="1270" y="2677"/>
                    </a:cubicBezTo>
                    <a:cubicBezTo>
                      <a:pt x="1245" y="2874"/>
                      <a:pt x="1184" y="2926"/>
                      <a:pt x="1046" y="2926"/>
                    </a:cubicBezTo>
                    <a:cubicBezTo>
                      <a:pt x="998" y="2926"/>
                      <a:pt x="939" y="2919"/>
                      <a:pt x="870" y="2911"/>
                    </a:cubicBezTo>
                    <a:cubicBezTo>
                      <a:pt x="703" y="2877"/>
                      <a:pt x="569" y="2811"/>
                      <a:pt x="469" y="2711"/>
                    </a:cubicBezTo>
                    <a:cubicBezTo>
                      <a:pt x="432" y="2689"/>
                      <a:pt x="394" y="2680"/>
                      <a:pt x="357" y="2680"/>
                    </a:cubicBezTo>
                    <a:cubicBezTo>
                      <a:pt x="163" y="2680"/>
                      <a:pt x="1" y="2943"/>
                      <a:pt x="169" y="3111"/>
                    </a:cubicBezTo>
                    <a:cubicBezTo>
                      <a:pt x="336" y="3244"/>
                      <a:pt x="603" y="3378"/>
                      <a:pt x="903" y="3444"/>
                    </a:cubicBezTo>
                    <a:cubicBezTo>
                      <a:pt x="870" y="3511"/>
                      <a:pt x="870" y="3578"/>
                      <a:pt x="836" y="3645"/>
                    </a:cubicBezTo>
                    <a:cubicBezTo>
                      <a:pt x="803" y="3778"/>
                      <a:pt x="903" y="3945"/>
                      <a:pt x="1070" y="3945"/>
                    </a:cubicBezTo>
                    <a:cubicBezTo>
                      <a:pt x="1087" y="3948"/>
                      <a:pt x="1104" y="3950"/>
                      <a:pt x="1120" y="3950"/>
                    </a:cubicBezTo>
                    <a:cubicBezTo>
                      <a:pt x="1257" y="3950"/>
                      <a:pt x="1340" y="3831"/>
                      <a:pt x="1370" y="3711"/>
                    </a:cubicBezTo>
                    <a:cubicBezTo>
                      <a:pt x="1370" y="3611"/>
                      <a:pt x="1403" y="3511"/>
                      <a:pt x="1403" y="3411"/>
                    </a:cubicBezTo>
                    <a:cubicBezTo>
                      <a:pt x="1670" y="3344"/>
                      <a:pt x="1870" y="3178"/>
                      <a:pt x="1937" y="2844"/>
                    </a:cubicBezTo>
                    <a:cubicBezTo>
                      <a:pt x="2037" y="2510"/>
                      <a:pt x="1837" y="2177"/>
                      <a:pt x="1570" y="1977"/>
                    </a:cubicBezTo>
                    <a:cubicBezTo>
                      <a:pt x="1337" y="1777"/>
                      <a:pt x="1036" y="1777"/>
                      <a:pt x="970" y="1476"/>
                    </a:cubicBezTo>
                    <a:cubicBezTo>
                      <a:pt x="934" y="1208"/>
                      <a:pt x="1129" y="1112"/>
                      <a:pt x="1353" y="1112"/>
                    </a:cubicBezTo>
                    <a:cubicBezTo>
                      <a:pt x="1547" y="1112"/>
                      <a:pt x="1762" y="1184"/>
                      <a:pt x="1870" y="1276"/>
                    </a:cubicBezTo>
                    <a:cubicBezTo>
                      <a:pt x="1924" y="1322"/>
                      <a:pt x="1983" y="1342"/>
                      <a:pt x="2039" y="1342"/>
                    </a:cubicBezTo>
                    <a:cubicBezTo>
                      <a:pt x="2227" y="1342"/>
                      <a:pt x="2384" y="1123"/>
                      <a:pt x="2204" y="943"/>
                    </a:cubicBezTo>
                    <a:cubicBezTo>
                      <a:pt x="1970" y="743"/>
                      <a:pt x="1670" y="609"/>
                      <a:pt x="1337" y="609"/>
                    </a:cubicBezTo>
                    <a:cubicBezTo>
                      <a:pt x="1370" y="509"/>
                      <a:pt x="1370" y="376"/>
                      <a:pt x="1370" y="276"/>
                    </a:cubicBezTo>
                    <a:cubicBezTo>
                      <a:pt x="1387" y="92"/>
                      <a:pt x="1245" y="0"/>
                      <a:pt x="1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8385105" y="3584330"/>
                <a:ext cx="295474" cy="90922"/>
              </a:xfrm>
              <a:custGeom>
                <a:avLst/>
                <a:gdLst/>
                <a:ahLst/>
                <a:cxnLst/>
                <a:rect l="l" t="t" r="r" b="b"/>
                <a:pathLst>
                  <a:path w="12544" h="3860" extrusionOk="0">
                    <a:moveTo>
                      <a:pt x="6105" y="707"/>
                    </a:moveTo>
                    <a:cubicBezTo>
                      <a:pt x="6794" y="707"/>
                      <a:pt x="7316" y="1074"/>
                      <a:pt x="8007" y="1419"/>
                    </a:cubicBezTo>
                    <a:cubicBezTo>
                      <a:pt x="9208" y="2086"/>
                      <a:pt x="10575" y="2653"/>
                      <a:pt x="11709" y="3454"/>
                    </a:cubicBezTo>
                    <a:cubicBezTo>
                      <a:pt x="9891" y="3470"/>
                      <a:pt x="8082" y="3487"/>
                      <a:pt x="6276" y="3487"/>
                    </a:cubicBezTo>
                    <a:cubicBezTo>
                      <a:pt x="4471" y="3487"/>
                      <a:pt x="2670" y="3470"/>
                      <a:pt x="868" y="3420"/>
                    </a:cubicBezTo>
                    <a:cubicBezTo>
                      <a:pt x="1635" y="2920"/>
                      <a:pt x="2436" y="2420"/>
                      <a:pt x="3237" y="1986"/>
                    </a:cubicBezTo>
                    <a:cubicBezTo>
                      <a:pt x="3303" y="1986"/>
                      <a:pt x="3337" y="1986"/>
                      <a:pt x="3370" y="1953"/>
                    </a:cubicBezTo>
                    <a:cubicBezTo>
                      <a:pt x="3637" y="1819"/>
                      <a:pt x="3937" y="1619"/>
                      <a:pt x="4204" y="1452"/>
                    </a:cubicBezTo>
                    <a:cubicBezTo>
                      <a:pt x="4638" y="1219"/>
                      <a:pt x="5105" y="985"/>
                      <a:pt x="5538" y="785"/>
                    </a:cubicBezTo>
                    <a:cubicBezTo>
                      <a:pt x="5742" y="731"/>
                      <a:pt x="5929" y="707"/>
                      <a:pt x="6105" y="707"/>
                    </a:cubicBezTo>
                    <a:close/>
                    <a:moveTo>
                      <a:pt x="6274" y="1"/>
                    </a:moveTo>
                    <a:cubicBezTo>
                      <a:pt x="6148" y="1"/>
                      <a:pt x="6015" y="26"/>
                      <a:pt x="5872" y="85"/>
                    </a:cubicBezTo>
                    <a:cubicBezTo>
                      <a:pt x="5271" y="318"/>
                      <a:pt x="4638" y="719"/>
                      <a:pt x="4037" y="1119"/>
                    </a:cubicBezTo>
                    <a:cubicBezTo>
                      <a:pt x="2703" y="1786"/>
                      <a:pt x="1402" y="2553"/>
                      <a:pt x="168" y="3454"/>
                    </a:cubicBezTo>
                    <a:cubicBezTo>
                      <a:pt x="1" y="3554"/>
                      <a:pt x="68" y="3787"/>
                      <a:pt x="268" y="3787"/>
                    </a:cubicBezTo>
                    <a:cubicBezTo>
                      <a:pt x="719" y="3784"/>
                      <a:pt x="1170" y="3782"/>
                      <a:pt x="1621" y="3782"/>
                    </a:cubicBezTo>
                    <a:cubicBezTo>
                      <a:pt x="4722" y="3782"/>
                      <a:pt x="7822" y="3860"/>
                      <a:pt x="10923" y="3860"/>
                    </a:cubicBezTo>
                    <a:cubicBezTo>
                      <a:pt x="11374" y="3860"/>
                      <a:pt x="11825" y="3858"/>
                      <a:pt x="12276" y="3854"/>
                    </a:cubicBezTo>
                    <a:cubicBezTo>
                      <a:pt x="12477" y="3854"/>
                      <a:pt x="12543" y="3654"/>
                      <a:pt x="12443" y="3521"/>
                    </a:cubicBezTo>
                    <a:cubicBezTo>
                      <a:pt x="11876" y="2820"/>
                      <a:pt x="11009" y="2453"/>
                      <a:pt x="10242" y="2019"/>
                    </a:cubicBezTo>
                    <a:cubicBezTo>
                      <a:pt x="9274" y="1486"/>
                      <a:pt x="8307" y="952"/>
                      <a:pt x="7340" y="418"/>
                    </a:cubicBezTo>
                    <a:cubicBezTo>
                      <a:pt x="6966" y="219"/>
                      <a:pt x="6648" y="1"/>
                      <a:pt x="6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8283750" y="3700243"/>
                <a:ext cx="633323" cy="299690"/>
              </a:xfrm>
              <a:custGeom>
                <a:avLst/>
                <a:gdLst/>
                <a:ahLst/>
                <a:cxnLst/>
                <a:rect l="l" t="t" r="r" b="b"/>
                <a:pathLst>
                  <a:path w="26887" h="12723" extrusionOk="0">
                    <a:moveTo>
                      <a:pt x="1797" y="10341"/>
                    </a:moveTo>
                    <a:cubicBezTo>
                      <a:pt x="1835" y="10341"/>
                      <a:pt x="1871" y="10341"/>
                      <a:pt x="1902" y="10341"/>
                    </a:cubicBezTo>
                    <a:lnTo>
                      <a:pt x="2236" y="10341"/>
                    </a:lnTo>
                    <a:cubicBezTo>
                      <a:pt x="2770" y="10508"/>
                      <a:pt x="3437" y="10508"/>
                      <a:pt x="3970" y="10575"/>
                    </a:cubicBezTo>
                    <a:cubicBezTo>
                      <a:pt x="4911" y="10644"/>
                      <a:pt x="5871" y="10696"/>
                      <a:pt x="6834" y="10696"/>
                    </a:cubicBezTo>
                    <a:cubicBezTo>
                      <a:pt x="7714" y="10696"/>
                      <a:pt x="8598" y="10653"/>
                      <a:pt x="9474" y="10541"/>
                    </a:cubicBezTo>
                    <a:cubicBezTo>
                      <a:pt x="9508" y="10742"/>
                      <a:pt x="9508" y="10942"/>
                      <a:pt x="9541" y="11142"/>
                    </a:cubicBezTo>
                    <a:cubicBezTo>
                      <a:pt x="9104" y="11118"/>
                      <a:pt x="8667" y="11109"/>
                      <a:pt x="8229" y="11109"/>
                    </a:cubicBezTo>
                    <a:cubicBezTo>
                      <a:pt x="7182" y="11109"/>
                      <a:pt x="6136" y="11158"/>
                      <a:pt x="5089" y="11158"/>
                    </a:cubicBezTo>
                    <a:cubicBezTo>
                      <a:pt x="4771" y="11158"/>
                      <a:pt x="4454" y="11154"/>
                      <a:pt x="4137" y="11142"/>
                    </a:cubicBezTo>
                    <a:cubicBezTo>
                      <a:pt x="3670" y="11108"/>
                      <a:pt x="1335" y="11175"/>
                      <a:pt x="1168" y="10875"/>
                    </a:cubicBezTo>
                    <a:cubicBezTo>
                      <a:pt x="959" y="10368"/>
                      <a:pt x="1472" y="10341"/>
                      <a:pt x="1797" y="10341"/>
                    </a:cubicBezTo>
                    <a:close/>
                    <a:moveTo>
                      <a:pt x="19258" y="2638"/>
                    </a:moveTo>
                    <a:cubicBezTo>
                      <a:pt x="21464" y="2638"/>
                      <a:pt x="23670" y="2721"/>
                      <a:pt x="25886" y="2903"/>
                    </a:cubicBezTo>
                    <a:cubicBezTo>
                      <a:pt x="25919" y="2936"/>
                      <a:pt x="25919" y="3003"/>
                      <a:pt x="25953" y="3103"/>
                    </a:cubicBezTo>
                    <a:cubicBezTo>
                      <a:pt x="26086" y="3403"/>
                      <a:pt x="26019" y="4003"/>
                      <a:pt x="26019" y="4337"/>
                    </a:cubicBezTo>
                    <a:cubicBezTo>
                      <a:pt x="26053" y="4904"/>
                      <a:pt x="26086" y="5438"/>
                      <a:pt x="26086" y="6005"/>
                    </a:cubicBezTo>
                    <a:cubicBezTo>
                      <a:pt x="26120" y="6839"/>
                      <a:pt x="26153" y="7673"/>
                      <a:pt x="26120" y="8507"/>
                    </a:cubicBezTo>
                    <a:cubicBezTo>
                      <a:pt x="26120" y="8974"/>
                      <a:pt x="26086" y="9474"/>
                      <a:pt x="26086" y="9941"/>
                    </a:cubicBezTo>
                    <a:cubicBezTo>
                      <a:pt x="26019" y="10575"/>
                      <a:pt x="26086" y="11075"/>
                      <a:pt x="25586" y="11475"/>
                    </a:cubicBezTo>
                    <a:cubicBezTo>
                      <a:pt x="25226" y="11740"/>
                      <a:pt x="24685" y="11791"/>
                      <a:pt x="24137" y="11791"/>
                    </a:cubicBezTo>
                    <a:cubicBezTo>
                      <a:pt x="23802" y="11791"/>
                      <a:pt x="23464" y="11772"/>
                      <a:pt x="23164" y="11772"/>
                    </a:cubicBezTo>
                    <a:cubicBezTo>
                      <a:pt x="23091" y="11772"/>
                      <a:pt x="23019" y="11773"/>
                      <a:pt x="22951" y="11776"/>
                    </a:cubicBezTo>
                    <a:cubicBezTo>
                      <a:pt x="21983" y="11809"/>
                      <a:pt x="21016" y="11809"/>
                      <a:pt x="20049" y="11842"/>
                    </a:cubicBezTo>
                    <a:cubicBezTo>
                      <a:pt x="18281" y="11876"/>
                      <a:pt x="16479" y="11942"/>
                      <a:pt x="14678" y="11976"/>
                    </a:cubicBezTo>
                    <a:cubicBezTo>
                      <a:pt x="13844" y="11976"/>
                      <a:pt x="13010" y="12009"/>
                      <a:pt x="12176" y="12009"/>
                    </a:cubicBezTo>
                    <a:cubicBezTo>
                      <a:pt x="12009" y="12009"/>
                      <a:pt x="11818" y="12017"/>
                      <a:pt x="11626" y="12017"/>
                    </a:cubicBezTo>
                    <a:cubicBezTo>
                      <a:pt x="11434" y="12017"/>
                      <a:pt x="11242" y="12009"/>
                      <a:pt x="11075" y="11976"/>
                    </a:cubicBezTo>
                    <a:cubicBezTo>
                      <a:pt x="10141" y="11776"/>
                      <a:pt x="10275" y="11209"/>
                      <a:pt x="10175" y="10408"/>
                    </a:cubicBezTo>
                    <a:cubicBezTo>
                      <a:pt x="9941" y="8707"/>
                      <a:pt x="9875" y="6972"/>
                      <a:pt x="9941" y="5271"/>
                    </a:cubicBezTo>
                    <a:cubicBezTo>
                      <a:pt x="9941" y="4871"/>
                      <a:pt x="9975" y="4470"/>
                      <a:pt x="10008" y="4103"/>
                    </a:cubicBezTo>
                    <a:cubicBezTo>
                      <a:pt x="10041" y="3837"/>
                      <a:pt x="10041" y="3670"/>
                      <a:pt x="10175" y="3436"/>
                    </a:cubicBezTo>
                    <a:cubicBezTo>
                      <a:pt x="10408" y="3036"/>
                      <a:pt x="10342" y="3236"/>
                      <a:pt x="10675" y="3069"/>
                    </a:cubicBezTo>
                    <a:cubicBezTo>
                      <a:pt x="11542" y="2769"/>
                      <a:pt x="12777" y="2836"/>
                      <a:pt x="13711" y="2803"/>
                    </a:cubicBezTo>
                    <a:cubicBezTo>
                      <a:pt x="15565" y="2696"/>
                      <a:pt x="17411" y="2638"/>
                      <a:pt x="19258" y="2638"/>
                    </a:cubicBezTo>
                    <a:close/>
                    <a:moveTo>
                      <a:pt x="1569" y="1"/>
                    </a:moveTo>
                    <a:cubicBezTo>
                      <a:pt x="1335" y="1568"/>
                      <a:pt x="1268" y="3169"/>
                      <a:pt x="1202" y="4737"/>
                    </a:cubicBezTo>
                    <a:cubicBezTo>
                      <a:pt x="1168" y="5705"/>
                      <a:pt x="1168" y="6639"/>
                      <a:pt x="1202" y="7606"/>
                    </a:cubicBezTo>
                    <a:cubicBezTo>
                      <a:pt x="1235" y="8206"/>
                      <a:pt x="1135" y="9074"/>
                      <a:pt x="1402" y="9607"/>
                    </a:cubicBezTo>
                    <a:cubicBezTo>
                      <a:pt x="1402" y="9641"/>
                      <a:pt x="1402" y="9674"/>
                      <a:pt x="1435" y="9707"/>
                    </a:cubicBezTo>
                    <a:cubicBezTo>
                      <a:pt x="1035" y="9707"/>
                      <a:pt x="668" y="9808"/>
                      <a:pt x="435" y="10074"/>
                    </a:cubicBezTo>
                    <a:cubicBezTo>
                      <a:pt x="1" y="10541"/>
                      <a:pt x="268" y="11075"/>
                      <a:pt x="801" y="11309"/>
                    </a:cubicBezTo>
                    <a:cubicBezTo>
                      <a:pt x="1486" y="11602"/>
                      <a:pt x="2365" y="11655"/>
                      <a:pt x="3225" y="11655"/>
                    </a:cubicBezTo>
                    <a:cubicBezTo>
                      <a:pt x="3704" y="11655"/>
                      <a:pt x="4178" y="11638"/>
                      <a:pt x="4608" y="11638"/>
                    </a:cubicBezTo>
                    <a:cubicBezTo>
                      <a:pt x="4721" y="11638"/>
                      <a:pt x="4831" y="11639"/>
                      <a:pt x="4938" y="11642"/>
                    </a:cubicBezTo>
                    <a:cubicBezTo>
                      <a:pt x="6103" y="11692"/>
                      <a:pt x="7287" y="11778"/>
                      <a:pt x="8448" y="11778"/>
                    </a:cubicBezTo>
                    <a:cubicBezTo>
                      <a:pt x="8849" y="11778"/>
                      <a:pt x="9247" y="11768"/>
                      <a:pt x="9641" y="11742"/>
                    </a:cubicBezTo>
                    <a:cubicBezTo>
                      <a:pt x="9741" y="12076"/>
                      <a:pt x="9875" y="12376"/>
                      <a:pt x="10275" y="12543"/>
                    </a:cubicBezTo>
                    <a:cubicBezTo>
                      <a:pt x="10638" y="12685"/>
                      <a:pt x="11077" y="12722"/>
                      <a:pt x="11522" y="12722"/>
                    </a:cubicBezTo>
                    <a:cubicBezTo>
                      <a:pt x="12018" y="12722"/>
                      <a:pt x="12522" y="12676"/>
                      <a:pt x="12943" y="12676"/>
                    </a:cubicBezTo>
                    <a:cubicBezTo>
                      <a:pt x="15245" y="12643"/>
                      <a:pt x="17547" y="12543"/>
                      <a:pt x="19882" y="12509"/>
                    </a:cubicBezTo>
                    <a:cubicBezTo>
                      <a:pt x="20949" y="12476"/>
                      <a:pt x="22050" y="12476"/>
                      <a:pt x="23184" y="12443"/>
                    </a:cubicBezTo>
                    <a:cubicBezTo>
                      <a:pt x="23241" y="12440"/>
                      <a:pt x="23300" y="12439"/>
                      <a:pt x="23361" y="12439"/>
                    </a:cubicBezTo>
                    <a:cubicBezTo>
                      <a:pt x="23750" y="12439"/>
                      <a:pt x="24218" y="12481"/>
                      <a:pt x="24676" y="12481"/>
                    </a:cubicBezTo>
                    <a:cubicBezTo>
                      <a:pt x="25162" y="12481"/>
                      <a:pt x="25635" y="12434"/>
                      <a:pt x="25986" y="12243"/>
                    </a:cubicBezTo>
                    <a:cubicBezTo>
                      <a:pt x="26420" y="12009"/>
                      <a:pt x="26587" y="11542"/>
                      <a:pt x="26687" y="11042"/>
                    </a:cubicBezTo>
                    <a:cubicBezTo>
                      <a:pt x="26887" y="9908"/>
                      <a:pt x="26853" y="8640"/>
                      <a:pt x="26853" y="7473"/>
                    </a:cubicBezTo>
                    <a:cubicBezTo>
                      <a:pt x="26887" y="6072"/>
                      <a:pt x="26820" y="4671"/>
                      <a:pt x="26720" y="3303"/>
                    </a:cubicBezTo>
                    <a:cubicBezTo>
                      <a:pt x="26687" y="2736"/>
                      <a:pt x="26687" y="2269"/>
                      <a:pt x="26053" y="2135"/>
                    </a:cubicBezTo>
                    <a:cubicBezTo>
                      <a:pt x="25603" y="2060"/>
                      <a:pt x="25119" y="2037"/>
                      <a:pt x="24626" y="2037"/>
                    </a:cubicBezTo>
                    <a:cubicBezTo>
                      <a:pt x="23804" y="2037"/>
                      <a:pt x="22955" y="2102"/>
                      <a:pt x="22183" y="2102"/>
                    </a:cubicBezTo>
                    <a:cubicBezTo>
                      <a:pt x="21616" y="2102"/>
                      <a:pt x="21049" y="2069"/>
                      <a:pt x="20482" y="2069"/>
                    </a:cubicBezTo>
                    <a:lnTo>
                      <a:pt x="19915" y="2069"/>
                    </a:lnTo>
                    <a:cubicBezTo>
                      <a:pt x="19882" y="1568"/>
                      <a:pt x="19882" y="1068"/>
                      <a:pt x="19782" y="601"/>
                    </a:cubicBezTo>
                    <a:lnTo>
                      <a:pt x="19415" y="568"/>
                    </a:lnTo>
                    <a:cubicBezTo>
                      <a:pt x="19348" y="1035"/>
                      <a:pt x="19348" y="1535"/>
                      <a:pt x="19381" y="2035"/>
                    </a:cubicBezTo>
                    <a:cubicBezTo>
                      <a:pt x="18814" y="2035"/>
                      <a:pt x="18214" y="2002"/>
                      <a:pt x="17647" y="2002"/>
                    </a:cubicBezTo>
                    <a:cubicBezTo>
                      <a:pt x="17613" y="1468"/>
                      <a:pt x="17580" y="901"/>
                      <a:pt x="17513" y="367"/>
                    </a:cubicBezTo>
                    <a:lnTo>
                      <a:pt x="17080" y="367"/>
                    </a:lnTo>
                    <a:cubicBezTo>
                      <a:pt x="17046" y="901"/>
                      <a:pt x="17046" y="1468"/>
                      <a:pt x="17080" y="2002"/>
                    </a:cubicBezTo>
                    <a:cubicBezTo>
                      <a:pt x="16246" y="2002"/>
                      <a:pt x="15412" y="2035"/>
                      <a:pt x="14578" y="2069"/>
                    </a:cubicBezTo>
                    <a:cubicBezTo>
                      <a:pt x="14578" y="1502"/>
                      <a:pt x="14545" y="901"/>
                      <a:pt x="14445" y="334"/>
                    </a:cubicBezTo>
                    <a:lnTo>
                      <a:pt x="14044" y="334"/>
                    </a:lnTo>
                    <a:cubicBezTo>
                      <a:pt x="13978" y="901"/>
                      <a:pt x="13978" y="1502"/>
                      <a:pt x="14011" y="2069"/>
                    </a:cubicBezTo>
                    <a:cubicBezTo>
                      <a:pt x="14011" y="2102"/>
                      <a:pt x="14011" y="2102"/>
                      <a:pt x="14011" y="2102"/>
                    </a:cubicBezTo>
                    <a:cubicBezTo>
                      <a:pt x="13344" y="2135"/>
                      <a:pt x="12643" y="2202"/>
                      <a:pt x="11976" y="2269"/>
                    </a:cubicBezTo>
                    <a:cubicBezTo>
                      <a:pt x="11876" y="2269"/>
                      <a:pt x="11776" y="2302"/>
                      <a:pt x="11676" y="2302"/>
                    </a:cubicBezTo>
                    <a:cubicBezTo>
                      <a:pt x="11643" y="1635"/>
                      <a:pt x="11609" y="968"/>
                      <a:pt x="11542" y="301"/>
                    </a:cubicBezTo>
                    <a:lnTo>
                      <a:pt x="11242" y="301"/>
                    </a:lnTo>
                    <a:cubicBezTo>
                      <a:pt x="11109" y="935"/>
                      <a:pt x="11109" y="1668"/>
                      <a:pt x="11142" y="2336"/>
                    </a:cubicBezTo>
                    <a:cubicBezTo>
                      <a:pt x="10642" y="2369"/>
                      <a:pt x="10141" y="2469"/>
                      <a:pt x="9841" y="2702"/>
                    </a:cubicBezTo>
                    <a:cubicBezTo>
                      <a:pt x="9341" y="3136"/>
                      <a:pt x="9441" y="4070"/>
                      <a:pt x="9408" y="4671"/>
                    </a:cubicBezTo>
                    <a:cubicBezTo>
                      <a:pt x="9274" y="6405"/>
                      <a:pt x="9274" y="8173"/>
                      <a:pt x="9408" y="9908"/>
                    </a:cubicBezTo>
                    <a:cubicBezTo>
                      <a:pt x="9107" y="9941"/>
                      <a:pt x="8807" y="9941"/>
                      <a:pt x="8507" y="9941"/>
                    </a:cubicBezTo>
                    <a:cubicBezTo>
                      <a:pt x="8474" y="6739"/>
                      <a:pt x="8640" y="3436"/>
                      <a:pt x="8374" y="234"/>
                    </a:cubicBezTo>
                    <a:lnTo>
                      <a:pt x="8040" y="201"/>
                    </a:lnTo>
                    <a:cubicBezTo>
                      <a:pt x="7773" y="3436"/>
                      <a:pt x="7940" y="6739"/>
                      <a:pt x="7907" y="9941"/>
                    </a:cubicBezTo>
                    <a:cubicBezTo>
                      <a:pt x="7907" y="9974"/>
                      <a:pt x="7907" y="9974"/>
                      <a:pt x="7907" y="9974"/>
                    </a:cubicBezTo>
                    <a:cubicBezTo>
                      <a:pt x="7373" y="10008"/>
                      <a:pt x="6839" y="10008"/>
                      <a:pt x="6305" y="10008"/>
                    </a:cubicBezTo>
                    <a:cubicBezTo>
                      <a:pt x="6439" y="6739"/>
                      <a:pt x="6405" y="3436"/>
                      <a:pt x="6305" y="167"/>
                    </a:cubicBezTo>
                    <a:lnTo>
                      <a:pt x="5905" y="167"/>
                    </a:lnTo>
                    <a:cubicBezTo>
                      <a:pt x="5872" y="3436"/>
                      <a:pt x="5805" y="6739"/>
                      <a:pt x="5772" y="10008"/>
                    </a:cubicBezTo>
                    <a:lnTo>
                      <a:pt x="5405" y="10008"/>
                    </a:lnTo>
                    <a:cubicBezTo>
                      <a:pt x="5004" y="9974"/>
                      <a:pt x="4604" y="9974"/>
                      <a:pt x="4204" y="9941"/>
                    </a:cubicBezTo>
                    <a:cubicBezTo>
                      <a:pt x="4204" y="9908"/>
                      <a:pt x="4204" y="9908"/>
                      <a:pt x="4204" y="9874"/>
                    </a:cubicBezTo>
                    <a:cubicBezTo>
                      <a:pt x="4037" y="6639"/>
                      <a:pt x="4204" y="3370"/>
                      <a:pt x="3970" y="134"/>
                    </a:cubicBezTo>
                    <a:lnTo>
                      <a:pt x="3537" y="134"/>
                    </a:lnTo>
                    <a:cubicBezTo>
                      <a:pt x="3270" y="3336"/>
                      <a:pt x="3570" y="6639"/>
                      <a:pt x="3637" y="9874"/>
                    </a:cubicBezTo>
                    <a:cubicBezTo>
                      <a:pt x="3537" y="9874"/>
                      <a:pt x="3437" y="9874"/>
                      <a:pt x="3370" y="9841"/>
                    </a:cubicBezTo>
                    <a:cubicBezTo>
                      <a:pt x="2770" y="9808"/>
                      <a:pt x="2603" y="9808"/>
                      <a:pt x="2236" y="9307"/>
                    </a:cubicBezTo>
                    <a:cubicBezTo>
                      <a:pt x="1902" y="8807"/>
                      <a:pt x="1902" y="8607"/>
                      <a:pt x="1902" y="8040"/>
                    </a:cubicBezTo>
                    <a:cubicBezTo>
                      <a:pt x="1769" y="5371"/>
                      <a:pt x="2069" y="2702"/>
                      <a:pt x="2069" y="67"/>
                    </a:cubicBezTo>
                    <a:lnTo>
                      <a:pt x="15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8288484" y="3540778"/>
                <a:ext cx="490297" cy="173624"/>
              </a:xfrm>
              <a:custGeom>
                <a:avLst/>
                <a:gdLst/>
                <a:ahLst/>
                <a:cxnLst/>
                <a:rect l="l" t="t" r="r" b="b"/>
                <a:pathLst>
                  <a:path w="20815" h="7371" extrusionOk="0">
                    <a:moveTo>
                      <a:pt x="10464" y="862"/>
                    </a:moveTo>
                    <a:cubicBezTo>
                      <a:pt x="10723" y="862"/>
                      <a:pt x="11000" y="912"/>
                      <a:pt x="11308" y="1033"/>
                    </a:cubicBezTo>
                    <a:cubicBezTo>
                      <a:pt x="11875" y="1267"/>
                      <a:pt x="12442" y="1700"/>
                      <a:pt x="13009" y="2034"/>
                    </a:cubicBezTo>
                    <a:cubicBezTo>
                      <a:pt x="14244" y="2734"/>
                      <a:pt x="15478" y="3468"/>
                      <a:pt x="16712" y="4235"/>
                    </a:cubicBezTo>
                    <a:cubicBezTo>
                      <a:pt x="17379" y="4636"/>
                      <a:pt x="18046" y="5069"/>
                      <a:pt x="18713" y="5503"/>
                    </a:cubicBezTo>
                    <a:cubicBezTo>
                      <a:pt x="18980" y="5670"/>
                      <a:pt x="19314" y="5837"/>
                      <a:pt x="19514" y="6037"/>
                    </a:cubicBezTo>
                    <a:cubicBezTo>
                      <a:pt x="19948" y="6504"/>
                      <a:pt x="19614" y="6404"/>
                      <a:pt x="19147" y="6437"/>
                    </a:cubicBezTo>
                    <a:cubicBezTo>
                      <a:pt x="17975" y="6462"/>
                      <a:pt x="16808" y="6473"/>
                      <a:pt x="15641" y="6473"/>
                    </a:cubicBezTo>
                    <a:cubicBezTo>
                      <a:pt x="13754" y="6473"/>
                      <a:pt x="11870" y="6445"/>
                      <a:pt x="9974" y="6404"/>
                    </a:cubicBezTo>
                    <a:cubicBezTo>
                      <a:pt x="8439" y="6404"/>
                      <a:pt x="6938" y="6370"/>
                      <a:pt x="5404" y="6337"/>
                    </a:cubicBezTo>
                    <a:cubicBezTo>
                      <a:pt x="5151" y="6331"/>
                      <a:pt x="4894" y="6329"/>
                      <a:pt x="4634" y="6329"/>
                    </a:cubicBezTo>
                    <a:cubicBezTo>
                      <a:pt x="4350" y="6329"/>
                      <a:pt x="4062" y="6331"/>
                      <a:pt x="3773" y="6331"/>
                    </a:cubicBezTo>
                    <a:cubicBezTo>
                      <a:pt x="2895" y="6331"/>
                      <a:pt x="2006" y="6313"/>
                      <a:pt x="1168" y="6170"/>
                    </a:cubicBezTo>
                    <a:cubicBezTo>
                      <a:pt x="3869" y="4402"/>
                      <a:pt x="6605" y="2734"/>
                      <a:pt x="9373" y="1133"/>
                    </a:cubicBezTo>
                    <a:cubicBezTo>
                      <a:pt x="9732" y="974"/>
                      <a:pt x="10079" y="862"/>
                      <a:pt x="10464" y="862"/>
                    </a:cubicBezTo>
                    <a:close/>
                    <a:moveTo>
                      <a:pt x="10521" y="1"/>
                    </a:moveTo>
                    <a:cubicBezTo>
                      <a:pt x="10107" y="1"/>
                      <a:pt x="9760" y="227"/>
                      <a:pt x="9373" y="433"/>
                    </a:cubicBezTo>
                    <a:cubicBezTo>
                      <a:pt x="8306" y="1033"/>
                      <a:pt x="7239" y="1667"/>
                      <a:pt x="6238" y="2367"/>
                    </a:cubicBezTo>
                    <a:cubicBezTo>
                      <a:pt x="4203" y="3535"/>
                      <a:pt x="2202" y="4769"/>
                      <a:pt x="234" y="6070"/>
                    </a:cubicBezTo>
                    <a:cubicBezTo>
                      <a:pt x="0" y="6203"/>
                      <a:pt x="0" y="6570"/>
                      <a:pt x="300" y="6637"/>
                    </a:cubicBezTo>
                    <a:cubicBezTo>
                      <a:pt x="634" y="6704"/>
                      <a:pt x="1001" y="6771"/>
                      <a:pt x="1368" y="6804"/>
                    </a:cubicBezTo>
                    <a:lnTo>
                      <a:pt x="1835" y="6837"/>
                    </a:lnTo>
                    <a:cubicBezTo>
                      <a:pt x="2335" y="6871"/>
                      <a:pt x="2835" y="6904"/>
                      <a:pt x="3336" y="6904"/>
                    </a:cubicBezTo>
                    <a:lnTo>
                      <a:pt x="3769" y="6904"/>
                    </a:lnTo>
                    <a:cubicBezTo>
                      <a:pt x="4403" y="6904"/>
                      <a:pt x="5037" y="6904"/>
                      <a:pt x="5671" y="6937"/>
                    </a:cubicBezTo>
                    <a:lnTo>
                      <a:pt x="6104" y="6937"/>
                    </a:lnTo>
                    <a:cubicBezTo>
                      <a:pt x="6671" y="6971"/>
                      <a:pt x="7272" y="6971"/>
                      <a:pt x="7839" y="7004"/>
                    </a:cubicBezTo>
                    <a:lnTo>
                      <a:pt x="8139" y="7004"/>
                    </a:lnTo>
                    <a:cubicBezTo>
                      <a:pt x="9107" y="7037"/>
                      <a:pt x="10074" y="7071"/>
                      <a:pt x="11008" y="7071"/>
                    </a:cubicBezTo>
                    <a:lnTo>
                      <a:pt x="11308" y="7071"/>
                    </a:lnTo>
                    <a:cubicBezTo>
                      <a:pt x="11508" y="7104"/>
                      <a:pt x="11675" y="7104"/>
                      <a:pt x="11842" y="7104"/>
                    </a:cubicBezTo>
                    <a:cubicBezTo>
                      <a:pt x="12509" y="7104"/>
                      <a:pt x="13176" y="7104"/>
                      <a:pt x="13843" y="7137"/>
                    </a:cubicBezTo>
                    <a:lnTo>
                      <a:pt x="17679" y="7137"/>
                    </a:lnTo>
                    <a:cubicBezTo>
                      <a:pt x="18146" y="7137"/>
                      <a:pt x="18680" y="7171"/>
                      <a:pt x="19214" y="7171"/>
                    </a:cubicBezTo>
                    <a:cubicBezTo>
                      <a:pt x="19214" y="7238"/>
                      <a:pt x="19214" y="7304"/>
                      <a:pt x="19214" y="7338"/>
                    </a:cubicBezTo>
                    <a:lnTo>
                      <a:pt x="19581" y="7371"/>
                    </a:lnTo>
                    <a:cubicBezTo>
                      <a:pt x="19581" y="7304"/>
                      <a:pt x="19581" y="7238"/>
                      <a:pt x="19547" y="7171"/>
                    </a:cubicBezTo>
                    <a:cubicBezTo>
                      <a:pt x="19814" y="7171"/>
                      <a:pt x="20048" y="7137"/>
                      <a:pt x="20248" y="7071"/>
                    </a:cubicBezTo>
                    <a:cubicBezTo>
                      <a:pt x="20581" y="7004"/>
                      <a:pt x="20815" y="6904"/>
                      <a:pt x="20815" y="6504"/>
                    </a:cubicBezTo>
                    <a:cubicBezTo>
                      <a:pt x="20815" y="6070"/>
                      <a:pt x="20348" y="5770"/>
                      <a:pt x="20048" y="5570"/>
                    </a:cubicBezTo>
                    <a:cubicBezTo>
                      <a:pt x="19280" y="5036"/>
                      <a:pt x="18513" y="4536"/>
                      <a:pt x="17746" y="4035"/>
                    </a:cubicBezTo>
                    <a:cubicBezTo>
                      <a:pt x="16212" y="3001"/>
                      <a:pt x="14644" y="2034"/>
                      <a:pt x="13043" y="1167"/>
                    </a:cubicBezTo>
                    <a:cubicBezTo>
                      <a:pt x="12342" y="800"/>
                      <a:pt x="11642" y="299"/>
                      <a:pt x="10908" y="66"/>
                    </a:cubicBezTo>
                    <a:cubicBezTo>
                      <a:pt x="10771" y="20"/>
                      <a:pt x="10643" y="1"/>
                      <a:pt x="105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8822015" y="3777831"/>
                <a:ext cx="56862" cy="93066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3951" extrusionOk="0">
                    <a:moveTo>
                      <a:pt x="1133" y="1"/>
                    </a:moveTo>
                    <a:cubicBezTo>
                      <a:pt x="991" y="1"/>
                      <a:pt x="849" y="92"/>
                      <a:pt x="866" y="276"/>
                    </a:cubicBezTo>
                    <a:cubicBezTo>
                      <a:pt x="866" y="409"/>
                      <a:pt x="866" y="543"/>
                      <a:pt x="899" y="709"/>
                    </a:cubicBezTo>
                    <a:cubicBezTo>
                      <a:pt x="666" y="776"/>
                      <a:pt x="499" y="943"/>
                      <a:pt x="399" y="1176"/>
                    </a:cubicBezTo>
                    <a:cubicBezTo>
                      <a:pt x="232" y="1510"/>
                      <a:pt x="432" y="1844"/>
                      <a:pt x="699" y="2077"/>
                    </a:cubicBezTo>
                    <a:cubicBezTo>
                      <a:pt x="799" y="2144"/>
                      <a:pt x="933" y="2177"/>
                      <a:pt x="1033" y="2244"/>
                    </a:cubicBezTo>
                    <a:cubicBezTo>
                      <a:pt x="1233" y="2377"/>
                      <a:pt x="1366" y="2377"/>
                      <a:pt x="1299" y="2677"/>
                    </a:cubicBezTo>
                    <a:cubicBezTo>
                      <a:pt x="1250" y="2875"/>
                      <a:pt x="1183" y="2926"/>
                      <a:pt x="1043" y="2926"/>
                    </a:cubicBezTo>
                    <a:cubicBezTo>
                      <a:pt x="994" y="2926"/>
                      <a:pt x="936" y="2920"/>
                      <a:pt x="866" y="2911"/>
                    </a:cubicBezTo>
                    <a:cubicBezTo>
                      <a:pt x="732" y="2878"/>
                      <a:pt x="599" y="2811"/>
                      <a:pt x="466" y="2711"/>
                    </a:cubicBezTo>
                    <a:cubicBezTo>
                      <a:pt x="424" y="2681"/>
                      <a:pt x="382" y="2669"/>
                      <a:pt x="341" y="2669"/>
                    </a:cubicBezTo>
                    <a:cubicBezTo>
                      <a:pt x="152" y="2669"/>
                      <a:pt x="1" y="2946"/>
                      <a:pt x="165" y="3111"/>
                    </a:cubicBezTo>
                    <a:cubicBezTo>
                      <a:pt x="365" y="3245"/>
                      <a:pt x="632" y="3378"/>
                      <a:pt x="899" y="3411"/>
                    </a:cubicBezTo>
                    <a:cubicBezTo>
                      <a:pt x="899" y="3478"/>
                      <a:pt x="899" y="3545"/>
                      <a:pt x="866" y="3611"/>
                    </a:cubicBezTo>
                    <a:cubicBezTo>
                      <a:pt x="832" y="3778"/>
                      <a:pt x="933" y="3945"/>
                      <a:pt x="1099" y="3945"/>
                    </a:cubicBezTo>
                    <a:cubicBezTo>
                      <a:pt x="1113" y="3949"/>
                      <a:pt x="1128" y="3950"/>
                      <a:pt x="1141" y="3950"/>
                    </a:cubicBezTo>
                    <a:cubicBezTo>
                      <a:pt x="1259" y="3950"/>
                      <a:pt x="1366" y="3831"/>
                      <a:pt x="1366" y="3712"/>
                    </a:cubicBezTo>
                    <a:cubicBezTo>
                      <a:pt x="1400" y="3611"/>
                      <a:pt x="1400" y="3511"/>
                      <a:pt x="1400" y="3411"/>
                    </a:cubicBezTo>
                    <a:cubicBezTo>
                      <a:pt x="1666" y="3345"/>
                      <a:pt x="1900" y="3178"/>
                      <a:pt x="1967" y="2844"/>
                    </a:cubicBezTo>
                    <a:cubicBezTo>
                      <a:pt x="2033" y="2511"/>
                      <a:pt x="1833" y="2177"/>
                      <a:pt x="1566" y="1977"/>
                    </a:cubicBezTo>
                    <a:cubicBezTo>
                      <a:pt x="1366" y="1777"/>
                      <a:pt x="1033" y="1777"/>
                      <a:pt x="999" y="1477"/>
                    </a:cubicBezTo>
                    <a:cubicBezTo>
                      <a:pt x="963" y="1208"/>
                      <a:pt x="1149" y="1112"/>
                      <a:pt x="1369" y="1112"/>
                    </a:cubicBezTo>
                    <a:cubicBezTo>
                      <a:pt x="1560" y="1112"/>
                      <a:pt x="1776" y="1184"/>
                      <a:pt x="1900" y="1276"/>
                    </a:cubicBezTo>
                    <a:cubicBezTo>
                      <a:pt x="1954" y="1323"/>
                      <a:pt x="2013" y="1342"/>
                      <a:pt x="2069" y="1342"/>
                    </a:cubicBezTo>
                    <a:cubicBezTo>
                      <a:pt x="2257" y="1342"/>
                      <a:pt x="2413" y="1123"/>
                      <a:pt x="2233" y="943"/>
                    </a:cubicBezTo>
                    <a:cubicBezTo>
                      <a:pt x="2000" y="743"/>
                      <a:pt x="1700" y="609"/>
                      <a:pt x="1366" y="609"/>
                    </a:cubicBezTo>
                    <a:cubicBezTo>
                      <a:pt x="1400" y="476"/>
                      <a:pt x="1400" y="376"/>
                      <a:pt x="1400" y="276"/>
                    </a:cubicBezTo>
                    <a:cubicBezTo>
                      <a:pt x="1416" y="92"/>
                      <a:pt x="1274" y="1"/>
                      <a:pt x="11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8680995" y="3806992"/>
                <a:ext cx="64988" cy="122038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5181" extrusionOk="0">
                    <a:moveTo>
                      <a:pt x="1267" y="1"/>
                    </a:moveTo>
                    <a:cubicBezTo>
                      <a:pt x="1250" y="1"/>
                      <a:pt x="1233" y="2"/>
                      <a:pt x="1215" y="5"/>
                    </a:cubicBezTo>
                    <a:cubicBezTo>
                      <a:pt x="1115" y="5"/>
                      <a:pt x="1015" y="72"/>
                      <a:pt x="982" y="205"/>
                    </a:cubicBezTo>
                    <a:cubicBezTo>
                      <a:pt x="949" y="405"/>
                      <a:pt x="949" y="606"/>
                      <a:pt x="1015" y="806"/>
                    </a:cubicBezTo>
                    <a:cubicBezTo>
                      <a:pt x="682" y="939"/>
                      <a:pt x="382" y="1173"/>
                      <a:pt x="215" y="1573"/>
                    </a:cubicBezTo>
                    <a:cubicBezTo>
                      <a:pt x="15" y="2073"/>
                      <a:pt x="148" y="2507"/>
                      <a:pt x="582" y="2807"/>
                    </a:cubicBezTo>
                    <a:cubicBezTo>
                      <a:pt x="882" y="3007"/>
                      <a:pt x="1616" y="3107"/>
                      <a:pt x="1816" y="3374"/>
                    </a:cubicBezTo>
                    <a:cubicBezTo>
                      <a:pt x="2049" y="3708"/>
                      <a:pt x="1816" y="3808"/>
                      <a:pt x="1516" y="3875"/>
                    </a:cubicBezTo>
                    <a:cubicBezTo>
                      <a:pt x="1371" y="3914"/>
                      <a:pt x="1241" y="3938"/>
                      <a:pt x="1119" y="3938"/>
                    </a:cubicBezTo>
                    <a:cubicBezTo>
                      <a:pt x="932" y="3938"/>
                      <a:pt x="763" y="3882"/>
                      <a:pt x="582" y="3741"/>
                    </a:cubicBezTo>
                    <a:cubicBezTo>
                      <a:pt x="522" y="3696"/>
                      <a:pt x="456" y="3676"/>
                      <a:pt x="394" y="3676"/>
                    </a:cubicBezTo>
                    <a:cubicBezTo>
                      <a:pt x="180" y="3676"/>
                      <a:pt x="1" y="3909"/>
                      <a:pt x="181" y="4141"/>
                    </a:cubicBezTo>
                    <a:cubicBezTo>
                      <a:pt x="348" y="4342"/>
                      <a:pt x="682" y="4442"/>
                      <a:pt x="1049" y="4475"/>
                    </a:cubicBezTo>
                    <a:cubicBezTo>
                      <a:pt x="1049" y="4608"/>
                      <a:pt x="1015" y="4708"/>
                      <a:pt x="982" y="4842"/>
                    </a:cubicBezTo>
                    <a:cubicBezTo>
                      <a:pt x="949" y="5009"/>
                      <a:pt x="1049" y="5175"/>
                      <a:pt x="1249" y="5175"/>
                    </a:cubicBezTo>
                    <a:cubicBezTo>
                      <a:pt x="1266" y="5179"/>
                      <a:pt x="1283" y="5181"/>
                      <a:pt x="1300" y="5181"/>
                    </a:cubicBezTo>
                    <a:cubicBezTo>
                      <a:pt x="1442" y="5181"/>
                      <a:pt x="1549" y="5058"/>
                      <a:pt x="1549" y="4909"/>
                    </a:cubicBezTo>
                    <a:cubicBezTo>
                      <a:pt x="1582" y="4775"/>
                      <a:pt x="1582" y="4608"/>
                      <a:pt x="1582" y="4475"/>
                    </a:cubicBezTo>
                    <a:cubicBezTo>
                      <a:pt x="2116" y="4375"/>
                      <a:pt x="2616" y="4075"/>
                      <a:pt x="2550" y="3541"/>
                    </a:cubicBezTo>
                    <a:cubicBezTo>
                      <a:pt x="2483" y="2974"/>
                      <a:pt x="1849" y="2774"/>
                      <a:pt x="1416" y="2607"/>
                    </a:cubicBezTo>
                    <a:cubicBezTo>
                      <a:pt x="1115" y="2474"/>
                      <a:pt x="882" y="2440"/>
                      <a:pt x="748" y="2107"/>
                    </a:cubicBezTo>
                    <a:cubicBezTo>
                      <a:pt x="648" y="1806"/>
                      <a:pt x="748" y="1573"/>
                      <a:pt x="1049" y="1406"/>
                    </a:cubicBezTo>
                    <a:cubicBezTo>
                      <a:pt x="1209" y="1283"/>
                      <a:pt x="1388" y="1228"/>
                      <a:pt x="1568" y="1228"/>
                    </a:cubicBezTo>
                    <a:cubicBezTo>
                      <a:pt x="1874" y="1228"/>
                      <a:pt x="2185" y="1387"/>
                      <a:pt x="2416" y="1640"/>
                    </a:cubicBezTo>
                    <a:cubicBezTo>
                      <a:pt x="2441" y="1673"/>
                      <a:pt x="2477" y="1688"/>
                      <a:pt x="2514" y="1688"/>
                    </a:cubicBezTo>
                    <a:cubicBezTo>
                      <a:pt x="2627" y="1688"/>
                      <a:pt x="2758" y="1556"/>
                      <a:pt x="2683" y="1406"/>
                    </a:cubicBezTo>
                    <a:cubicBezTo>
                      <a:pt x="2416" y="1006"/>
                      <a:pt x="1983" y="772"/>
                      <a:pt x="1549" y="739"/>
                    </a:cubicBezTo>
                    <a:cubicBezTo>
                      <a:pt x="1516" y="606"/>
                      <a:pt x="1516" y="505"/>
                      <a:pt x="1549" y="372"/>
                    </a:cubicBezTo>
                    <a:cubicBezTo>
                      <a:pt x="1641" y="159"/>
                      <a:pt x="1453" y="1"/>
                      <a:pt x="12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8630259" y="3785534"/>
                <a:ext cx="179159" cy="169808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7209" extrusionOk="0">
                    <a:moveTo>
                      <a:pt x="3536" y="577"/>
                    </a:moveTo>
                    <a:cubicBezTo>
                      <a:pt x="4738" y="577"/>
                      <a:pt x="5926" y="1151"/>
                      <a:pt x="6305" y="2384"/>
                    </a:cubicBezTo>
                    <a:cubicBezTo>
                      <a:pt x="6839" y="4085"/>
                      <a:pt x="6105" y="6086"/>
                      <a:pt x="4270" y="6520"/>
                    </a:cubicBezTo>
                    <a:cubicBezTo>
                      <a:pt x="4050" y="6569"/>
                      <a:pt x="3831" y="6600"/>
                      <a:pt x="3598" y="6600"/>
                    </a:cubicBezTo>
                    <a:cubicBezTo>
                      <a:pt x="3512" y="6600"/>
                      <a:pt x="3426" y="6596"/>
                      <a:pt x="3336" y="6587"/>
                    </a:cubicBezTo>
                    <a:cubicBezTo>
                      <a:pt x="1868" y="6487"/>
                      <a:pt x="668" y="5286"/>
                      <a:pt x="567" y="3718"/>
                    </a:cubicBezTo>
                    <a:cubicBezTo>
                      <a:pt x="501" y="2417"/>
                      <a:pt x="1235" y="1383"/>
                      <a:pt x="2269" y="816"/>
                    </a:cubicBezTo>
                    <a:cubicBezTo>
                      <a:pt x="2602" y="683"/>
                      <a:pt x="2969" y="616"/>
                      <a:pt x="3336" y="583"/>
                    </a:cubicBezTo>
                    <a:cubicBezTo>
                      <a:pt x="3403" y="579"/>
                      <a:pt x="3469" y="577"/>
                      <a:pt x="3536" y="577"/>
                    </a:cubicBezTo>
                    <a:close/>
                    <a:moveTo>
                      <a:pt x="3607" y="0"/>
                    </a:moveTo>
                    <a:cubicBezTo>
                      <a:pt x="2585" y="0"/>
                      <a:pt x="1577" y="389"/>
                      <a:pt x="1001" y="1216"/>
                    </a:cubicBezTo>
                    <a:cubicBezTo>
                      <a:pt x="401" y="2017"/>
                      <a:pt x="0" y="2951"/>
                      <a:pt x="100" y="3985"/>
                    </a:cubicBezTo>
                    <a:cubicBezTo>
                      <a:pt x="293" y="5858"/>
                      <a:pt x="1828" y="7208"/>
                      <a:pt x="3579" y="7208"/>
                    </a:cubicBezTo>
                    <a:cubicBezTo>
                      <a:pt x="3948" y="7208"/>
                      <a:pt x="4326" y="7148"/>
                      <a:pt x="4704" y="7020"/>
                    </a:cubicBezTo>
                    <a:cubicBezTo>
                      <a:pt x="6905" y="6320"/>
                      <a:pt x="7606" y="3685"/>
                      <a:pt x="6705" y="1750"/>
                    </a:cubicBezTo>
                    <a:cubicBezTo>
                      <a:pt x="6203" y="616"/>
                      <a:pt x="4894" y="0"/>
                      <a:pt x="36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8543791" y="3880765"/>
                <a:ext cx="56226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979" extrusionOk="0">
                    <a:moveTo>
                      <a:pt x="1103" y="0"/>
                    </a:moveTo>
                    <a:cubicBezTo>
                      <a:pt x="961" y="0"/>
                      <a:pt x="819" y="92"/>
                      <a:pt x="836" y="276"/>
                    </a:cubicBezTo>
                    <a:cubicBezTo>
                      <a:pt x="836" y="409"/>
                      <a:pt x="869" y="542"/>
                      <a:pt x="869" y="709"/>
                    </a:cubicBezTo>
                    <a:cubicBezTo>
                      <a:pt x="669" y="776"/>
                      <a:pt x="502" y="943"/>
                      <a:pt x="369" y="1176"/>
                    </a:cubicBezTo>
                    <a:cubicBezTo>
                      <a:pt x="236" y="1543"/>
                      <a:pt x="402" y="1877"/>
                      <a:pt x="669" y="2077"/>
                    </a:cubicBezTo>
                    <a:cubicBezTo>
                      <a:pt x="769" y="2144"/>
                      <a:pt x="903" y="2177"/>
                      <a:pt x="1003" y="2244"/>
                    </a:cubicBezTo>
                    <a:cubicBezTo>
                      <a:pt x="1236" y="2377"/>
                      <a:pt x="1336" y="2377"/>
                      <a:pt x="1270" y="2677"/>
                    </a:cubicBezTo>
                    <a:cubicBezTo>
                      <a:pt x="1247" y="2881"/>
                      <a:pt x="1194" y="2947"/>
                      <a:pt x="1078" y="2947"/>
                    </a:cubicBezTo>
                    <a:cubicBezTo>
                      <a:pt x="1023" y="2947"/>
                      <a:pt x="955" y="2932"/>
                      <a:pt x="869" y="2911"/>
                    </a:cubicBezTo>
                    <a:cubicBezTo>
                      <a:pt x="703" y="2877"/>
                      <a:pt x="603" y="2811"/>
                      <a:pt x="469" y="2711"/>
                    </a:cubicBezTo>
                    <a:cubicBezTo>
                      <a:pt x="432" y="2689"/>
                      <a:pt x="394" y="2680"/>
                      <a:pt x="357" y="2680"/>
                    </a:cubicBezTo>
                    <a:cubicBezTo>
                      <a:pt x="163" y="2680"/>
                      <a:pt x="1" y="2943"/>
                      <a:pt x="169" y="3111"/>
                    </a:cubicBezTo>
                    <a:cubicBezTo>
                      <a:pt x="336" y="3278"/>
                      <a:pt x="603" y="3378"/>
                      <a:pt x="903" y="3444"/>
                    </a:cubicBezTo>
                    <a:cubicBezTo>
                      <a:pt x="869" y="3511"/>
                      <a:pt x="869" y="3578"/>
                      <a:pt x="836" y="3645"/>
                    </a:cubicBezTo>
                    <a:cubicBezTo>
                      <a:pt x="803" y="3778"/>
                      <a:pt x="903" y="3945"/>
                      <a:pt x="1070" y="3978"/>
                    </a:cubicBezTo>
                    <a:cubicBezTo>
                      <a:pt x="1236" y="3978"/>
                      <a:pt x="1336" y="3878"/>
                      <a:pt x="1370" y="3711"/>
                    </a:cubicBezTo>
                    <a:cubicBezTo>
                      <a:pt x="1370" y="3611"/>
                      <a:pt x="1370" y="3511"/>
                      <a:pt x="1403" y="3444"/>
                    </a:cubicBezTo>
                    <a:cubicBezTo>
                      <a:pt x="1670" y="3378"/>
                      <a:pt x="1870" y="3211"/>
                      <a:pt x="1937" y="2877"/>
                    </a:cubicBezTo>
                    <a:cubicBezTo>
                      <a:pt x="2037" y="2510"/>
                      <a:pt x="1837" y="2177"/>
                      <a:pt x="1570" y="1977"/>
                    </a:cubicBezTo>
                    <a:cubicBezTo>
                      <a:pt x="1336" y="1810"/>
                      <a:pt x="1036" y="1777"/>
                      <a:pt x="969" y="1476"/>
                    </a:cubicBezTo>
                    <a:cubicBezTo>
                      <a:pt x="935" y="1215"/>
                      <a:pt x="1119" y="1117"/>
                      <a:pt x="1336" y="1117"/>
                    </a:cubicBezTo>
                    <a:cubicBezTo>
                      <a:pt x="1534" y="1117"/>
                      <a:pt x="1759" y="1198"/>
                      <a:pt x="1870" y="1310"/>
                    </a:cubicBezTo>
                    <a:cubicBezTo>
                      <a:pt x="1920" y="1353"/>
                      <a:pt x="1975" y="1371"/>
                      <a:pt x="2028" y="1371"/>
                    </a:cubicBezTo>
                    <a:cubicBezTo>
                      <a:pt x="2221" y="1371"/>
                      <a:pt x="2387" y="1126"/>
                      <a:pt x="2204" y="943"/>
                    </a:cubicBezTo>
                    <a:cubicBezTo>
                      <a:pt x="1970" y="743"/>
                      <a:pt x="1670" y="609"/>
                      <a:pt x="1370" y="609"/>
                    </a:cubicBezTo>
                    <a:cubicBezTo>
                      <a:pt x="1370" y="509"/>
                      <a:pt x="1370" y="376"/>
                      <a:pt x="1370" y="276"/>
                    </a:cubicBezTo>
                    <a:cubicBezTo>
                      <a:pt x="1386" y="92"/>
                      <a:pt x="1245" y="0"/>
                      <a:pt x="11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8387484" y="3584330"/>
                <a:ext cx="294649" cy="90922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3860" extrusionOk="0">
                    <a:moveTo>
                      <a:pt x="6088" y="707"/>
                    </a:moveTo>
                    <a:cubicBezTo>
                      <a:pt x="6760" y="707"/>
                      <a:pt x="7282" y="1074"/>
                      <a:pt x="7972" y="1419"/>
                    </a:cubicBezTo>
                    <a:cubicBezTo>
                      <a:pt x="9173" y="2086"/>
                      <a:pt x="10574" y="2653"/>
                      <a:pt x="11675" y="3454"/>
                    </a:cubicBezTo>
                    <a:cubicBezTo>
                      <a:pt x="9874" y="3470"/>
                      <a:pt x="8064" y="3487"/>
                      <a:pt x="6255" y="3487"/>
                    </a:cubicBezTo>
                    <a:cubicBezTo>
                      <a:pt x="4445" y="3487"/>
                      <a:pt x="2635" y="3470"/>
                      <a:pt x="834" y="3420"/>
                    </a:cubicBezTo>
                    <a:cubicBezTo>
                      <a:pt x="1635" y="2920"/>
                      <a:pt x="2435" y="2420"/>
                      <a:pt x="3236" y="1953"/>
                    </a:cubicBezTo>
                    <a:cubicBezTo>
                      <a:pt x="3252" y="1969"/>
                      <a:pt x="3269" y="1978"/>
                      <a:pt x="3290" y="1978"/>
                    </a:cubicBezTo>
                    <a:cubicBezTo>
                      <a:pt x="3311" y="1978"/>
                      <a:pt x="3336" y="1969"/>
                      <a:pt x="3369" y="1953"/>
                    </a:cubicBezTo>
                    <a:cubicBezTo>
                      <a:pt x="3636" y="1819"/>
                      <a:pt x="3903" y="1619"/>
                      <a:pt x="4170" y="1452"/>
                    </a:cubicBezTo>
                    <a:cubicBezTo>
                      <a:pt x="4637" y="1219"/>
                      <a:pt x="5070" y="985"/>
                      <a:pt x="5537" y="785"/>
                    </a:cubicBezTo>
                    <a:cubicBezTo>
                      <a:pt x="5734" y="731"/>
                      <a:pt x="5916" y="707"/>
                      <a:pt x="6088" y="707"/>
                    </a:cubicBezTo>
                    <a:close/>
                    <a:moveTo>
                      <a:pt x="6268" y="1"/>
                    </a:moveTo>
                    <a:cubicBezTo>
                      <a:pt x="6145" y="1"/>
                      <a:pt x="6014" y="26"/>
                      <a:pt x="5871" y="85"/>
                    </a:cubicBezTo>
                    <a:cubicBezTo>
                      <a:pt x="5270" y="318"/>
                      <a:pt x="4603" y="719"/>
                      <a:pt x="4036" y="1119"/>
                    </a:cubicBezTo>
                    <a:cubicBezTo>
                      <a:pt x="2669" y="1786"/>
                      <a:pt x="1368" y="2553"/>
                      <a:pt x="133" y="3454"/>
                    </a:cubicBezTo>
                    <a:cubicBezTo>
                      <a:pt x="0" y="3554"/>
                      <a:pt x="33" y="3787"/>
                      <a:pt x="234" y="3787"/>
                    </a:cubicBezTo>
                    <a:cubicBezTo>
                      <a:pt x="685" y="3784"/>
                      <a:pt x="1136" y="3782"/>
                      <a:pt x="1587" y="3782"/>
                    </a:cubicBezTo>
                    <a:cubicBezTo>
                      <a:pt x="4688" y="3782"/>
                      <a:pt x="7791" y="3860"/>
                      <a:pt x="10912" y="3860"/>
                    </a:cubicBezTo>
                    <a:cubicBezTo>
                      <a:pt x="11366" y="3860"/>
                      <a:pt x="11821" y="3858"/>
                      <a:pt x="12275" y="3854"/>
                    </a:cubicBezTo>
                    <a:cubicBezTo>
                      <a:pt x="12442" y="3854"/>
                      <a:pt x="12509" y="3621"/>
                      <a:pt x="12409" y="3487"/>
                    </a:cubicBezTo>
                    <a:cubicBezTo>
                      <a:pt x="11842" y="2820"/>
                      <a:pt x="10975" y="2453"/>
                      <a:pt x="10207" y="2019"/>
                    </a:cubicBezTo>
                    <a:cubicBezTo>
                      <a:pt x="9240" y="1486"/>
                      <a:pt x="8273" y="952"/>
                      <a:pt x="7305" y="418"/>
                    </a:cubicBezTo>
                    <a:cubicBezTo>
                      <a:pt x="6931" y="219"/>
                      <a:pt x="6632" y="1"/>
                      <a:pt x="62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8285328" y="3701020"/>
                <a:ext cx="633323" cy="299690"/>
              </a:xfrm>
              <a:custGeom>
                <a:avLst/>
                <a:gdLst/>
                <a:ahLst/>
                <a:cxnLst/>
                <a:rect l="l" t="t" r="r" b="b"/>
                <a:pathLst>
                  <a:path w="26887" h="12723" extrusionOk="0">
                    <a:moveTo>
                      <a:pt x="1805" y="10308"/>
                    </a:moveTo>
                    <a:cubicBezTo>
                      <a:pt x="1841" y="10308"/>
                      <a:pt x="1874" y="10308"/>
                      <a:pt x="1902" y="10308"/>
                    </a:cubicBezTo>
                    <a:lnTo>
                      <a:pt x="2236" y="10308"/>
                    </a:lnTo>
                    <a:cubicBezTo>
                      <a:pt x="2769" y="10475"/>
                      <a:pt x="3470" y="10475"/>
                      <a:pt x="3970" y="10508"/>
                    </a:cubicBezTo>
                    <a:cubicBezTo>
                      <a:pt x="4911" y="10596"/>
                      <a:pt x="5880" y="10646"/>
                      <a:pt x="6848" y="10646"/>
                    </a:cubicBezTo>
                    <a:cubicBezTo>
                      <a:pt x="7731" y="10646"/>
                      <a:pt x="8614" y="10604"/>
                      <a:pt x="9474" y="10508"/>
                    </a:cubicBezTo>
                    <a:cubicBezTo>
                      <a:pt x="9507" y="10709"/>
                      <a:pt x="9541" y="10909"/>
                      <a:pt x="9574" y="11109"/>
                    </a:cubicBezTo>
                    <a:cubicBezTo>
                      <a:pt x="9137" y="11085"/>
                      <a:pt x="8698" y="11076"/>
                      <a:pt x="8257" y="11076"/>
                    </a:cubicBezTo>
                    <a:cubicBezTo>
                      <a:pt x="7203" y="11076"/>
                      <a:pt x="6144" y="11125"/>
                      <a:pt x="5091" y="11125"/>
                    </a:cubicBezTo>
                    <a:cubicBezTo>
                      <a:pt x="4772" y="11125"/>
                      <a:pt x="4454" y="11121"/>
                      <a:pt x="4137" y="11109"/>
                    </a:cubicBezTo>
                    <a:cubicBezTo>
                      <a:pt x="4003" y="11109"/>
                      <a:pt x="3718" y="11114"/>
                      <a:pt x="3374" y="11114"/>
                    </a:cubicBezTo>
                    <a:cubicBezTo>
                      <a:pt x="2515" y="11114"/>
                      <a:pt x="1297" y="11080"/>
                      <a:pt x="1201" y="10842"/>
                    </a:cubicBezTo>
                    <a:cubicBezTo>
                      <a:pt x="963" y="10335"/>
                      <a:pt x="1498" y="10308"/>
                      <a:pt x="1805" y="10308"/>
                    </a:cubicBezTo>
                    <a:close/>
                    <a:moveTo>
                      <a:pt x="19257" y="2605"/>
                    </a:moveTo>
                    <a:cubicBezTo>
                      <a:pt x="21464" y="2605"/>
                      <a:pt x="23670" y="2688"/>
                      <a:pt x="25886" y="2870"/>
                    </a:cubicBezTo>
                    <a:cubicBezTo>
                      <a:pt x="25919" y="2903"/>
                      <a:pt x="25952" y="2970"/>
                      <a:pt x="25986" y="3070"/>
                    </a:cubicBezTo>
                    <a:cubicBezTo>
                      <a:pt x="26119" y="3370"/>
                      <a:pt x="26019" y="3970"/>
                      <a:pt x="26053" y="4304"/>
                    </a:cubicBezTo>
                    <a:cubicBezTo>
                      <a:pt x="26053" y="4871"/>
                      <a:pt x="26086" y="5405"/>
                      <a:pt x="26119" y="5972"/>
                    </a:cubicBezTo>
                    <a:cubicBezTo>
                      <a:pt x="26153" y="6806"/>
                      <a:pt x="26153" y="7640"/>
                      <a:pt x="26153" y="8474"/>
                    </a:cubicBezTo>
                    <a:cubicBezTo>
                      <a:pt x="26153" y="8941"/>
                      <a:pt x="26119" y="9441"/>
                      <a:pt x="26086" y="9908"/>
                    </a:cubicBezTo>
                    <a:cubicBezTo>
                      <a:pt x="26053" y="10542"/>
                      <a:pt x="26119" y="11075"/>
                      <a:pt x="25586" y="11442"/>
                    </a:cubicBezTo>
                    <a:cubicBezTo>
                      <a:pt x="25226" y="11707"/>
                      <a:pt x="24684" y="11758"/>
                      <a:pt x="24143" y="11758"/>
                    </a:cubicBezTo>
                    <a:cubicBezTo>
                      <a:pt x="23811" y="11758"/>
                      <a:pt x="23479" y="11739"/>
                      <a:pt x="23189" y="11739"/>
                    </a:cubicBezTo>
                    <a:cubicBezTo>
                      <a:pt x="23118" y="11739"/>
                      <a:pt x="23049" y="11740"/>
                      <a:pt x="22984" y="11743"/>
                    </a:cubicBezTo>
                    <a:cubicBezTo>
                      <a:pt x="22016" y="11776"/>
                      <a:pt x="21049" y="11776"/>
                      <a:pt x="20082" y="11809"/>
                    </a:cubicBezTo>
                    <a:cubicBezTo>
                      <a:pt x="18280" y="11843"/>
                      <a:pt x="16479" y="11909"/>
                      <a:pt x="14711" y="11943"/>
                    </a:cubicBezTo>
                    <a:cubicBezTo>
                      <a:pt x="14044" y="11943"/>
                      <a:pt x="13377" y="11985"/>
                      <a:pt x="12710" y="11985"/>
                    </a:cubicBezTo>
                    <a:cubicBezTo>
                      <a:pt x="12543" y="11985"/>
                      <a:pt x="12376" y="11983"/>
                      <a:pt x="12209" y="11976"/>
                    </a:cubicBezTo>
                    <a:cubicBezTo>
                      <a:pt x="12026" y="11976"/>
                      <a:pt x="11834" y="11984"/>
                      <a:pt x="11642" y="11984"/>
                    </a:cubicBezTo>
                    <a:cubicBezTo>
                      <a:pt x="11450" y="11984"/>
                      <a:pt x="11259" y="11976"/>
                      <a:pt x="11075" y="11943"/>
                    </a:cubicBezTo>
                    <a:cubicBezTo>
                      <a:pt x="10141" y="11743"/>
                      <a:pt x="10275" y="11176"/>
                      <a:pt x="10175" y="10375"/>
                    </a:cubicBezTo>
                    <a:cubicBezTo>
                      <a:pt x="9941" y="8674"/>
                      <a:pt x="9874" y="6939"/>
                      <a:pt x="9941" y="5238"/>
                    </a:cubicBezTo>
                    <a:cubicBezTo>
                      <a:pt x="9974" y="4871"/>
                      <a:pt x="9974" y="4437"/>
                      <a:pt x="10041" y="4070"/>
                    </a:cubicBezTo>
                    <a:cubicBezTo>
                      <a:pt x="10074" y="3804"/>
                      <a:pt x="10041" y="3637"/>
                      <a:pt x="10208" y="3403"/>
                    </a:cubicBezTo>
                    <a:cubicBezTo>
                      <a:pt x="10441" y="3003"/>
                      <a:pt x="10341" y="3203"/>
                      <a:pt x="10708" y="3070"/>
                    </a:cubicBezTo>
                    <a:cubicBezTo>
                      <a:pt x="11576" y="2736"/>
                      <a:pt x="12810" y="2803"/>
                      <a:pt x="13710" y="2770"/>
                    </a:cubicBezTo>
                    <a:cubicBezTo>
                      <a:pt x="15564" y="2663"/>
                      <a:pt x="17411" y="2605"/>
                      <a:pt x="19257" y="2605"/>
                    </a:cubicBezTo>
                    <a:close/>
                    <a:moveTo>
                      <a:pt x="1568" y="1"/>
                    </a:moveTo>
                    <a:cubicBezTo>
                      <a:pt x="1335" y="1569"/>
                      <a:pt x="1268" y="3136"/>
                      <a:pt x="1201" y="4738"/>
                    </a:cubicBezTo>
                    <a:cubicBezTo>
                      <a:pt x="1168" y="5672"/>
                      <a:pt x="1135" y="6639"/>
                      <a:pt x="1201" y="7606"/>
                    </a:cubicBezTo>
                    <a:cubicBezTo>
                      <a:pt x="1201" y="8207"/>
                      <a:pt x="1135" y="9074"/>
                      <a:pt x="1368" y="9608"/>
                    </a:cubicBezTo>
                    <a:cubicBezTo>
                      <a:pt x="1402" y="9641"/>
                      <a:pt x="1402" y="9674"/>
                      <a:pt x="1402" y="9708"/>
                    </a:cubicBezTo>
                    <a:cubicBezTo>
                      <a:pt x="1001" y="9708"/>
                      <a:pt x="634" y="9808"/>
                      <a:pt x="401" y="10075"/>
                    </a:cubicBezTo>
                    <a:cubicBezTo>
                      <a:pt x="1" y="10542"/>
                      <a:pt x="267" y="11075"/>
                      <a:pt x="768" y="11309"/>
                    </a:cubicBezTo>
                    <a:cubicBezTo>
                      <a:pt x="1472" y="11602"/>
                      <a:pt x="2348" y="11655"/>
                      <a:pt x="3208" y="11655"/>
                    </a:cubicBezTo>
                    <a:cubicBezTo>
                      <a:pt x="3688" y="11655"/>
                      <a:pt x="4163" y="11639"/>
                      <a:pt x="4600" y="11639"/>
                    </a:cubicBezTo>
                    <a:cubicBezTo>
                      <a:pt x="4715" y="11639"/>
                      <a:pt x="4828" y="11640"/>
                      <a:pt x="4937" y="11643"/>
                    </a:cubicBezTo>
                    <a:cubicBezTo>
                      <a:pt x="6126" y="11668"/>
                      <a:pt x="7374" y="11774"/>
                      <a:pt x="8589" y="11774"/>
                    </a:cubicBezTo>
                    <a:cubicBezTo>
                      <a:pt x="8943" y="11774"/>
                      <a:pt x="9294" y="11765"/>
                      <a:pt x="9641" y="11743"/>
                    </a:cubicBezTo>
                    <a:cubicBezTo>
                      <a:pt x="9708" y="12076"/>
                      <a:pt x="9874" y="12376"/>
                      <a:pt x="10275" y="12543"/>
                    </a:cubicBezTo>
                    <a:cubicBezTo>
                      <a:pt x="10622" y="12685"/>
                      <a:pt x="11052" y="12723"/>
                      <a:pt x="11494" y="12723"/>
                    </a:cubicBezTo>
                    <a:cubicBezTo>
                      <a:pt x="11984" y="12723"/>
                      <a:pt x="12488" y="12677"/>
                      <a:pt x="12910" y="12677"/>
                    </a:cubicBezTo>
                    <a:cubicBezTo>
                      <a:pt x="15245" y="12610"/>
                      <a:pt x="17546" y="12543"/>
                      <a:pt x="19848" y="12476"/>
                    </a:cubicBezTo>
                    <a:cubicBezTo>
                      <a:pt x="20949" y="12476"/>
                      <a:pt x="22050" y="12443"/>
                      <a:pt x="23184" y="12410"/>
                    </a:cubicBezTo>
                    <a:cubicBezTo>
                      <a:pt x="23602" y="12410"/>
                      <a:pt x="24146" y="12464"/>
                      <a:pt x="24676" y="12464"/>
                    </a:cubicBezTo>
                    <a:cubicBezTo>
                      <a:pt x="25162" y="12464"/>
                      <a:pt x="25635" y="12418"/>
                      <a:pt x="25986" y="12243"/>
                    </a:cubicBezTo>
                    <a:cubicBezTo>
                      <a:pt x="26419" y="11976"/>
                      <a:pt x="26586" y="11509"/>
                      <a:pt x="26686" y="11042"/>
                    </a:cubicBezTo>
                    <a:cubicBezTo>
                      <a:pt x="26886" y="9875"/>
                      <a:pt x="26886" y="8607"/>
                      <a:pt x="26886" y="7440"/>
                    </a:cubicBezTo>
                    <a:cubicBezTo>
                      <a:pt x="26886" y="6039"/>
                      <a:pt x="26820" y="4671"/>
                      <a:pt x="26720" y="3270"/>
                    </a:cubicBezTo>
                    <a:cubicBezTo>
                      <a:pt x="26686" y="2703"/>
                      <a:pt x="26686" y="2236"/>
                      <a:pt x="26053" y="2136"/>
                    </a:cubicBezTo>
                    <a:cubicBezTo>
                      <a:pt x="25595" y="2047"/>
                      <a:pt x="25104" y="2021"/>
                      <a:pt x="24603" y="2021"/>
                    </a:cubicBezTo>
                    <a:cubicBezTo>
                      <a:pt x="23895" y="2021"/>
                      <a:pt x="23166" y="2073"/>
                      <a:pt x="22486" y="2073"/>
                    </a:cubicBezTo>
                    <a:cubicBezTo>
                      <a:pt x="22384" y="2073"/>
                      <a:pt x="22283" y="2072"/>
                      <a:pt x="22183" y="2069"/>
                    </a:cubicBezTo>
                    <a:lnTo>
                      <a:pt x="20482" y="2069"/>
                    </a:lnTo>
                    <a:cubicBezTo>
                      <a:pt x="20282" y="2036"/>
                      <a:pt x="20082" y="2036"/>
                      <a:pt x="19915" y="2036"/>
                    </a:cubicBezTo>
                    <a:cubicBezTo>
                      <a:pt x="19881" y="1569"/>
                      <a:pt x="19881" y="1068"/>
                      <a:pt x="19815" y="568"/>
                    </a:cubicBezTo>
                    <a:lnTo>
                      <a:pt x="19414" y="535"/>
                    </a:lnTo>
                    <a:cubicBezTo>
                      <a:pt x="19348" y="1035"/>
                      <a:pt x="19348" y="1535"/>
                      <a:pt x="19381" y="2002"/>
                    </a:cubicBezTo>
                    <a:cubicBezTo>
                      <a:pt x="18781" y="2002"/>
                      <a:pt x="18214" y="2002"/>
                      <a:pt x="17647" y="1969"/>
                    </a:cubicBezTo>
                    <a:cubicBezTo>
                      <a:pt x="17613" y="1435"/>
                      <a:pt x="17580" y="868"/>
                      <a:pt x="17513" y="334"/>
                    </a:cubicBezTo>
                    <a:lnTo>
                      <a:pt x="17079" y="334"/>
                    </a:lnTo>
                    <a:cubicBezTo>
                      <a:pt x="17046" y="868"/>
                      <a:pt x="17079" y="1435"/>
                      <a:pt x="17079" y="1969"/>
                    </a:cubicBezTo>
                    <a:cubicBezTo>
                      <a:pt x="16246" y="2002"/>
                      <a:pt x="15412" y="2002"/>
                      <a:pt x="14578" y="2036"/>
                    </a:cubicBezTo>
                    <a:cubicBezTo>
                      <a:pt x="14578" y="1469"/>
                      <a:pt x="14544" y="902"/>
                      <a:pt x="14444" y="334"/>
                    </a:cubicBezTo>
                    <a:lnTo>
                      <a:pt x="14044" y="334"/>
                    </a:lnTo>
                    <a:cubicBezTo>
                      <a:pt x="13977" y="902"/>
                      <a:pt x="13977" y="1502"/>
                      <a:pt x="14011" y="2069"/>
                    </a:cubicBezTo>
                    <a:cubicBezTo>
                      <a:pt x="13343" y="2136"/>
                      <a:pt x="12643" y="2169"/>
                      <a:pt x="11976" y="2236"/>
                    </a:cubicBezTo>
                    <a:cubicBezTo>
                      <a:pt x="11876" y="2269"/>
                      <a:pt x="11809" y="2269"/>
                      <a:pt x="11676" y="2269"/>
                    </a:cubicBezTo>
                    <a:cubicBezTo>
                      <a:pt x="11642" y="1602"/>
                      <a:pt x="11609" y="935"/>
                      <a:pt x="11542" y="268"/>
                    </a:cubicBezTo>
                    <a:lnTo>
                      <a:pt x="11242" y="268"/>
                    </a:lnTo>
                    <a:cubicBezTo>
                      <a:pt x="11109" y="935"/>
                      <a:pt x="11109" y="1635"/>
                      <a:pt x="11175" y="2303"/>
                    </a:cubicBezTo>
                    <a:cubicBezTo>
                      <a:pt x="10675" y="2369"/>
                      <a:pt x="10141" y="2436"/>
                      <a:pt x="9841" y="2703"/>
                    </a:cubicBezTo>
                    <a:cubicBezTo>
                      <a:pt x="9341" y="3136"/>
                      <a:pt x="9441" y="4104"/>
                      <a:pt x="9407" y="4671"/>
                    </a:cubicBezTo>
                    <a:cubicBezTo>
                      <a:pt x="9274" y="6405"/>
                      <a:pt x="9241" y="8173"/>
                      <a:pt x="9407" y="9908"/>
                    </a:cubicBezTo>
                    <a:cubicBezTo>
                      <a:pt x="9107" y="9941"/>
                      <a:pt x="8807" y="9941"/>
                      <a:pt x="8507" y="9941"/>
                    </a:cubicBezTo>
                    <a:cubicBezTo>
                      <a:pt x="8473" y="6739"/>
                      <a:pt x="8640" y="3437"/>
                      <a:pt x="8340" y="201"/>
                    </a:cubicBezTo>
                    <a:lnTo>
                      <a:pt x="8040" y="201"/>
                    </a:lnTo>
                    <a:cubicBezTo>
                      <a:pt x="7773" y="3437"/>
                      <a:pt x="7940" y="6739"/>
                      <a:pt x="7906" y="9941"/>
                    </a:cubicBezTo>
                    <a:cubicBezTo>
                      <a:pt x="7906" y="9975"/>
                      <a:pt x="7906" y="9975"/>
                      <a:pt x="7906" y="9975"/>
                    </a:cubicBezTo>
                    <a:cubicBezTo>
                      <a:pt x="7373" y="10008"/>
                      <a:pt x="6839" y="10008"/>
                      <a:pt x="6272" y="10008"/>
                    </a:cubicBezTo>
                    <a:cubicBezTo>
                      <a:pt x="6439" y="6739"/>
                      <a:pt x="6405" y="3437"/>
                      <a:pt x="6305" y="168"/>
                    </a:cubicBezTo>
                    <a:lnTo>
                      <a:pt x="5871" y="168"/>
                    </a:lnTo>
                    <a:cubicBezTo>
                      <a:pt x="5871" y="3437"/>
                      <a:pt x="5771" y="6706"/>
                      <a:pt x="5771" y="10008"/>
                    </a:cubicBezTo>
                    <a:lnTo>
                      <a:pt x="5404" y="10008"/>
                    </a:lnTo>
                    <a:cubicBezTo>
                      <a:pt x="4971" y="9975"/>
                      <a:pt x="4571" y="9941"/>
                      <a:pt x="4170" y="9941"/>
                    </a:cubicBezTo>
                    <a:cubicBezTo>
                      <a:pt x="4170" y="9908"/>
                      <a:pt x="4204" y="9908"/>
                      <a:pt x="4170" y="9875"/>
                    </a:cubicBezTo>
                    <a:cubicBezTo>
                      <a:pt x="4037" y="6639"/>
                      <a:pt x="4204" y="3370"/>
                      <a:pt x="3970" y="134"/>
                    </a:cubicBezTo>
                    <a:lnTo>
                      <a:pt x="3536" y="101"/>
                    </a:lnTo>
                    <a:lnTo>
                      <a:pt x="3536" y="101"/>
                    </a:lnTo>
                    <a:cubicBezTo>
                      <a:pt x="3270" y="3337"/>
                      <a:pt x="3536" y="6639"/>
                      <a:pt x="3603" y="9875"/>
                    </a:cubicBezTo>
                    <a:cubicBezTo>
                      <a:pt x="3536" y="9875"/>
                      <a:pt x="3436" y="9875"/>
                      <a:pt x="3336" y="9841"/>
                    </a:cubicBezTo>
                    <a:cubicBezTo>
                      <a:pt x="2736" y="9775"/>
                      <a:pt x="2569" y="9808"/>
                      <a:pt x="2236" y="9274"/>
                    </a:cubicBezTo>
                    <a:cubicBezTo>
                      <a:pt x="1869" y="8774"/>
                      <a:pt x="1902" y="8607"/>
                      <a:pt x="1869" y="8040"/>
                    </a:cubicBezTo>
                    <a:cubicBezTo>
                      <a:pt x="1735" y="5338"/>
                      <a:pt x="2069" y="2703"/>
                      <a:pt x="2069" y="34"/>
                    </a:cubicBezTo>
                    <a:lnTo>
                      <a:pt x="15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8290840" y="3540778"/>
                <a:ext cx="490297" cy="173624"/>
              </a:xfrm>
              <a:custGeom>
                <a:avLst/>
                <a:gdLst/>
                <a:ahLst/>
                <a:cxnLst/>
                <a:rect l="l" t="t" r="r" b="b"/>
                <a:pathLst>
                  <a:path w="20815" h="7371" extrusionOk="0">
                    <a:moveTo>
                      <a:pt x="10431" y="862"/>
                    </a:moveTo>
                    <a:cubicBezTo>
                      <a:pt x="10690" y="862"/>
                      <a:pt x="10966" y="912"/>
                      <a:pt x="11275" y="1033"/>
                    </a:cubicBezTo>
                    <a:cubicBezTo>
                      <a:pt x="11842" y="1267"/>
                      <a:pt x="12409" y="1700"/>
                      <a:pt x="12976" y="2034"/>
                    </a:cubicBezTo>
                    <a:cubicBezTo>
                      <a:pt x="14210" y="2734"/>
                      <a:pt x="15478" y="3468"/>
                      <a:pt x="16679" y="4235"/>
                    </a:cubicBezTo>
                    <a:cubicBezTo>
                      <a:pt x="17346" y="4636"/>
                      <a:pt x="18013" y="5069"/>
                      <a:pt x="18680" y="5503"/>
                    </a:cubicBezTo>
                    <a:cubicBezTo>
                      <a:pt x="18947" y="5670"/>
                      <a:pt x="19281" y="5837"/>
                      <a:pt x="19481" y="6037"/>
                    </a:cubicBezTo>
                    <a:cubicBezTo>
                      <a:pt x="19914" y="6504"/>
                      <a:pt x="19581" y="6404"/>
                      <a:pt x="19114" y="6437"/>
                    </a:cubicBezTo>
                    <a:cubicBezTo>
                      <a:pt x="17817" y="6465"/>
                      <a:pt x="16526" y="6475"/>
                      <a:pt x="15235" y="6475"/>
                    </a:cubicBezTo>
                    <a:cubicBezTo>
                      <a:pt x="13473" y="6475"/>
                      <a:pt x="11712" y="6456"/>
                      <a:pt x="9941" y="6437"/>
                    </a:cubicBezTo>
                    <a:cubicBezTo>
                      <a:pt x="8439" y="6404"/>
                      <a:pt x="6905" y="6370"/>
                      <a:pt x="5371" y="6337"/>
                    </a:cubicBezTo>
                    <a:cubicBezTo>
                      <a:pt x="5118" y="6331"/>
                      <a:pt x="4861" y="6329"/>
                      <a:pt x="4601" y="6329"/>
                    </a:cubicBezTo>
                    <a:cubicBezTo>
                      <a:pt x="4316" y="6329"/>
                      <a:pt x="4029" y="6331"/>
                      <a:pt x="3739" y="6331"/>
                    </a:cubicBezTo>
                    <a:cubicBezTo>
                      <a:pt x="2862" y="6331"/>
                      <a:pt x="1973" y="6313"/>
                      <a:pt x="1134" y="6170"/>
                    </a:cubicBezTo>
                    <a:cubicBezTo>
                      <a:pt x="3836" y="4402"/>
                      <a:pt x="6571" y="2734"/>
                      <a:pt x="9340" y="1133"/>
                    </a:cubicBezTo>
                    <a:cubicBezTo>
                      <a:pt x="9699" y="974"/>
                      <a:pt x="10046" y="862"/>
                      <a:pt x="10431" y="862"/>
                    </a:cubicBezTo>
                    <a:close/>
                    <a:moveTo>
                      <a:pt x="10506" y="1"/>
                    </a:moveTo>
                    <a:cubicBezTo>
                      <a:pt x="10107" y="1"/>
                      <a:pt x="9760" y="227"/>
                      <a:pt x="9373" y="433"/>
                    </a:cubicBezTo>
                    <a:cubicBezTo>
                      <a:pt x="8306" y="1033"/>
                      <a:pt x="7239" y="1667"/>
                      <a:pt x="6238" y="2367"/>
                    </a:cubicBezTo>
                    <a:cubicBezTo>
                      <a:pt x="4203" y="3535"/>
                      <a:pt x="2168" y="4769"/>
                      <a:pt x="200" y="6070"/>
                    </a:cubicBezTo>
                    <a:cubicBezTo>
                      <a:pt x="0" y="6203"/>
                      <a:pt x="0" y="6570"/>
                      <a:pt x="267" y="6637"/>
                    </a:cubicBezTo>
                    <a:cubicBezTo>
                      <a:pt x="634" y="6704"/>
                      <a:pt x="967" y="6771"/>
                      <a:pt x="1334" y="6804"/>
                    </a:cubicBezTo>
                    <a:lnTo>
                      <a:pt x="1835" y="6837"/>
                    </a:lnTo>
                    <a:cubicBezTo>
                      <a:pt x="2335" y="6871"/>
                      <a:pt x="2835" y="6871"/>
                      <a:pt x="3336" y="6904"/>
                    </a:cubicBezTo>
                    <a:lnTo>
                      <a:pt x="3736" y="6904"/>
                    </a:lnTo>
                    <a:cubicBezTo>
                      <a:pt x="4403" y="6904"/>
                      <a:pt x="5037" y="6904"/>
                      <a:pt x="5671" y="6937"/>
                    </a:cubicBezTo>
                    <a:lnTo>
                      <a:pt x="6071" y="6937"/>
                    </a:lnTo>
                    <a:cubicBezTo>
                      <a:pt x="6672" y="6971"/>
                      <a:pt x="7239" y="6971"/>
                      <a:pt x="7839" y="7004"/>
                    </a:cubicBezTo>
                    <a:lnTo>
                      <a:pt x="8139" y="7004"/>
                    </a:lnTo>
                    <a:cubicBezTo>
                      <a:pt x="9107" y="7037"/>
                      <a:pt x="10041" y="7037"/>
                      <a:pt x="11008" y="7071"/>
                    </a:cubicBezTo>
                    <a:lnTo>
                      <a:pt x="11308" y="7071"/>
                    </a:lnTo>
                    <a:cubicBezTo>
                      <a:pt x="11475" y="7071"/>
                      <a:pt x="11642" y="7104"/>
                      <a:pt x="11842" y="7104"/>
                    </a:cubicBezTo>
                    <a:cubicBezTo>
                      <a:pt x="12509" y="7104"/>
                      <a:pt x="13176" y="7104"/>
                      <a:pt x="13843" y="7137"/>
                    </a:cubicBezTo>
                    <a:lnTo>
                      <a:pt x="17646" y="7137"/>
                    </a:lnTo>
                    <a:cubicBezTo>
                      <a:pt x="18113" y="7137"/>
                      <a:pt x="18680" y="7171"/>
                      <a:pt x="19214" y="7171"/>
                    </a:cubicBezTo>
                    <a:cubicBezTo>
                      <a:pt x="19214" y="7238"/>
                      <a:pt x="19180" y="7271"/>
                      <a:pt x="19180" y="7338"/>
                    </a:cubicBezTo>
                    <a:lnTo>
                      <a:pt x="19581" y="7371"/>
                    </a:lnTo>
                    <a:cubicBezTo>
                      <a:pt x="19581" y="7304"/>
                      <a:pt x="19547" y="7238"/>
                      <a:pt x="19547" y="7171"/>
                    </a:cubicBezTo>
                    <a:cubicBezTo>
                      <a:pt x="19781" y="7171"/>
                      <a:pt x="20014" y="7137"/>
                      <a:pt x="20248" y="7071"/>
                    </a:cubicBezTo>
                    <a:cubicBezTo>
                      <a:pt x="20548" y="7004"/>
                      <a:pt x="20815" y="6904"/>
                      <a:pt x="20815" y="6504"/>
                    </a:cubicBezTo>
                    <a:cubicBezTo>
                      <a:pt x="20815" y="6070"/>
                      <a:pt x="20315" y="5770"/>
                      <a:pt x="20014" y="5570"/>
                    </a:cubicBezTo>
                    <a:cubicBezTo>
                      <a:pt x="19281" y="5036"/>
                      <a:pt x="18513" y="4536"/>
                      <a:pt x="17746" y="4035"/>
                    </a:cubicBezTo>
                    <a:cubicBezTo>
                      <a:pt x="16178" y="3035"/>
                      <a:pt x="14644" y="2034"/>
                      <a:pt x="13009" y="1167"/>
                    </a:cubicBezTo>
                    <a:cubicBezTo>
                      <a:pt x="12342" y="800"/>
                      <a:pt x="11608" y="299"/>
                      <a:pt x="10875" y="66"/>
                    </a:cubicBezTo>
                    <a:cubicBezTo>
                      <a:pt x="10745" y="20"/>
                      <a:pt x="10623" y="1"/>
                      <a:pt x="105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22ED3AD-E19F-112F-C2B4-C4EFFED31FFB}"/>
              </a:ext>
            </a:extLst>
          </p:cNvPr>
          <p:cNvGrpSpPr/>
          <p:nvPr/>
        </p:nvGrpSpPr>
        <p:grpSpPr>
          <a:xfrm>
            <a:off x="1397524" y="1644976"/>
            <a:ext cx="2105059" cy="874848"/>
            <a:chOff x="1397524" y="1644976"/>
            <a:chExt cx="2105059" cy="874848"/>
          </a:xfrm>
        </p:grpSpPr>
        <p:sp>
          <p:nvSpPr>
            <p:cNvPr id="1211" name="Google Shape;1211;p44"/>
            <p:cNvSpPr txBox="1"/>
            <p:nvPr/>
          </p:nvSpPr>
          <p:spPr>
            <a:xfrm>
              <a:off x="1397524" y="1644976"/>
              <a:ext cx="2105059" cy="325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Engajamento</a:t>
              </a:r>
              <a:endParaRPr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13;p44">
              <a:extLst>
                <a:ext uri="{FF2B5EF4-FFF2-40B4-BE49-F238E27FC236}">
                  <a16:creationId xmlns:a16="http://schemas.microsoft.com/office/drawing/2014/main" id="{19B53D87-8285-7970-2A20-F4C880188DEC}"/>
                </a:ext>
              </a:extLst>
            </p:cNvPr>
            <p:cNvSpPr txBox="1"/>
            <p:nvPr/>
          </p:nvSpPr>
          <p:spPr>
            <a:xfrm>
              <a:off x="1401593" y="1863017"/>
              <a:ext cx="1789200" cy="656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Entregar cenários práticos que simulam a construção de produtos de dados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86F04F8-122E-07BD-40BC-A2A4AA77087D}"/>
              </a:ext>
            </a:extLst>
          </p:cNvPr>
          <p:cNvGrpSpPr/>
          <p:nvPr/>
        </p:nvGrpSpPr>
        <p:grpSpPr>
          <a:xfrm>
            <a:off x="5935983" y="1634311"/>
            <a:ext cx="1793269" cy="874848"/>
            <a:chOff x="5935983" y="1634311"/>
            <a:chExt cx="1793269" cy="874848"/>
          </a:xfrm>
        </p:grpSpPr>
        <p:sp>
          <p:nvSpPr>
            <p:cNvPr id="125" name="Google Shape;1211;p44">
              <a:extLst>
                <a:ext uri="{FF2B5EF4-FFF2-40B4-BE49-F238E27FC236}">
                  <a16:creationId xmlns:a16="http://schemas.microsoft.com/office/drawing/2014/main" id="{5E93352A-71EF-2616-861B-4AFA35828032}"/>
                </a:ext>
              </a:extLst>
            </p:cNvPr>
            <p:cNvSpPr txBox="1"/>
            <p:nvPr/>
          </p:nvSpPr>
          <p:spPr>
            <a:xfrm>
              <a:off x="5935983" y="1634311"/>
              <a:ext cx="1771161" cy="325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Níveis de experiência</a:t>
              </a:r>
              <a:endParaRPr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13;p44">
              <a:extLst>
                <a:ext uri="{FF2B5EF4-FFF2-40B4-BE49-F238E27FC236}">
                  <a16:creationId xmlns:a16="http://schemas.microsoft.com/office/drawing/2014/main" id="{5840D6FF-C23B-C1ED-454B-D0481BD46C43}"/>
                </a:ext>
              </a:extLst>
            </p:cNvPr>
            <p:cNvSpPr txBox="1"/>
            <p:nvPr/>
          </p:nvSpPr>
          <p:spPr>
            <a:xfrm>
              <a:off x="5940052" y="1852352"/>
              <a:ext cx="1789200" cy="656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Garantir que diferentes espectros de conhecimento sejam atingidos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D19DF6C-0749-D779-96EB-80CC3BAD8746}"/>
              </a:ext>
            </a:extLst>
          </p:cNvPr>
          <p:cNvGrpSpPr/>
          <p:nvPr/>
        </p:nvGrpSpPr>
        <p:grpSpPr>
          <a:xfrm>
            <a:off x="1405944" y="2612215"/>
            <a:ext cx="2105059" cy="874848"/>
            <a:chOff x="1405944" y="2612215"/>
            <a:chExt cx="2105059" cy="874848"/>
          </a:xfrm>
        </p:grpSpPr>
        <p:sp>
          <p:nvSpPr>
            <p:cNvPr id="127" name="Google Shape;1211;p44">
              <a:extLst>
                <a:ext uri="{FF2B5EF4-FFF2-40B4-BE49-F238E27FC236}">
                  <a16:creationId xmlns:a16="http://schemas.microsoft.com/office/drawing/2014/main" id="{14018079-FD09-A3C3-40E8-EF87D7F752E0}"/>
                </a:ext>
              </a:extLst>
            </p:cNvPr>
            <p:cNvSpPr txBox="1"/>
            <p:nvPr/>
          </p:nvSpPr>
          <p:spPr>
            <a:xfrm>
              <a:off x="1405944" y="2612215"/>
              <a:ext cx="2105059" cy="325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Produto escalável</a:t>
              </a:r>
              <a:endParaRPr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13;p44">
              <a:extLst>
                <a:ext uri="{FF2B5EF4-FFF2-40B4-BE49-F238E27FC236}">
                  <a16:creationId xmlns:a16="http://schemas.microsoft.com/office/drawing/2014/main" id="{728BC63B-3DEF-6143-CD60-3F44654D37DB}"/>
                </a:ext>
              </a:extLst>
            </p:cNvPr>
            <p:cNvSpPr txBox="1"/>
            <p:nvPr/>
          </p:nvSpPr>
          <p:spPr>
            <a:xfrm>
              <a:off x="1410012" y="2830256"/>
              <a:ext cx="1840517" cy="656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Disponibilizar um produto capaz de crescer de forma sustentável conforme a demanda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8F9D327-D7F4-4077-1860-BE6D8A6997A6}"/>
              </a:ext>
            </a:extLst>
          </p:cNvPr>
          <p:cNvGrpSpPr/>
          <p:nvPr/>
        </p:nvGrpSpPr>
        <p:grpSpPr>
          <a:xfrm>
            <a:off x="5778861" y="2640542"/>
            <a:ext cx="1936111" cy="861035"/>
            <a:chOff x="5778861" y="2640542"/>
            <a:chExt cx="1936111" cy="861035"/>
          </a:xfrm>
        </p:grpSpPr>
        <p:sp>
          <p:nvSpPr>
            <p:cNvPr id="135" name="Google Shape;1211;p44">
              <a:extLst>
                <a:ext uri="{FF2B5EF4-FFF2-40B4-BE49-F238E27FC236}">
                  <a16:creationId xmlns:a16="http://schemas.microsoft.com/office/drawing/2014/main" id="{5B4A6DFB-206B-A892-00F0-0C3EE4FB0121}"/>
                </a:ext>
              </a:extLst>
            </p:cNvPr>
            <p:cNvSpPr txBox="1"/>
            <p:nvPr/>
          </p:nvSpPr>
          <p:spPr>
            <a:xfrm>
              <a:off x="6043699" y="2640542"/>
              <a:ext cx="1671273" cy="325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Produto </a:t>
              </a:r>
              <a:r>
                <a:rPr lang="en" sz="1200" b="1" i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self service</a:t>
              </a:r>
              <a:endParaRPr sz="12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213;p44">
              <a:extLst>
                <a:ext uri="{FF2B5EF4-FFF2-40B4-BE49-F238E27FC236}">
                  <a16:creationId xmlns:a16="http://schemas.microsoft.com/office/drawing/2014/main" id="{BDD324CF-47B0-1D66-6677-2C2D7FB2DBBE}"/>
                </a:ext>
              </a:extLst>
            </p:cNvPr>
            <p:cNvSpPr txBox="1"/>
            <p:nvPr/>
          </p:nvSpPr>
          <p:spPr>
            <a:xfrm>
              <a:off x="5778861" y="2844770"/>
              <a:ext cx="1936111" cy="656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Fornecer um fluxo onde os usuários consigam usufruir do produto de forma autônoma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4F616DF-96EC-5C3A-A330-BE4E51C22F8C}"/>
              </a:ext>
            </a:extLst>
          </p:cNvPr>
          <p:cNvGrpSpPr/>
          <p:nvPr/>
        </p:nvGrpSpPr>
        <p:grpSpPr>
          <a:xfrm>
            <a:off x="5608679" y="3615521"/>
            <a:ext cx="2105059" cy="861035"/>
            <a:chOff x="5608679" y="3615521"/>
            <a:chExt cx="2105059" cy="861035"/>
          </a:xfrm>
        </p:grpSpPr>
        <p:sp>
          <p:nvSpPr>
            <p:cNvPr id="137" name="Google Shape;1211;p44">
              <a:extLst>
                <a:ext uri="{FF2B5EF4-FFF2-40B4-BE49-F238E27FC236}">
                  <a16:creationId xmlns:a16="http://schemas.microsoft.com/office/drawing/2014/main" id="{D1B19B15-40EB-8F76-D685-52BEA0375EC7}"/>
                </a:ext>
              </a:extLst>
            </p:cNvPr>
            <p:cNvSpPr txBox="1"/>
            <p:nvPr/>
          </p:nvSpPr>
          <p:spPr>
            <a:xfrm>
              <a:off x="5608679" y="3615521"/>
              <a:ext cx="2105059" cy="325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Aceleração</a:t>
              </a:r>
              <a:endParaRPr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213;p44">
              <a:extLst>
                <a:ext uri="{FF2B5EF4-FFF2-40B4-BE49-F238E27FC236}">
                  <a16:creationId xmlns:a16="http://schemas.microsoft.com/office/drawing/2014/main" id="{686DEC8F-E0C0-A404-374A-F37B0D097F7F}"/>
                </a:ext>
              </a:extLst>
            </p:cNvPr>
            <p:cNvSpPr txBox="1"/>
            <p:nvPr/>
          </p:nvSpPr>
          <p:spPr>
            <a:xfrm>
              <a:off x="5924538" y="3819749"/>
              <a:ext cx="1789200" cy="656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Idealizar cenários que estejam próximos às necessidades de construção de produtos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DC1E2D0-917A-5463-5BB0-2CB742C50E01}"/>
              </a:ext>
            </a:extLst>
          </p:cNvPr>
          <p:cNvGrpSpPr/>
          <p:nvPr/>
        </p:nvGrpSpPr>
        <p:grpSpPr>
          <a:xfrm>
            <a:off x="1411851" y="3624248"/>
            <a:ext cx="1789200" cy="861035"/>
            <a:chOff x="1411851" y="3624248"/>
            <a:chExt cx="1789200" cy="861035"/>
          </a:xfrm>
        </p:grpSpPr>
        <p:sp>
          <p:nvSpPr>
            <p:cNvPr id="139" name="Google Shape;1211;p44">
              <a:extLst>
                <a:ext uri="{FF2B5EF4-FFF2-40B4-BE49-F238E27FC236}">
                  <a16:creationId xmlns:a16="http://schemas.microsoft.com/office/drawing/2014/main" id="{B9C3AA23-126E-8469-3D56-8643904ED20D}"/>
                </a:ext>
              </a:extLst>
            </p:cNvPr>
            <p:cNvSpPr txBox="1"/>
            <p:nvPr/>
          </p:nvSpPr>
          <p:spPr>
            <a:xfrm>
              <a:off x="1411851" y="3624248"/>
              <a:ext cx="1789200" cy="325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Infra de capacitação</a:t>
              </a:r>
              <a:endParaRPr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213;p44">
              <a:extLst>
                <a:ext uri="{FF2B5EF4-FFF2-40B4-BE49-F238E27FC236}">
                  <a16:creationId xmlns:a16="http://schemas.microsoft.com/office/drawing/2014/main" id="{0333CD38-E452-5FC4-A245-D9485A5F2AAA}"/>
                </a:ext>
              </a:extLst>
            </p:cNvPr>
            <p:cNvSpPr txBox="1"/>
            <p:nvPr/>
          </p:nvSpPr>
          <p:spPr>
            <a:xfrm>
              <a:off x="1411851" y="3828476"/>
              <a:ext cx="1789200" cy="656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Implantar serviços e arquiteturas direto na conta produto AWS utilizando o conceito de IaC 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8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" grpId="0" animBg="1"/>
      <p:bldP spid="1104" grpId="0" animBg="1"/>
      <p:bldP spid="1105" grpId="0" animBg="1"/>
      <p:bldP spid="1106" grpId="0" animBg="1"/>
      <p:bldP spid="1107" grpId="0" animBg="1"/>
      <p:bldP spid="1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7"/>
          <p:cNvSpPr/>
          <p:nvPr/>
        </p:nvSpPr>
        <p:spPr>
          <a:xfrm>
            <a:off x="2766988" y="1733061"/>
            <a:ext cx="2584800" cy="716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228600" rIns="91425" bIns="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47"/>
          <p:cNvSpPr/>
          <p:nvPr/>
        </p:nvSpPr>
        <p:spPr>
          <a:xfrm>
            <a:off x="2766988" y="2798308"/>
            <a:ext cx="2584800" cy="71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228600" rIns="91425" bIns="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47"/>
          <p:cNvSpPr/>
          <p:nvPr/>
        </p:nvSpPr>
        <p:spPr>
          <a:xfrm>
            <a:off x="2195321" y="3775031"/>
            <a:ext cx="2584800" cy="71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228600" rIns="91425" bIns="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validação da ideia</a:t>
            </a:r>
            <a:endParaRPr dirty="0"/>
          </a:p>
        </p:txBody>
      </p:sp>
      <p:sp>
        <p:nvSpPr>
          <p:cNvPr id="1390" name="Google Shape;1390;p47"/>
          <p:cNvSpPr/>
          <p:nvPr/>
        </p:nvSpPr>
        <p:spPr>
          <a:xfrm>
            <a:off x="2729161" y="1813553"/>
            <a:ext cx="196424" cy="159909"/>
          </a:xfrm>
          <a:custGeom>
            <a:avLst/>
            <a:gdLst/>
            <a:ahLst/>
            <a:cxnLst/>
            <a:rect l="l" t="t" r="r" b="b"/>
            <a:pathLst>
              <a:path w="7773" h="6328" extrusionOk="0">
                <a:moveTo>
                  <a:pt x="5587" y="1"/>
                </a:moveTo>
                <a:cubicBezTo>
                  <a:pt x="4628" y="1"/>
                  <a:pt x="3419" y="494"/>
                  <a:pt x="2369" y="1397"/>
                </a:cubicBezTo>
                <a:cubicBezTo>
                  <a:pt x="701" y="2865"/>
                  <a:pt x="1" y="4833"/>
                  <a:pt x="835" y="5800"/>
                </a:cubicBezTo>
                <a:cubicBezTo>
                  <a:pt x="1142" y="6157"/>
                  <a:pt x="1612" y="6328"/>
                  <a:pt x="2169" y="6328"/>
                </a:cubicBezTo>
                <a:cubicBezTo>
                  <a:pt x="3123" y="6328"/>
                  <a:pt x="4330" y="5826"/>
                  <a:pt x="5404" y="4900"/>
                </a:cubicBezTo>
                <a:cubicBezTo>
                  <a:pt x="7072" y="3465"/>
                  <a:pt x="7773" y="1497"/>
                  <a:pt x="6939" y="530"/>
                </a:cubicBezTo>
                <a:cubicBezTo>
                  <a:pt x="6630" y="172"/>
                  <a:pt x="6152" y="1"/>
                  <a:pt x="5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47"/>
          <p:cNvSpPr/>
          <p:nvPr/>
        </p:nvSpPr>
        <p:spPr>
          <a:xfrm>
            <a:off x="2709777" y="2873006"/>
            <a:ext cx="196424" cy="159302"/>
          </a:xfrm>
          <a:custGeom>
            <a:avLst/>
            <a:gdLst/>
            <a:ahLst/>
            <a:cxnLst/>
            <a:rect l="l" t="t" r="r" b="b"/>
            <a:pathLst>
              <a:path w="7773" h="6304" extrusionOk="0">
                <a:moveTo>
                  <a:pt x="5544" y="0"/>
                </a:moveTo>
                <a:cubicBezTo>
                  <a:pt x="4598" y="0"/>
                  <a:pt x="3412" y="488"/>
                  <a:pt x="2369" y="1405"/>
                </a:cubicBezTo>
                <a:cubicBezTo>
                  <a:pt x="668" y="2840"/>
                  <a:pt x="0" y="4808"/>
                  <a:pt x="834" y="5775"/>
                </a:cubicBezTo>
                <a:cubicBezTo>
                  <a:pt x="1143" y="6133"/>
                  <a:pt x="1617" y="6304"/>
                  <a:pt x="2177" y="6304"/>
                </a:cubicBezTo>
                <a:cubicBezTo>
                  <a:pt x="3130" y="6304"/>
                  <a:pt x="4333" y="5811"/>
                  <a:pt x="5404" y="4908"/>
                </a:cubicBezTo>
                <a:cubicBezTo>
                  <a:pt x="7072" y="3440"/>
                  <a:pt x="7773" y="1472"/>
                  <a:pt x="6905" y="538"/>
                </a:cubicBezTo>
                <a:cubicBezTo>
                  <a:pt x="6593" y="175"/>
                  <a:pt x="6112" y="0"/>
                  <a:pt x="55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7"/>
          <p:cNvSpPr/>
          <p:nvPr/>
        </p:nvSpPr>
        <p:spPr>
          <a:xfrm>
            <a:off x="2136531" y="3848582"/>
            <a:ext cx="195590" cy="159302"/>
          </a:xfrm>
          <a:custGeom>
            <a:avLst/>
            <a:gdLst/>
            <a:ahLst/>
            <a:cxnLst/>
            <a:rect l="l" t="t" r="r" b="b"/>
            <a:pathLst>
              <a:path w="7740" h="6304" extrusionOk="0">
                <a:moveTo>
                  <a:pt x="5564" y="0"/>
                </a:moveTo>
                <a:cubicBezTo>
                  <a:pt x="4615" y="0"/>
                  <a:pt x="3419" y="493"/>
                  <a:pt x="2369" y="1396"/>
                </a:cubicBezTo>
                <a:cubicBezTo>
                  <a:pt x="668" y="2864"/>
                  <a:pt x="1" y="4799"/>
                  <a:pt x="834" y="5766"/>
                </a:cubicBezTo>
                <a:cubicBezTo>
                  <a:pt x="1147" y="6129"/>
                  <a:pt x="1628" y="6304"/>
                  <a:pt x="2196" y="6304"/>
                </a:cubicBezTo>
                <a:cubicBezTo>
                  <a:pt x="3142" y="6304"/>
                  <a:pt x="4328" y="5817"/>
                  <a:pt x="5371" y="4899"/>
                </a:cubicBezTo>
                <a:cubicBezTo>
                  <a:pt x="7072" y="3465"/>
                  <a:pt x="7739" y="1497"/>
                  <a:pt x="6905" y="529"/>
                </a:cubicBezTo>
                <a:cubicBezTo>
                  <a:pt x="6597" y="171"/>
                  <a:pt x="6123" y="0"/>
                  <a:pt x="5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47"/>
          <p:cNvSpPr/>
          <p:nvPr/>
        </p:nvSpPr>
        <p:spPr>
          <a:xfrm>
            <a:off x="2925575" y="1905341"/>
            <a:ext cx="171988" cy="370054"/>
          </a:xfrm>
          <a:custGeom>
            <a:avLst/>
            <a:gdLst/>
            <a:ahLst/>
            <a:cxnLst/>
            <a:rect l="l" t="t" r="r" b="b"/>
            <a:pathLst>
              <a:path w="6806" h="14644" extrusionOk="0">
                <a:moveTo>
                  <a:pt x="2102" y="0"/>
                </a:moveTo>
                <a:lnTo>
                  <a:pt x="1" y="6471"/>
                </a:lnTo>
                <a:lnTo>
                  <a:pt x="2369" y="8006"/>
                </a:lnTo>
                <a:lnTo>
                  <a:pt x="1669" y="14644"/>
                </a:lnTo>
                <a:lnTo>
                  <a:pt x="6806" y="7139"/>
                </a:lnTo>
                <a:lnTo>
                  <a:pt x="3837" y="5471"/>
                </a:lnTo>
                <a:lnTo>
                  <a:pt x="6472" y="467"/>
                </a:lnTo>
                <a:lnTo>
                  <a:pt x="21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47"/>
          <p:cNvSpPr/>
          <p:nvPr/>
        </p:nvSpPr>
        <p:spPr>
          <a:xfrm>
            <a:off x="2821050" y="2950667"/>
            <a:ext cx="318655" cy="338871"/>
          </a:xfrm>
          <a:custGeom>
            <a:avLst/>
            <a:gdLst/>
            <a:ahLst/>
            <a:cxnLst/>
            <a:rect l="l" t="t" r="r" b="b"/>
            <a:pathLst>
              <a:path w="12610" h="13410" extrusionOk="0">
                <a:moveTo>
                  <a:pt x="6005" y="0"/>
                </a:moveTo>
                <a:cubicBezTo>
                  <a:pt x="3336" y="3469"/>
                  <a:pt x="4037" y="6671"/>
                  <a:pt x="5037" y="8673"/>
                </a:cubicBezTo>
                <a:cubicBezTo>
                  <a:pt x="3307" y="7214"/>
                  <a:pt x="1772" y="6940"/>
                  <a:pt x="864" y="6940"/>
                </a:cubicBezTo>
                <a:cubicBezTo>
                  <a:pt x="320" y="6940"/>
                  <a:pt x="1" y="7038"/>
                  <a:pt x="1" y="7038"/>
                </a:cubicBezTo>
                <a:cubicBezTo>
                  <a:pt x="668" y="12709"/>
                  <a:pt x="6272" y="13410"/>
                  <a:pt x="6272" y="13410"/>
                </a:cubicBezTo>
                <a:cubicBezTo>
                  <a:pt x="12376" y="13143"/>
                  <a:pt x="12610" y="5771"/>
                  <a:pt x="12610" y="5771"/>
                </a:cubicBezTo>
                <a:lnTo>
                  <a:pt x="12610" y="5771"/>
                </a:lnTo>
                <a:cubicBezTo>
                  <a:pt x="10408" y="5838"/>
                  <a:pt x="8907" y="6705"/>
                  <a:pt x="7906" y="7872"/>
                </a:cubicBezTo>
                <a:cubicBezTo>
                  <a:pt x="9074" y="3436"/>
                  <a:pt x="6005" y="0"/>
                  <a:pt x="60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47"/>
          <p:cNvSpPr/>
          <p:nvPr/>
        </p:nvSpPr>
        <p:spPr>
          <a:xfrm>
            <a:off x="2236252" y="3920961"/>
            <a:ext cx="308547" cy="340665"/>
          </a:xfrm>
          <a:custGeom>
            <a:avLst/>
            <a:gdLst/>
            <a:ahLst/>
            <a:cxnLst/>
            <a:rect l="l" t="t" r="r" b="b"/>
            <a:pathLst>
              <a:path w="12210" h="13481" extrusionOk="0">
                <a:moveTo>
                  <a:pt x="3203" y="7706"/>
                </a:moveTo>
                <a:lnTo>
                  <a:pt x="3203" y="7706"/>
                </a:lnTo>
                <a:cubicBezTo>
                  <a:pt x="3503" y="10441"/>
                  <a:pt x="7440" y="10975"/>
                  <a:pt x="7273" y="11842"/>
                </a:cubicBezTo>
                <a:cubicBezTo>
                  <a:pt x="7182" y="12313"/>
                  <a:pt x="6807" y="12666"/>
                  <a:pt x="6220" y="12666"/>
                </a:cubicBezTo>
                <a:cubicBezTo>
                  <a:pt x="5727" y="12666"/>
                  <a:pt x="5084" y="12416"/>
                  <a:pt x="4337" y="11775"/>
                </a:cubicBezTo>
                <a:cubicBezTo>
                  <a:pt x="2503" y="10174"/>
                  <a:pt x="3203" y="7706"/>
                  <a:pt x="3203" y="7706"/>
                </a:cubicBezTo>
                <a:close/>
                <a:moveTo>
                  <a:pt x="6906" y="0"/>
                </a:moveTo>
                <a:cubicBezTo>
                  <a:pt x="6906" y="0"/>
                  <a:pt x="1" y="8139"/>
                  <a:pt x="2870" y="11675"/>
                </a:cubicBezTo>
                <a:cubicBezTo>
                  <a:pt x="3933" y="12983"/>
                  <a:pt x="5247" y="13480"/>
                  <a:pt x="6517" y="13480"/>
                </a:cubicBezTo>
                <a:cubicBezTo>
                  <a:pt x="8712" y="13480"/>
                  <a:pt x="10774" y="11994"/>
                  <a:pt x="11176" y="10641"/>
                </a:cubicBezTo>
                <a:cubicBezTo>
                  <a:pt x="12210" y="7172"/>
                  <a:pt x="6906" y="0"/>
                  <a:pt x="69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47"/>
          <p:cNvSpPr/>
          <p:nvPr/>
        </p:nvSpPr>
        <p:spPr>
          <a:xfrm>
            <a:off x="2628856" y="2785414"/>
            <a:ext cx="585860" cy="692929"/>
          </a:xfrm>
          <a:custGeom>
            <a:avLst/>
            <a:gdLst/>
            <a:ahLst/>
            <a:cxnLst/>
            <a:rect l="l" t="t" r="r" b="b"/>
            <a:pathLst>
              <a:path w="23184" h="27421" extrusionOk="0">
                <a:moveTo>
                  <a:pt x="13610" y="1"/>
                </a:moveTo>
                <a:cubicBezTo>
                  <a:pt x="6104" y="1"/>
                  <a:pt x="0" y="6339"/>
                  <a:pt x="0" y="14178"/>
                </a:cubicBezTo>
                <a:cubicBezTo>
                  <a:pt x="0" y="20215"/>
                  <a:pt x="3636" y="25386"/>
                  <a:pt x="8773" y="27421"/>
                </a:cubicBezTo>
                <a:cubicBezTo>
                  <a:pt x="5170" y="24852"/>
                  <a:pt x="2835" y="20582"/>
                  <a:pt x="2835" y="15712"/>
                </a:cubicBezTo>
                <a:cubicBezTo>
                  <a:pt x="2835" y="7873"/>
                  <a:pt x="8940" y="1535"/>
                  <a:pt x="16445" y="1535"/>
                </a:cubicBezTo>
                <a:lnTo>
                  <a:pt x="18347" y="1535"/>
                </a:lnTo>
                <a:cubicBezTo>
                  <a:pt x="20048" y="1535"/>
                  <a:pt x="21682" y="1869"/>
                  <a:pt x="23183" y="2469"/>
                </a:cubicBezTo>
                <a:cubicBezTo>
                  <a:pt x="21015" y="902"/>
                  <a:pt x="18347" y="1"/>
                  <a:pt x="155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47"/>
          <p:cNvSpPr/>
          <p:nvPr/>
        </p:nvSpPr>
        <p:spPr>
          <a:xfrm>
            <a:off x="2628856" y="1761164"/>
            <a:ext cx="553817" cy="693763"/>
          </a:xfrm>
          <a:custGeom>
            <a:avLst/>
            <a:gdLst/>
            <a:ahLst/>
            <a:cxnLst/>
            <a:rect l="l" t="t" r="r" b="b"/>
            <a:pathLst>
              <a:path w="21916" h="27454" extrusionOk="0">
                <a:moveTo>
                  <a:pt x="13610" y="1"/>
                </a:moveTo>
                <a:cubicBezTo>
                  <a:pt x="6104" y="1"/>
                  <a:pt x="0" y="6372"/>
                  <a:pt x="0" y="14178"/>
                </a:cubicBezTo>
                <a:cubicBezTo>
                  <a:pt x="0" y="20249"/>
                  <a:pt x="3636" y="25419"/>
                  <a:pt x="8773" y="27454"/>
                </a:cubicBezTo>
                <a:cubicBezTo>
                  <a:pt x="5170" y="24885"/>
                  <a:pt x="2835" y="20616"/>
                  <a:pt x="2835" y="15746"/>
                </a:cubicBezTo>
                <a:cubicBezTo>
                  <a:pt x="2835" y="7907"/>
                  <a:pt x="8940" y="1569"/>
                  <a:pt x="16445" y="1569"/>
                </a:cubicBezTo>
                <a:lnTo>
                  <a:pt x="17079" y="1569"/>
                </a:lnTo>
                <a:cubicBezTo>
                  <a:pt x="18780" y="1569"/>
                  <a:pt x="20415" y="1902"/>
                  <a:pt x="21916" y="2503"/>
                </a:cubicBezTo>
                <a:cubicBezTo>
                  <a:pt x="19748" y="935"/>
                  <a:pt x="17112" y="1"/>
                  <a:pt x="14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7"/>
          <p:cNvSpPr/>
          <p:nvPr/>
        </p:nvSpPr>
        <p:spPr>
          <a:xfrm>
            <a:off x="2060664" y="3770896"/>
            <a:ext cx="575752" cy="692929"/>
          </a:xfrm>
          <a:custGeom>
            <a:avLst/>
            <a:gdLst/>
            <a:ahLst/>
            <a:cxnLst/>
            <a:rect l="l" t="t" r="r" b="b"/>
            <a:pathLst>
              <a:path w="22784" h="27421" extrusionOk="0">
                <a:moveTo>
                  <a:pt x="13610" y="1"/>
                </a:moveTo>
                <a:cubicBezTo>
                  <a:pt x="6071" y="1"/>
                  <a:pt x="0" y="6338"/>
                  <a:pt x="0" y="14177"/>
                </a:cubicBezTo>
                <a:cubicBezTo>
                  <a:pt x="0" y="20215"/>
                  <a:pt x="3636" y="25385"/>
                  <a:pt x="8740" y="27420"/>
                </a:cubicBezTo>
                <a:cubicBezTo>
                  <a:pt x="5171" y="24852"/>
                  <a:pt x="2836" y="20582"/>
                  <a:pt x="2836" y="15712"/>
                </a:cubicBezTo>
                <a:cubicBezTo>
                  <a:pt x="2836" y="7873"/>
                  <a:pt x="8907" y="1535"/>
                  <a:pt x="16412" y="1535"/>
                </a:cubicBezTo>
                <a:lnTo>
                  <a:pt x="17947" y="1535"/>
                </a:lnTo>
                <a:cubicBezTo>
                  <a:pt x="19648" y="1535"/>
                  <a:pt x="21282" y="1869"/>
                  <a:pt x="22783" y="2469"/>
                </a:cubicBezTo>
                <a:cubicBezTo>
                  <a:pt x="20615" y="901"/>
                  <a:pt x="17947" y="1"/>
                  <a:pt x="15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47"/>
          <p:cNvGrpSpPr/>
          <p:nvPr/>
        </p:nvGrpSpPr>
        <p:grpSpPr>
          <a:xfrm>
            <a:off x="1054091" y="734952"/>
            <a:ext cx="2320006" cy="3825899"/>
            <a:chOff x="3035781" y="1426425"/>
            <a:chExt cx="1854522" cy="3058272"/>
          </a:xfrm>
        </p:grpSpPr>
        <p:sp>
          <p:nvSpPr>
            <p:cNvPr id="1400" name="Google Shape;1400;p47"/>
            <p:cNvSpPr/>
            <p:nvPr/>
          </p:nvSpPr>
          <p:spPr>
            <a:xfrm>
              <a:off x="4302651" y="3062779"/>
              <a:ext cx="568781" cy="568801"/>
            </a:xfrm>
            <a:custGeom>
              <a:avLst/>
              <a:gdLst/>
              <a:ahLst/>
              <a:cxnLst/>
              <a:rect l="l" t="t" r="r" b="b"/>
              <a:pathLst>
                <a:path w="28154" h="28155" fill="none" extrusionOk="0">
                  <a:moveTo>
                    <a:pt x="28154" y="14077"/>
                  </a:moveTo>
                  <a:cubicBezTo>
                    <a:pt x="28154" y="21850"/>
                    <a:pt x="21849" y="28154"/>
                    <a:pt x="14077" y="28154"/>
                  </a:cubicBezTo>
                  <a:cubicBezTo>
                    <a:pt x="6305" y="28154"/>
                    <a:pt x="0" y="21850"/>
                    <a:pt x="0" y="14077"/>
                  </a:cubicBezTo>
                  <a:cubicBezTo>
                    <a:pt x="0" y="6305"/>
                    <a:pt x="6305" y="1"/>
                    <a:pt x="14077" y="1"/>
                  </a:cubicBezTo>
                  <a:cubicBezTo>
                    <a:pt x="21849" y="1"/>
                    <a:pt x="28154" y="6305"/>
                    <a:pt x="28154" y="14077"/>
                  </a:cubicBezTo>
                  <a:close/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310732" y="3071546"/>
              <a:ext cx="510174" cy="518235"/>
            </a:xfrm>
            <a:custGeom>
              <a:avLst/>
              <a:gdLst/>
              <a:ahLst/>
              <a:cxnLst/>
              <a:rect l="l" t="t" r="r" b="b"/>
              <a:pathLst>
                <a:path w="25253" h="25652" fill="none" extrusionOk="0">
                  <a:moveTo>
                    <a:pt x="25252" y="12809"/>
                  </a:moveTo>
                  <a:cubicBezTo>
                    <a:pt x="25252" y="19914"/>
                    <a:pt x="19615" y="25652"/>
                    <a:pt x="12643" y="25652"/>
                  </a:cubicBezTo>
                  <a:cubicBezTo>
                    <a:pt x="5671" y="25652"/>
                    <a:pt x="1" y="19914"/>
                    <a:pt x="1" y="12809"/>
                  </a:cubicBezTo>
                  <a:cubicBezTo>
                    <a:pt x="1" y="5738"/>
                    <a:pt x="5671" y="0"/>
                    <a:pt x="12643" y="0"/>
                  </a:cubicBezTo>
                  <a:cubicBezTo>
                    <a:pt x="19615" y="0"/>
                    <a:pt x="25252" y="5738"/>
                    <a:pt x="25252" y="12809"/>
                  </a:cubicBezTo>
                  <a:close/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4294571" y="2236625"/>
              <a:ext cx="568781" cy="569468"/>
            </a:xfrm>
            <a:custGeom>
              <a:avLst/>
              <a:gdLst/>
              <a:ahLst/>
              <a:cxnLst/>
              <a:rect l="l" t="t" r="r" b="b"/>
              <a:pathLst>
                <a:path w="28154" h="28188" fill="none" extrusionOk="0">
                  <a:moveTo>
                    <a:pt x="28154" y="14077"/>
                  </a:moveTo>
                  <a:cubicBezTo>
                    <a:pt x="28154" y="21883"/>
                    <a:pt x="21849" y="28187"/>
                    <a:pt x="14077" y="28187"/>
                  </a:cubicBezTo>
                  <a:cubicBezTo>
                    <a:pt x="6305" y="28187"/>
                    <a:pt x="0" y="21883"/>
                    <a:pt x="0" y="14077"/>
                  </a:cubicBezTo>
                  <a:cubicBezTo>
                    <a:pt x="0" y="6305"/>
                    <a:pt x="6305" y="1"/>
                    <a:pt x="14077" y="1"/>
                  </a:cubicBezTo>
                  <a:cubicBezTo>
                    <a:pt x="21849" y="1"/>
                    <a:pt x="28154" y="6305"/>
                    <a:pt x="28154" y="14077"/>
                  </a:cubicBezTo>
                  <a:close/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4303318" y="2245392"/>
              <a:ext cx="514214" cy="514194"/>
            </a:xfrm>
            <a:custGeom>
              <a:avLst/>
              <a:gdLst/>
              <a:ahLst/>
              <a:cxnLst/>
              <a:rect l="l" t="t" r="r" b="b"/>
              <a:pathLst>
                <a:path w="25453" h="25452" fill="none" extrusionOk="0">
                  <a:moveTo>
                    <a:pt x="25452" y="12709"/>
                  </a:moveTo>
                  <a:cubicBezTo>
                    <a:pt x="25452" y="19748"/>
                    <a:pt x="19748" y="25452"/>
                    <a:pt x="12710" y="25452"/>
                  </a:cubicBezTo>
                  <a:cubicBezTo>
                    <a:pt x="5671" y="25452"/>
                    <a:pt x="1" y="19748"/>
                    <a:pt x="1" y="12709"/>
                  </a:cubicBezTo>
                  <a:cubicBezTo>
                    <a:pt x="1" y="5704"/>
                    <a:pt x="5671" y="0"/>
                    <a:pt x="12710" y="0"/>
                  </a:cubicBezTo>
                  <a:cubicBezTo>
                    <a:pt x="19748" y="0"/>
                    <a:pt x="25452" y="5671"/>
                    <a:pt x="25452" y="12709"/>
                  </a:cubicBezTo>
                  <a:close/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3838362" y="3840409"/>
              <a:ext cx="580236" cy="580923"/>
            </a:xfrm>
            <a:custGeom>
              <a:avLst/>
              <a:gdLst/>
              <a:ahLst/>
              <a:cxnLst/>
              <a:rect l="l" t="t" r="r" b="b"/>
              <a:pathLst>
                <a:path w="28721" h="28755" fill="none" extrusionOk="0">
                  <a:moveTo>
                    <a:pt x="28421" y="13811"/>
                  </a:moveTo>
                  <a:cubicBezTo>
                    <a:pt x="28721" y="21583"/>
                    <a:pt x="22683" y="28154"/>
                    <a:pt x="14911" y="28454"/>
                  </a:cubicBezTo>
                  <a:cubicBezTo>
                    <a:pt x="7139" y="28755"/>
                    <a:pt x="601" y="22684"/>
                    <a:pt x="301" y="14911"/>
                  </a:cubicBezTo>
                  <a:cubicBezTo>
                    <a:pt x="0" y="7139"/>
                    <a:pt x="6038" y="601"/>
                    <a:pt x="13810" y="301"/>
                  </a:cubicBezTo>
                  <a:cubicBezTo>
                    <a:pt x="21582" y="1"/>
                    <a:pt x="28120" y="6072"/>
                    <a:pt x="28421" y="13811"/>
                  </a:cubicBezTo>
                  <a:close/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3852503" y="3850530"/>
              <a:ext cx="514214" cy="518921"/>
            </a:xfrm>
            <a:custGeom>
              <a:avLst/>
              <a:gdLst/>
              <a:ahLst/>
              <a:cxnLst/>
              <a:rect l="l" t="t" r="r" b="b"/>
              <a:pathLst>
                <a:path w="25453" h="25686" fill="none" extrusionOk="0">
                  <a:moveTo>
                    <a:pt x="25452" y="12843"/>
                  </a:moveTo>
                  <a:cubicBezTo>
                    <a:pt x="25452" y="19914"/>
                    <a:pt x="19748" y="25685"/>
                    <a:pt x="12710" y="25685"/>
                  </a:cubicBezTo>
                  <a:cubicBezTo>
                    <a:pt x="5705" y="25685"/>
                    <a:pt x="1" y="19914"/>
                    <a:pt x="1" y="12843"/>
                  </a:cubicBezTo>
                  <a:cubicBezTo>
                    <a:pt x="1" y="5738"/>
                    <a:pt x="5705" y="0"/>
                    <a:pt x="12710" y="0"/>
                  </a:cubicBezTo>
                  <a:cubicBezTo>
                    <a:pt x="19748" y="0"/>
                    <a:pt x="25452" y="5738"/>
                    <a:pt x="25452" y="12843"/>
                  </a:cubicBezTo>
                  <a:close/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3035781" y="3662516"/>
              <a:ext cx="1142290" cy="822181"/>
            </a:xfrm>
            <a:custGeom>
              <a:avLst/>
              <a:gdLst/>
              <a:ahLst/>
              <a:cxnLst/>
              <a:rect l="l" t="t" r="r" b="b"/>
              <a:pathLst>
                <a:path w="56542" h="40697" fill="none" extrusionOk="0">
                  <a:moveTo>
                    <a:pt x="19515" y="0"/>
                  </a:moveTo>
                  <a:cubicBezTo>
                    <a:pt x="19515" y="0"/>
                    <a:pt x="19982" y="16346"/>
                    <a:pt x="12376" y="21816"/>
                  </a:cubicBezTo>
                  <a:cubicBezTo>
                    <a:pt x="6205" y="26253"/>
                    <a:pt x="1" y="18280"/>
                    <a:pt x="4838" y="14077"/>
                  </a:cubicBezTo>
                  <a:cubicBezTo>
                    <a:pt x="9141" y="10375"/>
                    <a:pt x="13978" y="12543"/>
                    <a:pt x="20149" y="20682"/>
                  </a:cubicBezTo>
                  <a:cubicBezTo>
                    <a:pt x="35293" y="40696"/>
                    <a:pt x="56541" y="37060"/>
                    <a:pt x="56541" y="37060"/>
                  </a:cubicBezTo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4291864" y="2520999"/>
              <a:ext cx="598438" cy="849131"/>
            </a:xfrm>
            <a:custGeom>
              <a:avLst/>
              <a:gdLst/>
              <a:ahLst/>
              <a:cxnLst/>
              <a:rect l="l" t="t" r="r" b="b"/>
              <a:pathLst>
                <a:path w="29622" h="42031" fill="none" extrusionOk="0">
                  <a:moveTo>
                    <a:pt x="134" y="0"/>
                  </a:moveTo>
                  <a:cubicBezTo>
                    <a:pt x="1" y="9707"/>
                    <a:pt x="4304" y="16345"/>
                    <a:pt x="13977" y="20949"/>
                  </a:cubicBezTo>
                  <a:cubicBezTo>
                    <a:pt x="24918" y="26186"/>
                    <a:pt x="29622" y="32857"/>
                    <a:pt x="28788" y="42030"/>
                  </a:cubicBezTo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4057400" y="2014708"/>
              <a:ext cx="716347" cy="295876"/>
            </a:xfrm>
            <a:custGeom>
              <a:avLst/>
              <a:gdLst/>
              <a:ahLst/>
              <a:cxnLst/>
              <a:rect l="l" t="t" r="r" b="b"/>
              <a:pathLst>
                <a:path w="44667" h="22284" fill="none" extrusionOk="0">
                  <a:moveTo>
                    <a:pt x="1" y="0"/>
                  </a:moveTo>
                  <a:cubicBezTo>
                    <a:pt x="1" y="0"/>
                    <a:pt x="2336" y="5404"/>
                    <a:pt x="4571" y="9541"/>
                  </a:cubicBezTo>
                  <a:cubicBezTo>
                    <a:pt x="8440" y="16746"/>
                    <a:pt x="10008" y="22183"/>
                    <a:pt x="22484" y="18647"/>
                  </a:cubicBezTo>
                  <a:cubicBezTo>
                    <a:pt x="38528" y="14044"/>
                    <a:pt x="44666" y="22283"/>
                    <a:pt x="44666" y="22283"/>
                  </a:cubicBezTo>
                </a:path>
              </a:pathLst>
            </a:custGeom>
            <a:noFill/>
            <a:ln w="3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3655941" y="1572986"/>
              <a:ext cx="138165" cy="179176"/>
            </a:xfrm>
            <a:custGeom>
              <a:avLst/>
              <a:gdLst/>
              <a:ahLst/>
              <a:cxnLst/>
              <a:rect l="l" t="t" r="r" b="b"/>
              <a:pathLst>
                <a:path w="6839" h="8869" extrusionOk="0">
                  <a:moveTo>
                    <a:pt x="934" y="1"/>
                  </a:moveTo>
                  <a:cubicBezTo>
                    <a:pt x="759" y="1"/>
                    <a:pt x="585" y="49"/>
                    <a:pt x="434" y="150"/>
                  </a:cubicBezTo>
                  <a:cubicBezTo>
                    <a:pt x="234" y="283"/>
                    <a:pt x="101" y="483"/>
                    <a:pt x="67" y="717"/>
                  </a:cubicBezTo>
                  <a:cubicBezTo>
                    <a:pt x="1" y="983"/>
                    <a:pt x="67" y="1217"/>
                    <a:pt x="201" y="1417"/>
                  </a:cubicBezTo>
                  <a:lnTo>
                    <a:pt x="5071" y="8489"/>
                  </a:lnTo>
                  <a:cubicBezTo>
                    <a:pt x="5104" y="8522"/>
                    <a:pt x="5171" y="8589"/>
                    <a:pt x="5204" y="8622"/>
                  </a:cubicBezTo>
                  <a:cubicBezTo>
                    <a:pt x="5204" y="8622"/>
                    <a:pt x="5204" y="8622"/>
                    <a:pt x="5238" y="8656"/>
                  </a:cubicBezTo>
                  <a:cubicBezTo>
                    <a:pt x="5271" y="8689"/>
                    <a:pt x="5304" y="8722"/>
                    <a:pt x="5338" y="8722"/>
                  </a:cubicBezTo>
                  <a:cubicBezTo>
                    <a:pt x="5338" y="8722"/>
                    <a:pt x="5338" y="8722"/>
                    <a:pt x="5338" y="8756"/>
                  </a:cubicBezTo>
                  <a:cubicBezTo>
                    <a:pt x="5488" y="8831"/>
                    <a:pt x="5657" y="8868"/>
                    <a:pt x="5830" y="8868"/>
                  </a:cubicBezTo>
                  <a:cubicBezTo>
                    <a:pt x="5888" y="8868"/>
                    <a:pt x="5947" y="8864"/>
                    <a:pt x="6005" y="8856"/>
                  </a:cubicBezTo>
                  <a:cubicBezTo>
                    <a:pt x="6072" y="8856"/>
                    <a:pt x="6105" y="8822"/>
                    <a:pt x="6138" y="8822"/>
                  </a:cubicBezTo>
                  <a:lnTo>
                    <a:pt x="6172" y="8822"/>
                  </a:lnTo>
                  <a:cubicBezTo>
                    <a:pt x="6238" y="8789"/>
                    <a:pt x="6305" y="8756"/>
                    <a:pt x="6339" y="8722"/>
                  </a:cubicBezTo>
                  <a:cubicBezTo>
                    <a:pt x="6739" y="8455"/>
                    <a:pt x="6839" y="7855"/>
                    <a:pt x="6572" y="7455"/>
                  </a:cubicBezTo>
                  <a:lnTo>
                    <a:pt x="1702" y="383"/>
                  </a:lnTo>
                  <a:cubicBezTo>
                    <a:pt x="1515" y="133"/>
                    <a:pt x="1224" y="1"/>
                    <a:pt x="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3655941" y="1573309"/>
              <a:ext cx="134124" cy="179136"/>
            </a:xfrm>
            <a:custGeom>
              <a:avLst/>
              <a:gdLst/>
              <a:ahLst/>
              <a:cxnLst/>
              <a:rect l="l" t="t" r="r" b="b"/>
              <a:pathLst>
                <a:path w="6639" h="886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634" y="33"/>
                    <a:pt x="534" y="67"/>
                    <a:pt x="434" y="134"/>
                  </a:cubicBezTo>
                  <a:cubicBezTo>
                    <a:pt x="234" y="267"/>
                    <a:pt x="101" y="467"/>
                    <a:pt x="67" y="701"/>
                  </a:cubicBezTo>
                  <a:cubicBezTo>
                    <a:pt x="1" y="967"/>
                    <a:pt x="67" y="1201"/>
                    <a:pt x="201" y="1401"/>
                  </a:cubicBezTo>
                  <a:lnTo>
                    <a:pt x="5071" y="8473"/>
                  </a:lnTo>
                  <a:cubicBezTo>
                    <a:pt x="5104" y="8506"/>
                    <a:pt x="5171" y="8573"/>
                    <a:pt x="5204" y="8606"/>
                  </a:cubicBezTo>
                  <a:cubicBezTo>
                    <a:pt x="5204" y="8606"/>
                    <a:pt x="5204" y="8640"/>
                    <a:pt x="5238" y="8640"/>
                  </a:cubicBezTo>
                  <a:cubicBezTo>
                    <a:pt x="5271" y="8673"/>
                    <a:pt x="5304" y="8706"/>
                    <a:pt x="5338" y="8740"/>
                  </a:cubicBezTo>
                  <a:cubicBezTo>
                    <a:pt x="5482" y="8812"/>
                    <a:pt x="5644" y="8867"/>
                    <a:pt x="5810" y="8867"/>
                  </a:cubicBezTo>
                  <a:cubicBezTo>
                    <a:pt x="5875" y="8867"/>
                    <a:pt x="5940" y="8858"/>
                    <a:pt x="6005" y="8840"/>
                  </a:cubicBezTo>
                  <a:cubicBezTo>
                    <a:pt x="6072" y="8840"/>
                    <a:pt x="6105" y="8840"/>
                    <a:pt x="6138" y="8806"/>
                  </a:cubicBezTo>
                  <a:lnTo>
                    <a:pt x="6172" y="8806"/>
                  </a:lnTo>
                  <a:cubicBezTo>
                    <a:pt x="6238" y="8773"/>
                    <a:pt x="6305" y="8740"/>
                    <a:pt x="6339" y="8706"/>
                  </a:cubicBezTo>
                  <a:cubicBezTo>
                    <a:pt x="6472" y="8606"/>
                    <a:pt x="6572" y="8473"/>
                    <a:pt x="6639" y="8306"/>
                  </a:cubicBezTo>
                  <a:lnTo>
                    <a:pt x="6639" y="8306"/>
                  </a:lnTo>
                  <a:cubicBezTo>
                    <a:pt x="6574" y="8325"/>
                    <a:pt x="6508" y="8333"/>
                    <a:pt x="6444" y="8333"/>
                  </a:cubicBezTo>
                  <a:cubicBezTo>
                    <a:pt x="6277" y="8333"/>
                    <a:pt x="6116" y="8278"/>
                    <a:pt x="5972" y="8206"/>
                  </a:cubicBezTo>
                  <a:cubicBezTo>
                    <a:pt x="5938" y="8173"/>
                    <a:pt x="5905" y="8139"/>
                    <a:pt x="5838" y="8106"/>
                  </a:cubicBezTo>
                  <a:cubicBezTo>
                    <a:pt x="5838" y="8106"/>
                    <a:pt x="5838" y="8106"/>
                    <a:pt x="5838" y="8073"/>
                  </a:cubicBezTo>
                  <a:cubicBezTo>
                    <a:pt x="5805" y="8039"/>
                    <a:pt x="5738" y="8006"/>
                    <a:pt x="5705" y="7939"/>
                  </a:cubicBezTo>
                  <a:lnTo>
                    <a:pt x="835" y="867"/>
                  </a:lnTo>
                  <a:cubicBezTo>
                    <a:pt x="701" y="667"/>
                    <a:pt x="634" y="434"/>
                    <a:pt x="701" y="167"/>
                  </a:cubicBezTo>
                  <a:cubicBezTo>
                    <a:pt x="701" y="100"/>
                    <a:pt x="735" y="67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3996253" y="1945943"/>
              <a:ext cx="76830" cy="59476"/>
            </a:xfrm>
            <a:custGeom>
              <a:avLst/>
              <a:gdLst/>
              <a:ahLst/>
              <a:cxnLst/>
              <a:rect l="l" t="t" r="r" b="b"/>
              <a:pathLst>
                <a:path w="3803" h="2944" extrusionOk="0">
                  <a:moveTo>
                    <a:pt x="3703" y="1"/>
                  </a:moveTo>
                  <a:cubicBezTo>
                    <a:pt x="3503" y="167"/>
                    <a:pt x="3302" y="301"/>
                    <a:pt x="3136" y="434"/>
                  </a:cubicBezTo>
                  <a:cubicBezTo>
                    <a:pt x="3102" y="468"/>
                    <a:pt x="3036" y="501"/>
                    <a:pt x="3002" y="534"/>
                  </a:cubicBezTo>
                  <a:cubicBezTo>
                    <a:pt x="2802" y="668"/>
                    <a:pt x="2602" y="835"/>
                    <a:pt x="2435" y="935"/>
                  </a:cubicBezTo>
                  <a:cubicBezTo>
                    <a:pt x="2235" y="1068"/>
                    <a:pt x="2035" y="1202"/>
                    <a:pt x="1868" y="1335"/>
                  </a:cubicBezTo>
                  <a:cubicBezTo>
                    <a:pt x="1801" y="1368"/>
                    <a:pt x="1735" y="1402"/>
                    <a:pt x="1668" y="1435"/>
                  </a:cubicBezTo>
                  <a:cubicBezTo>
                    <a:pt x="1534" y="1535"/>
                    <a:pt x="1434" y="1602"/>
                    <a:pt x="1301" y="1669"/>
                  </a:cubicBezTo>
                  <a:cubicBezTo>
                    <a:pt x="1234" y="1702"/>
                    <a:pt x="1134" y="1769"/>
                    <a:pt x="1067" y="1802"/>
                  </a:cubicBezTo>
                  <a:cubicBezTo>
                    <a:pt x="967" y="1869"/>
                    <a:pt x="867" y="1935"/>
                    <a:pt x="767" y="1969"/>
                  </a:cubicBezTo>
                  <a:lnTo>
                    <a:pt x="500" y="2136"/>
                  </a:lnTo>
                  <a:cubicBezTo>
                    <a:pt x="434" y="2169"/>
                    <a:pt x="367" y="2202"/>
                    <a:pt x="300" y="2236"/>
                  </a:cubicBezTo>
                  <a:cubicBezTo>
                    <a:pt x="200" y="2269"/>
                    <a:pt x="100" y="2336"/>
                    <a:pt x="0" y="2369"/>
                  </a:cubicBezTo>
                  <a:cubicBezTo>
                    <a:pt x="300" y="2636"/>
                    <a:pt x="634" y="2803"/>
                    <a:pt x="1034" y="2903"/>
                  </a:cubicBezTo>
                  <a:cubicBezTo>
                    <a:pt x="1178" y="2930"/>
                    <a:pt x="1323" y="2943"/>
                    <a:pt x="1465" y="2943"/>
                  </a:cubicBezTo>
                  <a:cubicBezTo>
                    <a:pt x="2543" y="2943"/>
                    <a:pt x="3530" y="2191"/>
                    <a:pt x="3736" y="1101"/>
                  </a:cubicBezTo>
                  <a:cubicBezTo>
                    <a:pt x="3803" y="735"/>
                    <a:pt x="3803" y="368"/>
                    <a:pt x="37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3758362" y="1647428"/>
              <a:ext cx="378090" cy="338513"/>
            </a:xfrm>
            <a:custGeom>
              <a:avLst/>
              <a:gdLst/>
              <a:ahLst/>
              <a:cxnLst/>
              <a:rect l="l" t="t" r="r" b="b"/>
              <a:pathLst>
                <a:path w="18715" h="16756" extrusionOk="0">
                  <a:moveTo>
                    <a:pt x="14945" y="0"/>
                  </a:moveTo>
                  <a:lnTo>
                    <a:pt x="8374" y="4537"/>
                  </a:lnTo>
                  <a:lnTo>
                    <a:pt x="1" y="10308"/>
                  </a:lnTo>
                  <a:lnTo>
                    <a:pt x="2436" y="13810"/>
                  </a:lnTo>
                  <a:cubicBezTo>
                    <a:pt x="3766" y="15782"/>
                    <a:pt x="5434" y="16755"/>
                    <a:pt x="7416" y="16755"/>
                  </a:cubicBezTo>
                  <a:cubicBezTo>
                    <a:pt x="8218" y="16755"/>
                    <a:pt x="9072" y="16596"/>
                    <a:pt x="9975" y="16279"/>
                  </a:cubicBezTo>
                  <a:lnTo>
                    <a:pt x="10208" y="16179"/>
                  </a:lnTo>
                  <a:cubicBezTo>
                    <a:pt x="10242" y="16145"/>
                    <a:pt x="10275" y="16145"/>
                    <a:pt x="10342" y="16112"/>
                  </a:cubicBezTo>
                  <a:cubicBezTo>
                    <a:pt x="10542" y="16045"/>
                    <a:pt x="10775" y="15945"/>
                    <a:pt x="11009" y="15812"/>
                  </a:cubicBezTo>
                  <a:cubicBezTo>
                    <a:pt x="11042" y="15812"/>
                    <a:pt x="11076" y="15812"/>
                    <a:pt x="11076" y="15778"/>
                  </a:cubicBezTo>
                  <a:cubicBezTo>
                    <a:pt x="11309" y="15678"/>
                    <a:pt x="11543" y="15578"/>
                    <a:pt x="11743" y="15445"/>
                  </a:cubicBezTo>
                  <a:cubicBezTo>
                    <a:pt x="11809" y="15411"/>
                    <a:pt x="11909" y="15378"/>
                    <a:pt x="11976" y="15311"/>
                  </a:cubicBezTo>
                  <a:cubicBezTo>
                    <a:pt x="12143" y="15211"/>
                    <a:pt x="12343" y="15111"/>
                    <a:pt x="12510" y="15011"/>
                  </a:cubicBezTo>
                  <a:cubicBezTo>
                    <a:pt x="12777" y="14844"/>
                    <a:pt x="13044" y="14644"/>
                    <a:pt x="13344" y="14477"/>
                  </a:cubicBezTo>
                  <a:cubicBezTo>
                    <a:pt x="13511" y="14344"/>
                    <a:pt x="13677" y="14244"/>
                    <a:pt x="13844" y="14111"/>
                  </a:cubicBezTo>
                  <a:lnTo>
                    <a:pt x="14044" y="13944"/>
                  </a:lnTo>
                  <a:cubicBezTo>
                    <a:pt x="14144" y="13877"/>
                    <a:pt x="14244" y="13810"/>
                    <a:pt x="14311" y="13744"/>
                  </a:cubicBezTo>
                  <a:cubicBezTo>
                    <a:pt x="14411" y="13677"/>
                    <a:pt x="14478" y="13610"/>
                    <a:pt x="14545" y="13543"/>
                  </a:cubicBezTo>
                  <a:cubicBezTo>
                    <a:pt x="14611" y="13477"/>
                    <a:pt x="14711" y="13410"/>
                    <a:pt x="14778" y="13377"/>
                  </a:cubicBezTo>
                  <a:cubicBezTo>
                    <a:pt x="14845" y="13310"/>
                    <a:pt x="14912" y="13243"/>
                    <a:pt x="14978" y="13177"/>
                  </a:cubicBezTo>
                  <a:cubicBezTo>
                    <a:pt x="16880" y="11542"/>
                    <a:pt x="18081" y="9741"/>
                    <a:pt x="18414" y="8040"/>
                  </a:cubicBezTo>
                  <a:cubicBezTo>
                    <a:pt x="18714" y="6472"/>
                    <a:pt x="18381" y="4971"/>
                    <a:pt x="17380" y="3503"/>
                  </a:cubicBezTo>
                  <a:lnTo>
                    <a:pt x="1494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3986819" y="1647428"/>
              <a:ext cx="149620" cy="316755"/>
            </a:xfrm>
            <a:custGeom>
              <a:avLst/>
              <a:gdLst/>
              <a:ahLst/>
              <a:cxnLst/>
              <a:rect l="l" t="t" r="r" b="b"/>
              <a:pathLst>
                <a:path w="7406" h="15679" extrusionOk="0">
                  <a:moveTo>
                    <a:pt x="3636" y="0"/>
                  </a:moveTo>
                  <a:lnTo>
                    <a:pt x="567" y="2135"/>
                  </a:lnTo>
                  <a:lnTo>
                    <a:pt x="2935" y="5538"/>
                  </a:lnTo>
                  <a:cubicBezTo>
                    <a:pt x="3936" y="7005"/>
                    <a:pt x="4303" y="8507"/>
                    <a:pt x="3970" y="10041"/>
                  </a:cubicBezTo>
                  <a:cubicBezTo>
                    <a:pt x="3636" y="11776"/>
                    <a:pt x="2435" y="13577"/>
                    <a:pt x="534" y="15211"/>
                  </a:cubicBezTo>
                  <a:cubicBezTo>
                    <a:pt x="467" y="15278"/>
                    <a:pt x="400" y="15345"/>
                    <a:pt x="334" y="15378"/>
                  </a:cubicBezTo>
                  <a:cubicBezTo>
                    <a:pt x="267" y="15445"/>
                    <a:pt x="200" y="15512"/>
                    <a:pt x="100" y="15578"/>
                  </a:cubicBezTo>
                  <a:cubicBezTo>
                    <a:pt x="67" y="15612"/>
                    <a:pt x="33" y="15645"/>
                    <a:pt x="0" y="15678"/>
                  </a:cubicBezTo>
                  <a:cubicBezTo>
                    <a:pt x="167" y="15578"/>
                    <a:pt x="300" y="15512"/>
                    <a:pt x="434" y="15445"/>
                  </a:cubicBezTo>
                  <a:cubicBezTo>
                    <a:pt x="534" y="15411"/>
                    <a:pt x="600" y="15345"/>
                    <a:pt x="667" y="15311"/>
                  </a:cubicBezTo>
                  <a:cubicBezTo>
                    <a:pt x="834" y="15211"/>
                    <a:pt x="1034" y="15111"/>
                    <a:pt x="1201" y="14978"/>
                  </a:cubicBezTo>
                  <a:cubicBezTo>
                    <a:pt x="1468" y="14811"/>
                    <a:pt x="1735" y="14644"/>
                    <a:pt x="2035" y="14477"/>
                  </a:cubicBezTo>
                  <a:cubicBezTo>
                    <a:pt x="2202" y="14344"/>
                    <a:pt x="2368" y="14211"/>
                    <a:pt x="2535" y="14111"/>
                  </a:cubicBezTo>
                  <a:lnTo>
                    <a:pt x="2735" y="13944"/>
                  </a:lnTo>
                  <a:cubicBezTo>
                    <a:pt x="2835" y="13877"/>
                    <a:pt x="2935" y="13810"/>
                    <a:pt x="3002" y="13744"/>
                  </a:cubicBezTo>
                  <a:cubicBezTo>
                    <a:pt x="3102" y="13677"/>
                    <a:pt x="3169" y="13610"/>
                    <a:pt x="3236" y="13543"/>
                  </a:cubicBezTo>
                  <a:cubicBezTo>
                    <a:pt x="3302" y="13477"/>
                    <a:pt x="3402" y="13410"/>
                    <a:pt x="3469" y="13343"/>
                  </a:cubicBezTo>
                  <a:cubicBezTo>
                    <a:pt x="3536" y="13310"/>
                    <a:pt x="3603" y="13243"/>
                    <a:pt x="3669" y="13177"/>
                  </a:cubicBezTo>
                  <a:cubicBezTo>
                    <a:pt x="5571" y="11542"/>
                    <a:pt x="6772" y="9741"/>
                    <a:pt x="7105" y="8006"/>
                  </a:cubicBezTo>
                  <a:cubicBezTo>
                    <a:pt x="7405" y="6472"/>
                    <a:pt x="7072" y="4971"/>
                    <a:pt x="6071" y="3503"/>
                  </a:cubicBezTo>
                  <a:lnTo>
                    <a:pt x="3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3823067" y="1457232"/>
              <a:ext cx="138832" cy="179681"/>
            </a:xfrm>
            <a:custGeom>
              <a:avLst/>
              <a:gdLst/>
              <a:ahLst/>
              <a:cxnLst/>
              <a:rect l="l" t="t" r="r" b="b"/>
              <a:pathLst>
                <a:path w="6872" h="8894" extrusionOk="0">
                  <a:moveTo>
                    <a:pt x="1000" y="0"/>
                  </a:moveTo>
                  <a:cubicBezTo>
                    <a:pt x="788" y="0"/>
                    <a:pt x="600" y="65"/>
                    <a:pt x="434" y="175"/>
                  </a:cubicBezTo>
                  <a:cubicBezTo>
                    <a:pt x="234" y="309"/>
                    <a:pt x="100" y="509"/>
                    <a:pt x="67" y="743"/>
                  </a:cubicBezTo>
                  <a:cubicBezTo>
                    <a:pt x="0" y="976"/>
                    <a:pt x="67" y="1243"/>
                    <a:pt x="200" y="1443"/>
                  </a:cubicBezTo>
                  <a:lnTo>
                    <a:pt x="5071" y="8515"/>
                  </a:lnTo>
                  <a:cubicBezTo>
                    <a:pt x="5237" y="8715"/>
                    <a:pt x="5437" y="8848"/>
                    <a:pt x="5671" y="8882"/>
                  </a:cubicBezTo>
                  <a:cubicBezTo>
                    <a:pt x="5726" y="8890"/>
                    <a:pt x="5781" y="8894"/>
                    <a:pt x="5836" y="8894"/>
                  </a:cubicBezTo>
                  <a:cubicBezTo>
                    <a:pt x="6013" y="8894"/>
                    <a:pt x="6185" y="8850"/>
                    <a:pt x="6338" y="8748"/>
                  </a:cubicBezTo>
                  <a:cubicBezTo>
                    <a:pt x="6772" y="8448"/>
                    <a:pt x="6872" y="7881"/>
                    <a:pt x="6572" y="7481"/>
                  </a:cubicBezTo>
                  <a:lnTo>
                    <a:pt x="5337" y="5646"/>
                  </a:lnTo>
                  <a:lnTo>
                    <a:pt x="1701" y="409"/>
                  </a:lnTo>
                  <a:cubicBezTo>
                    <a:pt x="1568" y="209"/>
                    <a:pt x="1368" y="75"/>
                    <a:pt x="1134" y="9"/>
                  </a:cubicBezTo>
                  <a:cubicBezTo>
                    <a:pt x="1089" y="3"/>
                    <a:pt x="1044" y="0"/>
                    <a:pt x="100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3823067" y="1457394"/>
              <a:ext cx="134124" cy="179519"/>
            </a:xfrm>
            <a:custGeom>
              <a:avLst/>
              <a:gdLst/>
              <a:ahLst/>
              <a:cxnLst/>
              <a:rect l="l" t="t" r="r" b="b"/>
              <a:pathLst>
                <a:path w="6639" h="8886" extrusionOk="0">
                  <a:moveTo>
                    <a:pt x="834" y="1"/>
                  </a:moveTo>
                  <a:lnTo>
                    <a:pt x="834" y="1"/>
                  </a:lnTo>
                  <a:cubicBezTo>
                    <a:pt x="701" y="34"/>
                    <a:pt x="567" y="67"/>
                    <a:pt x="434" y="167"/>
                  </a:cubicBezTo>
                  <a:cubicBezTo>
                    <a:pt x="234" y="301"/>
                    <a:pt x="100" y="501"/>
                    <a:pt x="67" y="735"/>
                  </a:cubicBezTo>
                  <a:cubicBezTo>
                    <a:pt x="0" y="968"/>
                    <a:pt x="67" y="1235"/>
                    <a:pt x="200" y="1435"/>
                  </a:cubicBezTo>
                  <a:lnTo>
                    <a:pt x="5071" y="8507"/>
                  </a:lnTo>
                  <a:cubicBezTo>
                    <a:pt x="5204" y="8707"/>
                    <a:pt x="5437" y="8840"/>
                    <a:pt x="5671" y="8874"/>
                  </a:cubicBezTo>
                  <a:cubicBezTo>
                    <a:pt x="5726" y="8882"/>
                    <a:pt x="5781" y="8886"/>
                    <a:pt x="5836" y="8886"/>
                  </a:cubicBezTo>
                  <a:cubicBezTo>
                    <a:pt x="6013" y="8886"/>
                    <a:pt x="6185" y="8842"/>
                    <a:pt x="6338" y="8740"/>
                  </a:cubicBezTo>
                  <a:cubicBezTo>
                    <a:pt x="6472" y="8640"/>
                    <a:pt x="6572" y="8507"/>
                    <a:pt x="6638" y="8373"/>
                  </a:cubicBezTo>
                  <a:lnTo>
                    <a:pt x="6371" y="8373"/>
                  </a:lnTo>
                  <a:cubicBezTo>
                    <a:pt x="6105" y="8307"/>
                    <a:pt x="5904" y="8173"/>
                    <a:pt x="5771" y="7973"/>
                  </a:cubicBezTo>
                  <a:lnTo>
                    <a:pt x="901" y="901"/>
                  </a:lnTo>
                  <a:cubicBezTo>
                    <a:pt x="734" y="701"/>
                    <a:pt x="701" y="468"/>
                    <a:pt x="734" y="234"/>
                  </a:cubicBezTo>
                  <a:cubicBezTo>
                    <a:pt x="767" y="134"/>
                    <a:pt x="801" y="67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3680202" y="1552461"/>
              <a:ext cx="380777" cy="285845"/>
            </a:xfrm>
            <a:custGeom>
              <a:avLst/>
              <a:gdLst/>
              <a:ahLst/>
              <a:cxnLst/>
              <a:rect l="l" t="t" r="r" b="b"/>
              <a:pathLst>
                <a:path w="18848" h="14149" extrusionOk="0">
                  <a:moveTo>
                    <a:pt x="16814" y="1"/>
                  </a:moveTo>
                  <a:cubicBezTo>
                    <a:pt x="16571" y="1"/>
                    <a:pt x="16341" y="64"/>
                    <a:pt x="16145" y="198"/>
                  </a:cubicBezTo>
                  <a:lnTo>
                    <a:pt x="14511" y="1299"/>
                  </a:lnTo>
                  <a:lnTo>
                    <a:pt x="14911" y="1899"/>
                  </a:lnTo>
                  <a:cubicBezTo>
                    <a:pt x="15145" y="2233"/>
                    <a:pt x="15278" y="2633"/>
                    <a:pt x="15345" y="3034"/>
                  </a:cubicBezTo>
                  <a:cubicBezTo>
                    <a:pt x="15345" y="3267"/>
                    <a:pt x="15345" y="3501"/>
                    <a:pt x="15311" y="3767"/>
                  </a:cubicBezTo>
                  <a:cubicBezTo>
                    <a:pt x="15178" y="4368"/>
                    <a:pt x="14811" y="4935"/>
                    <a:pt x="14277" y="5268"/>
                  </a:cubicBezTo>
                  <a:cubicBezTo>
                    <a:pt x="13867" y="5551"/>
                    <a:pt x="13398" y="5714"/>
                    <a:pt x="12914" y="5714"/>
                  </a:cubicBezTo>
                  <a:cubicBezTo>
                    <a:pt x="12769" y="5714"/>
                    <a:pt x="12623" y="5700"/>
                    <a:pt x="12476" y="5669"/>
                  </a:cubicBezTo>
                  <a:cubicBezTo>
                    <a:pt x="11909" y="5569"/>
                    <a:pt x="11409" y="5268"/>
                    <a:pt x="11042" y="4835"/>
                  </a:cubicBezTo>
                  <a:cubicBezTo>
                    <a:pt x="11008" y="4801"/>
                    <a:pt x="10942" y="4735"/>
                    <a:pt x="10908" y="4668"/>
                  </a:cubicBezTo>
                  <a:lnTo>
                    <a:pt x="10508" y="4068"/>
                  </a:lnTo>
                  <a:lnTo>
                    <a:pt x="6238" y="7003"/>
                  </a:lnTo>
                  <a:lnTo>
                    <a:pt x="6639" y="7603"/>
                  </a:lnTo>
                  <a:cubicBezTo>
                    <a:pt x="7006" y="8137"/>
                    <a:pt x="7172" y="8804"/>
                    <a:pt x="7039" y="9471"/>
                  </a:cubicBezTo>
                  <a:cubicBezTo>
                    <a:pt x="6905" y="10072"/>
                    <a:pt x="6539" y="10639"/>
                    <a:pt x="6005" y="10973"/>
                  </a:cubicBezTo>
                  <a:cubicBezTo>
                    <a:pt x="5605" y="11273"/>
                    <a:pt x="5148" y="11423"/>
                    <a:pt x="4677" y="11423"/>
                  </a:cubicBezTo>
                  <a:cubicBezTo>
                    <a:pt x="4520" y="11423"/>
                    <a:pt x="4362" y="11406"/>
                    <a:pt x="4204" y="11373"/>
                  </a:cubicBezTo>
                  <a:cubicBezTo>
                    <a:pt x="3536" y="11273"/>
                    <a:pt x="3003" y="10906"/>
                    <a:pt x="2636" y="10372"/>
                  </a:cubicBezTo>
                  <a:lnTo>
                    <a:pt x="2235" y="9772"/>
                  </a:lnTo>
                  <a:lnTo>
                    <a:pt x="601" y="10906"/>
                  </a:lnTo>
                  <a:cubicBezTo>
                    <a:pt x="301" y="11106"/>
                    <a:pt x="167" y="11440"/>
                    <a:pt x="101" y="11706"/>
                  </a:cubicBezTo>
                  <a:cubicBezTo>
                    <a:pt x="1" y="12207"/>
                    <a:pt x="167" y="12774"/>
                    <a:pt x="468" y="13241"/>
                  </a:cubicBezTo>
                  <a:cubicBezTo>
                    <a:pt x="888" y="13819"/>
                    <a:pt x="1474" y="14148"/>
                    <a:pt x="2013" y="14148"/>
                  </a:cubicBezTo>
                  <a:cubicBezTo>
                    <a:pt x="2159" y="14148"/>
                    <a:pt x="2301" y="14124"/>
                    <a:pt x="2436" y="14075"/>
                  </a:cubicBezTo>
                  <a:lnTo>
                    <a:pt x="2469" y="14075"/>
                  </a:lnTo>
                  <a:cubicBezTo>
                    <a:pt x="2569" y="14041"/>
                    <a:pt x="2636" y="14008"/>
                    <a:pt x="2702" y="13941"/>
                  </a:cubicBezTo>
                  <a:lnTo>
                    <a:pt x="18247" y="3234"/>
                  </a:lnTo>
                  <a:cubicBezTo>
                    <a:pt x="18314" y="3200"/>
                    <a:pt x="18380" y="3134"/>
                    <a:pt x="18447" y="3067"/>
                  </a:cubicBezTo>
                  <a:cubicBezTo>
                    <a:pt x="18614" y="2867"/>
                    <a:pt x="18681" y="2633"/>
                    <a:pt x="18747" y="2466"/>
                  </a:cubicBezTo>
                  <a:cubicBezTo>
                    <a:pt x="18847" y="1966"/>
                    <a:pt x="18714" y="1399"/>
                    <a:pt x="18380" y="899"/>
                  </a:cubicBezTo>
                  <a:cubicBezTo>
                    <a:pt x="17965" y="322"/>
                    <a:pt x="17358" y="1"/>
                    <a:pt x="1681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3663355" y="1730980"/>
              <a:ext cx="407060" cy="288916"/>
            </a:xfrm>
            <a:custGeom>
              <a:avLst/>
              <a:gdLst/>
              <a:ahLst/>
              <a:cxnLst/>
              <a:rect l="l" t="t" r="r" b="b"/>
              <a:pathLst>
                <a:path w="20149" h="14301" extrusionOk="0">
                  <a:moveTo>
                    <a:pt x="2836" y="1"/>
                  </a:moveTo>
                  <a:lnTo>
                    <a:pt x="1402" y="1402"/>
                  </a:lnTo>
                  <a:cubicBezTo>
                    <a:pt x="1402" y="1402"/>
                    <a:pt x="1" y="2869"/>
                    <a:pt x="701" y="4571"/>
                  </a:cubicBezTo>
                  <a:cubicBezTo>
                    <a:pt x="1368" y="6272"/>
                    <a:pt x="3970" y="6272"/>
                    <a:pt x="3970" y="6272"/>
                  </a:cubicBezTo>
                  <a:cubicBezTo>
                    <a:pt x="4871" y="8273"/>
                    <a:pt x="8607" y="12643"/>
                    <a:pt x="10575" y="13244"/>
                  </a:cubicBezTo>
                  <a:cubicBezTo>
                    <a:pt x="11283" y="13460"/>
                    <a:pt x="12160" y="13529"/>
                    <a:pt x="12993" y="13529"/>
                  </a:cubicBezTo>
                  <a:cubicBezTo>
                    <a:pt x="14473" y="13529"/>
                    <a:pt x="15812" y="13310"/>
                    <a:pt x="15812" y="13310"/>
                  </a:cubicBezTo>
                  <a:lnTo>
                    <a:pt x="15812" y="13310"/>
                  </a:lnTo>
                  <a:cubicBezTo>
                    <a:pt x="15812" y="13310"/>
                    <a:pt x="15712" y="13877"/>
                    <a:pt x="17513" y="14244"/>
                  </a:cubicBezTo>
                  <a:cubicBezTo>
                    <a:pt x="17705" y="14283"/>
                    <a:pt x="17887" y="14301"/>
                    <a:pt x="18057" y="14301"/>
                  </a:cubicBezTo>
                  <a:cubicBezTo>
                    <a:pt x="19483" y="14301"/>
                    <a:pt x="20148" y="13077"/>
                    <a:pt x="20148" y="13077"/>
                  </a:cubicBezTo>
                  <a:lnTo>
                    <a:pt x="20148" y="13077"/>
                  </a:lnTo>
                  <a:cubicBezTo>
                    <a:pt x="19786" y="13274"/>
                    <a:pt x="19464" y="13354"/>
                    <a:pt x="19181" y="13354"/>
                  </a:cubicBezTo>
                  <a:cubicBezTo>
                    <a:pt x="18029" y="13354"/>
                    <a:pt x="17513" y="12043"/>
                    <a:pt x="17513" y="12043"/>
                  </a:cubicBezTo>
                  <a:lnTo>
                    <a:pt x="16479" y="11642"/>
                  </a:lnTo>
                  <a:cubicBezTo>
                    <a:pt x="15255" y="12254"/>
                    <a:pt x="14206" y="12478"/>
                    <a:pt x="13326" y="12478"/>
                  </a:cubicBezTo>
                  <a:cubicBezTo>
                    <a:pt x="10946" y="12478"/>
                    <a:pt x="9808" y="10842"/>
                    <a:pt x="9808" y="10842"/>
                  </a:cubicBezTo>
                  <a:lnTo>
                    <a:pt x="5371" y="4537"/>
                  </a:lnTo>
                  <a:lnTo>
                    <a:pt x="3970" y="4971"/>
                  </a:lnTo>
                  <a:cubicBezTo>
                    <a:pt x="3861" y="4999"/>
                    <a:pt x="3753" y="5012"/>
                    <a:pt x="3648" y="5012"/>
                  </a:cubicBezTo>
                  <a:cubicBezTo>
                    <a:pt x="2373" y="5012"/>
                    <a:pt x="1450" y="3098"/>
                    <a:pt x="2035" y="2636"/>
                  </a:cubicBezTo>
                  <a:cubicBezTo>
                    <a:pt x="2969" y="1935"/>
                    <a:pt x="4137" y="1235"/>
                    <a:pt x="4137" y="12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3624265" y="1426425"/>
              <a:ext cx="544538" cy="609469"/>
            </a:xfrm>
            <a:custGeom>
              <a:avLst/>
              <a:gdLst/>
              <a:ahLst/>
              <a:cxnLst/>
              <a:rect l="l" t="t" r="r" b="b"/>
              <a:pathLst>
                <a:path w="26954" h="30168" extrusionOk="0">
                  <a:moveTo>
                    <a:pt x="10841" y="1525"/>
                  </a:moveTo>
                  <a:cubicBezTo>
                    <a:pt x="10885" y="1525"/>
                    <a:pt x="10930" y="1528"/>
                    <a:pt x="10975" y="1534"/>
                  </a:cubicBezTo>
                  <a:cubicBezTo>
                    <a:pt x="11209" y="1600"/>
                    <a:pt x="11409" y="1734"/>
                    <a:pt x="11542" y="1934"/>
                  </a:cubicBezTo>
                  <a:lnTo>
                    <a:pt x="15145" y="7171"/>
                  </a:lnTo>
                  <a:lnTo>
                    <a:pt x="16413" y="9006"/>
                  </a:lnTo>
                  <a:cubicBezTo>
                    <a:pt x="16713" y="9406"/>
                    <a:pt x="16579" y="9973"/>
                    <a:pt x="16179" y="10273"/>
                  </a:cubicBezTo>
                  <a:cubicBezTo>
                    <a:pt x="16026" y="10375"/>
                    <a:pt x="15854" y="10419"/>
                    <a:pt x="15677" y="10419"/>
                  </a:cubicBezTo>
                  <a:cubicBezTo>
                    <a:pt x="15622" y="10419"/>
                    <a:pt x="15567" y="10415"/>
                    <a:pt x="15512" y="10407"/>
                  </a:cubicBezTo>
                  <a:cubicBezTo>
                    <a:pt x="15278" y="10373"/>
                    <a:pt x="15078" y="10240"/>
                    <a:pt x="14912" y="10040"/>
                  </a:cubicBezTo>
                  <a:lnTo>
                    <a:pt x="10041" y="2968"/>
                  </a:lnTo>
                  <a:cubicBezTo>
                    <a:pt x="9908" y="2768"/>
                    <a:pt x="9841" y="2501"/>
                    <a:pt x="9908" y="2268"/>
                  </a:cubicBezTo>
                  <a:cubicBezTo>
                    <a:pt x="9941" y="2034"/>
                    <a:pt x="10075" y="1834"/>
                    <a:pt x="10275" y="1700"/>
                  </a:cubicBezTo>
                  <a:cubicBezTo>
                    <a:pt x="10441" y="1590"/>
                    <a:pt x="10629" y="1525"/>
                    <a:pt x="10841" y="1525"/>
                  </a:cubicBezTo>
                  <a:close/>
                  <a:moveTo>
                    <a:pt x="2521" y="7241"/>
                  </a:moveTo>
                  <a:cubicBezTo>
                    <a:pt x="2817" y="7241"/>
                    <a:pt x="3103" y="7387"/>
                    <a:pt x="3270" y="7638"/>
                  </a:cubicBezTo>
                  <a:lnTo>
                    <a:pt x="8140" y="14710"/>
                  </a:lnTo>
                  <a:cubicBezTo>
                    <a:pt x="8440" y="15110"/>
                    <a:pt x="8307" y="15710"/>
                    <a:pt x="7907" y="15977"/>
                  </a:cubicBezTo>
                  <a:cubicBezTo>
                    <a:pt x="7873" y="16011"/>
                    <a:pt x="7806" y="16044"/>
                    <a:pt x="7773" y="16044"/>
                  </a:cubicBezTo>
                  <a:cubicBezTo>
                    <a:pt x="7740" y="16077"/>
                    <a:pt x="7740" y="16077"/>
                    <a:pt x="7740" y="16077"/>
                  </a:cubicBezTo>
                  <a:cubicBezTo>
                    <a:pt x="7673" y="16077"/>
                    <a:pt x="7640" y="16111"/>
                    <a:pt x="7573" y="16111"/>
                  </a:cubicBezTo>
                  <a:cubicBezTo>
                    <a:pt x="7518" y="16119"/>
                    <a:pt x="7463" y="16123"/>
                    <a:pt x="7408" y="16123"/>
                  </a:cubicBezTo>
                  <a:cubicBezTo>
                    <a:pt x="7231" y="16123"/>
                    <a:pt x="7059" y="16079"/>
                    <a:pt x="6906" y="15977"/>
                  </a:cubicBezTo>
                  <a:cubicBezTo>
                    <a:pt x="6872" y="15944"/>
                    <a:pt x="6839" y="15944"/>
                    <a:pt x="6806" y="15877"/>
                  </a:cubicBezTo>
                  <a:lnTo>
                    <a:pt x="6772" y="15877"/>
                  </a:lnTo>
                  <a:cubicBezTo>
                    <a:pt x="6739" y="15844"/>
                    <a:pt x="6706" y="15777"/>
                    <a:pt x="6672" y="15744"/>
                  </a:cubicBezTo>
                  <a:lnTo>
                    <a:pt x="1769" y="8672"/>
                  </a:lnTo>
                  <a:cubicBezTo>
                    <a:pt x="1635" y="8472"/>
                    <a:pt x="1569" y="8205"/>
                    <a:pt x="1635" y="7972"/>
                  </a:cubicBezTo>
                  <a:cubicBezTo>
                    <a:pt x="1669" y="7738"/>
                    <a:pt x="1802" y="7538"/>
                    <a:pt x="2002" y="7405"/>
                  </a:cubicBezTo>
                  <a:cubicBezTo>
                    <a:pt x="2164" y="7293"/>
                    <a:pt x="2344" y="7241"/>
                    <a:pt x="2521" y="7241"/>
                  </a:cubicBezTo>
                  <a:close/>
                  <a:moveTo>
                    <a:pt x="19574" y="6225"/>
                  </a:moveTo>
                  <a:cubicBezTo>
                    <a:pt x="20126" y="6225"/>
                    <a:pt x="20724" y="6562"/>
                    <a:pt x="21116" y="7138"/>
                  </a:cubicBezTo>
                  <a:cubicBezTo>
                    <a:pt x="21450" y="7638"/>
                    <a:pt x="21583" y="8205"/>
                    <a:pt x="21483" y="8705"/>
                  </a:cubicBezTo>
                  <a:cubicBezTo>
                    <a:pt x="21450" y="8872"/>
                    <a:pt x="21383" y="9106"/>
                    <a:pt x="21216" y="9306"/>
                  </a:cubicBezTo>
                  <a:cubicBezTo>
                    <a:pt x="21149" y="9373"/>
                    <a:pt x="21083" y="9439"/>
                    <a:pt x="21016" y="9473"/>
                  </a:cubicBezTo>
                  <a:lnTo>
                    <a:pt x="5471" y="20180"/>
                  </a:lnTo>
                  <a:cubicBezTo>
                    <a:pt x="5405" y="20247"/>
                    <a:pt x="5338" y="20280"/>
                    <a:pt x="5238" y="20314"/>
                  </a:cubicBezTo>
                  <a:lnTo>
                    <a:pt x="5205" y="20314"/>
                  </a:lnTo>
                  <a:cubicBezTo>
                    <a:pt x="5070" y="20363"/>
                    <a:pt x="4928" y="20387"/>
                    <a:pt x="4782" y="20387"/>
                  </a:cubicBezTo>
                  <a:cubicBezTo>
                    <a:pt x="4243" y="20387"/>
                    <a:pt x="3657" y="20058"/>
                    <a:pt x="3237" y="19480"/>
                  </a:cubicBezTo>
                  <a:cubicBezTo>
                    <a:pt x="2903" y="19013"/>
                    <a:pt x="2770" y="18446"/>
                    <a:pt x="2870" y="17945"/>
                  </a:cubicBezTo>
                  <a:cubicBezTo>
                    <a:pt x="2936" y="17679"/>
                    <a:pt x="3070" y="17378"/>
                    <a:pt x="3370" y="17145"/>
                  </a:cubicBezTo>
                  <a:lnTo>
                    <a:pt x="5004" y="16011"/>
                  </a:lnTo>
                  <a:lnTo>
                    <a:pt x="5405" y="16611"/>
                  </a:lnTo>
                  <a:cubicBezTo>
                    <a:pt x="5772" y="17145"/>
                    <a:pt x="6305" y="17512"/>
                    <a:pt x="6973" y="17612"/>
                  </a:cubicBezTo>
                  <a:cubicBezTo>
                    <a:pt x="7131" y="17645"/>
                    <a:pt x="7289" y="17662"/>
                    <a:pt x="7446" y="17662"/>
                  </a:cubicBezTo>
                  <a:cubicBezTo>
                    <a:pt x="7917" y="17662"/>
                    <a:pt x="8374" y="17512"/>
                    <a:pt x="8774" y="17212"/>
                  </a:cubicBezTo>
                  <a:cubicBezTo>
                    <a:pt x="9308" y="16878"/>
                    <a:pt x="9674" y="16311"/>
                    <a:pt x="9775" y="15710"/>
                  </a:cubicBezTo>
                  <a:cubicBezTo>
                    <a:pt x="9908" y="15043"/>
                    <a:pt x="9775" y="14376"/>
                    <a:pt x="9408" y="13842"/>
                  </a:cubicBezTo>
                  <a:lnTo>
                    <a:pt x="9007" y="13242"/>
                  </a:lnTo>
                  <a:lnTo>
                    <a:pt x="13277" y="10307"/>
                  </a:lnTo>
                  <a:lnTo>
                    <a:pt x="13677" y="10907"/>
                  </a:lnTo>
                  <a:cubicBezTo>
                    <a:pt x="13711" y="10974"/>
                    <a:pt x="13744" y="11040"/>
                    <a:pt x="13811" y="11074"/>
                  </a:cubicBezTo>
                  <a:cubicBezTo>
                    <a:pt x="14178" y="11507"/>
                    <a:pt x="14678" y="11808"/>
                    <a:pt x="15245" y="11908"/>
                  </a:cubicBezTo>
                  <a:cubicBezTo>
                    <a:pt x="15392" y="11939"/>
                    <a:pt x="15538" y="11953"/>
                    <a:pt x="15683" y="11953"/>
                  </a:cubicBezTo>
                  <a:cubicBezTo>
                    <a:pt x="16167" y="11953"/>
                    <a:pt x="16636" y="11790"/>
                    <a:pt x="17046" y="11507"/>
                  </a:cubicBezTo>
                  <a:cubicBezTo>
                    <a:pt x="17580" y="11141"/>
                    <a:pt x="17947" y="10607"/>
                    <a:pt x="18047" y="10006"/>
                  </a:cubicBezTo>
                  <a:cubicBezTo>
                    <a:pt x="18114" y="9740"/>
                    <a:pt x="18114" y="9506"/>
                    <a:pt x="18114" y="9273"/>
                  </a:cubicBezTo>
                  <a:cubicBezTo>
                    <a:pt x="18047" y="8872"/>
                    <a:pt x="17914" y="8472"/>
                    <a:pt x="17680" y="8138"/>
                  </a:cubicBezTo>
                  <a:lnTo>
                    <a:pt x="17280" y="7538"/>
                  </a:lnTo>
                  <a:lnTo>
                    <a:pt x="18881" y="6437"/>
                  </a:lnTo>
                  <a:cubicBezTo>
                    <a:pt x="19088" y="6293"/>
                    <a:pt x="19326" y="6225"/>
                    <a:pt x="19574" y="6225"/>
                  </a:cubicBezTo>
                  <a:close/>
                  <a:moveTo>
                    <a:pt x="21583" y="10940"/>
                  </a:moveTo>
                  <a:lnTo>
                    <a:pt x="24018" y="14443"/>
                  </a:lnTo>
                  <a:cubicBezTo>
                    <a:pt x="25019" y="15911"/>
                    <a:pt x="25352" y="17412"/>
                    <a:pt x="25052" y="18980"/>
                  </a:cubicBezTo>
                  <a:cubicBezTo>
                    <a:pt x="24719" y="20714"/>
                    <a:pt x="23518" y="22482"/>
                    <a:pt x="21616" y="24117"/>
                  </a:cubicBezTo>
                  <a:cubicBezTo>
                    <a:pt x="21550" y="24183"/>
                    <a:pt x="21483" y="24250"/>
                    <a:pt x="21416" y="24317"/>
                  </a:cubicBezTo>
                  <a:cubicBezTo>
                    <a:pt x="21349" y="24350"/>
                    <a:pt x="21249" y="24417"/>
                    <a:pt x="21183" y="24483"/>
                  </a:cubicBezTo>
                  <a:cubicBezTo>
                    <a:pt x="21116" y="24550"/>
                    <a:pt x="21049" y="24617"/>
                    <a:pt x="20949" y="24684"/>
                  </a:cubicBezTo>
                  <a:cubicBezTo>
                    <a:pt x="20882" y="24750"/>
                    <a:pt x="20782" y="24817"/>
                    <a:pt x="20682" y="24884"/>
                  </a:cubicBezTo>
                  <a:lnTo>
                    <a:pt x="20482" y="25051"/>
                  </a:lnTo>
                  <a:cubicBezTo>
                    <a:pt x="20315" y="25184"/>
                    <a:pt x="20149" y="25284"/>
                    <a:pt x="19982" y="25417"/>
                  </a:cubicBezTo>
                  <a:cubicBezTo>
                    <a:pt x="19682" y="25584"/>
                    <a:pt x="19415" y="25784"/>
                    <a:pt x="19148" y="25951"/>
                  </a:cubicBezTo>
                  <a:cubicBezTo>
                    <a:pt x="18981" y="26051"/>
                    <a:pt x="18781" y="26151"/>
                    <a:pt x="18614" y="26251"/>
                  </a:cubicBezTo>
                  <a:cubicBezTo>
                    <a:pt x="18547" y="26285"/>
                    <a:pt x="18447" y="26351"/>
                    <a:pt x="18381" y="26385"/>
                  </a:cubicBezTo>
                  <a:cubicBezTo>
                    <a:pt x="18181" y="26518"/>
                    <a:pt x="17947" y="26618"/>
                    <a:pt x="17714" y="26718"/>
                  </a:cubicBezTo>
                  <a:cubicBezTo>
                    <a:pt x="17714" y="26752"/>
                    <a:pt x="17680" y="26752"/>
                    <a:pt x="17647" y="26752"/>
                  </a:cubicBezTo>
                  <a:cubicBezTo>
                    <a:pt x="17413" y="26885"/>
                    <a:pt x="17180" y="26985"/>
                    <a:pt x="16980" y="27052"/>
                  </a:cubicBezTo>
                  <a:cubicBezTo>
                    <a:pt x="16913" y="27085"/>
                    <a:pt x="16880" y="27085"/>
                    <a:pt x="16846" y="27119"/>
                  </a:cubicBezTo>
                  <a:lnTo>
                    <a:pt x="16613" y="27219"/>
                  </a:lnTo>
                  <a:cubicBezTo>
                    <a:pt x="15707" y="27537"/>
                    <a:pt x="14852" y="27696"/>
                    <a:pt x="14048" y="27696"/>
                  </a:cubicBezTo>
                  <a:cubicBezTo>
                    <a:pt x="12069" y="27696"/>
                    <a:pt x="10403" y="26729"/>
                    <a:pt x="9074" y="24784"/>
                  </a:cubicBezTo>
                  <a:lnTo>
                    <a:pt x="6639" y="21248"/>
                  </a:lnTo>
                  <a:lnTo>
                    <a:pt x="15012" y="15477"/>
                  </a:lnTo>
                  <a:lnTo>
                    <a:pt x="21583" y="10940"/>
                  </a:lnTo>
                  <a:close/>
                  <a:moveTo>
                    <a:pt x="22083" y="25718"/>
                  </a:moveTo>
                  <a:cubicBezTo>
                    <a:pt x="22217" y="26085"/>
                    <a:pt x="22217" y="26452"/>
                    <a:pt x="22150" y="26818"/>
                  </a:cubicBezTo>
                  <a:cubicBezTo>
                    <a:pt x="21944" y="27908"/>
                    <a:pt x="20957" y="28660"/>
                    <a:pt x="19879" y="28660"/>
                  </a:cubicBezTo>
                  <a:cubicBezTo>
                    <a:pt x="19737" y="28660"/>
                    <a:pt x="19592" y="28647"/>
                    <a:pt x="19448" y="28620"/>
                  </a:cubicBezTo>
                  <a:cubicBezTo>
                    <a:pt x="19048" y="28520"/>
                    <a:pt x="18714" y="28353"/>
                    <a:pt x="18414" y="28086"/>
                  </a:cubicBezTo>
                  <a:cubicBezTo>
                    <a:pt x="18514" y="28053"/>
                    <a:pt x="18614" y="27986"/>
                    <a:pt x="18714" y="27953"/>
                  </a:cubicBezTo>
                  <a:cubicBezTo>
                    <a:pt x="18781" y="27919"/>
                    <a:pt x="18848" y="27886"/>
                    <a:pt x="18914" y="27853"/>
                  </a:cubicBezTo>
                  <a:lnTo>
                    <a:pt x="19181" y="27686"/>
                  </a:lnTo>
                  <a:cubicBezTo>
                    <a:pt x="19281" y="27619"/>
                    <a:pt x="19381" y="27586"/>
                    <a:pt x="19481" y="27519"/>
                  </a:cubicBezTo>
                  <a:cubicBezTo>
                    <a:pt x="19548" y="27486"/>
                    <a:pt x="19648" y="27419"/>
                    <a:pt x="19715" y="27386"/>
                  </a:cubicBezTo>
                  <a:cubicBezTo>
                    <a:pt x="19815" y="27319"/>
                    <a:pt x="19948" y="27219"/>
                    <a:pt x="20082" y="27152"/>
                  </a:cubicBezTo>
                  <a:cubicBezTo>
                    <a:pt x="20149" y="27119"/>
                    <a:pt x="20215" y="27085"/>
                    <a:pt x="20282" y="27052"/>
                  </a:cubicBezTo>
                  <a:cubicBezTo>
                    <a:pt x="20449" y="26919"/>
                    <a:pt x="20649" y="26785"/>
                    <a:pt x="20816" y="26652"/>
                  </a:cubicBezTo>
                  <a:cubicBezTo>
                    <a:pt x="21016" y="26518"/>
                    <a:pt x="21216" y="26385"/>
                    <a:pt x="21416" y="26251"/>
                  </a:cubicBezTo>
                  <a:cubicBezTo>
                    <a:pt x="21450" y="26218"/>
                    <a:pt x="21483" y="26185"/>
                    <a:pt x="21550" y="26151"/>
                  </a:cubicBezTo>
                  <a:cubicBezTo>
                    <a:pt x="21716" y="26018"/>
                    <a:pt x="21917" y="25851"/>
                    <a:pt x="22083" y="25718"/>
                  </a:cubicBezTo>
                  <a:close/>
                  <a:moveTo>
                    <a:pt x="10832" y="0"/>
                  </a:moveTo>
                  <a:cubicBezTo>
                    <a:pt x="10329" y="0"/>
                    <a:pt x="9827" y="145"/>
                    <a:pt x="9408" y="433"/>
                  </a:cubicBezTo>
                  <a:cubicBezTo>
                    <a:pt x="8874" y="800"/>
                    <a:pt x="8540" y="1334"/>
                    <a:pt x="8407" y="1967"/>
                  </a:cubicBezTo>
                  <a:cubicBezTo>
                    <a:pt x="8273" y="2634"/>
                    <a:pt x="8407" y="3268"/>
                    <a:pt x="8774" y="3835"/>
                  </a:cubicBezTo>
                  <a:lnTo>
                    <a:pt x="12410" y="9072"/>
                  </a:lnTo>
                  <a:lnTo>
                    <a:pt x="8140" y="12008"/>
                  </a:lnTo>
                  <a:lnTo>
                    <a:pt x="4537" y="6771"/>
                  </a:lnTo>
                  <a:cubicBezTo>
                    <a:pt x="4060" y="6085"/>
                    <a:pt x="3284" y="5710"/>
                    <a:pt x="2501" y="5710"/>
                  </a:cubicBezTo>
                  <a:cubicBezTo>
                    <a:pt x="2027" y="5710"/>
                    <a:pt x="1550" y="5848"/>
                    <a:pt x="1135" y="6137"/>
                  </a:cubicBezTo>
                  <a:cubicBezTo>
                    <a:pt x="601" y="6504"/>
                    <a:pt x="234" y="7038"/>
                    <a:pt x="134" y="7671"/>
                  </a:cubicBezTo>
                  <a:cubicBezTo>
                    <a:pt x="1" y="8339"/>
                    <a:pt x="134" y="8972"/>
                    <a:pt x="501" y="9539"/>
                  </a:cubicBezTo>
                  <a:lnTo>
                    <a:pt x="4104" y="14776"/>
                  </a:lnTo>
                  <a:lnTo>
                    <a:pt x="2503" y="15877"/>
                  </a:lnTo>
                  <a:cubicBezTo>
                    <a:pt x="1936" y="16278"/>
                    <a:pt x="1535" y="16911"/>
                    <a:pt x="1369" y="17612"/>
                  </a:cubicBezTo>
                  <a:cubicBezTo>
                    <a:pt x="1202" y="18546"/>
                    <a:pt x="1435" y="19513"/>
                    <a:pt x="2002" y="20347"/>
                  </a:cubicBezTo>
                  <a:cubicBezTo>
                    <a:pt x="2681" y="21351"/>
                    <a:pt x="3778" y="21910"/>
                    <a:pt x="4807" y="21910"/>
                  </a:cubicBezTo>
                  <a:cubicBezTo>
                    <a:pt x="4941" y="21910"/>
                    <a:pt x="5074" y="21901"/>
                    <a:pt x="5205" y="21882"/>
                  </a:cubicBezTo>
                  <a:lnTo>
                    <a:pt x="7806" y="25618"/>
                  </a:lnTo>
                  <a:cubicBezTo>
                    <a:pt x="9432" y="27995"/>
                    <a:pt x="11552" y="29191"/>
                    <a:pt x="13999" y="29191"/>
                  </a:cubicBezTo>
                  <a:cubicBezTo>
                    <a:pt x="14916" y="29191"/>
                    <a:pt x="15879" y="29023"/>
                    <a:pt x="16880" y="28686"/>
                  </a:cubicBezTo>
                  <a:cubicBezTo>
                    <a:pt x="17447" y="29420"/>
                    <a:pt x="18247" y="29921"/>
                    <a:pt x="19148" y="30087"/>
                  </a:cubicBezTo>
                  <a:cubicBezTo>
                    <a:pt x="19407" y="30142"/>
                    <a:pt x="19665" y="30168"/>
                    <a:pt x="19919" y="30168"/>
                  </a:cubicBezTo>
                  <a:cubicBezTo>
                    <a:pt x="21693" y="30168"/>
                    <a:pt x="23272" y="28898"/>
                    <a:pt x="23651" y="27119"/>
                  </a:cubicBezTo>
                  <a:cubicBezTo>
                    <a:pt x="23818" y="26285"/>
                    <a:pt x="23684" y="25417"/>
                    <a:pt x="23318" y="24650"/>
                  </a:cubicBezTo>
                  <a:cubicBezTo>
                    <a:pt x="24785" y="23216"/>
                    <a:pt x="26120" y="21415"/>
                    <a:pt x="26553" y="19246"/>
                  </a:cubicBezTo>
                  <a:cubicBezTo>
                    <a:pt x="26953" y="17312"/>
                    <a:pt x="26520" y="15377"/>
                    <a:pt x="25252" y="13576"/>
                  </a:cubicBezTo>
                  <a:lnTo>
                    <a:pt x="22684" y="9840"/>
                  </a:lnTo>
                  <a:cubicBezTo>
                    <a:pt x="22817" y="9573"/>
                    <a:pt x="22917" y="9306"/>
                    <a:pt x="22984" y="9006"/>
                  </a:cubicBezTo>
                  <a:cubicBezTo>
                    <a:pt x="23184" y="8072"/>
                    <a:pt x="22951" y="7104"/>
                    <a:pt x="22384" y="6270"/>
                  </a:cubicBezTo>
                  <a:cubicBezTo>
                    <a:pt x="21681" y="5261"/>
                    <a:pt x="20603" y="4699"/>
                    <a:pt x="19558" y="4699"/>
                  </a:cubicBezTo>
                  <a:cubicBezTo>
                    <a:pt x="19015" y="4699"/>
                    <a:pt x="18481" y="4850"/>
                    <a:pt x="18014" y="5170"/>
                  </a:cubicBezTo>
                  <a:lnTo>
                    <a:pt x="16413" y="6270"/>
                  </a:lnTo>
                  <a:lnTo>
                    <a:pt x="12810" y="1067"/>
                  </a:lnTo>
                  <a:cubicBezTo>
                    <a:pt x="12443" y="533"/>
                    <a:pt x="11876" y="166"/>
                    <a:pt x="11242" y="33"/>
                  </a:cubicBezTo>
                  <a:cubicBezTo>
                    <a:pt x="11106" y="11"/>
                    <a:pt x="10969" y="0"/>
                    <a:pt x="10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3795431" y="1552158"/>
              <a:ext cx="265542" cy="226470"/>
            </a:xfrm>
            <a:custGeom>
              <a:avLst/>
              <a:gdLst/>
              <a:ahLst/>
              <a:cxnLst/>
              <a:rect l="l" t="t" r="r" b="b"/>
              <a:pathLst>
                <a:path w="13144" h="11210" extrusionOk="0">
                  <a:moveTo>
                    <a:pt x="11102" y="1"/>
                  </a:moveTo>
                  <a:cubicBezTo>
                    <a:pt x="10853" y="1"/>
                    <a:pt x="10615" y="69"/>
                    <a:pt x="10408" y="213"/>
                  </a:cubicBezTo>
                  <a:lnTo>
                    <a:pt x="8807" y="1314"/>
                  </a:lnTo>
                  <a:lnTo>
                    <a:pt x="9207" y="1914"/>
                  </a:lnTo>
                  <a:cubicBezTo>
                    <a:pt x="9441" y="2248"/>
                    <a:pt x="9574" y="2648"/>
                    <a:pt x="9641" y="3049"/>
                  </a:cubicBezTo>
                  <a:cubicBezTo>
                    <a:pt x="9641" y="3282"/>
                    <a:pt x="9641" y="3516"/>
                    <a:pt x="9607" y="3782"/>
                  </a:cubicBezTo>
                  <a:cubicBezTo>
                    <a:pt x="9474" y="4383"/>
                    <a:pt x="9107" y="4950"/>
                    <a:pt x="8573" y="5283"/>
                  </a:cubicBezTo>
                  <a:cubicBezTo>
                    <a:pt x="8173" y="5584"/>
                    <a:pt x="7717" y="5734"/>
                    <a:pt x="7246" y="5734"/>
                  </a:cubicBezTo>
                  <a:cubicBezTo>
                    <a:pt x="7089" y="5734"/>
                    <a:pt x="6931" y="5717"/>
                    <a:pt x="6772" y="5684"/>
                  </a:cubicBezTo>
                  <a:cubicBezTo>
                    <a:pt x="6205" y="5584"/>
                    <a:pt x="5705" y="5283"/>
                    <a:pt x="5338" y="4883"/>
                  </a:cubicBezTo>
                  <a:cubicBezTo>
                    <a:pt x="5304" y="4816"/>
                    <a:pt x="5238" y="4750"/>
                    <a:pt x="5204" y="4683"/>
                  </a:cubicBezTo>
                  <a:lnTo>
                    <a:pt x="4804" y="4083"/>
                  </a:lnTo>
                  <a:lnTo>
                    <a:pt x="534" y="7051"/>
                  </a:lnTo>
                  <a:lnTo>
                    <a:pt x="935" y="7618"/>
                  </a:lnTo>
                  <a:cubicBezTo>
                    <a:pt x="1302" y="8152"/>
                    <a:pt x="1468" y="8819"/>
                    <a:pt x="1335" y="9486"/>
                  </a:cubicBezTo>
                  <a:cubicBezTo>
                    <a:pt x="1201" y="10120"/>
                    <a:pt x="835" y="10654"/>
                    <a:pt x="301" y="11021"/>
                  </a:cubicBezTo>
                  <a:cubicBezTo>
                    <a:pt x="201" y="11088"/>
                    <a:pt x="101" y="11154"/>
                    <a:pt x="1" y="11188"/>
                  </a:cubicBezTo>
                  <a:cubicBezTo>
                    <a:pt x="125" y="11202"/>
                    <a:pt x="261" y="11210"/>
                    <a:pt x="406" y="11210"/>
                  </a:cubicBezTo>
                  <a:cubicBezTo>
                    <a:pt x="611" y="11210"/>
                    <a:pt x="834" y="11193"/>
                    <a:pt x="1068" y="11154"/>
                  </a:cubicBezTo>
                  <a:lnTo>
                    <a:pt x="12543" y="3249"/>
                  </a:lnTo>
                  <a:cubicBezTo>
                    <a:pt x="12610" y="3215"/>
                    <a:pt x="12676" y="3149"/>
                    <a:pt x="12743" y="3082"/>
                  </a:cubicBezTo>
                  <a:cubicBezTo>
                    <a:pt x="12910" y="2882"/>
                    <a:pt x="12977" y="2648"/>
                    <a:pt x="13043" y="2481"/>
                  </a:cubicBezTo>
                  <a:cubicBezTo>
                    <a:pt x="13143" y="1981"/>
                    <a:pt x="13010" y="1414"/>
                    <a:pt x="12676" y="914"/>
                  </a:cubicBezTo>
                  <a:cubicBezTo>
                    <a:pt x="12262" y="338"/>
                    <a:pt x="11657" y="1"/>
                    <a:pt x="111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3948396" y="1820028"/>
              <a:ext cx="72810" cy="67234"/>
            </a:xfrm>
            <a:custGeom>
              <a:avLst/>
              <a:gdLst/>
              <a:ahLst/>
              <a:cxnLst/>
              <a:rect l="l" t="t" r="r" b="b"/>
              <a:pathLst>
                <a:path w="3604" h="3328" extrusionOk="0">
                  <a:moveTo>
                    <a:pt x="1797" y="0"/>
                  </a:moveTo>
                  <a:cubicBezTo>
                    <a:pt x="1034" y="0"/>
                    <a:pt x="315" y="535"/>
                    <a:pt x="167" y="1330"/>
                  </a:cubicBezTo>
                  <a:cubicBezTo>
                    <a:pt x="1" y="2231"/>
                    <a:pt x="568" y="3098"/>
                    <a:pt x="1468" y="3298"/>
                  </a:cubicBezTo>
                  <a:cubicBezTo>
                    <a:pt x="1574" y="3318"/>
                    <a:pt x="1679" y="3327"/>
                    <a:pt x="1783" y="3327"/>
                  </a:cubicBezTo>
                  <a:cubicBezTo>
                    <a:pt x="2563" y="3327"/>
                    <a:pt x="3256" y="2792"/>
                    <a:pt x="3403" y="1997"/>
                  </a:cubicBezTo>
                  <a:cubicBezTo>
                    <a:pt x="3603" y="1097"/>
                    <a:pt x="3003" y="229"/>
                    <a:pt x="2102" y="29"/>
                  </a:cubicBezTo>
                  <a:cubicBezTo>
                    <a:pt x="2000" y="10"/>
                    <a:pt x="1898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4164514" y="3087707"/>
              <a:ext cx="308654" cy="1006832"/>
            </a:xfrm>
            <a:custGeom>
              <a:avLst/>
              <a:gdLst/>
              <a:ahLst/>
              <a:cxnLst/>
              <a:rect l="l" t="t" r="r" b="b"/>
              <a:pathLst>
                <a:path w="15278" h="49837" fill="none" extrusionOk="0">
                  <a:moveTo>
                    <a:pt x="15278" y="1"/>
                  </a:moveTo>
                  <a:cubicBezTo>
                    <a:pt x="15278" y="1"/>
                    <a:pt x="0" y="5205"/>
                    <a:pt x="1501" y="23151"/>
                  </a:cubicBezTo>
                  <a:cubicBezTo>
                    <a:pt x="2535" y="35660"/>
                    <a:pt x="11375" y="39262"/>
                    <a:pt x="12075" y="49836"/>
                  </a:cubicBezTo>
                </a:path>
              </a:pathLst>
            </a:custGeom>
            <a:noFill/>
            <a:ln w="317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47"/>
          <p:cNvGrpSpPr/>
          <p:nvPr/>
        </p:nvGrpSpPr>
        <p:grpSpPr>
          <a:xfrm>
            <a:off x="658736" y="1461904"/>
            <a:ext cx="1757703" cy="2206260"/>
            <a:chOff x="2719750" y="2007521"/>
            <a:chExt cx="1405039" cy="1763597"/>
          </a:xfrm>
        </p:grpSpPr>
        <p:sp>
          <p:nvSpPr>
            <p:cNvPr id="1423" name="Google Shape;1423;p47"/>
            <p:cNvSpPr/>
            <p:nvPr/>
          </p:nvSpPr>
          <p:spPr>
            <a:xfrm>
              <a:off x="3199533" y="3478542"/>
              <a:ext cx="467041" cy="82830"/>
            </a:xfrm>
            <a:custGeom>
              <a:avLst/>
              <a:gdLst/>
              <a:ahLst/>
              <a:cxnLst/>
              <a:rect l="l" t="t" r="r" b="b"/>
              <a:pathLst>
                <a:path w="23118" h="4100" extrusionOk="0">
                  <a:moveTo>
                    <a:pt x="1" y="1"/>
                  </a:moveTo>
                  <a:lnTo>
                    <a:pt x="1" y="2102"/>
                  </a:lnTo>
                  <a:cubicBezTo>
                    <a:pt x="1" y="2603"/>
                    <a:pt x="67" y="3103"/>
                    <a:pt x="134" y="3570"/>
                  </a:cubicBezTo>
                  <a:cubicBezTo>
                    <a:pt x="1976" y="3744"/>
                    <a:pt x="6518" y="4100"/>
                    <a:pt x="12429" y="4100"/>
                  </a:cubicBezTo>
                  <a:cubicBezTo>
                    <a:pt x="15619" y="4100"/>
                    <a:pt x="19207" y="3996"/>
                    <a:pt x="22984" y="3704"/>
                  </a:cubicBezTo>
                  <a:cubicBezTo>
                    <a:pt x="23084" y="3203"/>
                    <a:pt x="23117" y="2670"/>
                    <a:pt x="23117" y="2102"/>
                  </a:cubicBezTo>
                  <a:lnTo>
                    <a:pt x="23117" y="101"/>
                  </a:lnTo>
                  <a:cubicBezTo>
                    <a:pt x="19248" y="435"/>
                    <a:pt x="15579" y="535"/>
                    <a:pt x="12310" y="535"/>
                  </a:cubicBezTo>
                  <a:cubicBezTo>
                    <a:pt x="6439" y="535"/>
                    <a:pt x="1902" y="1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3199533" y="3372748"/>
              <a:ext cx="467041" cy="84487"/>
            </a:xfrm>
            <a:custGeom>
              <a:avLst/>
              <a:gdLst/>
              <a:ahLst/>
              <a:cxnLst/>
              <a:rect l="l" t="t" r="r" b="b"/>
              <a:pathLst>
                <a:path w="23118" h="4182" extrusionOk="0">
                  <a:moveTo>
                    <a:pt x="1" y="1"/>
                  </a:moveTo>
                  <a:lnTo>
                    <a:pt x="1" y="168"/>
                  </a:lnTo>
                  <a:lnTo>
                    <a:pt x="1" y="3637"/>
                  </a:lnTo>
                  <a:cubicBezTo>
                    <a:pt x="1779" y="3810"/>
                    <a:pt x="6363" y="4181"/>
                    <a:pt x="12377" y="4181"/>
                  </a:cubicBezTo>
                  <a:cubicBezTo>
                    <a:pt x="15614" y="4181"/>
                    <a:pt x="19266" y="4074"/>
                    <a:pt x="23117" y="3770"/>
                  </a:cubicBezTo>
                  <a:lnTo>
                    <a:pt x="23117" y="168"/>
                  </a:lnTo>
                  <a:lnTo>
                    <a:pt x="23117" y="1"/>
                  </a:lnTo>
                  <a:lnTo>
                    <a:pt x="17013" y="68"/>
                  </a:lnTo>
                  <a:lnTo>
                    <a:pt x="11709" y="101"/>
                  </a:lnTo>
                  <a:lnTo>
                    <a:pt x="11676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3223129" y="2933389"/>
              <a:ext cx="417828" cy="409767"/>
            </a:xfrm>
            <a:custGeom>
              <a:avLst/>
              <a:gdLst/>
              <a:ahLst/>
              <a:cxnLst/>
              <a:rect l="l" t="t" r="r" b="b"/>
              <a:pathLst>
                <a:path w="20682" h="20283" extrusionOk="0">
                  <a:moveTo>
                    <a:pt x="6772" y="1"/>
                  </a:moveTo>
                  <a:cubicBezTo>
                    <a:pt x="6505" y="234"/>
                    <a:pt x="6205" y="435"/>
                    <a:pt x="5871" y="501"/>
                  </a:cubicBezTo>
                  <a:cubicBezTo>
                    <a:pt x="5604" y="568"/>
                    <a:pt x="5337" y="601"/>
                    <a:pt x="5071" y="601"/>
                  </a:cubicBezTo>
                  <a:cubicBezTo>
                    <a:pt x="4837" y="601"/>
                    <a:pt x="4637" y="568"/>
                    <a:pt x="4403" y="535"/>
                  </a:cubicBezTo>
                  <a:lnTo>
                    <a:pt x="4403" y="535"/>
                  </a:lnTo>
                  <a:cubicBezTo>
                    <a:pt x="4503" y="768"/>
                    <a:pt x="4604" y="1035"/>
                    <a:pt x="4670" y="1269"/>
                  </a:cubicBezTo>
                  <a:cubicBezTo>
                    <a:pt x="5638" y="4337"/>
                    <a:pt x="5037" y="7039"/>
                    <a:pt x="3303" y="7573"/>
                  </a:cubicBezTo>
                  <a:cubicBezTo>
                    <a:pt x="3102" y="7640"/>
                    <a:pt x="2902" y="7673"/>
                    <a:pt x="2702" y="7673"/>
                  </a:cubicBezTo>
                  <a:cubicBezTo>
                    <a:pt x="2102" y="7673"/>
                    <a:pt x="1501" y="7406"/>
                    <a:pt x="934" y="6939"/>
                  </a:cubicBezTo>
                  <a:lnTo>
                    <a:pt x="934" y="6939"/>
                  </a:lnTo>
                  <a:cubicBezTo>
                    <a:pt x="2135" y="14178"/>
                    <a:pt x="834" y="18381"/>
                    <a:pt x="0" y="20182"/>
                  </a:cubicBezTo>
                  <a:lnTo>
                    <a:pt x="10541" y="20282"/>
                  </a:lnTo>
                  <a:lnTo>
                    <a:pt x="14811" y="20249"/>
                  </a:lnTo>
                  <a:lnTo>
                    <a:pt x="20682" y="20182"/>
                  </a:lnTo>
                  <a:cubicBezTo>
                    <a:pt x="19848" y="18381"/>
                    <a:pt x="18513" y="14144"/>
                    <a:pt x="19781" y="6772"/>
                  </a:cubicBezTo>
                  <a:lnTo>
                    <a:pt x="19781" y="6772"/>
                  </a:lnTo>
                  <a:cubicBezTo>
                    <a:pt x="19147" y="7340"/>
                    <a:pt x="18480" y="7673"/>
                    <a:pt x="17813" y="7673"/>
                  </a:cubicBezTo>
                  <a:cubicBezTo>
                    <a:pt x="17613" y="7673"/>
                    <a:pt x="17446" y="7640"/>
                    <a:pt x="17246" y="7573"/>
                  </a:cubicBezTo>
                  <a:cubicBezTo>
                    <a:pt x="15511" y="7039"/>
                    <a:pt x="14911" y="4337"/>
                    <a:pt x="15845" y="1269"/>
                  </a:cubicBezTo>
                  <a:cubicBezTo>
                    <a:pt x="15912" y="1035"/>
                    <a:pt x="16012" y="768"/>
                    <a:pt x="16112" y="535"/>
                  </a:cubicBezTo>
                  <a:lnTo>
                    <a:pt x="16112" y="535"/>
                  </a:lnTo>
                  <a:cubicBezTo>
                    <a:pt x="15912" y="568"/>
                    <a:pt x="15678" y="601"/>
                    <a:pt x="15478" y="601"/>
                  </a:cubicBezTo>
                  <a:cubicBezTo>
                    <a:pt x="15211" y="601"/>
                    <a:pt x="14944" y="568"/>
                    <a:pt x="14644" y="501"/>
                  </a:cubicBezTo>
                  <a:cubicBezTo>
                    <a:pt x="14344" y="435"/>
                    <a:pt x="14044" y="234"/>
                    <a:pt x="13743" y="1"/>
                  </a:cubicBezTo>
                  <a:cubicBezTo>
                    <a:pt x="13743" y="134"/>
                    <a:pt x="13743" y="301"/>
                    <a:pt x="13743" y="435"/>
                  </a:cubicBezTo>
                  <a:cubicBezTo>
                    <a:pt x="13743" y="3970"/>
                    <a:pt x="12242" y="6672"/>
                    <a:pt x="10274" y="6672"/>
                  </a:cubicBezTo>
                  <a:cubicBezTo>
                    <a:pt x="8273" y="6672"/>
                    <a:pt x="6772" y="3970"/>
                    <a:pt x="6772" y="435"/>
                  </a:cubicBezTo>
                  <a:cubicBezTo>
                    <a:pt x="6772" y="268"/>
                    <a:pt x="6772" y="134"/>
                    <a:pt x="677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3210988" y="3583670"/>
              <a:ext cx="443445" cy="92346"/>
            </a:xfrm>
            <a:custGeom>
              <a:avLst/>
              <a:gdLst/>
              <a:ahLst/>
              <a:cxnLst/>
              <a:rect l="l" t="t" r="r" b="b"/>
              <a:pathLst>
                <a:path w="21950" h="4571" extrusionOk="0">
                  <a:moveTo>
                    <a:pt x="1" y="1"/>
                  </a:moveTo>
                  <a:cubicBezTo>
                    <a:pt x="1002" y="2402"/>
                    <a:pt x="3337" y="3837"/>
                    <a:pt x="7039" y="4337"/>
                  </a:cubicBezTo>
                  <a:cubicBezTo>
                    <a:pt x="7239" y="4370"/>
                    <a:pt x="7439" y="4404"/>
                    <a:pt x="7640" y="4404"/>
                  </a:cubicBezTo>
                  <a:cubicBezTo>
                    <a:pt x="7673" y="4437"/>
                    <a:pt x="7706" y="4437"/>
                    <a:pt x="7773" y="4437"/>
                  </a:cubicBezTo>
                  <a:cubicBezTo>
                    <a:pt x="8007" y="4471"/>
                    <a:pt x="8273" y="4471"/>
                    <a:pt x="8540" y="4504"/>
                  </a:cubicBezTo>
                  <a:lnTo>
                    <a:pt x="8674" y="4504"/>
                  </a:lnTo>
                  <a:cubicBezTo>
                    <a:pt x="8907" y="4504"/>
                    <a:pt x="9141" y="4537"/>
                    <a:pt x="9341" y="4537"/>
                  </a:cubicBezTo>
                  <a:lnTo>
                    <a:pt x="9541" y="4537"/>
                  </a:lnTo>
                  <a:cubicBezTo>
                    <a:pt x="9841" y="4537"/>
                    <a:pt x="10108" y="4571"/>
                    <a:pt x="10375" y="4571"/>
                  </a:cubicBezTo>
                  <a:lnTo>
                    <a:pt x="11609" y="4571"/>
                  </a:lnTo>
                  <a:cubicBezTo>
                    <a:pt x="11843" y="4571"/>
                    <a:pt x="12076" y="4537"/>
                    <a:pt x="12310" y="4537"/>
                  </a:cubicBezTo>
                  <a:lnTo>
                    <a:pt x="13077" y="4537"/>
                  </a:lnTo>
                  <a:cubicBezTo>
                    <a:pt x="13277" y="4504"/>
                    <a:pt x="13477" y="4504"/>
                    <a:pt x="13644" y="4471"/>
                  </a:cubicBezTo>
                  <a:lnTo>
                    <a:pt x="13777" y="4471"/>
                  </a:lnTo>
                  <a:cubicBezTo>
                    <a:pt x="13944" y="4471"/>
                    <a:pt x="14111" y="4437"/>
                    <a:pt x="14278" y="4437"/>
                  </a:cubicBezTo>
                  <a:cubicBezTo>
                    <a:pt x="18314" y="4004"/>
                    <a:pt x="20849" y="2603"/>
                    <a:pt x="21950" y="101"/>
                  </a:cubicBezTo>
                  <a:lnTo>
                    <a:pt x="21950" y="101"/>
                  </a:lnTo>
                  <a:cubicBezTo>
                    <a:pt x="18281" y="401"/>
                    <a:pt x="14845" y="501"/>
                    <a:pt x="11743" y="501"/>
                  </a:cubicBezTo>
                  <a:cubicBezTo>
                    <a:pt x="6405" y="501"/>
                    <a:pt x="2169" y="20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3363953" y="3704959"/>
              <a:ext cx="122670" cy="33718"/>
            </a:xfrm>
            <a:custGeom>
              <a:avLst/>
              <a:gdLst/>
              <a:ahLst/>
              <a:cxnLst/>
              <a:rect l="l" t="t" r="r" b="b"/>
              <a:pathLst>
                <a:path w="6072" h="1669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668"/>
                    <a:pt x="501" y="1669"/>
                    <a:pt x="3036" y="1669"/>
                  </a:cubicBezTo>
                  <a:cubicBezTo>
                    <a:pt x="5505" y="1669"/>
                    <a:pt x="5972" y="735"/>
                    <a:pt x="6072" y="68"/>
                  </a:cubicBezTo>
                  <a:cubicBezTo>
                    <a:pt x="6005" y="68"/>
                    <a:pt x="5938" y="68"/>
                    <a:pt x="5872" y="101"/>
                  </a:cubicBezTo>
                  <a:lnTo>
                    <a:pt x="5205" y="101"/>
                  </a:lnTo>
                  <a:cubicBezTo>
                    <a:pt x="5138" y="134"/>
                    <a:pt x="5038" y="134"/>
                    <a:pt x="4971" y="134"/>
                  </a:cubicBezTo>
                  <a:lnTo>
                    <a:pt x="1869" y="134"/>
                  </a:lnTo>
                  <a:cubicBezTo>
                    <a:pt x="1702" y="134"/>
                    <a:pt x="1502" y="101"/>
                    <a:pt x="1335" y="101"/>
                  </a:cubicBezTo>
                  <a:lnTo>
                    <a:pt x="1168" y="101"/>
                  </a:lnTo>
                  <a:cubicBezTo>
                    <a:pt x="968" y="68"/>
                    <a:pt x="801" y="68"/>
                    <a:pt x="601" y="68"/>
                  </a:cubicBezTo>
                  <a:cubicBezTo>
                    <a:pt x="568" y="68"/>
                    <a:pt x="535" y="34"/>
                    <a:pt x="501" y="34"/>
                  </a:cubicBezTo>
                  <a:cubicBezTo>
                    <a:pt x="334" y="34"/>
                    <a:pt x="168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3387548" y="2843776"/>
              <a:ext cx="85598" cy="196793"/>
            </a:xfrm>
            <a:custGeom>
              <a:avLst/>
              <a:gdLst/>
              <a:ahLst/>
              <a:cxnLst/>
              <a:rect l="l" t="t" r="r" b="b"/>
              <a:pathLst>
                <a:path w="4237" h="9741" extrusionOk="0">
                  <a:moveTo>
                    <a:pt x="2135" y="0"/>
                  </a:moveTo>
                  <a:cubicBezTo>
                    <a:pt x="1135" y="0"/>
                    <a:pt x="0" y="2102"/>
                    <a:pt x="0" y="4871"/>
                  </a:cubicBezTo>
                  <a:cubicBezTo>
                    <a:pt x="0" y="7639"/>
                    <a:pt x="1135" y="9741"/>
                    <a:pt x="2135" y="9741"/>
                  </a:cubicBezTo>
                  <a:cubicBezTo>
                    <a:pt x="3136" y="9741"/>
                    <a:pt x="4237" y="7639"/>
                    <a:pt x="4237" y="4871"/>
                  </a:cubicBezTo>
                  <a:cubicBezTo>
                    <a:pt x="4237" y="2102"/>
                    <a:pt x="3136" y="0"/>
                    <a:pt x="213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2847787" y="2039864"/>
              <a:ext cx="1171260" cy="1292556"/>
            </a:xfrm>
            <a:custGeom>
              <a:avLst/>
              <a:gdLst/>
              <a:ahLst/>
              <a:cxnLst/>
              <a:rect l="l" t="t" r="r" b="b"/>
              <a:pathLst>
                <a:path w="57976" h="63980" extrusionOk="0">
                  <a:moveTo>
                    <a:pt x="28988" y="0"/>
                  </a:moveTo>
                  <a:cubicBezTo>
                    <a:pt x="24151" y="0"/>
                    <a:pt x="0" y="1401"/>
                    <a:pt x="0" y="29121"/>
                  </a:cubicBezTo>
                  <a:cubicBezTo>
                    <a:pt x="0" y="42798"/>
                    <a:pt x="5471" y="47801"/>
                    <a:pt x="10308" y="52238"/>
                  </a:cubicBezTo>
                  <a:cubicBezTo>
                    <a:pt x="13710" y="55340"/>
                    <a:pt x="16912" y="58309"/>
                    <a:pt x="17413" y="63746"/>
                  </a:cubicBezTo>
                  <a:cubicBezTo>
                    <a:pt x="18213" y="61878"/>
                    <a:pt x="19648" y="57041"/>
                    <a:pt x="17613" y="48468"/>
                  </a:cubicBezTo>
                  <a:cubicBezTo>
                    <a:pt x="17446" y="48135"/>
                    <a:pt x="17313" y="47768"/>
                    <a:pt x="17179" y="47368"/>
                  </a:cubicBezTo>
                  <a:cubicBezTo>
                    <a:pt x="16245" y="44299"/>
                    <a:pt x="16846" y="41597"/>
                    <a:pt x="18580" y="41063"/>
                  </a:cubicBezTo>
                  <a:cubicBezTo>
                    <a:pt x="18780" y="41030"/>
                    <a:pt x="18981" y="40996"/>
                    <a:pt x="19181" y="40996"/>
                  </a:cubicBezTo>
                  <a:cubicBezTo>
                    <a:pt x="19948" y="40996"/>
                    <a:pt x="20782" y="41430"/>
                    <a:pt x="21482" y="42231"/>
                  </a:cubicBezTo>
                  <a:lnTo>
                    <a:pt x="21516" y="42197"/>
                  </a:lnTo>
                  <a:cubicBezTo>
                    <a:pt x="21545" y="42257"/>
                    <a:pt x="22401" y="43488"/>
                    <a:pt x="23677" y="43488"/>
                  </a:cubicBezTo>
                  <a:cubicBezTo>
                    <a:pt x="23829" y="43488"/>
                    <a:pt x="23987" y="43471"/>
                    <a:pt x="24151" y="43431"/>
                  </a:cubicBezTo>
                  <a:cubicBezTo>
                    <a:pt x="24751" y="43298"/>
                    <a:pt x="25685" y="41797"/>
                    <a:pt x="26219" y="40463"/>
                  </a:cubicBezTo>
                  <a:lnTo>
                    <a:pt x="26219" y="40496"/>
                  </a:lnTo>
                  <a:cubicBezTo>
                    <a:pt x="26853" y="39228"/>
                    <a:pt x="27787" y="38428"/>
                    <a:pt x="28854" y="38428"/>
                  </a:cubicBezTo>
                  <a:cubicBezTo>
                    <a:pt x="30122" y="38428"/>
                    <a:pt x="31189" y="39529"/>
                    <a:pt x="31790" y="41230"/>
                  </a:cubicBezTo>
                  <a:cubicBezTo>
                    <a:pt x="32290" y="42231"/>
                    <a:pt x="33024" y="43298"/>
                    <a:pt x="33524" y="43431"/>
                  </a:cubicBezTo>
                  <a:cubicBezTo>
                    <a:pt x="33707" y="43477"/>
                    <a:pt x="33882" y="43497"/>
                    <a:pt x="34049" y="43497"/>
                  </a:cubicBezTo>
                  <a:cubicBezTo>
                    <a:pt x="34856" y="43497"/>
                    <a:pt x="35472" y="43024"/>
                    <a:pt x="35859" y="42664"/>
                  </a:cubicBezTo>
                  <a:cubicBezTo>
                    <a:pt x="36660" y="41597"/>
                    <a:pt x="37594" y="40996"/>
                    <a:pt x="38528" y="40996"/>
                  </a:cubicBezTo>
                  <a:cubicBezTo>
                    <a:pt x="38728" y="40996"/>
                    <a:pt x="38928" y="41030"/>
                    <a:pt x="39095" y="41063"/>
                  </a:cubicBezTo>
                  <a:cubicBezTo>
                    <a:pt x="40829" y="41597"/>
                    <a:pt x="41430" y="44299"/>
                    <a:pt x="40496" y="47368"/>
                  </a:cubicBezTo>
                  <a:cubicBezTo>
                    <a:pt x="40429" y="47568"/>
                    <a:pt x="40362" y="47768"/>
                    <a:pt x="40296" y="47968"/>
                  </a:cubicBezTo>
                  <a:lnTo>
                    <a:pt x="40362" y="48001"/>
                  </a:lnTo>
                  <a:cubicBezTo>
                    <a:pt x="38027" y="57341"/>
                    <a:pt x="39729" y="62312"/>
                    <a:pt x="40529" y="63979"/>
                  </a:cubicBezTo>
                  <a:cubicBezTo>
                    <a:pt x="40963" y="58409"/>
                    <a:pt x="44232" y="55407"/>
                    <a:pt x="47668" y="52238"/>
                  </a:cubicBezTo>
                  <a:cubicBezTo>
                    <a:pt x="52504" y="47801"/>
                    <a:pt x="57975" y="42798"/>
                    <a:pt x="57975" y="29121"/>
                  </a:cubicBezTo>
                  <a:cubicBezTo>
                    <a:pt x="57975" y="1401"/>
                    <a:pt x="33824" y="0"/>
                    <a:pt x="28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3555341" y="2895653"/>
              <a:ext cx="98406" cy="164974"/>
            </a:xfrm>
            <a:custGeom>
              <a:avLst/>
              <a:gdLst/>
              <a:ahLst/>
              <a:cxnLst/>
              <a:rect l="l" t="t" r="r" b="b"/>
              <a:pathLst>
                <a:path w="4871" h="8166" extrusionOk="0">
                  <a:moveTo>
                    <a:pt x="3503" y="1"/>
                  </a:moveTo>
                  <a:cubicBezTo>
                    <a:pt x="2669" y="1"/>
                    <a:pt x="1401" y="1369"/>
                    <a:pt x="701" y="3570"/>
                  </a:cubicBezTo>
                  <a:cubicBezTo>
                    <a:pt x="0" y="5872"/>
                    <a:pt x="401" y="7873"/>
                    <a:pt x="1201" y="8140"/>
                  </a:cubicBezTo>
                  <a:cubicBezTo>
                    <a:pt x="1259" y="8157"/>
                    <a:pt x="1321" y="8165"/>
                    <a:pt x="1385" y="8165"/>
                  </a:cubicBezTo>
                  <a:cubicBezTo>
                    <a:pt x="2206" y="8165"/>
                    <a:pt x="3489" y="6801"/>
                    <a:pt x="4170" y="4604"/>
                  </a:cubicBezTo>
                  <a:cubicBezTo>
                    <a:pt x="4870" y="2303"/>
                    <a:pt x="4504" y="268"/>
                    <a:pt x="3670" y="34"/>
                  </a:cubicBezTo>
                  <a:cubicBezTo>
                    <a:pt x="3636" y="1"/>
                    <a:pt x="3570" y="1"/>
                    <a:pt x="35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3206947" y="2895653"/>
              <a:ext cx="99093" cy="164953"/>
            </a:xfrm>
            <a:custGeom>
              <a:avLst/>
              <a:gdLst/>
              <a:ahLst/>
              <a:cxnLst/>
              <a:rect l="l" t="t" r="r" b="b"/>
              <a:pathLst>
                <a:path w="4905" h="8165" extrusionOk="0">
                  <a:moveTo>
                    <a:pt x="1402" y="1"/>
                  </a:moveTo>
                  <a:cubicBezTo>
                    <a:pt x="1335" y="1"/>
                    <a:pt x="1268" y="1"/>
                    <a:pt x="1202" y="34"/>
                  </a:cubicBezTo>
                  <a:cubicBezTo>
                    <a:pt x="401" y="268"/>
                    <a:pt x="1" y="2303"/>
                    <a:pt x="735" y="4604"/>
                  </a:cubicBezTo>
                  <a:cubicBezTo>
                    <a:pt x="801" y="4871"/>
                    <a:pt x="901" y="5105"/>
                    <a:pt x="968" y="5338"/>
                  </a:cubicBezTo>
                  <a:lnTo>
                    <a:pt x="1001" y="5305"/>
                  </a:lnTo>
                  <a:cubicBezTo>
                    <a:pt x="1001" y="5371"/>
                    <a:pt x="1001" y="5438"/>
                    <a:pt x="1035" y="5472"/>
                  </a:cubicBezTo>
                  <a:cubicBezTo>
                    <a:pt x="1739" y="7155"/>
                    <a:pt x="2808" y="8165"/>
                    <a:pt x="3521" y="8165"/>
                  </a:cubicBezTo>
                  <a:cubicBezTo>
                    <a:pt x="3585" y="8165"/>
                    <a:pt x="3646" y="8157"/>
                    <a:pt x="3703" y="8140"/>
                  </a:cubicBezTo>
                  <a:cubicBezTo>
                    <a:pt x="4504" y="7873"/>
                    <a:pt x="4904" y="5872"/>
                    <a:pt x="4170" y="3570"/>
                  </a:cubicBezTo>
                  <a:cubicBezTo>
                    <a:pt x="3503" y="1369"/>
                    <a:pt x="2202" y="1"/>
                    <a:pt x="14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3387548" y="2843776"/>
              <a:ext cx="85598" cy="196793"/>
            </a:xfrm>
            <a:custGeom>
              <a:avLst/>
              <a:gdLst/>
              <a:ahLst/>
              <a:cxnLst/>
              <a:rect l="l" t="t" r="r" b="b"/>
              <a:pathLst>
                <a:path w="4237" h="9741" extrusionOk="0">
                  <a:moveTo>
                    <a:pt x="2135" y="0"/>
                  </a:moveTo>
                  <a:cubicBezTo>
                    <a:pt x="1135" y="0"/>
                    <a:pt x="0" y="2102"/>
                    <a:pt x="0" y="4871"/>
                  </a:cubicBezTo>
                  <a:cubicBezTo>
                    <a:pt x="0" y="7639"/>
                    <a:pt x="1135" y="9741"/>
                    <a:pt x="2135" y="9741"/>
                  </a:cubicBezTo>
                  <a:cubicBezTo>
                    <a:pt x="3136" y="9741"/>
                    <a:pt x="4237" y="7639"/>
                    <a:pt x="4237" y="4871"/>
                  </a:cubicBezTo>
                  <a:cubicBezTo>
                    <a:pt x="4237" y="2102"/>
                    <a:pt x="3136" y="0"/>
                    <a:pt x="213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3555341" y="2895653"/>
              <a:ext cx="98406" cy="164974"/>
            </a:xfrm>
            <a:custGeom>
              <a:avLst/>
              <a:gdLst/>
              <a:ahLst/>
              <a:cxnLst/>
              <a:rect l="l" t="t" r="r" b="b"/>
              <a:pathLst>
                <a:path w="4871" h="8166" extrusionOk="0">
                  <a:moveTo>
                    <a:pt x="3503" y="1"/>
                  </a:moveTo>
                  <a:cubicBezTo>
                    <a:pt x="2669" y="1"/>
                    <a:pt x="1401" y="1369"/>
                    <a:pt x="701" y="3570"/>
                  </a:cubicBezTo>
                  <a:cubicBezTo>
                    <a:pt x="0" y="5872"/>
                    <a:pt x="401" y="7873"/>
                    <a:pt x="1201" y="8140"/>
                  </a:cubicBezTo>
                  <a:cubicBezTo>
                    <a:pt x="1259" y="8157"/>
                    <a:pt x="1321" y="8165"/>
                    <a:pt x="1385" y="8165"/>
                  </a:cubicBezTo>
                  <a:cubicBezTo>
                    <a:pt x="2206" y="8165"/>
                    <a:pt x="3489" y="6801"/>
                    <a:pt x="4170" y="4604"/>
                  </a:cubicBezTo>
                  <a:cubicBezTo>
                    <a:pt x="4870" y="2303"/>
                    <a:pt x="4504" y="268"/>
                    <a:pt x="3670" y="34"/>
                  </a:cubicBezTo>
                  <a:cubicBezTo>
                    <a:pt x="3636" y="1"/>
                    <a:pt x="3570" y="1"/>
                    <a:pt x="35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3206947" y="2895653"/>
              <a:ext cx="99093" cy="164953"/>
            </a:xfrm>
            <a:custGeom>
              <a:avLst/>
              <a:gdLst/>
              <a:ahLst/>
              <a:cxnLst/>
              <a:rect l="l" t="t" r="r" b="b"/>
              <a:pathLst>
                <a:path w="4905" h="8165" extrusionOk="0">
                  <a:moveTo>
                    <a:pt x="1402" y="1"/>
                  </a:moveTo>
                  <a:cubicBezTo>
                    <a:pt x="1335" y="1"/>
                    <a:pt x="1268" y="1"/>
                    <a:pt x="1202" y="34"/>
                  </a:cubicBezTo>
                  <a:cubicBezTo>
                    <a:pt x="401" y="268"/>
                    <a:pt x="1" y="2303"/>
                    <a:pt x="735" y="4604"/>
                  </a:cubicBezTo>
                  <a:cubicBezTo>
                    <a:pt x="801" y="4871"/>
                    <a:pt x="901" y="5105"/>
                    <a:pt x="968" y="5338"/>
                  </a:cubicBezTo>
                  <a:lnTo>
                    <a:pt x="1001" y="5305"/>
                  </a:lnTo>
                  <a:cubicBezTo>
                    <a:pt x="1001" y="5371"/>
                    <a:pt x="1001" y="5438"/>
                    <a:pt x="1035" y="5472"/>
                  </a:cubicBezTo>
                  <a:cubicBezTo>
                    <a:pt x="1739" y="7155"/>
                    <a:pt x="2808" y="8165"/>
                    <a:pt x="3521" y="8165"/>
                  </a:cubicBezTo>
                  <a:cubicBezTo>
                    <a:pt x="3585" y="8165"/>
                    <a:pt x="3646" y="8157"/>
                    <a:pt x="3703" y="8140"/>
                  </a:cubicBezTo>
                  <a:cubicBezTo>
                    <a:pt x="4504" y="7873"/>
                    <a:pt x="4904" y="5872"/>
                    <a:pt x="4170" y="3570"/>
                  </a:cubicBezTo>
                  <a:cubicBezTo>
                    <a:pt x="3503" y="1369"/>
                    <a:pt x="2202" y="1"/>
                    <a:pt x="14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2847787" y="2039864"/>
              <a:ext cx="843737" cy="621186"/>
            </a:xfrm>
            <a:custGeom>
              <a:avLst/>
              <a:gdLst/>
              <a:ahLst/>
              <a:cxnLst/>
              <a:rect l="l" t="t" r="r" b="b"/>
              <a:pathLst>
                <a:path w="41764" h="30748" extrusionOk="0">
                  <a:moveTo>
                    <a:pt x="28988" y="0"/>
                  </a:moveTo>
                  <a:cubicBezTo>
                    <a:pt x="24151" y="0"/>
                    <a:pt x="0" y="1401"/>
                    <a:pt x="0" y="29121"/>
                  </a:cubicBezTo>
                  <a:cubicBezTo>
                    <a:pt x="0" y="29655"/>
                    <a:pt x="0" y="30189"/>
                    <a:pt x="34" y="30689"/>
                  </a:cubicBezTo>
                  <a:cubicBezTo>
                    <a:pt x="658" y="30728"/>
                    <a:pt x="1292" y="30748"/>
                    <a:pt x="1934" y="30748"/>
                  </a:cubicBezTo>
                  <a:cubicBezTo>
                    <a:pt x="8908" y="30748"/>
                    <a:pt x="16859" y="28424"/>
                    <a:pt x="24251" y="23751"/>
                  </a:cubicBezTo>
                  <a:cubicBezTo>
                    <a:pt x="33291" y="18047"/>
                    <a:pt x="39495" y="10108"/>
                    <a:pt x="41763" y="2469"/>
                  </a:cubicBezTo>
                  <a:cubicBezTo>
                    <a:pt x="36260" y="234"/>
                    <a:pt x="30989" y="0"/>
                    <a:pt x="28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3223129" y="3015609"/>
              <a:ext cx="417828" cy="327543"/>
            </a:xfrm>
            <a:custGeom>
              <a:avLst/>
              <a:gdLst/>
              <a:ahLst/>
              <a:cxnLst/>
              <a:rect l="l" t="t" r="r" b="b"/>
              <a:pathLst>
                <a:path w="20682" h="16213" extrusionOk="0">
                  <a:moveTo>
                    <a:pt x="15411" y="1"/>
                  </a:moveTo>
                  <a:cubicBezTo>
                    <a:pt x="14310" y="601"/>
                    <a:pt x="13210" y="1168"/>
                    <a:pt x="12109" y="1702"/>
                  </a:cubicBezTo>
                  <a:cubicBezTo>
                    <a:pt x="11575" y="2269"/>
                    <a:pt x="10941" y="2602"/>
                    <a:pt x="10274" y="2602"/>
                  </a:cubicBezTo>
                  <a:lnTo>
                    <a:pt x="10174" y="2602"/>
                  </a:lnTo>
                  <a:cubicBezTo>
                    <a:pt x="7205" y="3870"/>
                    <a:pt x="4237" y="4904"/>
                    <a:pt x="1268" y="5671"/>
                  </a:cubicBezTo>
                  <a:cubicBezTo>
                    <a:pt x="1768" y="11209"/>
                    <a:pt x="701" y="14578"/>
                    <a:pt x="0" y="16112"/>
                  </a:cubicBezTo>
                  <a:lnTo>
                    <a:pt x="10541" y="16212"/>
                  </a:lnTo>
                  <a:lnTo>
                    <a:pt x="14811" y="16179"/>
                  </a:lnTo>
                  <a:lnTo>
                    <a:pt x="20682" y="16112"/>
                  </a:lnTo>
                  <a:cubicBezTo>
                    <a:pt x="19848" y="14311"/>
                    <a:pt x="18513" y="10074"/>
                    <a:pt x="19781" y="2702"/>
                  </a:cubicBezTo>
                  <a:lnTo>
                    <a:pt x="19781" y="2702"/>
                  </a:lnTo>
                  <a:cubicBezTo>
                    <a:pt x="19147" y="3270"/>
                    <a:pt x="18480" y="3603"/>
                    <a:pt x="17813" y="3603"/>
                  </a:cubicBezTo>
                  <a:cubicBezTo>
                    <a:pt x="17613" y="3603"/>
                    <a:pt x="17446" y="3570"/>
                    <a:pt x="17246" y="3503"/>
                  </a:cubicBezTo>
                  <a:cubicBezTo>
                    <a:pt x="16078" y="3136"/>
                    <a:pt x="15411" y="1802"/>
                    <a:pt x="154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3118001" y="3136231"/>
              <a:ext cx="113235" cy="191398"/>
            </a:xfrm>
            <a:custGeom>
              <a:avLst/>
              <a:gdLst/>
              <a:ahLst/>
              <a:cxnLst/>
              <a:rect l="l" t="t" r="r" b="b"/>
              <a:pathLst>
                <a:path w="5605" h="9474" extrusionOk="0">
                  <a:moveTo>
                    <a:pt x="5171" y="1"/>
                  </a:moveTo>
                  <a:lnTo>
                    <a:pt x="5171" y="1"/>
                  </a:lnTo>
                  <a:cubicBezTo>
                    <a:pt x="3436" y="401"/>
                    <a:pt x="1702" y="734"/>
                    <a:pt x="1" y="935"/>
                  </a:cubicBezTo>
                  <a:cubicBezTo>
                    <a:pt x="2069" y="3169"/>
                    <a:pt x="3703" y="5738"/>
                    <a:pt x="4037" y="9474"/>
                  </a:cubicBezTo>
                  <a:cubicBezTo>
                    <a:pt x="4637" y="8106"/>
                    <a:pt x="5605" y="5037"/>
                    <a:pt x="517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3615985" y="2543241"/>
              <a:ext cx="402333" cy="789817"/>
            </a:xfrm>
            <a:custGeom>
              <a:avLst/>
              <a:gdLst/>
              <a:ahLst/>
              <a:cxnLst/>
              <a:rect l="l" t="t" r="r" b="b"/>
              <a:pathLst>
                <a:path w="19915" h="39095" extrusionOk="0">
                  <a:moveTo>
                    <a:pt x="19715" y="0"/>
                  </a:moveTo>
                  <a:cubicBezTo>
                    <a:pt x="16179" y="6838"/>
                    <a:pt x="10408" y="13510"/>
                    <a:pt x="2869" y="18980"/>
                  </a:cubicBezTo>
                  <a:cubicBezTo>
                    <a:pt x="2969" y="20014"/>
                    <a:pt x="2869" y="21215"/>
                    <a:pt x="2469" y="22450"/>
                  </a:cubicBezTo>
                  <a:cubicBezTo>
                    <a:pt x="2402" y="22683"/>
                    <a:pt x="2335" y="22883"/>
                    <a:pt x="2269" y="23083"/>
                  </a:cubicBezTo>
                  <a:lnTo>
                    <a:pt x="2335" y="23083"/>
                  </a:lnTo>
                  <a:cubicBezTo>
                    <a:pt x="0" y="32423"/>
                    <a:pt x="1702" y="37427"/>
                    <a:pt x="2502" y="39095"/>
                  </a:cubicBezTo>
                  <a:cubicBezTo>
                    <a:pt x="2903" y="33491"/>
                    <a:pt x="6172" y="30489"/>
                    <a:pt x="9641" y="27320"/>
                  </a:cubicBezTo>
                  <a:cubicBezTo>
                    <a:pt x="14444" y="22883"/>
                    <a:pt x="19915" y="17880"/>
                    <a:pt x="19915" y="4203"/>
                  </a:cubicBezTo>
                  <a:cubicBezTo>
                    <a:pt x="19915" y="2735"/>
                    <a:pt x="19848" y="1334"/>
                    <a:pt x="1971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3559381" y="2948217"/>
              <a:ext cx="87618" cy="112407"/>
            </a:xfrm>
            <a:custGeom>
              <a:avLst/>
              <a:gdLst/>
              <a:ahLst/>
              <a:cxnLst/>
              <a:rect l="l" t="t" r="r" b="b"/>
              <a:pathLst>
                <a:path w="4337" h="5564" extrusionOk="0">
                  <a:moveTo>
                    <a:pt x="4337" y="1"/>
                  </a:moveTo>
                  <a:cubicBezTo>
                    <a:pt x="3403" y="701"/>
                    <a:pt x="2002" y="1635"/>
                    <a:pt x="167" y="2603"/>
                  </a:cubicBezTo>
                  <a:cubicBezTo>
                    <a:pt x="0" y="4170"/>
                    <a:pt x="401" y="5338"/>
                    <a:pt x="1001" y="5538"/>
                  </a:cubicBezTo>
                  <a:cubicBezTo>
                    <a:pt x="1059" y="5555"/>
                    <a:pt x="1121" y="5563"/>
                    <a:pt x="1185" y="5563"/>
                  </a:cubicBezTo>
                  <a:cubicBezTo>
                    <a:pt x="2006" y="5563"/>
                    <a:pt x="3289" y="4199"/>
                    <a:pt x="3970" y="2002"/>
                  </a:cubicBezTo>
                  <a:cubicBezTo>
                    <a:pt x="4203" y="1302"/>
                    <a:pt x="4304" y="635"/>
                    <a:pt x="433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2825545" y="2039864"/>
              <a:ext cx="865980" cy="1287829"/>
            </a:xfrm>
            <a:custGeom>
              <a:avLst/>
              <a:gdLst/>
              <a:ahLst/>
              <a:cxnLst/>
              <a:rect l="l" t="t" r="r" b="b"/>
              <a:pathLst>
                <a:path w="42865" h="63746" extrusionOk="0">
                  <a:moveTo>
                    <a:pt x="30089" y="0"/>
                  </a:moveTo>
                  <a:cubicBezTo>
                    <a:pt x="25252" y="0"/>
                    <a:pt x="1101" y="1401"/>
                    <a:pt x="1101" y="29121"/>
                  </a:cubicBezTo>
                  <a:cubicBezTo>
                    <a:pt x="1101" y="42798"/>
                    <a:pt x="6572" y="47801"/>
                    <a:pt x="11409" y="52238"/>
                  </a:cubicBezTo>
                  <a:cubicBezTo>
                    <a:pt x="14811" y="55340"/>
                    <a:pt x="18013" y="58309"/>
                    <a:pt x="18514" y="63746"/>
                  </a:cubicBezTo>
                  <a:cubicBezTo>
                    <a:pt x="18514" y="63746"/>
                    <a:pt x="21849" y="60143"/>
                    <a:pt x="9474" y="48335"/>
                  </a:cubicBezTo>
                  <a:cubicBezTo>
                    <a:pt x="1" y="39262"/>
                    <a:pt x="1402" y="23817"/>
                    <a:pt x="5605" y="15678"/>
                  </a:cubicBezTo>
                  <a:cubicBezTo>
                    <a:pt x="9941" y="7296"/>
                    <a:pt x="19414" y="1135"/>
                    <a:pt x="32194" y="1135"/>
                  </a:cubicBezTo>
                  <a:cubicBezTo>
                    <a:pt x="35536" y="1135"/>
                    <a:pt x="39103" y="1556"/>
                    <a:pt x="42864" y="2469"/>
                  </a:cubicBezTo>
                  <a:cubicBezTo>
                    <a:pt x="37361" y="234"/>
                    <a:pt x="32090" y="0"/>
                    <a:pt x="30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2921239" y="2201535"/>
              <a:ext cx="220389" cy="228005"/>
            </a:xfrm>
            <a:custGeom>
              <a:avLst/>
              <a:gdLst/>
              <a:ahLst/>
              <a:cxnLst/>
              <a:rect l="l" t="t" r="r" b="b"/>
              <a:pathLst>
                <a:path w="10909" h="11286" extrusionOk="0">
                  <a:moveTo>
                    <a:pt x="7812" y="1"/>
                  </a:moveTo>
                  <a:cubicBezTo>
                    <a:pt x="6167" y="1"/>
                    <a:pt x="4052" y="1310"/>
                    <a:pt x="2469" y="3472"/>
                  </a:cubicBezTo>
                  <a:cubicBezTo>
                    <a:pt x="367" y="6341"/>
                    <a:pt x="0" y="9643"/>
                    <a:pt x="1668" y="10844"/>
                  </a:cubicBezTo>
                  <a:cubicBezTo>
                    <a:pt x="2075" y="11143"/>
                    <a:pt x="2569" y="11285"/>
                    <a:pt x="3114" y="11285"/>
                  </a:cubicBezTo>
                  <a:cubicBezTo>
                    <a:pt x="4757" y="11285"/>
                    <a:pt x="6862" y="9996"/>
                    <a:pt x="8440" y="7842"/>
                  </a:cubicBezTo>
                  <a:cubicBezTo>
                    <a:pt x="10541" y="4973"/>
                    <a:pt x="10908" y="1671"/>
                    <a:pt x="9240" y="437"/>
                  </a:cubicBezTo>
                  <a:cubicBezTo>
                    <a:pt x="8837" y="141"/>
                    <a:pt x="8350" y="1"/>
                    <a:pt x="7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3339711" y="3351193"/>
              <a:ext cx="345038" cy="341362"/>
            </a:xfrm>
            <a:custGeom>
              <a:avLst/>
              <a:gdLst/>
              <a:ahLst/>
              <a:cxnLst/>
              <a:rect l="l" t="t" r="r" b="b"/>
              <a:pathLst>
                <a:path w="17079" h="16897" extrusionOk="0">
                  <a:moveTo>
                    <a:pt x="17079" y="0"/>
                  </a:moveTo>
                  <a:lnTo>
                    <a:pt x="9273" y="534"/>
                  </a:lnTo>
                  <a:cubicBezTo>
                    <a:pt x="9273" y="534"/>
                    <a:pt x="9006" y="15745"/>
                    <a:pt x="0" y="16812"/>
                  </a:cubicBezTo>
                  <a:cubicBezTo>
                    <a:pt x="0" y="16812"/>
                    <a:pt x="1521" y="16897"/>
                    <a:pt x="3524" y="16897"/>
                  </a:cubicBezTo>
                  <a:cubicBezTo>
                    <a:pt x="6394" y="16897"/>
                    <a:pt x="10254" y="16723"/>
                    <a:pt x="12042" y="15878"/>
                  </a:cubicBezTo>
                  <a:cubicBezTo>
                    <a:pt x="15077" y="14411"/>
                    <a:pt x="16812" y="11776"/>
                    <a:pt x="16945" y="9641"/>
                  </a:cubicBezTo>
                  <a:cubicBezTo>
                    <a:pt x="17079" y="7539"/>
                    <a:pt x="17079" y="1"/>
                    <a:pt x="17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3124061" y="2762910"/>
              <a:ext cx="598438" cy="358534"/>
            </a:xfrm>
            <a:custGeom>
              <a:avLst/>
              <a:gdLst/>
              <a:ahLst/>
              <a:cxnLst/>
              <a:rect l="l" t="t" r="r" b="b"/>
              <a:pathLst>
                <a:path w="29622" h="17747" extrusionOk="0">
                  <a:moveTo>
                    <a:pt x="14811" y="1"/>
                  </a:moveTo>
                  <a:cubicBezTo>
                    <a:pt x="6639" y="1"/>
                    <a:pt x="1" y="1101"/>
                    <a:pt x="1" y="7006"/>
                  </a:cubicBezTo>
                  <a:cubicBezTo>
                    <a:pt x="1" y="12943"/>
                    <a:pt x="6639" y="17747"/>
                    <a:pt x="14811" y="17747"/>
                  </a:cubicBezTo>
                  <a:cubicBezTo>
                    <a:pt x="22984" y="17747"/>
                    <a:pt x="29622" y="12943"/>
                    <a:pt x="29622" y="7006"/>
                  </a:cubicBezTo>
                  <a:cubicBezTo>
                    <a:pt x="29622" y="1101"/>
                    <a:pt x="22984" y="1"/>
                    <a:pt x="1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3719760" y="2752749"/>
              <a:ext cx="148953" cy="134710"/>
            </a:xfrm>
            <a:custGeom>
              <a:avLst/>
              <a:gdLst/>
              <a:ahLst/>
              <a:cxnLst/>
              <a:rect l="l" t="t" r="r" b="b"/>
              <a:pathLst>
                <a:path w="7373" h="6668" extrusionOk="0">
                  <a:moveTo>
                    <a:pt x="2419" y="1"/>
                  </a:moveTo>
                  <a:cubicBezTo>
                    <a:pt x="1881" y="1"/>
                    <a:pt x="1398" y="164"/>
                    <a:pt x="1035" y="504"/>
                  </a:cubicBezTo>
                  <a:cubicBezTo>
                    <a:pt x="0" y="1471"/>
                    <a:pt x="334" y="3506"/>
                    <a:pt x="1802" y="5074"/>
                  </a:cubicBezTo>
                  <a:cubicBezTo>
                    <a:pt x="2762" y="6099"/>
                    <a:pt x="3965" y="6668"/>
                    <a:pt x="4971" y="6668"/>
                  </a:cubicBezTo>
                  <a:cubicBezTo>
                    <a:pt x="5503" y="6668"/>
                    <a:pt x="5981" y="6509"/>
                    <a:pt x="6338" y="6174"/>
                  </a:cubicBezTo>
                  <a:cubicBezTo>
                    <a:pt x="7372" y="5207"/>
                    <a:pt x="7005" y="3139"/>
                    <a:pt x="5538" y="1571"/>
                  </a:cubicBezTo>
                  <a:cubicBezTo>
                    <a:pt x="4586" y="554"/>
                    <a:pt x="3410" y="1"/>
                    <a:pt x="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2921239" y="2473324"/>
              <a:ext cx="128064" cy="116245"/>
            </a:xfrm>
            <a:custGeom>
              <a:avLst/>
              <a:gdLst/>
              <a:ahLst/>
              <a:cxnLst/>
              <a:rect l="l" t="t" r="r" b="b"/>
              <a:pathLst>
                <a:path w="6339" h="5754" extrusionOk="0">
                  <a:moveTo>
                    <a:pt x="4256" y="0"/>
                  </a:moveTo>
                  <a:cubicBezTo>
                    <a:pt x="3391" y="0"/>
                    <a:pt x="2363" y="487"/>
                    <a:pt x="1535" y="1360"/>
                  </a:cubicBezTo>
                  <a:cubicBezTo>
                    <a:pt x="300" y="2727"/>
                    <a:pt x="0" y="4495"/>
                    <a:pt x="868" y="5329"/>
                  </a:cubicBezTo>
                  <a:cubicBezTo>
                    <a:pt x="1178" y="5617"/>
                    <a:pt x="1587" y="5753"/>
                    <a:pt x="2042" y="5753"/>
                  </a:cubicBezTo>
                  <a:cubicBezTo>
                    <a:pt x="2908" y="5753"/>
                    <a:pt x="3939" y="5258"/>
                    <a:pt x="4770" y="4362"/>
                  </a:cubicBezTo>
                  <a:cubicBezTo>
                    <a:pt x="6038" y="3028"/>
                    <a:pt x="6338" y="1260"/>
                    <a:pt x="5437" y="426"/>
                  </a:cubicBezTo>
                  <a:cubicBezTo>
                    <a:pt x="5126" y="137"/>
                    <a:pt x="4714" y="0"/>
                    <a:pt x="4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3171918" y="3359274"/>
              <a:ext cx="192752" cy="262855"/>
            </a:xfrm>
            <a:custGeom>
              <a:avLst/>
              <a:gdLst/>
              <a:ahLst/>
              <a:cxnLst/>
              <a:rect l="l" t="t" r="r" b="b"/>
              <a:pathLst>
                <a:path w="9541" h="13011" extrusionOk="0">
                  <a:moveTo>
                    <a:pt x="367" y="1"/>
                  </a:moveTo>
                  <a:cubicBezTo>
                    <a:pt x="367" y="1"/>
                    <a:pt x="0" y="3103"/>
                    <a:pt x="367" y="8073"/>
                  </a:cubicBezTo>
                  <a:cubicBezTo>
                    <a:pt x="734" y="13010"/>
                    <a:pt x="2035" y="13010"/>
                    <a:pt x="2035" y="13010"/>
                  </a:cubicBezTo>
                  <a:cubicBezTo>
                    <a:pt x="8640" y="11676"/>
                    <a:pt x="9540" y="201"/>
                    <a:pt x="9540" y="201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3179332" y="3359274"/>
              <a:ext cx="417161" cy="330735"/>
            </a:xfrm>
            <a:custGeom>
              <a:avLst/>
              <a:gdLst/>
              <a:ahLst/>
              <a:cxnLst/>
              <a:rect l="l" t="t" r="r" b="b"/>
              <a:pathLst>
                <a:path w="20649" h="16371" extrusionOk="0">
                  <a:moveTo>
                    <a:pt x="0" y="1"/>
                  </a:moveTo>
                  <a:cubicBezTo>
                    <a:pt x="0" y="1"/>
                    <a:pt x="267" y="4871"/>
                    <a:pt x="267" y="7539"/>
                  </a:cubicBezTo>
                  <a:cubicBezTo>
                    <a:pt x="267" y="10175"/>
                    <a:pt x="1568" y="12410"/>
                    <a:pt x="1568" y="12410"/>
                  </a:cubicBezTo>
                  <a:cubicBezTo>
                    <a:pt x="3685" y="15480"/>
                    <a:pt x="7394" y="16370"/>
                    <a:pt x="10982" y="16370"/>
                  </a:cubicBezTo>
                  <a:cubicBezTo>
                    <a:pt x="15929" y="16370"/>
                    <a:pt x="20648" y="14678"/>
                    <a:pt x="20648" y="14678"/>
                  </a:cubicBezTo>
                  <a:lnTo>
                    <a:pt x="20648" y="14678"/>
                  </a:lnTo>
                  <a:cubicBezTo>
                    <a:pt x="18270" y="15150"/>
                    <a:pt x="16065" y="15361"/>
                    <a:pt x="14066" y="15361"/>
                  </a:cubicBezTo>
                  <a:cubicBezTo>
                    <a:pt x="9282" y="15361"/>
                    <a:pt x="5679" y="14151"/>
                    <a:pt x="3703" y="12410"/>
                  </a:cubicBezTo>
                  <a:cubicBezTo>
                    <a:pt x="1601" y="10575"/>
                    <a:pt x="1968" y="268"/>
                    <a:pt x="19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2815444" y="2007521"/>
              <a:ext cx="1235262" cy="1763597"/>
            </a:xfrm>
            <a:custGeom>
              <a:avLst/>
              <a:gdLst/>
              <a:ahLst/>
              <a:cxnLst/>
              <a:rect l="l" t="t" r="r" b="b"/>
              <a:pathLst>
                <a:path w="61144" h="87296" extrusionOk="0">
                  <a:moveTo>
                    <a:pt x="30455" y="41396"/>
                  </a:moveTo>
                  <a:cubicBezTo>
                    <a:pt x="31456" y="41396"/>
                    <a:pt x="32557" y="43498"/>
                    <a:pt x="32557" y="46267"/>
                  </a:cubicBezTo>
                  <a:cubicBezTo>
                    <a:pt x="32557" y="49035"/>
                    <a:pt x="31456" y="51137"/>
                    <a:pt x="30455" y="51137"/>
                  </a:cubicBezTo>
                  <a:cubicBezTo>
                    <a:pt x="29455" y="51137"/>
                    <a:pt x="28320" y="49035"/>
                    <a:pt x="28320" y="46267"/>
                  </a:cubicBezTo>
                  <a:cubicBezTo>
                    <a:pt x="28320" y="43498"/>
                    <a:pt x="29455" y="41396"/>
                    <a:pt x="30455" y="41396"/>
                  </a:cubicBezTo>
                  <a:close/>
                  <a:moveTo>
                    <a:pt x="20782" y="43965"/>
                  </a:moveTo>
                  <a:cubicBezTo>
                    <a:pt x="21582" y="43965"/>
                    <a:pt x="22883" y="45333"/>
                    <a:pt x="23550" y="47501"/>
                  </a:cubicBezTo>
                  <a:cubicBezTo>
                    <a:pt x="24284" y="49836"/>
                    <a:pt x="23884" y="51837"/>
                    <a:pt x="23083" y="52104"/>
                  </a:cubicBezTo>
                  <a:cubicBezTo>
                    <a:pt x="23026" y="52121"/>
                    <a:pt x="22965" y="52129"/>
                    <a:pt x="22901" y="52129"/>
                  </a:cubicBezTo>
                  <a:cubicBezTo>
                    <a:pt x="22188" y="52129"/>
                    <a:pt x="21119" y="51119"/>
                    <a:pt x="20415" y="49436"/>
                  </a:cubicBezTo>
                  <a:cubicBezTo>
                    <a:pt x="20381" y="49369"/>
                    <a:pt x="20381" y="49335"/>
                    <a:pt x="20381" y="49269"/>
                  </a:cubicBezTo>
                  <a:lnTo>
                    <a:pt x="20348" y="49269"/>
                  </a:lnTo>
                  <a:cubicBezTo>
                    <a:pt x="20248" y="49069"/>
                    <a:pt x="20181" y="48835"/>
                    <a:pt x="20115" y="48568"/>
                  </a:cubicBezTo>
                  <a:cubicBezTo>
                    <a:pt x="19381" y="46267"/>
                    <a:pt x="19781" y="44232"/>
                    <a:pt x="20582" y="43998"/>
                  </a:cubicBezTo>
                  <a:cubicBezTo>
                    <a:pt x="20648" y="43965"/>
                    <a:pt x="20715" y="43965"/>
                    <a:pt x="20782" y="43965"/>
                  </a:cubicBezTo>
                  <a:close/>
                  <a:moveTo>
                    <a:pt x="40129" y="43965"/>
                  </a:moveTo>
                  <a:cubicBezTo>
                    <a:pt x="40196" y="43965"/>
                    <a:pt x="40262" y="43965"/>
                    <a:pt x="40296" y="43998"/>
                  </a:cubicBezTo>
                  <a:cubicBezTo>
                    <a:pt x="41130" y="44232"/>
                    <a:pt x="41496" y="46267"/>
                    <a:pt x="40796" y="48568"/>
                  </a:cubicBezTo>
                  <a:cubicBezTo>
                    <a:pt x="40115" y="50765"/>
                    <a:pt x="38832" y="52129"/>
                    <a:pt x="38011" y="52129"/>
                  </a:cubicBezTo>
                  <a:cubicBezTo>
                    <a:pt x="37947" y="52129"/>
                    <a:pt x="37885" y="52121"/>
                    <a:pt x="37827" y="52104"/>
                  </a:cubicBezTo>
                  <a:cubicBezTo>
                    <a:pt x="37027" y="51837"/>
                    <a:pt x="36626" y="49836"/>
                    <a:pt x="37327" y="47501"/>
                  </a:cubicBezTo>
                  <a:cubicBezTo>
                    <a:pt x="37994" y="45333"/>
                    <a:pt x="39295" y="43965"/>
                    <a:pt x="40129" y="43965"/>
                  </a:cubicBezTo>
                  <a:close/>
                  <a:moveTo>
                    <a:pt x="30589" y="1601"/>
                  </a:moveTo>
                  <a:cubicBezTo>
                    <a:pt x="35425" y="1601"/>
                    <a:pt x="59543" y="3002"/>
                    <a:pt x="59543" y="30722"/>
                  </a:cubicBezTo>
                  <a:cubicBezTo>
                    <a:pt x="59576" y="44399"/>
                    <a:pt x="54105" y="49402"/>
                    <a:pt x="49269" y="53839"/>
                  </a:cubicBezTo>
                  <a:cubicBezTo>
                    <a:pt x="45833" y="57008"/>
                    <a:pt x="42531" y="60010"/>
                    <a:pt x="42130" y="65580"/>
                  </a:cubicBezTo>
                  <a:cubicBezTo>
                    <a:pt x="41330" y="63913"/>
                    <a:pt x="39628" y="58942"/>
                    <a:pt x="41963" y="49602"/>
                  </a:cubicBezTo>
                  <a:lnTo>
                    <a:pt x="41897" y="49569"/>
                  </a:lnTo>
                  <a:cubicBezTo>
                    <a:pt x="41963" y="49369"/>
                    <a:pt x="42030" y="49169"/>
                    <a:pt x="42097" y="48969"/>
                  </a:cubicBezTo>
                  <a:cubicBezTo>
                    <a:pt x="43031" y="45933"/>
                    <a:pt x="42430" y="43198"/>
                    <a:pt x="40696" y="42664"/>
                  </a:cubicBezTo>
                  <a:cubicBezTo>
                    <a:pt x="40529" y="42631"/>
                    <a:pt x="40329" y="42597"/>
                    <a:pt x="40129" y="42597"/>
                  </a:cubicBezTo>
                  <a:cubicBezTo>
                    <a:pt x="39195" y="42597"/>
                    <a:pt x="38261" y="43231"/>
                    <a:pt x="37460" y="44265"/>
                  </a:cubicBezTo>
                  <a:cubicBezTo>
                    <a:pt x="37073" y="44625"/>
                    <a:pt x="36457" y="45098"/>
                    <a:pt x="35650" y="45098"/>
                  </a:cubicBezTo>
                  <a:cubicBezTo>
                    <a:pt x="35483" y="45098"/>
                    <a:pt x="35308" y="45078"/>
                    <a:pt x="35125" y="45032"/>
                  </a:cubicBezTo>
                  <a:cubicBezTo>
                    <a:pt x="34625" y="44899"/>
                    <a:pt x="33891" y="43832"/>
                    <a:pt x="33391" y="42831"/>
                  </a:cubicBezTo>
                  <a:cubicBezTo>
                    <a:pt x="32790" y="41130"/>
                    <a:pt x="31723" y="40029"/>
                    <a:pt x="30455" y="40029"/>
                  </a:cubicBezTo>
                  <a:cubicBezTo>
                    <a:pt x="29388" y="40029"/>
                    <a:pt x="28454" y="40829"/>
                    <a:pt x="27820" y="42097"/>
                  </a:cubicBezTo>
                  <a:cubicBezTo>
                    <a:pt x="27286" y="43398"/>
                    <a:pt x="26352" y="44899"/>
                    <a:pt x="25752" y="45032"/>
                  </a:cubicBezTo>
                  <a:cubicBezTo>
                    <a:pt x="25588" y="45072"/>
                    <a:pt x="25430" y="45089"/>
                    <a:pt x="25278" y="45089"/>
                  </a:cubicBezTo>
                  <a:cubicBezTo>
                    <a:pt x="24002" y="45089"/>
                    <a:pt x="23146" y="43858"/>
                    <a:pt x="23117" y="43798"/>
                  </a:cubicBezTo>
                  <a:lnTo>
                    <a:pt x="23083" y="43832"/>
                  </a:lnTo>
                  <a:cubicBezTo>
                    <a:pt x="22383" y="43031"/>
                    <a:pt x="21549" y="42597"/>
                    <a:pt x="20782" y="42597"/>
                  </a:cubicBezTo>
                  <a:cubicBezTo>
                    <a:pt x="20582" y="42597"/>
                    <a:pt x="20381" y="42631"/>
                    <a:pt x="20181" y="42664"/>
                  </a:cubicBezTo>
                  <a:cubicBezTo>
                    <a:pt x="18447" y="43198"/>
                    <a:pt x="17846" y="45900"/>
                    <a:pt x="18780" y="48969"/>
                  </a:cubicBezTo>
                  <a:cubicBezTo>
                    <a:pt x="18914" y="49369"/>
                    <a:pt x="19047" y="49736"/>
                    <a:pt x="19214" y="50103"/>
                  </a:cubicBezTo>
                  <a:cubicBezTo>
                    <a:pt x="21249" y="58676"/>
                    <a:pt x="19814" y="63512"/>
                    <a:pt x="19014" y="65347"/>
                  </a:cubicBezTo>
                  <a:cubicBezTo>
                    <a:pt x="18513" y="59910"/>
                    <a:pt x="15311" y="56941"/>
                    <a:pt x="11909" y="53839"/>
                  </a:cubicBezTo>
                  <a:cubicBezTo>
                    <a:pt x="7072" y="49402"/>
                    <a:pt x="1601" y="44399"/>
                    <a:pt x="1601" y="30722"/>
                  </a:cubicBezTo>
                  <a:cubicBezTo>
                    <a:pt x="1601" y="3002"/>
                    <a:pt x="25752" y="1601"/>
                    <a:pt x="30589" y="1601"/>
                  </a:cubicBezTo>
                  <a:close/>
                  <a:moveTo>
                    <a:pt x="33924" y="45833"/>
                  </a:moveTo>
                  <a:cubicBezTo>
                    <a:pt x="34225" y="46066"/>
                    <a:pt x="34525" y="46267"/>
                    <a:pt x="34825" y="46333"/>
                  </a:cubicBezTo>
                  <a:cubicBezTo>
                    <a:pt x="35125" y="46400"/>
                    <a:pt x="35392" y="46433"/>
                    <a:pt x="35659" y="46433"/>
                  </a:cubicBezTo>
                  <a:cubicBezTo>
                    <a:pt x="35859" y="46433"/>
                    <a:pt x="36093" y="46400"/>
                    <a:pt x="36293" y="46367"/>
                  </a:cubicBezTo>
                  <a:lnTo>
                    <a:pt x="36293" y="46367"/>
                  </a:lnTo>
                  <a:cubicBezTo>
                    <a:pt x="36193" y="46600"/>
                    <a:pt x="36093" y="46867"/>
                    <a:pt x="36026" y="47101"/>
                  </a:cubicBezTo>
                  <a:cubicBezTo>
                    <a:pt x="35092" y="50169"/>
                    <a:pt x="35692" y="52871"/>
                    <a:pt x="37427" y="53405"/>
                  </a:cubicBezTo>
                  <a:cubicBezTo>
                    <a:pt x="37594" y="53472"/>
                    <a:pt x="37794" y="53505"/>
                    <a:pt x="37994" y="53505"/>
                  </a:cubicBezTo>
                  <a:cubicBezTo>
                    <a:pt x="38661" y="53505"/>
                    <a:pt x="39328" y="53172"/>
                    <a:pt x="39962" y="52604"/>
                  </a:cubicBezTo>
                  <a:lnTo>
                    <a:pt x="39962" y="52604"/>
                  </a:lnTo>
                  <a:cubicBezTo>
                    <a:pt x="38694" y="59976"/>
                    <a:pt x="40029" y="64213"/>
                    <a:pt x="40863" y="66014"/>
                  </a:cubicBezTo>
                  <a:lnTo>
                    <a:pt x="34992" y="66081"/>
                  </a:lnTo>
                  <a:lnTo>
                    <a:pt x="30722" y="66114"/>
                  </a:lnTo>
                  <a:lnTo>
                    <a:pt x="20181" y="66014"/>
                  </a:lnTo>
                  <a:cubicBezTo>
                    <a:pt x="21015" y="64213"/>
                    <a:pt x="22316" y="60010"/>
                    <a:pt x="21115" y="52771"/>
                  </a:cubicBezTo>
                  <a:lnTo>
                    <a:pt x="21115" y="52771"/>
                  </a:lnTo>
                  <a:cubicBezTo>
                    <a:pt x="21682" y="53238"/>
                    <a:pt x="22283" y="53505"/>
                    <a:pt x="22883" y="53505"/>
                  </a:cubicBezTo>
                  <a:cubicBezTo>
                    <a:pt x="23083" y="53505"/>
                    <a:pt x="23283" y="53472"/>
                    <a:pt x="23484" y="53405"/>
                  </a:cubicBezTo>
                  <a:cubicBezTo>
                    <a:pt x="25218" y="52871"/>
                    <a:pt x="25819" y="50169"/>
                    <a:pt x="24851" y="47101"/>
                  </a:cubicBezTo>
                  <a:cubicBezTo>
                    <a:pt x="24785" y="46867"/>
                    <a:pt x="24684" y="46600"/>
                    <a:pt x="24584" y="46367"/>
                  </a:cubicBezTo>
                  <a:lnTo>
                    <a:pt x="24584" y="46367"/>
                  </a:lnTo>
                  <a:cubicBezTo>
                    <a:pt x="24818" y="46400"/>
                    <a:pt x="25018" y="46433"/>
                    <a:pt x="25252" y="46433"/>
                  </a:cubicBezTo>
                  <a:cubicBezTo>
                    <a:pt x="25518" y="46433"/>
                    <a:pt x="25785" y="46400"/>
                    <a:pt x="26052" y="46333"/>
                  </a:cubicBezTo>
                  <a:cubicBezTo>
                    <a:pt x="26386" y="46267"/>
                    <a:pt x="26686" y="46066"/>
                    <a:pt x="26953" y="45833"/>
                  </a:cubicBezTo>
                  <a:cubicBezTo>
                    <a:pt x="26953" y="45966"/>
                    <a:pt x="26953" y="46133"/>
                    <a:pt x="26953" y="46267"/>
                  </a:cubicBezTo>
                  <a:cubicBezTo>
                    <a:pt x="26953" y="49802"/>
                    <a:pt x="28454" y="52504"/>
                    <a:pt x="30455" y="52504"/>
                  </a:cubicBezTo>
                  <a:cubicBezTo>
                    <a:pt x="32423" y="52504"/>
                    <a:pt x="33924" y="49802"/>
                    <a:pt x="33924" y="46267"/>
                  </a:cubicBezTo>
                  <a:cubicBezTo>
                    <a:pt x="33924" y="46133"/>
                    <a:pt x="33924" y="45966"/>
                    <a:pt x="33924" y="45833"/>
                  </a:cubicBezTo>
                  <a:close/>
                  <a:moveTo>
                    <a:pt x="42130" y="67582"/>
                  </a:moveTo>
                  <a:lnTo>
                    <a:pt x="42130" y="67749"/>
                  </a:lnTo>
                  <a:lnTo>
                    <a:pt x="42130" y="71351"/>
                  </a:lnTo>
                  <a:cubicBezTo>
                    <a:pt x="38279" y="71655"/>
                    <a:pt x="34627" y="71762"/>
                    <a:pt x="31390" y="71762"/>
                  </a:cubicBezTo>
                  <a:cubicBezTo>
                    <a:pt x="25376" y="71762"/>
                    <a:pt x="20792" y="71391"/>
                    <a:pt x="19014" y="71218"/>
                  </a:cubicBezTo>
                  <a:lnTo>
                    <a:pt x="19014" y="67749"/>
                  </a:lnTo>
                  <a:lnTo>
                    <a:pt x="19014" y="67582"/>
                  </a:lnTo>
                  <a:lnTo>
                    <a:pt x="30689" y="67682"/>
                  </a:lnTo>
                  <a:lnTo>
                    <a:pt x="30722" y="67682"/>
                  </a:lnTo>
                  <a:lnTo>
                    <a:pt x="36026" y="67649"/>
                  </a:lnTo>
                  <a:lnTo>
                    <a:pt x="42130" y="67582"/>
                  </a:lnTo>
                  <a:close/>
                  <a:moveTo>
                    <a:pt x="19014" y="72819"/>
                  </a:moveTo>
                  <a:cubicBezTo>
                    <a:pt x="20915" y="72986"/>
                    <a:pt x="25452" y="73353"/>
                    <a:pt x="31323" y="73353"/>
                  </a:cubicBezTo>
                  <a:cubicBezTo>
                    <a:pt x="34592" y="73353"/>
                    <a:pt x="38261" y="73253"/>
                    <a:pt x="42130" y="72919"/>
                  </a:cubicBezTo>
                  <a:lnTo>
                    <a:pt x="42130" y="74920"/>
                  </a:lnTo>
                  <a:cubicBezTo>
                    <a:pt x="42130" y="75488"/>
                    <a:pt x="42097" y="76021"/>
                    <a:pt x="41997" y="76522"/>
                  </a:cubicBezTo>
                  <a:cubicBezTo>
                    <a:pt x="38208" y="76814"/>
                    <a:pt x="34616" y="76918"/>
                    <a:pt x="31427" y="76918"/>
                  </a:cubicBezTo>
                  <a:cubicBezTo>
                    <a:pt x="25517" y="76918"/>
                    <a:pt x="20989" y="76562"/>
                    <a:pt x="19147" y="76388"/>
                  </a:cubicBezTo>
                  <a:cubicBezTo>
                    <a:pt x="19047" y="75921"/>
                    <a:pt x="19014" y="75421"/>
                    <a:pt x="19014" y="74920"/>
                  </a:cubicBezTo>
                  <a:lnTo>
                    <a:pt x="19014" y="72819"/>
                  </a:lnTo>
                  <a:close/>
                  <a:moveTo>
                    <a:pt x="19581" y="78023"/>
                  </a:moveTo>
                  <a:lnTo>
                    <a:pt x="19581" y="78023"/>
                  </a:lnTo>
                  <a:cubicBezTo>
                    <a:pt x="21749" y="78223"/>
                    <a:pt x="25985" y="78523"/>
                    <a:pt x="31323" y="78523"/>
                  </a:cubicBezTo>
                  <a:cubicBezTo>
                    <a:pt x="34425" y="78523"/>
                    <a:pt x="37894" y="78423"/>
                    <a:pt x="41530" y="78156"/>
                  </a:cubicBezTo>
                  <a:lnTo>
                    <a:pt x="41530" y="78156"/>
                  </a:lnTo>
                  <a:cubicBezTo>
                    <a:pt x="40429" y="80625"/>
                    <a:pt x="37894" y="82026"/>
                    <a:pt x="33858" y="82459"/>
                  </a:cubicBezTo>
                  <a:cubicBezTo>
                    <a:pt x="33691" y="82459"/>
                    <a:pt x="33524" y="82493"/>
                    <a:pt x="33357" y="82493"/>
                  </a:cubicBezTo>
                  <a:cubicBezTo>
                    <a:pt x="33324" y="82493"/>
                    <a:pt x="33291" y="82493"/>
                    <a:pt x="33257" y="82526"/>
                  </a:cubicBezTo>
                  <a:cubicBezTo>
                    <a:pt x="33057" y="82526"/>
                    <a:pt x="32857" y="82526"/>
                    <a:pt x="32657" y="82559"/>
                  </a:cubicBezTo>
                  <a:lnTo>
                    <a:pt x="31890" y="82559"/>
                  </a:lnTo>
                  <a:cubicBezTo>
                    <a:pt x="31656" y="82593"/>
                    <a:pt x="31423" y="82593"/>
                    <a:pt x="31189" y="82593"/>
                  </a:cubicBezTo>
                  <a:lnTo>
                    <a:pt x="29988" y="82593"/>
                  </a:lnTo>
                  <a:cubicBezTo>
                    <a:pt x="29688" y="82593"/>
                    <a:pt x="29421" y="82593"/>
                    <a:pt x="29121" y="82559"/>
                  </a:cubicBezTo>
                  <a:lnTo>
                    <a:pt x="28921" y="82559"/>
                  </a:lnTo>
                  <a:cubicBezTo>
                    <a:pt x="28721" y="82559"/>
                    <a:pt x="28487" y="82559"/>
                    <a:pt x="28254" y="82526"/>
                  </a:cubicBezTo>
                  <a:lnTo>
                    <a:pt x="28120" y="82526"/>
                  </a:lnTo>
                  <a:cubicBezTo>
                    <a:pt x="27853" y="82493"/>
                    <a:pt x="27587" y="82493"/>
                    <a:pt x="27353" y="82459"/>
                  </a:cubicBezTo>
                  <a:lnTo>
                    <a:pt x="27220" y="82459"/>
                  </a:lnTo>
                  <a:cubicBezTo>
                    <a:pt x="27019" y="82426"/>
                    <a:pt x="26819" y="82392"/>
                    <a:pt x="26653" y="82359"/>
                  </a:cubicBezTo>
                  <a:cubicBezTo>
                    <a:pt x="22917" y="81859"/>
                    <a:pt x="20582" y="80424"/>
                    <a:pt x="19581" y="78023"/>
                  </a:cubicBezTo>
                  <a:close/>
                  <a:moveTo>
                    <a:pt x="27153" y="84027"/>
                  </a:moveTo>
                  <a:cubicBezTo>
                    <a:pt x="27320" y="84060"/>
                    <a:pt x="27486" y="84060"/>
                    <a:pt x="27653" y="84094"/>
                  </a:cubicBezTo>
                  <a:lnTo>
                    <a:pt x="27753" y="84094"/>
                  </a:lnTo>
                  <a:cubicBezTo>
                    <a:pt x="27953" y="84094"/>
                    <a:pt x="28120" y="84127"/>
                    <a:pt x="28320" y="84127"/>
                  </a:cubicBezTo>
                  <a:lnTo>
                    <a:pt x="28487" y="84127"/>
                  </a:lnTo>
                  <a:cubicBezTo>
                    <a:pt x="28654" y="84127"/>
                    <a:pt x="28821" y="84160"/>
                    <a:pt x="29021" y="84160"/>
                  </a:cubicBezTo>
                  <a:lnTo>
                    <a:pt x="32357" y="84160"/>
                  </a:lnTo>
                  <a:cubicBezTo>
                    <a:pt x="32590" y="84127"/>
                    <a:pt x="32824" y="84127"/>
                    <a:pt x="33024" y="84127"/>
                  </a:cubicBezTo>
                  <a:cubicBezTo>
                    <a:pt x="33090" y="84094"/>
                    <a:pt x="33157" y="84094"/>
                    <a:pt x="33191" y="84094"/>
                  </a:cubicBezTo>
                  <a:cubicBezTo>
                    <a:pt x="33124" y="84761"/>
                    <a:pt x="32657" y="85695"/>
                    <a:pt x="30188" y="85695"/>
                  </a:cubicBezTo>
                  <a:cubicBezTo>
                    <a:pt x="27620" y="85695"/>
                    <a:pt x="27220" y="84694"/>
                    <a:pt x="27153" y="84027"/>
                  </a:cubicBezTo>
                  <a:close/>
                  <a:moveTo>
                    <a:pt x="30589" y="0"/>
                  </a:moveTo>
                  <a:cubicBezTo>
                    <a:pt x="27320" y="0"/>
                    <a:pt x="18914" y="534"/>
                    <a:pt x="11675" y="5471"/>
                  </a:cubicBezTo>
                  <a:cubicBezTo>
                    <a:pt x="3936" y="10775"/>
                    <a:pt x="0" y="19247"/>
                    <a:pt x="0" y="30722"/>
                  </a:cubicBezTo>
                  <a:cubicBezTo>
                    <a:pt x="0" y="45099"/>
                    <a:pt x="6004" y="50570"/>
                    <a:pt x="10808" y="55006"/>
                  </a:cubicBezTo>
                  <a:cubicBezTo>
                    <a:pt x="14377" y="58275"/>
                    <a:pt x="17479" y="61077"/>
                    <a:pt x="17479" y="66748"/>
                  </a:cubicBezTo>
                  <a:cubicBezTo>
                    <a:pt x="17446" y="67115"/>
                    <a:pt x="17446" y="67448"/>
                    <a:pt x="17446" y="67749"/>
                  </a:cubicBezTo>
                  <a:lnTo>
                    <a:pt x="17446" y="74920"/>
                  </a:lnTo>
                  <a:cubicBezTo>
                    <a:pt x="17446" y="79857"/>
                    <a:pt x="20181" y="82826"/>
                    <a:pt x="25552" y="83793"/>
                  </a:cubicBezTo>
                  <a:cubicBezTo>
                    <a:pt x="25585" y="85161"/>
                    <a:pt x="26252" y="87296"/>
                    <a:pt x="30188" y="87296"/>
                  </a:cubicBezTo>
                  <a:cubicBezTo>
                    <a:pt x="33991" y="87296"/>
                    <a:pt x="34725" y="85295"/>
                    <a:pt x="34825" y="83927"/>
                  </a:cubicBezTo>
                  <a:cubicBezTo>
                    <a:pt x="40729" y="83126"/>
                    <a:pt x="43731" y="80091"/>
                    <a:pt x="43731" y="74920"/>
                  </a:cubicBezTo>
                  <a:lnTo>
                    <a:pt x="43731" y="67749"/>
                  </a:lnTo>
                  <a:cubicBezTo>
                    <a:pt x="43731" y="67448"/>
                    <a:pt x="43698" y="67115"/>
                    <a:pt x="43698" y="66748"/>
                  </a:cubicBezTo>
                  <a:cubicBezTo>
                    <a:pt x="43698" y="61077"/>
                    <a:pt x="46767" y="58275"/>
                    <a:pt x="50336" y="55006"/>
                  </a:cubicBezTo>
                  <a:cubicBezTo>
                    <a:pt x="55140" y="50570"/>
                    <a:pt x="61144" y="45099"/>
                    <a:pt x="61144" y="30722"/>
                  </a:cubicBezTo>
                  <a:cubicBezTo>
                    <a:pt x="61144" y="19247"/>
                    <a:pt x="57208" y="10775"/>
                    <a:pt x="49469" y="5471"/>
                  </a:cubicBezTo>
                  <a:cubicBezTo>
                    <a:pt x="42230" y="534"/>
                    <a:pt x="33858" y="0"/>
                    <a:pt x="30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3824201" y="3386909"/>
              <a:ext cx="84265" cy="134124"/>
            </a:xfrm>
            <a:custGeom>
              <a:avLst/>
              <a:gdLst/>
              <a:ahLst/>
              <a:cxnLst/>
              <a:rect l="l" t="t" r="r" b="b"/>
              <a:pathLst>
                <a:path w="4171" h="6639" extrusionOk="0">
                  <a:moveTo>
                    <a:pt x="1" y="0"/>
                  </a:moveTo>
                  <a:lnTo>
                    <a:pt x="1835" y="6638"/>
                  </a:lnTo>
                  <a:lnTo>
                    <a:pt x="4170" y="5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3998055" y="3293236"/>
              <a:ext cx="89659" cy="86952"/>
            </a:xfrm>
            <a:custGeom>
              <a:avLst/>
              <a:gdLst/>
              <a:ahLst/>
              <a:cxnLst/>
              <a:rect l="l" t="t" r="r" b="b"/>
              <a:pathLst>
                <a:path w="4438" h="4304" extrusionOk="0">
                  <a:moveTo>
                    <a:pt x="1" y="1"/>
                  </a:moveTo>
                  <a:lnTo>
                    <a:pt x="3070" y="4304"/>
                  </a:lnTo>
                  <a:lnTo>
                    <a:pt x="4437" y="28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2936067" y="3386909"/>
              <a:ext cx="84244" cy="134124"/>
            </a:xfrm>
            <a:custGeom>
              <a:avLst/>
              <a:gdLst/>
              <a:ahLst/>
              <a:cxnLst/>
              <a:rect l="l" t="t" r="r" b="b"/>
              <a:pathLst>
                <a:path w="4170" h="6639" extrusionOk="0">
                  <a:moveTo>
                    <a:pt x="4170" y="0"/>
                  </a:moveTo>
                  <a:lnTo>
                    <a:pt x="0" y="5438"/>
                  </a:lnTo>
                  <a:lnTo>
                    <a:pt x="2302" y="6638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2756820" y="3293236"/>
              <a:ext cx="89638" cy="86952"/>
            </a:xfrm>
            <a:custGeom>
              <a:avLst/>
              <a:gdLst/>
              <a:ahLst/>
              <a:cxnLst/>
              <a:rect l="l" t="t" r="r" b="b"/>
              <a:pathLst>
                <a:path w="4437" h="4304" extrusionOk="0">
                  <a:moveTo>
                    <a:pt x="4437" y="1"/>
                  </a:moveTo>
                  <a:lnTo>
                    <a:pt x="0" y="2836"/>
                  </a:lnTo>
                  <a:lnTo>
                    <a:pt x="1368" y="43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2915178" y="3376809"/>
              <a:ext cx="104467" cy="157034"/>
            </a:xfrm>
            <a:custGeom>
              <a:avLst/>
              <a:gdLst/>
              <a:ahLst/>
              <a:cxnLst/>
              <a:rect l="l" t="t" r="r" b="b"/>
              <a:pathLst>
                <a:path w="5171" h="7773" extrusionOk="0">
                  <a:moveTo>
                    <a:pt x="5170" y="0"/>
                  </a:moveTo>
                  <a:lnTo>
                    <a:pt x="0" y="5904"/>
                  </a:lnTo>
                  <a:lnTo>
                    <a:pt x="3169" y="7772"/>
                  </a:lnTo>
                  <a:lnTo>
                    <a:pt x="3869" y="7605"/>
                  </a:lnTo>
                  <a:lnTo>
                    <a:pt x="3936" y="6571"/>
                  </a:lnTo>
                  <a:cubicBezTo>
                    <a:pt x="3736" y="6505"/>
                    <a:pt x="2368" y="5838"/>
                    <a:pt x="2368" y="5838"/>
                  </a:cubicBezTo>
                  <a:lnTo>
                    <a:pt x="5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2898997" y="3304690"/>
              <a:ext cx="169842" cy="251562"/>
            </a:xfrm>
            <a:custGeom>
              <a:avLst/>
              <a:gdLst/>
              <a:ahLst/>
              <a:cxnLst/>
              <a:rect l="l" t="t" r="r" b="b"/>
              <a:pathLst>
                <a:path w="8407" h="12452" extrusionOk="0">
                  <a:moveTo>
                    <a:pt x="6005" y="4070"/>
                  </a:moveTo>
                  <a:lnTo>
                    <a:pt x="4137" y="10708"/>
                  </a:lnTo>
                  <a:lnTo>
                    <a:pt x="1835" y="9508"/>
                  </a:lnTo>
                  <a:lnTo>
                    <a:pt x="6005" y="4070"/>
                  </a:lnTo>
                  <a:close/>
                  <a:moveTo>
                    <a:pt x="7639" y="1"/>
                  </a:moveTo>
                  <a:cubicBezTo>
                    <a:pt x="7439" y="1"/>
                    <a:pt x="7206" y="101"/>
                    <a:pt x="7072" y="268"/>
                  </a:cubicBezTo>
                  <a:lnTo>
                    <a:pt x="167" y="9307"/>
                  </a:lnTo>
                  <a:cubicBezTo>
                    <a:pt x="67" y="9474"/>
                    <a:pt x="0" y="9708"/>
                    <a:pt x="67" y="9908"/>
                  </a:cubicBezTo>
                  <a:cubicBezTo>
                    <a:pt x="101" y="10108"/>
                    <a:pt x="234" y="10275"/>
                    <a:pt x="434" y="10375"/>
                  </a:cubicBezTo>
                  <a:lnTo>
                    <a:pt x="4270" y="12376"/>
                  </a:lnTo>
                  <a:cubicBezTo>
                    <a:pt x="4370" y="12426"/>
                    <a:pt x="4470" y="12451"/>
                    <a:pt x="4570" y="12451"/>
                  </a:cubicBezTo>
                  <a:cubicBezTo>
                    <a:pt x="4670" y="12451"/>
                    <a:pt x="4771" y="12426"/>
                    <a:pt x="4871" y="12376"/>
                  </a:cubicBezTo>
                  <a:cubicBezTo>
                    <a:pt x="5071" y="12310"/>
                    <a:pt x="5238" y="12143"/>
                    <a:pt x="5271" y="11943"/>
                  </a:cubicBezTo>
                  <a:lnTo>
                    <a:pt x="8340" y="901"/>
                  </a:lnTo>
                  <a:cubicBezTo>
                    <a:pt x="8406" y="568"/>
                    <a:pt x="8273" y="234"/>
                    <a:pt x="7973" y="68"/>
                  </a:cubicBezTo>
                  <a:cubicBezTo>
                    <a:pt x="7873" y="34"/>
                    <a:pt x="7739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3822868" y="3380849"/>
              <a:ext cx="101093" cy="159721"/>
            </a:xfrm>
            <a:custGeom>
              <a:avLst/>
              <a:gdLst/>
              <a:ahLst/>
              <a:cxnLst/>
              <a:rect l="l" t="t" r="r" b="b"/>
              <a:pathLst>
                <a:path w="5004" h="7906" extrusionOk="0">
                  <a:moveTo>
                    <a:pt x="0" y="0"/>
                  </a:moveTo>
                  <a:lnTo>
                    <a:pt x="1501" y="7906"/>
                  </a:lnTo>
                  <a:lnTo>
                    <a:pt x="5004" y="6305"/>
                  </a:lnTo>
                  <a:lnTo>
                    <a:pt x="4537" y="4737"/>
                  </a:lnTo>
                  <a:lnTo>
                    <a:pt x="2869" y="5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3776364" y="3304690"/>
              <a:ext cx="169176" cy="251562"/>
            </a:xfrm>
            <a:custGeom>
              <a:avLst/>
              <a:gdLst/>
              <a:ahLst/>
              <a:cxnLst/>
              <a:rect l="l" t="t" r="r" b="b"/>
              <a:pathLst>
                <a:path w="8374" h="12452" extrusionOk="0">
                  <a:moveTo>
                    <a:pt x="2369" y="4070"/>
                  </a:moveTo>
                  <a:lnTo>
                    <a:pt x="6538" y="9508"/>
                  </a:lnTo>
                  <a:lnTo>
                    <a:pt x="4203" y="10708"/>
                  </a:lnTo>
                  <a:lnTo>
                    <a:pt x="2369" y="4070"/>
                  </a:lnTo>
                  <a:close/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801"/>
                    <a:pt x="34" y="901"/>
                    <a:pt x="67" y="1002"/>
                  </a:cubicBezTo>
                  <a:lnTo>
                    <a:pt x="3069" y="11943"/>
                  </a:lnTo>
                  <a:cubicBezTo>
                    <a:pt x="3136" y="12143"/>
                    <a:pt x="3303" y="12310"/>
                    <a:pt x="3470" y="12376"/>
                  </a:cubicBezTo>
                  <a:cubicBezTo>
                    <a:pt x="3570" y="12426"/>
                    <a:pt x="3678" y="12451"/>
                    <a:pt x="3786" y="12451"/>
                  </a:cubicBezTo>
                  <a:cubicBezTo>
                    <a:pt x="3895" y="12451"/>
                    <a:pt x="4003" y="12426"/>
                    <a:pt x="4103" y="12376"/>
                  </a:cubicBezTo>
                  <a:lnTo>
                    <a:pt x="7939" y="10375"/>
                  </a:lnTo>
                  <a:cubicBezTo>
                    <a:pt x="8140" y="10275"/>
                    <a:pt x="8273" y="10108"/>
                    <a:pt x="8306" y="9908"/>
                  </a:cubicBezTo>
                  <a:cubicBezTo>
                    <a:pt x="8373" y="9708"/>
                    <a:pt x="8306" y="9474"/>
                    <a:pt x="8173" y="9307"/>
                  </a:cubicBezTo>
                  <a:lnTo>
                    <a:pt x="1268" y="268"/>
                  </a:lnTo>
                  <a:cubicBezTo>
                    <a:pt x="1135" y="101"/>
                    <a:pt x="934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3994701" y="3287842"/>
              <a:ext cx="107154" cy="105154"/>
            </a:xfrm>
            <a:custGeom>
              <a:avLst/>
              <a:gdLst/>
              <a:ahLst/>
              <a:cxnLst/>
              <a:rect l="l" t="t" r="r" b="b"/>
              <a:pathLst>
                <a:path w="5304" h="5205" extrusionOk="0">
                  <a:moveTo>
                    <a:pt x="0" y="1"/>
                  </a:moveTo>
                  <a:lnTo>
                    <a:pt x="3036" y="5205"/>
                  </a:lnTo>
                  <a:lnTo>
                    <a:pt x="5304" y="3103"/>
                  </a:lnTo>
                  <a:lnTo>
                    <a:pt x="4203" y="2469"/>
                  </a:lnTo>
                  <a:lnTo>
                    <a:pt x="3303" y="3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3928663" y="3227197"/>
              <a:ext cx="196126" cy="190065"/>
            </a:xfrm>
            <a:custGeom>
              <a:avLst/>
              <a:gdLst/>
              <a:ahLst/>
              <a:cxnLst/>
              <a:rect l="l" t="t" r="r" b="b"/>
              <a:pathLst>
                <a:path w="9708" h="9408" extrusionOk="0">
                  <a:moveTo>
                    <a:pt x="3436" y="3270"/>
                  </a:moveTo>
                  <a:lnTo>
                    <a:pt x="7872" y="6105"/>
                  </a:lnTo>
                  <a:lnTo>
                    <a:pt x="6505" y="7573"/>
                  </a:lnTo>
                  <a:lnTo>
                    <a:pt x="3436" y="3270"/>
                  </a:lnTo>
                  <a:close/>
                  <a:moveTo>
                    <a:pt x="701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868"/>
                    <a:pt x="67" y="1035"/>
                    <a:pt x="200" y="1168"/>
                  </a:cubicBezTo>
                  <a:lnTo>
                    <a:pt x="5871" y="9107"/>
                  </a:lnTo>
                  <a:cubicBezTo>
                    <a:pt x="6004" y="9274"/>
                    <a:pt x="6205" y="9374"/>
                    <a:pt x="6405" y="9407"/>
                  </a:cubicBezTo>
                  <a:cubicBezTo>
                    <a:pt x="6605" y="9407"/>
                    <a:pt x="6838" y="9341"/>
                    <a:pt x="6972" y="9174"/>
                  </a:cubicBezTo>
                  <a:lnTo>
                    <a:pt x="9507" y="6439"/>
                  </a:lnTo>
                  <a:cubicBezTo>
                    <a:pt x="9640" y="6272"/>
                    <a:pt x="9707" y="6072"/>
                    <a:pt x="9674" y="5872"/>
                  </a:cubicBezTo>
                  <a:cubicBezTo>
                    <a:pt x="9640" y="5638"/>
                    <a:pt x="9540" y="5471"/>
                    <a:pt x="9340" y="5338"/>
                  </a:cubicBezTo>
                  <a:lnTo>
                    <a:pt x="1101" y="101"/>
                  </a:lnTo>
                  <a:cubicBezTo>
                    <a:pt x="1001" y="34"/>
                    <a:pt x="867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2733891" y="3283802"/>
              <a:ext cx="124710" cy="116609"/>
            </a:xfrm>
            <a:custGeom>
              <a:avLst/>
              <a:gdLst/>
              <a:ahLst/>
              <a:cxnLst/>
              <a:rect l="l" t="t" r="r" b="b"/>
              <a:pathLst>
                <a:path w="6173" h="5772" extrusionOk="0">
                  <a:moveTo>
                    <a:pt x="6172" y="1"/>
                  </a:moveTo>
                  <a:lnTo>
                    <a:pt x="1" y="2803"/>
                  </a:lnTo>
                  <a:lnTo>
                    <a:pt x="2670" y="5772"/>
                  </a:lnTo>
                  <a:lnTo>
                    <a:pt x="3337" y="4671"/>
                  </a:lnTo>
                  <a:cubicBezTo>
                    <a:pt x="3203" y="4504"/>
                    <a:pt x="2269" y="3370"/>
                    <a:pt x="2269" y="3370"/>
                  </a:cubicBezTo>
                  <a:lnTo>
                    <a:pt x="6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2719750" y="3227197"/>
              <a:ext cx="196793" cy="190065"/>
            </a:xfrm>
            <a:custGeom>
              <a:avLst/>
              <a:gdLst/>
              <a:ahLst/>
              <a:cxnLst/>
              <a:rect l="l" t="t" r="r" b="b"/>
              <a:pathLst>
                <a:path w="9741" h="9408" extrusionOk="0">
                  <a:moveTo>
                    <a:pt x="6272" y="3270"/>
                  </a:moveTo>
                  <a:lnTo>
                    <a:pt x="3203" y="7573"/>
                  </a:lnTo>
                  <a:lnTo>
                    <a:pt x="1835" y="6105"/>
                  </a:lnTo>
                  <a:lnTo>
                    <a:pt x="6272" y="3270"/>
                  </a:lnTo>
                  <a:close/>
                  <a:moveTo>
                    <a:pt x="8974" y="1"/>
                  </a:moveTo>
                  <a:cubicBezTo>
                    <a:pt x="8840" y="1"/>
                    <a:pt x="8707" y="34"/>
                    <a:pt x="8607" y="101"/>
                  </a:cubicBezTo>
                  <a:lnTo>
                    <a:pt x="367" y="5338"/>
                  </a:lnTo>
                  <a:cubicBezTo>
                    <a:pt x="167" y="5471"/>
                    <a:pt x="67" y="5638"/>
                    <a:pt x="34" y="5872"/>
                  </a:cubicBezTo>
                  <a:cubicBezTo>
                    <a:pt x="0" y="6072"/>
                    <a:pt x="67" y="6272"/>
                    <a:pt x="201" y="6439"/>
                  </a:cubicBezTo>
                  <a:lnTo>
                    <a:pt x="2736" y="9174"/>
                  </a:lnTo>
                  <a:cubicBezTo>
                    <a:pt x="2869" y="9341"/>
                    <a:pt x="3103" y="9407"/>
                    <a:pt x="3303" y="9407"/>
                  </a:cubicBezTo>
                  <a:cubicBezTo>
                    <a:pt x="3503" y="9407"/>
                    <a:pt x="3703" y="9274"/>
                    <a:pt x="3837" y="9107"/>
                  </a:cubicBezTo>
                  <a:lnTo>
                    <a:pt x="9574" y="1102"/>
                  </a:lnTo>
                  <a:cubicBezTo>
                    <a:pt x="9741" y="835"/>
                    <a:pt x="9741" y="468"/>
                    <a:pt x="9507" y="201"/>
                  </a:cubicBezTo>
                  <a:cubicBezTo>
                    <a:pt x="9374" y="67"/>
                    <a:pt x="9174" y="1"/>
                    <a:pt x="8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47"/>
          <p:cNvSpPr/>
          <p:nvPr/>
        </p:nvSpPr>
        <p:spPr>
          <a:xfrm>
            <a:off x="5493199" y="1762300"/>
            <a:ext cx="2991900" cy="6579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O AWS Training Toolkit é um conjunto de práticas e insumos focados na capacitação de usuários AWS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47"/>
          <p:cNvSpPr/>
          <p:nvPr/>
        </p:nvSpPr>
        <p:spPr>
          <a:xfrm>
            <a:off x="5493199" y="2827559"/>
            <a:ext cx="2991900" cy="6579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Sua implementação aprimoraria o conceito de capacitação na AWS e aceleraria entregas de valor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47"/>
          <p:cNvSpPr/>
          <p:nvPr/>
        </p:nvSpPr>
        <p:spPr>
          <a:xfrm>
            <a:off x="5351788" y="3804275"/>
            <a:ext cx="3133311" cy="6579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 preciso haver uma governança de riscos e de custos, dado que o usuário implantará toda uma infra em sua conta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1DA6386-E334-6C04-B9F6-E1B5E54BCFC4}"/>
              </a:ext>
            </a:extLst>
          </p:cNvPr>
          <p:cNvGrpSpPr/>
          <p:nvPr/>
        </p:nvGrpSpPr>
        <p:grpSpPr>
          <a:xfrm>
            <a:off x="3153688" y="1774812"/>
            <a:ext cx="2251203" cy="632179"/>
            <a:chOff x="3105703" y="1759781"/>
            <a:chExt cx="2251203" cy="632179"/>
          </a:xfrm>
        </p:grpSpPr>
        <p:sp>
          <p:nvSpPr>
            <p:cNvPr id="80" name="Google Shape;295;p34">
              <a:extLst>
                <a:ext uri="{FF2B5EF4-FFF2-40B4-BE49-F238E27FC236}">
                  <a16:creationId xmlns:a16="http://schemas.microsoft.com/office/drawing/2014/main" id="{27B809FB-2CDA-D31C-8D30-2481CFA651EE}"/>
                </a:ext>
              </a:extLst>
            </p:cNvPr>
            <p:cNvSpPr/>
            <p:nvPr/>
          </p:nvSpPr>
          <p:spPr>
            <a:xfrm>
              <a:off x="3266112" y="1759781"/>
              <a:ext cx="1930384" cy="22729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Queremos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6C2E16A5-53CE-F6C2-5074-D3A21007FE40}"/>
                </a:ext>
              </a:extLst>
            </p:cNvPr>
            <p:cNvSpPr txBox="1"/>
            <p:nvPr/>
          </p:nvSpPr>
          <p:spPr>
            <a:xfrm>
              <a:off x="3105703" y="1882775"/>
              <a:ext cx="22512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8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apresentar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295;p34">
              <a:extLst>
                <a:ext uri="{FF2B5EF4-FFF2-40B4-BE49-F238E27FC236}">
                  <a16:creationId xmlns:a16="http://schemas.microsoft.com/office/drawing/2014/main" id="{631259AB-1AE1-045F-D8BA-FA020B51D757}"/>
                </a:ext>
              </a:extLst>
            </p:cNvPr>
            <p:cNvSpPr/>
            <p:nvPr/>
          </p:nvSpPr>
          <p:spPr>
            <a:xfrm>
              <a:off x="3266112" y="2164665"/>
              <a:ext cx="1930384" cy="22729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ideia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D0A83129-8C02-C029-CBC1-2FBAFD0C43B9}"/>
              </a:ext>
            </a:extLst>
          </p:cNvPr>
          <p:cNvGrpSpPr/>
          <p:nvPr/>
        </p:nvGrpSpPr>
        <p:grpSpPr>
          <a:xfrm>
            <a:off x="3089764" y="2826748"/>
            <a:ext cx="2251203" cy="632179"/>
            <a:chOff x="3105703" y="1759781"/>
            <a:chExt cx="2251203" cy="632179"/>
          </a:xfrm>
        </p:grpSpPr>
        <p:sp>
          <p:nvSpPr>
            <p:cNvPr id="86" name="Google Shape;295;p34">
              <a:extLst>
                <a:ext uri="{FF2B5EF4-FFF2-40B4-BE49-F238E27FC236}">
                  <a16:creationId xmlns:a16="http://schemas.microsoft.com/office/drawing/2014/main" id="{82DBD9E3-EC02-6424-EA7B-89CF96FE57AA}"/>
                </a:ext>
              </a:extLst>
            </p:cNvPr>
            <p:cNvSpPr/>
            <p:nvPr/>
          </p:nvSpPr>
          <p:spPr>
            <a:xfrm>
              <a:off x="3266112" y="1759781"/>
              <a:ext cx="1930384" cy="22729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 com isso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92CBB9D-5CF3-7BC8-7874-77624563C8F7}"/>
                </a:ext>
              </a:extLst>
            </p:cNvPr>
            <p:cNvSpPr txBox="1"/>
            <p:nvPr/>
          </p:nvSpPr>
          <p:spPr>
            <a:xfrm>
              <a:off x="3105703" y="1882775"/>
              <a:ext cx="22512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8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validar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295;p34">
              <a:extLst>
                <a:ext uri="{FF2B5EF4-FFF2-40B4-BE49-F238E27FC236}">
                  <a16:creationId xmlns:a16="http://schemas.microsoft.com/office/drawing/2014/main" id="{A32D5E75-28AA-C9A7-11DF-F9C5ACD97B96}"/>
                </a:ext>
              </a:extLst>
            </p:cNvPr>
            <p:cNvSpPr/>
            <p:nvPr/>
          </p:nvSpPr>
          <p:spPr>
            <a:xfrm>
              <a:off x="3286584" y="2164665"/>
              <a:ext cx="1930384" cy="22729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05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sua possível implementação</a:t>
              </a:r>
              <a:endParaRPr lang="pt-B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D18B5B8-92EA-6409-ECDB-1EF915EC315D}"/>
              </a:ext>
            </a:extLst>
          </p:cNvPr>
          <p:cNvGrpSpPr/>
          <p:nvPr/>
        </p:nvGrpSpPr>
        <p:grpSpPr>
          <a:xfrm>
            <a:off x="2504798" y="3797160"/>
            <a:ext cx="2251203" cy="632179"/>
            <a:chOff x="3105703" y="1759781"/>
            <a:chExt cx="2251203" cy="632179"/>
          </a:xfrm>
        </p:grpSpPr>
        <p:sp>
          <p:nvSpPr>
            <p:cNvPr id="90" name="Google Shape;295;p34">
              <a:extLst>
                <a:ext uri="{FF2B5EF4-FFF2-40B4-BE49-F238E27FC236}">
                  <a16:creationId xmlns:a16="http://schemas.microsoft.com/office/drawing/2014/main" id="{911A7248-A6D9-043D-43CF-989B9A2341C6}"/>
                </a:ext>
              </a:extLst>
            </p:cNvPr>
            <p:cNvSpPr/>
            <p:nvPr/>
          </p:nvSpPr>
          <p:spPr>
            <a:xfrm>
              <a:off x="3266112" y="1759781"/>
              <a:ext cx="1930384" cy="22729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Em meio a todos os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7AB14414-BE3B-9701-1A71-DCAB7E72C91A}"/>
                </a:ext>
              </a:extLst>
            </p:cNvPr>
            <p:cNvSpPr txBox="1"/>
            <p:nvPr/>
          </p:nvSpPr>
          <p:spPr>
            <a:xfrm>
              <a:off x="3105703" y="1882775"/>
              <a:ext cx="22512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800" b="1" dirty="0"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pt-BR" sz="18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iscos 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295;p34">
              <a:extLst>
                <a:ext uri="{FF2B5EF4-FFF2-40B4-BE49-F238E27FC236}">
                  <a16:creationId xmlns:a16="http://schemas.microsoft.com/office/drawing/2014/main" id="{98E714FE-C039-B482-4383-7C0D4D9695CE}"/>
                </a:ext>
              </a:extLst>
            </p:cNvPr>
            <p:cNvSpPr/>
            <p:nvPr/>
          </p:nvSpPr>
          <p:spPr>
            <a:xfrm>
              <a:off x="3286584" y="2164665"/>
              <a:ext cx="1930384" cy="22729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envolvidos</a:t>
              </a:r>
              <a:endParaRPr lang="pt-BR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12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7"/>
          <p:cNvSpPr txBox="1">
            <a:spLocks noGrp="1"/>
          </p:cNvSpPr>
          <p:nvPr>
            <p:ph type="title"/>
          </p:nvPr>
        </p:nvSpPr>
        <p:spPr>
          <a:xfrm>
            <a:off x="1268220" y="536650"/>
            <a:ext cx="647688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Proposta de implementação da ideia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923A66-E1B1-B1DB-0F11-E06E76CA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9" y="1497919"/>
            <a:ext cx="8877022" cy="26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01585"/>
      </p:ext>
    </p:extLst>
  </p:cSld>
  <p:clrMapOvr>
    <a:masterClrMapping/>
  </p:clrMapOvr>
</p:sld>
</file>

<file path=ppt/theme/theme1.xml><?xml version="1.0" encoding="utf-8"?>
<a:theme xmlns:a="http://schemas.openxmlformats.org/drawingml/2006/main" name="Idea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686A3"/>
      </a:accent1>
      <a:accent2>
        <a:srgbClr val="EEB1C7"/>
      </a:accent2>
      <a:accent3>
        <a:srgbClr val="B271CC"/>
      </a:accent3>
      <a:accent4>
        <a:srgbClr val="D0A4EB"/>
      </a:accent4>
      <a:accent5>
        <a:srgbClr val="FCB524"/>
      </a:accent5>
      <a:accent6>
        <a:srgbClr val="FAE0AA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Apresentação na tela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Roboto</vt:lpstr>
      <vt:lpstr>Fira Sans Extra Condensed Medium</vt:lpstr>
      <vt:lpstr>Lato</vt:lpstr>
      <vt:lpstr>Ideas Infographics by Slidesgo</vt:lpstr>
      <vt:lpstr>AWS Training Toolkit</vt:lpstr>
      <vt:lpstr>Quais problemas a serem resolvidos?</vt:lpstr>
      <vt:lpstr>O nascimento da ideia</vt:lpstr>
      <vt:lpstr>A estruturação da ideia</vt:lpstr>
      <vt:lpstr>A validação da ideia</vt:lpstr>
      <vt:lpstr>Proposta de implementação da ideia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Training Toolkit</dc:title>
  <cp:lastModifiedBy>Thiago Panini</cp:lastModifiedBy>
  <cp:revision>4</cp:revision>
  <dcterms:modified xsi:type="dcterms:W3CDTF">2022-07-01T02:43:51Z</dcterms:modified>
</cp:coreProperties>
</file>